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51"/>
  </p:notesMasterIdLst>
  <p:handoutMasterIdLst>
    <p:handoutMasterId r:id="rId52"/>
  </p:handoutMasterIdLst>
  <p:sldIdLst>
    <p:sldId id="282" r:id="rId2"/>
    <p:sldId id="580" r:id="rId3"/>
    <p:sldId id="527" r:id="rId4"/>
    <p:sldId id="530" r:id="rId5"/>
    <p:sldId id="490" r:id="rId6"/>
    <p:sldId id="552" r:id="rId7"/>
    <p:sldId id="553" r:id="rId8"/>
    <p:sldId id="557" r:id="rId9"/>
    <p:sldId id="558" r:id="rId10"/>
    <p:sldId id="559" r:id="rId11"/>
    <p:sldId id="560" r:id="rId12"/>
    <p:sldId id="561" r:id="rId13"/>
    <p:sldId id="562" r:id="rId14"/>
    <p:sldId id="563" r:id="rId15"/>
    <p:sldId id="564" r:id="rId16"/>
    <p:sldId id="555" r:id="rId17"/>
    <p:sldId id="554" r:id="rId18"/>
    <p:sldId id="570" r:id="rId19"/>
    <p:sldId id="568" r:id="rId20"/>
    <p:sldId id="571" r:id="rId21"/>
    <p:sldId id="572" r:id="rId22"/>
    <p:sldId id="540" r:id="rId23"/>
    <p:sldId id="471" r:id="rId24"/>
    <p:sldId id="573" r:id="rId25"/>
    <p:sldId id="574" r:id="rId26"/>
    <p:sldId id="575" r:id="rId27"/>
    <p:sldId id="532" r:id="rId28"/>
    <p:sldId id="487" r:id="rId29"/>
    <p:sldId id="518" r:id="rId30"/>
    <p:sldId id="548" r:id="rId31"/>
    <p:sldId id="544" r:id="rId32"/>
    <p:sldId id="545" r:id="rId33"/>
    <p:sldId id="531" r:id="rId34"/>
    <p:sldId id="506" r:id="rId35"/>
    <p:sldId id="507" r:id="rId36"/>
    <p:sldId id="508" r:id="rId37"/>
    <p:sldId id="550" r:id="rId38"/>
    <p:sldId id="549" r:id="rId39"/>
    <p:sldId id="519" r:id="rId40"/>
    <p:sldId id="541" r:id="rId41"/>
    <p:sldId id="543" r:id="rId42"/>
    <p:sldId id="576" r:id="rId43"/>
    <p:sldId id="546" r:id="rId44"/>
    <p:sldId id="521" r:id="rId45"/>
    <p:sldId id="522" r:id="rId46"/>
    <p:sldId id="547" r:id="rId47"/>
    <p:sldId id="513" r:id="rId48"/>
    <p:sldId id="537" r:id="rId49"/>
    <p:sldId id="463" r:id="rId50"/>
  </p:sldIdLst>
  <p:sldSz cx="9144000" cy="6858000" type="screen4x3"/>
  <p:notesSz cx="7302500" cy="95885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B117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149" autoAdjust="0"/>
    <p:restoredTop sz="94737" autoAdjust="0"/>
  </p:normalViewPr>
  <p:slideViewPr>
    <p:cSldViewPr>
      <p:cViewPr varScale="1">
        <p:scale>
          <a:sx n="67" d="100"/>
          <a:sy n="67" d="100"/>
        </p:scale>
        <p:origin x="75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ECDF08-37A9-4338-9784-6B0986C1D09C}" type="doc">
      <dgm:prSet loTypeId="urn:microsoft.com/office/officeart/2005/8/layout/bProcess4" loCatId="process" qsTypeId="urn:microsoft.com/office/officeart/2005/8/quickstyle/3d8" qsCatId="3D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9D5B42F9-4314-41C7-A3F7-EAFA222B1851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b="1" dirty="0" smtClean="0"/>
            <a:t>Stakeholder Analysis </a:t>
          </a:r>
        </a:p>
        <a:p>
          <a:pPr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dirty="0"/>
        </a:p>
      </dgm:t>
    </dgm:pt>
    <dgm:pt modelId="{9AA270F9-F5FF-4171-9BEA-D26BCD05F85E}" type="parTrans" cxnId="{36C33AD5-5633-48DC-ABAF-E6AA5911C837}">
      <dgm:prSet/>
      <dgm:spPr/>
      <dgm:t>
        <a:bodyPr/>
        <a:lstStyle/>
        <a:p>
          <a:endParaRPr lang="en-US"/>
        </a:p>
      </dgm:t>
    </dgm:pt>
    <dgm:pt modelId="{E7935837-D16A-4909-8AC0-F3CA1FA3ACB2}" type="sibTrans" cxnId="{36C33AD5-5633-48DC-ABAF-E6AA5911C837}">
      <dgm:prSet/>
      <dgm:spPr/>
      <dgm:t>
        <a:bodyPr/>
        <a:lstStyle/>
        <a:p>
          <a:endParaRPr lang="en-US"/>
        </a:p>
      </dgm:t>
    </dgm:pt>
    <dgm:pt modelId="{5C4DAD5C-C879-441B-9907-5A3BA3048F8B}">
      <dgm:prSet phldrT="[Text]"/>
      <dgm:spPr/>
      <dgm:t>
        <a:bodyPr/>
        <a:lstStyle/>
        <a:p>
          <a:r>
            <a:rPr lang="en-US" b="1" dirty="0" smtClean="0"/>
            <a:t>Review of TOR </a:t>
          </a:r>
          <a:endParaRPr lang="en-US" b="1" dirty="0"/>
        </a:p>
      </dgm:t>
    </dgm:pt>
    <dgm:pt modelId="{C6EAEA59-EFFB-4D85-BA36-C10F2E7AEA04}" type="parTrans" cxnId="{B7838001-207D-498A-8220-6C073F53B13C}">
      <dgm:prSet/>
      <dgm:spPr/>
      <dgm:t>
        <a:bodyPr/>
        <a:lstStyle/>
        <a:p>
          <a:endParaRPr lang="en-US"/>
        </a:p>
      </dgm:t>
    </dgm:pt>
    <dgm:pt modelId="{52B7E986-0BA7-419C-992B-90EE5DFD441E}" type="sibTrans" cxnId="{B7838001-207D-498A-8220-6C073F53B13C}">
      <dgm:prSet/>
      <dgm:spPr/>
      <dgm:t>
        <a:bodyPr/>
        <a:lstStyle/>
        <a:p>
          <a:endParaRPr lang="en-US"/>
        </a:p>
      </dgm:t>
    </dgm:pt>
    <dgm:pt modelId="{C99D0A5D-00C1-45B5-BE9D-B011736DC0C1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1" dirty="0" smtClean="0"/>
            <a:t>Identification of  key stakeholders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 smtClean="0"/>
        </a:p>
      </dgm:t>
    </dgm:pt>
    <dgm:pt modelId="{C10A71E7-0619-43A9-A7BA-5A91DC9865DD}" type="parTrans" cxnId="{EBCC3F72-30B4-4FA8-ABF9-4F201AE2C89F}">
      <dgm:prSet/>
      <dgm:spPr/>
      <dgm:t>
        <a:bodyPr/>
        <a:lstStyle/>
        <a:p>
          <a:endParaRPr lang="en-US"/>
        </a:p>
      </dgm:t>
    </dgm:pt>
    <dgm:pt modelId="{DE47388F-12B0-418B-A867-02BC126447AF}" type="sibTrans" cxnId="{EBCC3F72-30B4-4FA8-ABF9-4F201AE2C89F}">
      <dgm:prSet/>
      <dgm:spPr/>
      <dgm:t>
        <a:bodyPr/>
        <a:lstStyle/>
        <a:p>
          <a:endParaRPr lang="en-US"/>
        </a:p>
      </dgm:t>
    </dgm:pt>
    <dgm:pt modelId="{26D6F043-1952-4BC4-AC61-1E4DBC298DE8}">
      <dgm:prSet/>
      <dgm:spPr/>
      <dgm:t>
        <a:bodyPr/>
        <a:lstStyle/>
        <a:p>
          <a:r>
            <a:rPr lang="en-US" b="1" dirty="0" smtClean="0"/>
            <a:t>SWOT</a:t>
          </a:r>
        </a:p>
      </dgm:t>
    </dgm:pt>
    <dgm:pt modelId="{5081A335-C4F7-4159-83B0-4B906052C63A}" type="parTrans" cxnId="{D305AA18-31AB-45FC-8D9F-EA5EDC5645BC}">
      <dgm:prSet/>
      <dgm:spPr/>
      <dgm:t>
        <a:bodyPr/>
        <a:lstStyle/>
        <a:p>
          <a:endParaRPr lang="en-US"/>
        </a:p>
      </dgm:t>
    </dgm:pt>
    <dgm:pt modelId="{97D48323-0527-45CF-A1B1-61139CC67411}" type="sibTrans" cxnId="{D305AA18-31AB-45FC-8D9F-EA5EDC5645BC}">
      <dgm:prSet/>
      <dgm:spPr/>
      <dgm:t>
        <a:bodyPr/>
        <a:lstStyle/>
        <a:p>
          <a:endParaRPr lang="en-US"/>
        </a:p>
      </dgm:t>
    </dgm:pt>
    <dgm:pt modelId="{F4461ADF-CD35-4626-9F75-237D8E3739E3}">
      <dgm:prSet/>
      <dgm:spPr/>
      <dgm:t>
        <a:bodyPr/>
        <a:lstStyle/>
        <a:p>
          <a:r>
            <a:rPr lang="en-US" b="1" dirty="0" smtClean="0"/>
            <a:t> </a:t>
          </a:r>
        </a:p>
        <a:p>
          <a:r>
            <a:rPr lang="en-US" b="1" dirty="0" smtClean="0"/>
            <a:t>Terms of Reference</a:t>
          </a:r>
        </a:p>
      </dgm:t>
    </dgm:pt>
    <dgm:pt modelId="{EA4CAAC7-E402-46C0-A772-968BFFB3604B}" type="parTrans" cxnId="{9226704E-EA31-45C2-AA96-71DC81C9E6AE}">
      <dgm:prSet/>
      <dgm:spPr/>
      <dgm:t>
        <a:bodyPr/>
        <a:lstStyle/>
        <a:p>
          <a:endParaRPr lang="en-US"/>
        </a:p>
      </dgm:t>
    </dgm:pt>
    <dgm:pt modelId="{9327F45D-EB5A-4CDE-B833-A321E5303E6D}" type="sibTrans" cxnId="{9226704E-EA31-45C2-AA96-71DC81C9E6AE}">
      <dgm:prSet/>
      <dgm:spPr/>
      <dgm:t>
        <a:bodyPr/>
        <a:lstStyle/>
        <a:p>
          <a:endParaRPr lang="en-US"/>
        </a:p>
      </dgm:t>
    </dgm:pt>
    <dgm:pt modelId="{02C09D98-8DD4-4652-8609-F0BA16BF9E40}">
      <dgm:prSet/>
      <dgm:spPr/>
      <dgm:t>
        <a:bodyPr/>
        <a:lstStyle/>
        <a:p>
          <a:r>
            <a:rPr lang="en-US" b="1" dirty="0" smtClean="0"/>
            <a:t>Formation of NBCC  with Interim Chair</a:t>
          </a:r>
        </a:p>
      </dgm:t>
    </dgm:pt>
    <dgm:pt modelId="{6A530089-EFA6-49D6-ABA6-78EE65555A64}" type="parTrans" cxnId="{CBDE021C-20B0-411C-8451-B3A2ADA1CCCA}">
      <dgm:prSet/>
      <dgm:spPr/>
      <dgm:t>
        <a:bodyPr/>
        <a:lstStyle/>
        <a:p>
          <a:endParaRPr lang="en-US"/>
        </a:p>
      </dgm:t>
    </dgm:pt>
    <dgm:pt modelId="{125D289A-0215-436C-9CD0-A34C2C617ACC}" type="sibTrans" cxnId="{CBDE021C-20B0-411C-8451-B3A2ADA1CCCA}">
      <dgm:prSet/>
      <dgm:spPr/>
      <dgm:t>
        <a:bodyPr/>
        <a:lstStyle/>
        <a:p>
          <a:endParaRPr lang="en-US"/>
        </a:p>
      </dgm:t>
    </dgm:pt>
    <dgm:pt modelId="{44D373F6-62A7-4687-A150-444CEBE51E1F}">
      <dgm:prSet/>
      <dgm:spPr/>
      <dgm:t>
        <a:bodyPr/>
        <a:lstStyle/>
        <a:p>
          <a:r>
            <a:rPr lang="en-US" b="1" dirty="0" smtClean="0"/>
            <a:t>Appointment of Independent Chair</a:t>
          </a:r>
        </a:p>
      </dgm:t>
    </dgm:pt>
    <dgm:pt modelId="{941735F1-34CC-4F3E-BBB1-122F2EE6BE7F}" type="parTrans" cxnId="{1AEE32D4-03BF-4F62-9618-DE15FE91D861}">
      <dgm:prSet/>
      <dgm:spPr/>
      <dgm:t>
        <a:bodyPr/>
        <a:lstStyle/>
        <a:p>
          <a:endParaRPr lang="en-US"/>
        </a:p>
      </dgm:t>
    </dgm:pt>
    <dgm:pt modelId="{4B4B94DC-548C-453D-A57A-30EA732F6503}" type="sibTrans" cxnId="{1AEE32D4-03BF-4F62-9618-DE15FE91D861}">
      <dgm:prSet/>
      <dgm:spPr/>
      <dgm:t>
        <a:bodyPr/>
        <a:lstStyle/>
        <a:p>
          <a:endParaRPr lang="en-US"/>
        </a:p>
      </dgm:t>
    </dgm:pt>
    <dgm:pt modelId="{F06CE28A-DA60-4BFE-99C2-D9BE81AEC9D5}">
      <dgm:prSet/>
      <dgm:spPr>
        <a:solidFill>
          <a:srgbClr val="FF3300"/>
        </a:solidFill>
      </dgm:spPr>
      <dgm:t>
        <a:bodyPr/>
        <a:lstStyle/>
        <a:p>
          <a:r>
            <a:rPr lang="en-US" b="1" dirty="0" smtClean="0"/>
            <a:t>Cabinet  Endorsement </a:t>
          </a:r>
        </a:p>
      </dgm:t>
    </dgm:pt>
    <dgm:pt modelId="{144E3CD0-50A6-4698-865D-2BAB8815E60C}" type="parTrans" cxnId="{9F9D9F0A-0C53-4A10-9FFE-0EB5D023919C}">
      <dgm:prSet/>
      <dgm:spPr/>
      <dgm:t>
        <a:bodyPr/>
        <a:lstStyle/>
        <a:p>
          <a:endParaRPr lang="en-US"/>
        </a:p>
      </dgm:t>
    </dgm:pt>
    <dgm:pt modelId="{1B53981F-E6C4-4DBA-9B3A-6502200C3CA4}" type="sibTrans" cxnId="{9F9D9F0A-0C53-4A10-9FFE-0EB5D023919C}">
      <dgm:prSet/>
      <dgm:spPr/>
      <dgm:t>
        <a:bodyPr/>
        <a:lstStyle/>
        <a:p>
          <a:endParaRPr lang="en-US"/>
        </a:p>
      </dgm:t>
    </dgm:pt>
    <dgm:pt modelId="{47025D87-4C1B-4DC4-BB88-CA9F04B632EC}" type="pres">
      <dgm:prSet presAssocID="{ABECDF08-37A9-4338-9784-6B0986C1D09C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2D785472-F33B-4E27-B3B7-1AD38557E705}" type="pres">
      <dgm:prSet presAssocID="{9D5B42F9-4314-41C7-A3F7-EAFA222B1851}" presName="compNode" presStyleCnt="0"/>
      <dgm:spPr/>
    </dgm:pt>
    <dgm:pt modelId="{E5A3668F-3422-4FF5-AA83-E541E2C79DEA}" type="pres">
      <dgm:prSet presAssocID="{9D5B42F9-4314-41C7-A3F7-EAFA222B1851}" presName="dummyConnPt" presStyleCnt="0"/>
      <dgm:spPr/>
    </dgm:pt>
    <dgm:pt modelId="{4A7864A9-EC0A-4C20-924C-B20C1A95034A}" type="pres">
      <dgm:prSet presAssocID="{9D5B42F9-4314-41C7-A3F7-EAFA222B1851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A19737-A66F-4AD1-82A6-E6D326640C57}" type="pres">
      <dgm:prSet presAssocID="{E7935837-D16A-4909-8AC0-F3CA1FA3ACB2}" presName="sibTrans" presStyleLbl="bgSibTrans2D1" presStyleIdx="0" presStyleCnt="7"/>
      <dgm:spPr/>
      <dgm:t>
        <a:bodyPr/>
        <a:lstStyle/>
        <a:p>
          <a:endParaRPr lang="en-US"/>
        </a:p>
      </dgm:t>
    </dgm:pt>
    <dgm:pt modelId="{0C01BE15-26B6-4148-BC44-8AACDB3D25DD}" type="pres">
      <dgm:prSet presAssocID="{C99D0A5D-00C1-45B5-BE9D-B011736DC0C1}" presName="compNode" presStyleCnt="0"/>
      <dgm:spPr/>
    </dgm:pt>
    <dgm:pt modelId="{FE9C6BA9-22FB-4E5F-B453-0BB3320D7303}" type="pres">
      <dgm:prSet presAssocID="{C99D0A5D-00C1-45B5-BE9D-B011736DC0C1}" presName="dummyConnPt" presStyleCnt="0"/>
      <dgm:spPr/>
    </dgm:pt>
    <dgm:pt modelId="{FF27981D-70A3-4E57-A824-2B63109C9A08}" type="pres">
      <dgm:prSet presAssocID="{C99D0A5D-00C1-45B5-BE9D-B011736DC0C1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F8AB71-B764-4AFD-9793-59063C511DE4}" type="pres">
      <dgm:prSet presAssocID="{DE47388F-12B0-418B-A867-02BC126447AF}" presName="sibTrans" presStyleLbl="bgSibTrans2D1" presStyleIdx="1" presStyleCnt="7"/>
      <dgm:spPr/>
      <dgm:t>
        <a:bodyPr/>
        <a:lstStyle/>
        <a:p>
          <a:endParaRPr lang="en-US"/>
        </a:p>
      </dgm:t>
    </dgm:pt>
    <dgm:pt modelId="{4207EE71-AEBC-4465-9F94-DDBAED23479D}" type="pres">
      <dgm:prSet presAssocID="{26D6F043-1952-4BC4-AC61-1E4DBC298DE8}" presName="compNode" presStyleCnt="0"/>
      <dgm:spPr/>
    </dgm:pt>
    <dgm:pt modelId="{11259D5C-7FBD-4515-8D8B-6EED62C8D954}" type="pres">
      <dgm:prSet presAssocID="{26D6F043-1952-4BC4-AC61-1E4DBC298DE8}" presName="dummyConnPt" presStyleCnt="0"/>
      <dgm:spPr/>
    </dgm:pt>
    <dgm:pt modelId="{CF6A231D-BE32-448F-8DE5-74BE70B683F9}" type="pres">
      <dgm:prSet presAssocID="{26D6F043-1952-4BC4-AC61-1E4DBC298DE8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D8655C-A34C-4BA9-82EB-B6DB9D4D3E90}" type="pres">
      <dgm:prSet presAssocID="{97D48323-0527-45CF-A1B1-61139CC67411}" presName="sibTrans" presStyleLbl="bgSibTrans2D1" presStyleIdx="2" presStyleCnt="7"/>
      <dgm:spPr/>
      <dgm:t>
        <a:bodyPr/>
        <a:lstStyle/>
        <a:p>
          <a:endParaRPr lang="en-US"/>
        </a:p>
      </dgm:t>
    </dgm:pt>
    <dgm:pt modelId="{E3012849-4940-4F13-B6F3-B2031A950D53}" type="pres">
      <dgm:prSet presAssocID="{F4461ADF-CD35-4626-9F75-237D8E3739E3}" presName="compNode" presStyleCnt="0"/>
      <dgm:spPr/>
    </dgm:pt>
    <dgm:pt modelId="{ADF6AE08-4B18-4F7D-BE75-7F1774BCDED6}" type="pres">
      <dgm:prSet presAssocID="{F4461ADF-CD35-4626-9F75-237D8E3739E3}" presName="dummyConnPt" presStyleCnt="0"/>
      <dgm:spPr/>
    </dgm:pt>
    <dgm:pt modelId="{CFB10720-8B21-4934-816F-AB9CA7982DC5}" type="pres">
      <dgm:prSet presAssocID="{F4461ADF-CD35-4626-9F75-237D8E3739E3}" presName="node" presStyleLbl="node1" presStyleIdx="3" presStyleCnt="8" custLinFactNeighborX="-254" custLinFactNeighborY="-74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44EE90-B083-47DF-BA6D-06EDAA9E6A00}" type="pres">
      <dgm:prSet presAssocID="{9327F45D-EB5A-4CDE-B833-A321E5303E6D}" presName="sibTrans" presStyleLbl="bgSibTrans2D1" presStyleIdx="3" presStyleCnt="7"/>
      <dgm:spPr/>
      <dgm:t>
        <a:bodyPr/>
        <a:lstStyle/>
        <a:p>
          <a:endParaRPr lang="en-US"/>
        </a:p>
      </dgm:t>
    </dgm:pt>
    <dgm:pt modelId="{0E2DC04D-1674-437D-BBC1-A01ACEA4D5F2}" type="pres">
      <dgm:prSet presAssocID="{02C09D98-8DD4-4652-8609-F0BA16BF9E40}" presName="compNode" presStyleCnt="0"/>
      <dgm:spPr/>
    </dgm:pt>
    <dgm:pt modelId="{D6E7F43F-3747-4380-BE29-816EE1A5D0A5}" type="pres">
      <dgm:prSet presAssocID="{02C09D98-8DD4-4652-8609-F0BA16BF9E40}" presName="dummyConnPt" presStyleCnt="0"/>
      <dgm:spPr/>
    </dgm:pt>
    <dgm:pt modelId="{FEBFA2AE-6ABA-4A84-9291-688CFA1A164A}" type="pres">
      <dgm:prSet presAssocID="{02C09D98-8DD4-4652-8609-F0BA16BF9E40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E67670-C07B-4414-B6C6-6565ED5E2C0E}" type="pres">
      <dgm:prSet presAssocID="{125D289A-0215-436C-9CD0-A34C2C617ACC}" presName="sibTrans" presStyleLbl="bgSibTrans2D1" presStyleIdx="4" presStyleCnt="7"/>
      <dgm:spPr/>
      <dgm:t>
        <a:bodyPr/>
        <a:lstStyle/>
        <a:p>
          <a:endParaRPr lang="en-US"/>
        </a:p>
      </dgm:t>
    </dgm:pt>
    <dgm:pt modelId="{E07CB0AF-1A7E-4B49-99B8-18D768778AC9}" type="pres">
      <dgm:prSet presAssocID="{5C4DAD5C-C879-441B-9907-5A3BA3048F8B}" presName="compNode" presStyleCnt="0"/>
      <dgm:spPr/>
    </dgm:pt>
    <dgm:pt modelId="{3ABDEF96-1B80-4B8A-A1D5-DA6693B36FBA}" type="pres">
      <dgm:prSet presAssocID="{5C4DAD5C-C879-441B-9907-5A3BA3048F8B}" presName="dummyConnPt" presStyleCnt="0"/>
      <dgm:spPr/>
    </dgm:pt>
    <dgm:pt modelId="{7C5ADC08-9736-4740-A2E9-6E0404D9FEBB}" type="pres">
      <dgm:prSet presAssocID="{5C4DAD5C-C879-441B-9907-5A3BA3048F8B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88AFC4-B969-4D68-9021-5A895F77DE02}" type="pres">
      <dgm:prSet presAssocID="{52B7E986-0BA7-419C-992B-90EE5DFD441E}" presName="sibTrans" presStyleLbl="bgSibTrans2D1" presStyleIdx="5" presStyleCnt="7"/>
      <dgm:spPr/>
      <dgm:t>
        <a:bodyPr/>
        <a:lstStyle/>
        <a:p>
          <a:endParaRPr lang="en-US"/>
        </a:p>
      </dgm:t>
    </dgm:pt>
    <dgm:pt modelId="{C09EDDA9-D719-41B1-A63A-5F6E32840830}" type="pres">
      <dgm:prSet presAssocID="{44D373F6-62A7-4687-A150-444CEBE51E1F}" presName="compNode" presStyleCnt="0"/>
      <dgm:spPr/>
    </dgm:pt>
    <dgm:pt modelId="{214CB0C0-1095-44A0-BC73-3287D6B13DE3}" type="pres">
      <dgm:prSet presAssocID="{44D373F6-62A7-4687-A150-444CEBE51E1F}" presName="dummyConnPt" presStyleCnt="0"/>
      <dgm:spPr/>
    </dgm:pt>
    <dgm:pt modelId="{7E6B2722-829F-415E-9E40-BC9FDAE957F3}" type="pres">
      <dgm:prSet presAssocID="{44D373F6-62A7-4687-A150-444CEBE51E1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4A6806-DC05-4BCC-A547-2EAE4E7BA658}" type="pres">
      <dgm:prSet presAssocID="{4B4B94DC-548C-453D-A57A-30EA732F6503}" presName="sibTrans" presStyleLbl="bgSibTrans2D1" presStyleIdx="6" presStyleCnt="7"/>
      <dgm:spPr/>
      <dgm:t>
        <a:bodyPr/>
        <a:lstStyle/>
        <a:p>
          <a:endParaRPr lang="en-US"/>
        </a:p>
      </dgm:t>
    </dgm:pt>
    <dgm:pt modelId="{7E9A27D5-AC16-4C83-BA0E-9D72E317EF04}" type="pres">
      <dgm:prSet presAssocID="{F06CE28A-DA60-4BFE-99C2-D9BE81AEC9D5}" presName="compNode" presStyleCnt="0"/>
      <dgm:spPr/>
    </dgm:pt>
    <dgm:pt modelId="{91EBF725-6ED7-4EEF-8B64-43384F2E79FE}" type="pres">
      <dgm:prSet presAssocID="{F06CE28A-DA60-4BFE-99C2-D9BE81AEC9D5}" presName="dummyConnPt" presStyleCnt="0"/>
      <dgm:spPr/>
    </dgm:pt>
    <dgm:pt modelId="{6FA1B26B-72A9-4FF9-97D5-09EE4CCE5156}" type="pres">
      <dgm:prSet presAssocID="{F06CE28A-DA60-4BFE-99C2-D9BE81AEC9D5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AA177F4-4D65-4FFA-9784-51C9BD5FFF7A}" type="presOf" srcId="{C99D0A5D-00C1-45B5-BE9D-B011736DC0C1}" destId="{FF27981D-70A3-4E57-A824-2B63109C9A08}" srcOrd="0" destOrd="0" presId="urn:microsoft.com/office/officeart/2005/8/layout/bProcess4"/>
    <dgm:cxn modelId="{99ACAA41-B80C-46AE-B024-5C814075D91B}" type="presOf" srcId="{DE47388F-12B0-418B-A867-02BC126447AF}" destId="{55F8AB71-B764-4AFD-9793-59063C511DE4}" srcOrd="0" destOrd="0" presId="urn:microsoft.com/office/officeart/2005/8/layout/bProcess4"/>
    <dgm:cxn modelId="{75C4CBED-922B-4CD6-8EED-2C36BB8D16CF}" type="presOf" srcId="{44D373F6-62A7-4687-A150-444CEBE51E1F}" destId="{7E6B2722-829F-415E-9E40-BC9FDAE957F3}" srcOrd="0" destOrd="0" presId="urn:microsoft.com/office/officeart/2005/8/layout/bProcess4"/>
    <dgm:cxn modelId="{769116EC-E522-4A58-AAD6-CECDA40CE7B8}" type="presOf" srcId="{ABECDF08-37A9-4338-9784-6B0986C1D09C}" destId="{47025D87-4C1B-4DC4-BB88-CA9F04B632EC}" srcOrd="0" destOrd="0" presId="urn:microsoft.com/office/officeart/2005/8/layout/bProcess4"/>
    <dgm:cxn modelId="{059C4B0B-73CC-44EC-88BF-B85C8C34A87B}" type="presOf" srcId="{26D6F043-1952-4BC4-AC61-1E4DBC298DE8}" destId="{CF6A231D-BE32-448F-8DE5-74BE70B683F9}" srcOrd="0" destOrd="0" presId="urn:microsoft.com/office/officeart/2005/8/layout/bProcess4"/>
    <dgm:cxn modelId="{1BA6D62A-4BF9-41BA-89B4-0EE16A1A1018}" type="presOf" srcId="{4B4B94DC-548C-453D-A57A-30EA732F6503}" destId="{AA4A6806-DC05-4BCC-A547-2EAE4E7BA658}" srcOrd="0" destOrd="0" presId="urn:microsoft.com/office/officeart/2005/8/layout/bProcess4"/>
    <dgm:cxn modelId="{4F63146C-9CDA-4CEC-8F2A-75B2D05563C2}" type="presOf" srcId="{52B7E986-0BA7-419C-992B-90EE5DFD441E}" destId="{EE88AFC4-B969-4D68-9021-5A895F77DE02}" srcOrd="0" destOrd="0" presId="urn:microsoft.com/office/officeart/2005/8/layout/bProcess4"/>
    <dgm:cxn modelId="{EBCC3F72-30B4-4FA8-ABF9-4F201AE2C89F}" srcId="{ABECDF08-37A9-4338-9784-6B0986C1D09C}" destId="{C99D0A5D-00C1-45B5-BE9D-B011736DC0C1}" srcOrd="1" destOrd="0" parTransId="{C10A71E7-0619-43A9-A7BA-5A91DC9865DD}" sibTransId="{DE47388F-12B0-418B-A867-02BC126447AF}"/>
    <dgm:cxn modelId="{F909DE52-B031-4A73-BF71-852EC0B14DE9}" type="presOf" srcId="{125D289A-0215-436C-9CD0-A34C2C617ACC}" destId="{25E67670-C07B-4414-B6C6-6565ED5E2C0E}" srcOrd="0" destOrd="0" presId="urn:microsoft.com/office/officeart/2005/8/layout/bProcess4"/>
    <dgm:cxn modelId="{36C33AD5-5633-48DC-ABAF-E6AA5911C837}" srcId="{ABECDF08-37A9-4338-9784-6B0986C1D09C}" destId="{9D5B42F9-4314-41C7-A3F7-EAFA222B1851}" srcOrd="0" destOrd="0" parTransId="{9AA270F9-F5FF-4171-9BEA-D26BCD05F85E}" sibTransId="{E7935837-D16A-4909-8AC0-F3CA1FA3ACB2}"/>
    <dgm:cxn modelId="{A4781727-63F5-46D6-8DC7-BDADD249B24B}" type="presOf" srcId="{E7935837-D16A-4909-8AC0-F3CA1FA3ACB2}" destId="{6BA19737-A66F-4AD1-82A6-E6D326640C57}" srcOrd="0" destOrd="0" presId="urn:microsoft.com/office/officeart/2005/8/layout/bProcess4"/>
    <dgm:cxn modelId="{B7838001-207D-498A-8220-6C073F53B13C}" srcId="{ABECDF08-37A9-4338-9784-6B0986C1D09C}" destId="{5C4DAD5C-C879-441B-9907-5A3BA3048F8B}" srcOrd="5" destOrd="0" parTransId="{C6EAEA59-EFFB-4D85-BA36-C10F2E7AEA04}" sibTransId="{52B7E986-0BA7-419C-992B-90EE5DFD441E}"/>
    <dgm:cxn modelId="{1AEE32D4-03BF-4F62-9618-DE15FE91D861}" srcId="{ABECDF08-37A9-4338-9784-6B0986C1D09C}" destId="{44D373F6-62A7-4687-A150-444CEBE51E1F}" srcOrd="6" destOrd="0" parTransId="{941735F1-34CC-4F3E-BBB1-122F2EE6BE7F}" sibTransId="{4B4B94DC-548C-453D-A57A-30EA732F6503}"/>
    <dgm:cxn modelId="{3E7D1929-B98F-47D8-B5A9-0A10AC2EC268}" type="presOf" srcId="{9D5B42F9-4314-41C7-A3F7-EAFA222B1851}" destId="{4A7864A9-EC0A-4C20-924C-B20C1A95034A}" srcOrd="0" destOrd="0" presId="urn:microsoft.com/office/officeart/2005/8/layout/bProcess4"/>
    <dgm:cxn modelId="{FEBDC46B-3300-44BE-9ED2-8AC9DD2F22C2}" type="presOf" srcId="{F4461ADF-CD35-4626-9F75-237D8E3739E3}" destId="{CFB10720-8B21-4934-816F-AB9CA7982DC5}" srcOrd="0" destOrd="0" presId="urn:microsoft.com/office/officeart/2005/8/layout/bProcess4"/>
    <dgm:cxn modelId="{76A14C28-0888-4FA6-94A5-39A63920A7C4}" type="presOf" srcId="{5C4DAD5C-C879-441B-9907-5A3BA3048F8B}" destId="{7C5ADC08-9736-4740-A2E9-6E0404D9FEBB}" srcOrd="0" destOrd="0" presId="urn:microsoft.com/office/officeart/2005/8/layout/bProcess4"/>
    <dgm:cxn modelId="{E0227A6A-AFFD-4549-89C4-FD4E1DF36998}" type="presOf" srcId="{97D48323-0527-45CF-A1B1-61139CC67411}" destId="{93D8655C-A34C-4BA9-82EB-B6DB9D4D3E90}" srcOrd="0" destOrd="0" presId="urn:microsoft.com/office/officeart/2005/8/layout/bProcess4"/>
    <dgm:cxn modelId="{9226704E-EA31-45C2-AA96-71DC81C9E6AE}" srcId="{ABECDF08-37A9-4338-9784-6B0986C1D09C}" destId="{F4461ADF-CD35-4626-9F75-237D8E3739E3}" srcOrd="3" destOrd="0" parTransId="{EA4CAAC7-E402-46C0-A772-968BFFB3604B}" sibTransId="{9327F45D-EB5A-4CDE-B833-A321E5303E6D}"/>
    <dgm:cxn modelId="{CBDE021C-20B0-411C-8451-B3A2ADA1CCCA}" srcId="{ABECDF08-37A9-4338-9784-6B0986C1D09C}" destId="{02C09D98-8DD4-4652-8609-F0BA16BF9E40}" srcOrd="4" destOrd="0" parTransId="{6A530089-EFA6-49D6-ABA6-78EE65555A64}" sibTransId="{125D289A-0215-436C-9CD0-A34C2C617ACC}"/>
    <dgm:cxn modelId="{59D7E253-6200-4A1C-A405-11C4A929C0A3}" type="presOf" srcId="{02C09D98-8DD4-4652-8609-F0BA16BF9E40}" destId="{FEBFA2AE-6ABA-4A84-9291-688CFA1A164A}" srcOrd="0" destOrd="0" presId="urn:microsoft.com/office/officeart/2005/8/layout/bProcess4"/>
    <dgm:cxn modelId="{D305AA18-31AB-45FC-8D9F-EA5EDC5645BC}" srcId="{ABECDF08-37A9-4338-9784-6B0986C1D09C}" destId="{26D6F043-1952-4BC4-AC61-1E4DBC298DE8}" srcOrd="2" destOrd="0" parTransId="{5081A335-C4F7-4159-83B0-4B906052C63A}" sibTransId="{97D48323-0527-45CF-A1B1-61139CC67411}"/>
    <dgm:cxn modelId="{52E0E5C3-76E1-4C56-B8CB-A1C970D45124}" type="presOf" srcId="{F06CE28A-DA60-4BFE-99C2-D9BE81AEC9D5}" destId="{6FA1B26B-72A9-4FF9-97D5-09EE4CCE5156}" srcOrd="0" destOrd="0" presId="urn:microsoft.com/office/officeart/2005/8/layout/bProcess4"/>
    <dgm:cxn modelId="{3B54479D-BE6E-4E45-BFE9-5C287733C10A}" type="presOf" srcId="{9327F45D-EB5A-4CDE-B833-A321E5303E6D}" destId="{E244EE90-B083-47DF-BA6D-06EDAA9E6A00}" srcOrd="0" destOrd="0" presId="urn:microsoft.com/office/officeart/2005/8/layout/bProcess4"/>
    <dgm:cxn modelId="{9F9D9F0A-0C53-4A10-9FFE-0EB5D023919C}" srcId="{ABECDF08-37A9-4338-9784-6B0986C1D09C}" destId="{F06CE28A-DA60-4BFE-99C2-D9BE81AEC9D5}" srcOrd="7" destOrd="0" parTransId="{144E3CD0-50A6-4698-865D-2BAB8815E60C}" sibTransId="{1B53981F-E6C4-4DBA-9B3A-6502200C3CA4}"/>
    <dgm:cxn modelId="{3E3F8F89-993B-42F2-9101-5D94177B3538}" type="presParOf" srcId="{47025D87-4C1B-4DC4-BB88-CA9F04B632EC}" destId="{2D785472-F33B-4E27-B3B7-1AD38557E705}" srcOrd="0" destOrd="0" presId="urn:microsoft.com/office/officeart/2005/8/layout/bProcess4"/>
    <dgm:cxn modelId="{89A235C6-1864-4CD1-8DE0-BFED1278B166}" type="presParOf" srcId="{2D785472-F33B-4E27-B3B7-1AD38557E705}" destId="{E5A3668F-3422-4FF5-AA83-E541E2C79DEA}" srcOrd="0" destOrd="0" presId="urn:microsoft.com/office/officeart/2005/8/layout/bProcess4"/>
    <dgm:cxn modelId="{377429C9-EAA0-4FED-A946-B979239C0406}" type="presParOf" srcId="{2D785472-F33B-4E27-B3B7-1AD38557E705}" destId="{4A7864A9-EC0A-4C20-924C-B20C1A95034A}" srcOrd="1" destOrd="0" presId="urn:microsoft.com/office/officeart/2005/8/layout/bProcess4"/>
    <dgm:cxn modelId="{165C4C3E-EB01-4505-8C42-E564DF83F2AB}" type="presParOf" srcId="{47025D87-4C1B-4DC4-BB88-CA9F04B632EC}" destId="{6BA19737-A66F-4AD1-82A6-E6D326640C57}" srcOrd="1" destOrd="0" presId="urn:microsoft.com/office/officeart/2005/8/layout/bProcess4"/>
    <dgm:cxn modelId="{F2203656-01C9-445A-86D5-4ADE82657676}" type="presParOf" srcId="{47025D87-4C1B-4DC4-BB88-CA9F04B632EC}" destId="{0C01BE15-26B6-4148-BC44-8AACDB3D25DD}" srcOrd="2" destOrd="0" presId="urn:microsoft.com/office/officeart/2005/8/layout/bProcess4"/>
    <dgm:cxn modelId="{80ABCE61-E57A-4C4F-ADE4-D211B7C3B264}" type="presParOf" srcId="{0C01BE15-26B6-4148-BC44-8AACDB3D25DD}" destId="{FE9C6BA9-22FB-4E5F-B453-0BB3320D7303}" srcOrd="0" destOrd="0" presId="urn:microsoft.com/office/officeart/2005/8/layout/bProcess4"/>
    <dgm:cxn modelId="{BD73334F-665A-49C4-B1F7-FEDA3E38F63C}" type="presParOf" srcId="{0C01BE15-26B6-4148-BC44-8AACDB3D25DD}" destId="{FF27981D-70A3-4E57-A824-2B63109C9A08}" srcOrd="1" destOrd="0" presId="urn:microsoft.com/office/officeart/2005/8/layout/bProcess4"/>
    <dgm:cxn modelId="{20ABD7D1-2F36-44F1-A5A7-1B5F242B8850}" type="presParOf" srcId="{47025D87-4C1B-4DC4-BB88-CA9F04B632EC}" destId="{55F8AB71-B764-4AFD-9793-59063C511DE4}" srcOrd="3" destOrd="0" presId="urn:microsoft.com/office/officeart/2005/8/layout/bProcess4"/>
    <dgm:cxn modelId="{248EA248-0DC1-4604-ABDE-5C79C1101077}" type="presParOf" srcId="{47025D87-4C1B-4DC4-BB88-CA9F04B632EC}" destId="{4207EE71-AEBC-4465-9F94-DDBAED23479D}" srcOrd="4" destOrd="0" presId="urn:microsoft.com/office/officeart/2005/8/layout/bProcess4"/>
    <dgm:cxn modelId="{A0D00F9B-71A5-4D13-A2A1-67AC7A52D0DC}" type="presParOf" srcId="{4207EE71-AEBC-4465-9F94-DDBAED23479D}" destId="{11259D5C-7FBD-4515-8D8B-6EED62C8D954}" srcOrd="0" destOrd="0" presId="urn:microsoft.com/office/officeart/2005/8/layout/bProcess4"/>
    <dgm:cxn modelId="{6E791AB5-BDA9-4642-8E33-DBE76BB0B233}" type="presParOf" srcId="{4207EE71-AEBC-4465-9F94-DDBAED23479D}" destId="{CF6A231D-BE32-448F-8DE5-74BE70B683F9}" srcOrd="1" destOrd="0" presId="urn:microsoft.com/office/officeart/2005/8/layout/bProcess4"/>
    <dgm:cxn modelId="{9549DB97-F10A-428A-8B1A-9D87D3B3B535}" type="presParOf" srcId="{47025D87-4C1B-4DC4-BB88-CA9F04B632EC}" destId="{93D8655C-A34C-4BA9-82EB-B6DB9D4D3E90}" srcOrd="5" destOrd="0" presId="urn:microsoft.com/office/officeart/2005/8/layout/bProcess4"/>
    <dgm:cxn modelId="{C33A786E-D5EA-44E6-8173-AFC3116BCA38}" type="presParOf" srcId="{47025D87-4C1B-4DC4-BB88-CA9F04B632EC}" destId="{E3012849-4940-4F13-B6F3-B2031A950D53}" srcOrd="6" destOrd="0" presId="urn:microsoft.com/office/officeart/2005/8/layout/bProcess4"/>
    <dgm:cxn modelId="{CF027B98-AD56-4561-9290-59291E887F41}" type="presParOf" srcId="{E3012849-4940-4F13-B6F3-B2031A950D53}" destId="{ADF6AE08-4B18-4F7D-BE75-7F1774BCDED6}" srcOrd="0" destOrd="0" presId="urn:microsoft.com/office/officeart/2005/8/layout/bProcess4"/>
    <dgm:cxn modelId="{3EBE391E-026E-470A-AE9C-84A2477D5C89}" type="presParOf" srcId="{E3012849-4940-4F13-B6F3-B2031A950D53}" destId="{CFB10720-8B21-4934-816F-AB9CA7982DC5}" srcOrd="1" destOrd="0" presId="urn:microsoft.com/office/officeart/2005/8/layout/bProcess4"/>
    <dgm:cxn modelId="{557FCFF9-1E3D-48CB-AC2D-AD8E8632AC1E}" type="presParOf" srcId="{47025D87-4C1B-4DC4-BB88-CA9F04B632EC}" destId="{E244EE90-B083-47DF-BA6D-06EDAA9E6A00}" srcOrd="7" destOrd="0" presId="urn:microsoft.com/office/officeart/2005/8/layout/bProcess4"/>
    <dgm:cxn modelId="{F8D3202B-C2BE-4BFB-AA69-832D80ADC0C7}" type="presParOf" srcId="{47025D87-4C1B-4DC4-BB88-CA9F04B632EC}" destId="{0E2DC04D-1674-437D-BBC1-A01ACEA4D5F2}" srcOrd="8" destOrd="0" presId="urn:microsoft.com/office/officeart/2005/8/layout/bProcess4"/>
    <dgm:cxn modelId="{8761B7CB-D80C-45C9-9628-F28B4140C4C6}" type="presParOf" srcId="{0E2DC04D-1674-437D-BBC1-A01ACEA4D5F2}" destId="{D6E7F43F-3747-4380-BE29-816EE1A5D0A5}" srcOrd="0" destOrd="0" presId="urn:microsoft.com/office/officeart/2005/8/layout/bProcess4"/>
    <dgm:cxn modelId="{DA438F60-9E59-45E3-B701-2EE8E5CF2462}" type="presParOf" srcId="{0E2DC04D-1674-437D-BBC1-A01ACEA4D5F2}" destId="{FEBFA2AE-6ABA-4A84-9291-688CFA1A164A}" srcOrd="1" destOrd="0" presId="urn:microsoft.com/office/officeart/2005/8/layout/bProcess4"/>
    <dgm:cxn modelId="{E40E8F27-0780-47F2-ADC5-4AD7AB2D1CCA}" type="presParOf" srcId="{47025D87-4C1B-4DC4-BB88-CA9F04B632EC}" destId="{25E67670-C07B-4414-B6C6-6565ED5E2C0E}" srcOrd="9" destOrd="0" presId="urn:microsoft.com/office/officeart/2005/8/layout/bProcess4"/>
    <dgm:cxn modelId="{7F33747B-767F-449B-BBC1-1F6023E533E0}" type="presParOf" srcId="{47025D87-4C1B-4DC4-BB88-CA9F04B632EC}" destId="{E07CB0AF-1A7E-4B49-99B8-18D768778AC9}" srcOrd="10" destOrd="0" presId="urn:microsoft.com/office/officeart/2005/8/layout/bProcess4"/>
    <dgm:cxn modelId="{87A71AC8-74F3-4122-93FD-ECF1CC588025}" type="presParOf" srcId="{E07CB0AF-1A7E-4B49-99B8-18D768778AC9}" destId="{3ABDEF96-1B80-4B8A-A1D5-DA6693B36FBA}" srcOrd="0" destOrd="0" presId="urn:microsoft.com/office/officeart/2005/8/layout/bProcess4"/>
    <dgm:cxn modelId="{594C2C85-A482-47EE-99F7-97C2B1575043}" type="presParOf" srcId="{E07CB0AF-1A7E-4B49-99B8-18D768778AC9}" destId="{7C5ADC08-9736-4740-A2E9-6E0404D9FEBB}" srcOrd="1" destOrd="0" presId="urn:microsoft.com/office/officeart/2005/8/layout/bProcess4"/>
    <dgm:cxn modelId="{A6D29C9A-D0A2-4DE2-AAF5-0B37784F0784}" type="presParOf" srcId="{47025D87-4C1B-4DC4-BB88-CA9F04B632EC}" destId="{EE88AFC4-B969-4D68-9021-5A895F77DE02}" srcOrd="11" destOrd="0" presId="urn:microsoft.com/office/officeart/2005/8/layout/bProcess4"/>
    <dgm:cxn modelId="{2CA9CD73-FF72-4C5A-B2A6-DF59339ADA39}" type="presParOf" srcId="{47025D87-4C1B-4DC4-BB88-CA9F04B632EC}" destId="{C09EDDA9-D719-41B1-A63A-5F6E32840830}" srcOrd="12" destOrd="0" presId="urn:microsoft.com/office/officeart/2005/8/layout/bProcess4"/>
    <dgm:cxn modelId="{52026819-6DF5-4E0E-A2B3-9833EEBF112D}" type="presParOf" srcId="{C09EDDA9-D719-41B1-A63A-5F6E32840830}" destId="{214CB0C0-1095-44A0-BC73-3287D6B13DE3}" srcOrd="0" destOrd="0" presId="urn:microsoft.com/office/officeart/2005/8/layout/bProcess4"/>
    <dgm:cxn modelId="{CF0CEFF5-B711-4860-B899-368892BCB014}" type="presParOf" srcId="{C09EDDA9-D719-41B1-A63A-5F6E32840830}" destId="{7E6B2722-829F-415E-9E40-BC9FDAE957F3}" srcOrd="1" destOrd="0" presId="urn:microsoft.com/office/officeart/2005/8/layout/bProcess4"/>
    <dgm:cxn modelId="{B45101E7-ACB2-435B-AB16-428DC51D0672}" type="presParOf" srcId="{47025D87-4C1B-4DC4-BB88-CA9F04B632EC}" destId="{AA4A6806-DC05-4BCC-A547-2EAE4E7BA658}" srcOrd="13" destOrd="0" presId="urn:microsoft.com/office/officeart/2005/8/layout/bProcess4"/>
    <dgm:cxn modelId="{4C6C711E-F3CB-4A8B-AC97-4E6EEA390C47}" type="presParOf" srcId="{47025D87-4C1B-4DC4-BB88-CA9F04B632EC}" destId="{7E9A27D5-AC16-4C83-BA0E-9D72E317EF04}" srcOrd="14" destOrd="0" presId="urn:microsoft.com/office/officeart/2005/8/layout/bProcess4"/>
    <dgm:cxn modelId="{055A5A8D-DD64-4C2E-9CFF-333F64C9CB64}" type="presParOf" srcId="{7E9A27D5-AC16-4C83-BA0E-9D72E317EF04}" destId="{91EBF725-6ED7-4EEF-8B64-43384F2E79FE}" srcOrd="0" destOrd="0" presId="urn:microsoft.com/office/officeart/2005/8/layout/bProcess4"/>
    <dgm:cxn modelId="{08D936F6-FCD3-4A12-A40E-1E057AB16A24}" type="presParOf" srcId="{7E9A27D5-AC16-4C83-BA0E-9D72E317EF04}" destId="{6FA1B26B-72A9-4FF9-97D5-09EE4CCE5156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B9B7DD-BCF3-413F-9C1F-A73190EFA72E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9C222D-B420-4ECE-8E33-7242F29877FF}">
      <dgm:prSet phldrT="[Text]"/>
      <dgm:spPr/>
      <dgm:t>
        <a:bodyPr/>
        <a:lstStyle/>
        <a:p>
          <a:r>
            <a:rPr lang="en-US" dirty="0"/>
            <a:t>Remote Stations </a:t>
          </a:r>
        </a:p>
        <a:p>
          <a:r>
            <a:rPr lang="en-US" dirty="0"/>
            <a:t>GPRS  SIM card</a:t>
          </a:r>
        </a:p>
        <a:p>
          <a:r>
            <a:rPr lang="en-US" dirty="0"/>
            <a:t>(Telemetry) </a:t>
          </a:r>
        </a:p>
      </dgm:t>
    </dgm:pt>
    <dgm:pt modelId="{34145D9B-F545-435F-8E5B-772A27C8E7E0}" type="parTrans" cxnId="{D3220282-9EA3-43AF-ABEC-10918E3D3511}">
      <dgm:prSet/>
      <dgm:spPr/>
      <dgm:t>
        <a:bodyPr/>
        <a:lstStyle/>
        <a:p>
          <a:endParaRPr lang="en-US"/>
        </a:p>
      </dgm:t>
    </dgm:pt>
    <dgm:pt modelId="{E5833886-3026-4B2E-9FBE-8C3469967AAF}" type="sibTrans" cxnId="{D3220282-9EA3-43AF-ABEC-10918E3D3511}">
      <dgm:prSet/>
      <dgm:spPr/>
      <dgm:t>
        <a:bodyPr/>
        <a:lstStyle/>
        <a:p>
          <a:endParaRPr lang="en-US"/>
        </a:p>
      </dgm:t>
    </dgm:pt>
    <dgm:pt modelId="{05680A2A-A02D-4936-94DA-CF8DD3ED0DA1}">
      <dgm:prSet phldrT="[Text]"/>
      <dgm:spPr/>
      <dgm:t>
        <a:bodyPr/>
        <a:lstStyle/>
        <a:p>
          <a:r>
            <a:rPr lang="en-US" dirty="0"/>
            <a:t>Vodafone Transmitters</a:t>
          </a:r>
        </a:p>
      </dgm:t>
    </dgm:pt>
    <dgm:pt modelId="{793E5B13-C1A9-44A0-BA9B-5D53780BD3BE}" type="parTrans" cxnId="{1BEEB1D4-4D90-4285-B993-86196A9F1981}">
      <dgm:prSet/>
      <dgm:spPr/>
      <dgm:t>
        <a:bodyPr/>
        <a:lstStyle/>
        <a:p>
          <a:endParaRPr lang="en-US"/>
        </a:p>
      </dgm:t>
    </dgm:pt>
    <dgm:pt modelId="{0A78BD81-19F6-4914-AC48-1C0E53CA709A}" type="sibTrans" cxnId="{1BEEB1D4-4D90-4285-B993-86196A9F1981}">
      <dgm:prSet/>
      <dgm:spPr/>
      <dgm:t>
        <a:bodyPr/>
        <a:lstStyle/>
        <a:p>
          <a:endParaRPr lang="en-US"/>
        </a:p>
      </dgm:t>
    </dgm:pt>
    <dgm:pt modelId="{38122DD8-4502-4CCA-9ACE-B0870B0187DB}">
      <dgm:prSet phldrT="[Text]"/>
      <dgm:spPr/>
      <dgm:t>
        <a:bodyPr/>
        <a:lstStyle/>
        <a:p>
          <a:r>
            <a:rPr lang="en-US" dirty="0"/>
            <a:t>Vodafone Network</a:t>
          </a:r>
        </a:p>
      </dgm:t>
    </dgm:pt>
    <dgm:pt modelId="{9EEAB650-DD34-4665-A15F-82464D60558F}" type="sibTrans" cxnId="{B94D3CB5-5B67-466B-A9CD-97521A0B46CF}">
      <dgm:prSet/>
      <dgm:spPr/>
      <dgm:t>
        <a:bodyPr/>
        <a:lstStyle/>
        <a:p>
          <a:endParaRPr lang="en-US"/>
        </a:p>
      </dgm:t>
    </dgm:pt>
    <dgm:pt modelId="{60A36575-E3C7-4706-BA63-0CCA9E7F9B9C}" type="parTrans" cxnId="{B94D3CB5-5B67-466B-A9CD-97521A0B46CF}">
      <dgm:prSet/>
      <dgm:spPr/>
      <dgm:t>
        <a:bodyPr/>
        <a:lstStyle/>
        <a:p>
          <a:endParaRPr lang="en-US"/>
        </a:p>
      </dgm:t>
    </dgm:pt>
    <dgm:pt modelId="{2B8ED771-3C45-4C73-82C8-3CFFC4C60C10}">
      <dgm:prSet/>
      <dgm:spPr/>
      <dgm:t>
        <a:bodyPr/>
        <a:lstStyle/>
        <a:p>
          <a:r>
            <a:rPr lang="en-US" dirty="0"/>
            <a:t>Fiji Meteorological Services Server</a:t>
          </a:r>
        </a:p>
      </dgm:t>
    </dgm:pt>
    <dgm:pt modelId="{95C62944-B73B-45EF-866F-89C5B3787FD4}" type="parTrans" cxnId="{61FEF3AB-0EF0-4DFE-A38E-9927058A8CB8}">
      <dgm:prSet/>
      <dgm:spPr/>
      <dgm:t>
        <a:bodyPr/>
        <a:lstStyle/>
        <a:p>
          <a:endParaRPr lang="en-US"/>
        </a:p>
      </dgm:t>
    </dgm:pt>
    <dgm:pt modelId="{2F764182-6309-4948-B434-81F0D246A2BD}" type="sibTrans" cxnId="{61FEF3AB-0EF0-4DFE-A38E-9927058A8CB8}">
      <dgm:prSet/>
      <dgm:spPr/>
      <dgm:t>
        <a:bodyPr/>
        <a:lstStyle/>
        <a:p>
          <a:endParaRPr lang="en-US"/>
        </a:p>
      </dgm:t>
    </dgm:pt>
    <dgm:pt modelId="{324D38F2-719D-4E57-979D-7CBF95C4DDF2}">
      <dgm:prSet/>
      <dgm:spPr/>
      <dgm:t>
        <a:bodyPr/>
        <a:lstStyle/>
        <a:p>
          <a:r>
            <a:rPr lang="en-US" dirty="0" smtClean="0"/>
            <a:t>LFU Server </a:t>
          </a:r>
          <a:endParaRPr lang="en-US" dirty="0"/>
        </a:p>
      </dgm:t>
    </dgm:pt>
    <dgm:pt modelId="{03371096-DC5B-4266-AE78-1F3468090CDA}" type="parTrans" cxnId="{ED770DC7-C179-478C-AA43-D67D6C230F83}">
      <dgm:prSet/>
      <dgm:spPr/>
      <dgm:t>
        <a:bodyPr/>
        <a:lstStyle/>
        <a:p>
          <a:endParaRPr lang="en-US"/>
        </a:p>
      </dgm:t>
    </dgm:pt>
    <dgm:pt modelId="{EA322A15-16CA-403E-8DB3-2E1EFE0484D4}" type="sibTrans" cxnId="{ED770DC7-C179-478C-AA43-D67D6C230F83}">
      <dgm:prSet/>
      <dgm:spPr/>
      <dgm:t>
        <a:bodyPr/>
        <a:lstStyle/>
        <a:p>
          <a:endParaRPr lang="en-US"/>
        </a:p>
      </dgm:t>
    </dgm:pt>
    <dgm:pt modelId="{3C496BE9-242C-492F-B701-7D989CF6E592}">
      <dgm:prSet/>
      <dgm:spPr/>
      <dgm:t>
        <a:bodyPr/>
        <a:lstStyle/>
        <a:p>
          <a:r>
            <a:rPr lang="en-US" dirty="0"/>
            <a:t>Water Authority of Fiji Server @ </a:t>
          </a:r>
          <a:r>
            <a:rPr lang="en-US" dirty="0" err="1"/>
            <a:t>Wailoku</a:t>
          </a:r>
          <a:endParaRPr lang="en-US" dirty="0"/>
        </a:p>
      </dgm:t>
    </dgm:pt>
    <dgm:pt modelId="{75437008-E5B5-42B4-BC49-7EF1A63DB4A4}" type="parTrans" cxnId="{F98C3B1D-19C5-43A7-BA3D-DB904401EDFC}">
      <dgm:prSet/>
      <dgm:spPr/>
      <dgm:t>
        <a:bodyPr/>
        <a:lstStyle/>
        <a:p>
          <a:endParaRPr lang="en-US"/>
        </a:p>
      </dgm:t>
    </dgm:pt>
    <dgm:pt modelId="{B6D7BC4B-AF44-4FBE-A509-71CD6723ABE6}" type="sibTrans" cxnId="{F98C3B1D-19C5-43A7-BA3D-DB904401EDFC}">
      <dgm:prSet/>
      <dgm:spPr/>
      <dgm:t>
        <a:bodyPr/>
        <a:lstStyle/>
        <a:p>
          <a:endParaRPr lang="en-US"/>
        </a:p>
      </dgm:t>
    </dgm:pt>
    <dgm:pt modelId="{4B90CB81-71B5-4D80-B09C-6CA9899E3FFB}" type="pres">
      <dgm:prSet presAssocID="{A2B9B7DD-BCF3-413F-9C1F-A73190EFA72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DA73D6F-F531-4F2F-A674-9CF0FCD7F0A9}" type="pres">
      <dgm:prSet presAssocID="{E19C222D-B420-4ECE-8E33-7242F29877FF}" presName="root1" presStyleCnt="0"/>
      <dgm:spPr/>
    </dgm:pt>
    <dgm:pt modelId="{A18DFF5B-02E8-40FF-8F2D-AE42ECBDC426}" type="pres">
      <dgm:prSet presAssocID="{E19C222D-B420-4ECE-8E33-7242F29877F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D67A85-D1AC-4EFD-AC1F-D0942CE849DF}" type="pres">
      <dgm:prSet presAssocID="{E19C222D-B420-4ECE-8E33-7242F29877FF}" presName="level2hierChild" presStyleCnt="0"/>
      <dgm:spPr/>
    </dgm:pt>
    <dgm:pt modelId="{20F24619-88B5-4297-9DE3-E3711152112D}" type="pres">
      <dgm:prSet presAssocID="{793E5B13-C1A9-44A0-BA9B-5D53780BD3BE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EAEE2F1B-0DE9-4C90-979B-B7840A84D3D0}" type="pres">
      <dgm:prSet presAssocID="{793E5B13-C1A9-44A0-BA9B-5D53780BD3BE}" presName="connTx" presStyleLbl="parChTrans1D2" presStyleIdx="0" presStyleCnt="1"/>
      <dgm:spPr/>
      <dgm:t>
        <a:bodyPr/>
        <a:lstStyle/>
        <a:p>
          <a:endParaRPr lang="en-US"/>
        </a:p>
      </dgm:t>
    </dgm:pt>
    <dgm:pt modelId="{CEE8EA1B-0A4F-4ABA-AA08-CF2627D4342A}" type="pres">
      <dgm:prSet presAssocID="{05680A2A-A02D-4936-94DA-CF8DD3ED0DA1}" presName="root2" presStyleCnt="0"/>
      <dgm:spPr/>
    </dgm:pt>
    <dgm:pt modelId="{48294B3D-C4EA-4D29-8BCE-CBA14BA66A80}" type="pres">
      <dgm:prSet presAssocID="{05680A2A-A02D-4936-94DA-CF8DD3ED0DA1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B8C607C-4EE3-4942-8387-30E83AFF4D0E}" type="pres">
      <dgm:prSet presAssocID="{05680A2A-A02D-4936-94DA-CF8DD3ED0DA1}" presName="level3hierChild" presStyleCnt="0"/>
      <dgm:spPr/>
    </dgm:pt>
    <dgm:pt modelId="{ABF79DF5-5562-47AF-A93F-F05D5A041656}" type="pres">
      <dgm:prSet presAssocID="{60A36575-E3C7-4706-BA63-0CCA9E7F9B9C}" presName="conn2-1" presStyleLbl="parChTrans1D3" presStyleIdx="0" presStyleCnt="1"/>
      <dgm:spPr/>
      <dgm:t>
        <a:bodyPr/>
        <a:lstStyle/>
        <a:p>
          <a:endParaRPr lang="en-US"/>
        </a:p>
      </dgm:t>
    </dgm:pt>
    <dgm:pt modelId="{C122BF89-6C44-408A-8534-BFC25EFBBF7B}" type="pres">
      <dgm:prSet presAssocID="{60A36575-E3C7-4706-BA63-0CCA9E7F9B9C}" presName="connTx" presStyleLbl="parChTrans1D3" presStyleIdx="0" presStyleCnt="1"/>
      <dgm:spPr/>
      <dgm:t>
        <a:bodyPr/>
        <a:lstStyle/>
        <a:p>
          <a:endParaRPr lang="en-US"/>
        </a:p>
      </dgm:t>
    </dgm:pt>
    <dgm:pt modelId="{A0A6302B-7A00-497E-A71E-8C6D8D8E373A}" type="pres">
      <dgm:prSet presAssocID="{38122DD8-4502-4CCA-9ACE-B0870B0187DB}" presName="root2" presStyleCnt="0"/>
      <dgm:spPr/>
    </dgm:pt>
    <dgm:pt modelId="{17FE4A4E-681C-4853-88C7-B20599B55677}" type="pres">
      <dgm:prSet presAssocID="{38122DD8-4502-4CCA-9ACE-B0870B0187DB}" presName="LevelTwoTextNode" presStyleLbl="node3" presStyleIdx="0" presStyleCnt="1" custLinFactNeighborX="-3430" custLinFactNeighborY="-10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39F71B5-D974-4F27-88E6-615E4AD4F95E}" type="pres">
      <dgm:prSet presAssocID="{38122DD8-4502-4CCA-9ACE-B0870B0187DB}" presName="level3hierChild" presStyleCnt="0"/>
      <dgm:spPr/>
    </dgm:pt>
    <dgm:pt modelId="{D8D5D303-C4E1-4654-967F-C2326B751FB2}" type="pres">
      <dgm:prSet presAssocID="{95C62944-B73B-45EF-866F-89C5B3787FD4}" presName="conn2-1" presStyleLbl="parChTrans1D4" presStyleIdx="0" presStyleCnt="3"/>
      <dgm:spPr/>
      <dgm:t>
        <a:bodyPr/>
        <a:lstStyle/>
        <a:p>
          <a:endParaRPr lang="en-US"/>
        </a:p>
      </dgm:t>
    </dgm:pt>
    <dgm:pt modelId="{1D1C9CE0-65FE-40A5-A161-12777E12CBD9}" type="pres">
      <dgm:prSet presAssocID="{95C62944-B73B-45EF-866F-89C5B3787FD4}" presName="connTx" presStyleLbl="parChTrans1D4" presStyleIdx="0" presStyleCnt="3"/>
      <dgm:spPr/>
      <dgm:t>
        <a:bodyPr/>
        <a:lstStyle/>
        <a:p>
          <a:endParaRPr lang="en-US"/>
        </a:p>
      </dgm:t>
    </dgm:pt>
    <dgm:pt modelId="{574D99C0-2AFB-4590-AE7E-F135F3311D45}" type="pres">
      <dgm:prSet presAssocID="{2B8ED771-3C45-4C73-82C8-3CFFC4C60C10}" presName="root2" presStyleCnt="0"/>
      <dgm:spPr/>
    </dgm:pt>
    <dgm:pt modelId="{D6F394BF-E772-454C-AA85-531BB92A432E}" type="pres">
      <dgm:prSet presAssocID="{2B8ED771-3C45-4C73-82C8-3CFFC4C60C10}" presName="LevelTwoTextNode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E4DBFE-ED76-4952-A11E-3A95215ACCCE}" type="pres">
      <dgm:prSet presAssocID="{2B8ED771-3C45-4C73-82C8-3CFFC4C60C10}" presName="level3hierChild" presStyleCnt="0"/>
      <dgm:spPr/>
    </dgm:pt>
    <dgm:pt modelId="{2013DA25-9C44-4C38-AD9B-A71E0738662B}" type="pres">
      <dgm:prSet presAssocID="{03371096-DC5B-4266-AE78-1F3468090CDA}" presName="conn2-1" presStyleLbl="parChTrans1D4" presStyleIdx="1" presStyleCnt="3"/>
      <dgm:spPr/>
      <dgm:t>
        <a:bodyPr/>
        <a:lstStyle/>
        <a:p>
          <a:endParaRPr lang="en-US"/>
        </a:p>
      </dgm:t>
    </dgm:pt>
    <dgm:pt modelId="{5A204BF2-9CED-4168-BACB-12C847CD0DDC}" type="pres">
      <dgm:prSet presAssocID="{03371096-DC5B-4266-AE78-1F3468090CDA}" presName="connTx" presStyleLbl="parChTrans1D4" presStyleIdx="1" presStyleCnt="3"/>
      <dgm:spPr/>
      <dgm:t>
        <a:bodyPr/>
        <a:lstStyle/>
        <a:p>
          <a:endParaRPr lang="en-US"/>
        </a:p>
      </dgm:t>
    </dgm:pt>
    <dgm:pt modelId="{DCA519CE-AB25-44C0-B09A-10769ECE2D54}" type="pres">
      <dgm:prSet presAssocID="{324D38F2-719D-4E57-979D-7CBF95C4DDF2}" presName="root2" presStyleCnt="0"/>
      <dgm:spPr/>
    </dgm:pt>
    <dgm:pt modelId="{42F90E76-8633-41A7-99FB-32A9F94DD283}" type="pres">
      <dgm:prSet presAssocID="{324D38F2-719D-4E57-979D-7CBF95C4DDF2}" presName="LevelTwoTextNode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694AF13-1026-4603-96D5-FA6F226E0A45}" type="pres">
      <dgm:prSet presAssocID="{324D38F2-719D-4E57-979D-7CBF95C4DDF2}" presName="level3hierChild" presStyleCnt="0"/>
      <dgm:spPr/>
    </dgm:pt>
    <dgm:pt modelId="{2B4805DF-B1E5-4D66-9A9C-9EEC686391E4}" type="pres">
      <dgm:prSet presAssocID="{75437008-E5B5-42B4-BC49-7EF1A63DB4A4}" presName="conn2-1" presStyleLbl="parChTrans1D4" presStyleIdx="2" presStyleCnt="3"/>
      <dgm:spPr/>
      <dgm:t>
        <a:bodyPr/>
        <a:lstStyle/>
        <a:p>
          <a:endParaRPr lang="en-US"/>
        </a:p>
      </dgm:t>
    </dgm:pt>
    <dgm:pt modelId="{063C3EAD-4BA8-4E22-BFAE-E8E94242B05A}" type="pres">
      <dgm:prSet presAssocID="{75437008-E5B5-42B4-BC49-7EF1A63DB4A4}" presName="connTx" presStyleLbl="parChTrans1D4" presStyleIdx="2" presStyleCnt="3"/>
      <dgm:spPr/>
      <dgm:t>
        <a:bodyPr/>
        <a:lstStyle/>
        <a:p>
          <a:endParaRPr lang="en-US"/>
        </a:p>
      </dgm:t>
    </dgm:pt>
    <dgm:pt modelId="{B46238CD-2568-47E2-847B-5DAB7521DDB3}" type="pres">
      <dgm:prSet presAssocID="{3C496BE9-242C-492F-B701-7D989CF6E592}" presName="root2" presStyleCnt="0"/>
      <dgm:spPr/>
    </dgm:pt>
    <dgm:pt modelId="{57435328-93CD-4D28-9453-A4B0884D049B}" type="pres">
      <dgm:prSet presAssocID="{3C496BE9-242C-492F-B701-7D989CF6E592}" presName="LevelTwoTextNode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D0F408-D3B8-4A56-ADFF-44EB6A7AF924}" type="pres">
      <dgm:prSet presAssocID="{3C496BE9-242C-492F-B701-7D989CF6E592}" presName="level3hierChild" presStyleCnt="0"/>
      <dgm:spPr/>
    </dgm:pt>
  </dgm:ptLst>
  <dgm:cxnLst>
    <dgm:cxn modelId="{784D0DCB-DFD0-416E-9ABA-8156293AC408}" type="presOf" srcId="{793E5B13-C1A9-44A0-BA9B-5D53780BD3BE}" destId="{EAEE2F1B-0DE9-4C90-979B-B7840A84D3D0}" srcOrd="1" destOrd="0" presId="urn:microsoft.com/office/officeart/2005/8/layout/hierarchy2"/>
    <dgm:cxn modelId="{4D8D95D1-EE2B-421E-984D-D3CAC8B83167}" type="presOf" srcId="{60A36575-E3C7-4706-BA63-0CCA9E7F9B9C}" destId="{ABF79DF5-5562-47AF-A93F-F05D5A041656}" srcOrd="0" destOrd="0" presId="urn:microsoft.com/office/officeart/2005/8/layout/hierarchy2"/>
    <dgm:cxn modelId="{211645AF-DF55-424E-95EA-B6976EAECED6}" type="presOf" srcId="{03371096-DC5B-4266-AE78-1F3468090CDA}" destId="{2013DA25-9C44-4C38-AD9B-A71E0738662B}" srcOrd="0" destOrd="0" presId="urn:microsoft.com/office/officeart/2005/8/layout/hierarchy2"/>
    <dgm:cxn modelId="{7870C976-8E4B-41E8-AF9E-EEDA5396B05B}" type="presOf" srcId="{95C62944-B73B-45EF-866F-89C5B3787FD4}" destId="{D8D5D303-C4E1-4654-967F-C2326B751FB2}" srcOrd="0" destOrd="0" presId="urn:microsoft.com/office/officeart/2005/8/layout/hierarchy2"/>
    <dgm:cxn modelId="{B94D3CB5-5B67-466B-A9CD-97521A0B46CF}" srcId="{05680A2A-A02D-4936-94DA-CF8DD3ED0DA1}" destId="{38122DD8-4502-4CCA-9ACE-B0870B0187DB}" srcOrd="0" destOrd="0" parTransId="{60A36575-E3C7-4706-BA63-0CCA9E7F9B9C}" sibTransId="{9EEAB650-DD34-4665-A15F-82464D60558F}"/>
    <dgm:cxn modelId="{4E7441A4-9351-4E22-B350-043D3459D7BF}" type="presOf" srcId="{60A36575-E3C7-4706-BA63-0CCA9E7F9B9C}" destId="{C122BF89-6C44-408A-8534-BFC25EFBBF7B}" srcOrd="1" destOrd="0" presId="urn:microsoft.com/office/officeart/2005/8/layout/hierarchy2"/>
    <dgm:cxn modelId="{1BEEB1D4-4D90-4285-B993-86196A9F1981}" srcId="{E19C222D-B420-4ECE-8E33-7242F29877FF}" destId="{05680A2A-A02D-4936-94DA-CF8DD3ED0DA1}" srcOrd="0" destOrd="0" parTransId="{793E5B13-C1A9-44A0-BA9B-5D53780BD3BE}" sibTransId="{0A78BD81-19F6-4914-AC48-1C0E53CA709A}"/>
    <dgm:cxn modelId="{ED770DC7-C179-478C-AA43-D67D6C230F83}" srcId="{2B8ED771-3C45-4C73-82C8-3CFFC4C60C10}" destId="{324D38F2-719D-4E57-979D-7CBF95C4DDF2}" srcOrd="0" destOrd="0" parTransId="{03371096-DC5B-4266-AE78-1F3468090CDA}" sibTransId="{EA322A15-16CA-403E-8DB3-2E1EFE0484D4}"/>
    <dgm:cxn modelId="{F338EB53-727B-41A6-B156-2E3C33463EE3}" type="presOf" srcId="{2B8ED771-3C45-4C73-82C8-3CFFC4C60C10}" destId="{D6F394BF-E772-454C-AA85-531BB92A432E}" srcOrd="0" destOrd="0" presId="urn:microsoft.com/office/officeart/2005/8/layout/hierarchy2"/>
    <dgm:cxn modelId="{791D402A-03E6-4D9F-8ED2-CC8C06A00145}" type="presOf" srcId="{38122DD8-4502-4CCA-9ACE-B0870B0187DB}" destId="{17FE4A4E-681C-4853-88C7-B20599B55677}" srcOrd="0" destOrd="0" presId="urn:microsoft.com/office/officeart/2005/8/layout/hierarchy2"/>
    <dgm:cxn modelId="{3C443D71-571F-4996-A368-141456A9EA4E}" type="presOf" srcId="{75437008-E5B5-42B4-BC49-7EF1A63DB4A4}" destId="{2B4805DF-B1E5-4D66-9A9C-9EEC686391E4}" srcOrd="0" destOrd="0" presId="urn:microsoft.com/office/officeart/2005/8/layout/hierarchy2"/>
    <dgm:cxn modelId="{BE4982AD-CD86-47A7-9623-96B5CF5E2A74}" type="presOf" srcId="{324D38F2-719D-4E57-979D-7CBF95C4DDF2}" destId="{42F90E76-8633-41A7-99FB-32A9F94DD283}" srcOrd="0" destOrd="0" presId="urn:microsoft.com/office/officeart/2005/8/layout/hierarchy2"/>
    <dgm:cxn modelId="{F98C3B1D-19C5-43A7-BA3D-DB904401EDFC}" srcId="{2B8ED771-3C45-4C73-82C8-3CFFC4C60C10}" destId="{3C496BE9-242C-492F-B701-7D989CF6E592}" srcOrd="1" destOrd="0" parTransId="{75437008-E5B5-42B4-BC49-7EF1A63DB4A4}" sibTransId="{B6D7BC4B-AF44-4FBE-A509-71CD6723ABE6}"/>
    <dgm:cxn modelId="{9B676DF7-4181-41CC-8BD6-D1B9BD297FDF}" type="presOf" srcId="{03371096-DC5B-4266-AE78-1F3468090CDA}" destId="{5A204BF2-9CED-4168-BACB-12C847CD0DDC}" srcOrd="1" destOrd="0" presId="urn:microsoft.com/office/officeart/2005/8/layout/hierarchy2"/>
    <dgm:cxn modelId="{61FEF3AB-0EF0-4DFE-A38E-9927058A8CB8}" srcId="{38122DD8-4502-4CCA-9ACE-B0870B0187DB}" destId="{2B8ED771-3C45-4C73-82C8-3CFFC4C60C10}" srcOrd="0" destOrd="0" parTransId="{95C62944-B73B-45EF-866F-89C5B3787FD4}" sibTransId="{2F764182-6309-4948-B434-81F0D246A2BD}"/>
    <dgm:cxn modelId="{73E02725-4282-4180-BED0-169D74594D59}" type="presOf" srcId="{95C62944-B73B-45EF-866F-89C5B3787FD4}" destId="{1D1C9CE0-65FE-40A5-A161-12777E12CBD9}" srcOrd="1" destOrd="0" presId="urn:microsoft.com/office/officeart/2005/8/layout/hierarchy2"/>
    <dgm:cxn modelId="{18EDCB04-1B46-4A15-958B-D667852FDE35}" type="presOf" srcId="{793E5B13-C1A9-44A0-BA9B-5D53780BD3BE}" destId="{20F24619-88B5-4297-9DE3-E3711152112D}" srcOrd="0" destOrd="0" presId="urn:microsoft.com/office/officeart/2005/8/layout/hierarchy2"/>
    <dgm:cxn modelId="{E1506184-7CE3-4EFC-976D-28C9B737984A}" type="presOf" srcId="{A2B9B7DD-BCF3-413F-9C1F-A73190EFA72E}" destId="{4B90CB81-71B5-4D80-B09C-6CA9899E3FFB}" srcOrd="0" destOrd="0" presId="urn:microsoft.com/office/officeart/2005/8/layout/hierarchy2"/>
    <dgm:cxn modelId="{F6323E54-7CA6-4DE5-B6C7-CA09F58EBD2C}" type="presOf" srcId="{E19C222D-B420-4ECE-8E33-7242F29877FF}" destId="{A18DFF5B-02E8-40FF-8F2D-AE42ECBDC426}" srcOrd="0" destOrd="0" presId="urn:microsoft.com/office/officeart/2005/8/layout/hierarchy2"/>
    <dgm:cxn modelId="{FFBDF8ED-96F4-40E1-A708-6AD174CCC9E3}" type="presOf" srcId="{05680A2A-A02D-4936-94DA-CF8DD3ED0DA1}" destId="{48294B3D-C4EA-4D29-8BCE-CBA14BA66A80}" srcOrd="0" destOrd="0" presId="urn:microsoft.com/office/officeart/2005/8/layout/hierarchy2"/>
    <dgm:cxn modelId="{D3220282-9EA3-43AF-ABEC-10918E3D3511}" srcId="{A2B9B7DD-BCF3-413F-9C1F-A73190EFA72E}" destId="{E19C222D-B420-4ECE-8E33-7242F29877FF}" srcOrd="0" destOrd="0" parTransId="{34145D9B-F545-435F-8E5B-772A27C8E7E0}" sibTransId="{E5833886-3026-4B2E-9FBE-8C3469967AAF}"/>
    <dgm:cxn modelId="{13471CA9-18FB-4626-8A78-2A224AB32919}" type="presOf" srcId="{75437008-E5B5-42B4-BC49-7EF1A63DB4A4}" destId="{063C3EAD-4BA8-4E22-BFAE-E8E94242B05A}" srcOrd="1" destOrd="0" presId="urn:microsoft.com/office/officeart/2005/8/layout/hierarchy2"/>
    <dgm:cxn modelId="{0C56DD72-BA54-4408-98E6-67A47EAD70F2}" type="presOf" srcId="{3C496BE9-242C-492F-B701-7D989CF6E592}" destId="{57435328-93CD-4D28-9453-A4B0884D049B}" srcOrd="0" destOrd="0" presId="urn:microsoft.com/office/officeart/2005/8/layout/hierarchy2"/>
    <dgm:cxn modelId="{5237CF64-E0F9-4F3C-9168-376AD4FBFD78}" type="presParOf" srcId="{4B90CB81-71B5-4D80-B09C-6CA9899E3FFB}" destId="{BDA73D6F-F531-4F2F-A674-9CF0FCD7F0A9}" srcOrd="0" destOrd="0" presId="urn:microsoft.com/office/officeart/2005/8/layout/hierarchy2"/>
    <dgm:cxn modelId="{C3BA2314-89F2-4701-B64A-42253C351E32}" type="presParOf" srcId="{BDA73D6F-F531-4F2F-A674-9CF0FCD7F0A9}" destId="{A18DFF5B-02E8-40FF-8F2D-AE42ECBDC426}" srcOrd="0" destOrd="0" presId="urn:microsoft.com/office/officeart/2005/8/layout/hierarchy2"/>
    <dgm:cxn modelId="{001E3EB9-3F91-4AD7-A208-BE54A5E7EED9}" type="presParOf" srcId="{BDA73D6F-F531-4F2F-A674-9CF0FCD7F0A9}" destId="{87D67A85-D1AC-4EFD-AC1F-D0942CE849DF}" srcOrd="1" destOrd="0" presId="urn:microsoft.com/office/officeart/2005/8/layout/hierarchy2"/>
    <dgm:cxn modelId="{BE8BC429-E51C-48E3-99AB-AF9CABEE4858}" type="presParOf" srcId="{87D67A85-D1AC-4EFD-AC1F-D0942CE849DF}" destId="{20F24619-88B5-4297-9DE3-E3711152112D}" srcOrd="0" destOrd="0" presId="urn:microsoft.com/office/officeart/2005/8/layout/hierarchy2"/>
    <dgm:cxn modelId="{1F5BCA10-2EB7-4C1E-B898-B50E46443255}" type="presParOf" srcId="{20F24619-88B5-4297-9DE3-E3711152112D}" destId="{EAEE2F1B-0DE9-4C90-979B-B7840A84D3D0}" srcOrd="0" destOrd="0" presId="urn:microsoft.com/office/officeart/2005/8/layout/hierarchy2"/>
    <dgm:cxn modelId="{AE6223CC-C1B8-463F-902F-AA8BF5DA5974}" type="presParOf" srcId="{87D67A85-D1AC-4EFD-AC1F-D0942CE849DF}" destId="{CEE8EA1B-0A4F-4ABA-AA08-CF2627D4342A}" srcOrd="1" destOrd="0" presId="urn:microsoft.com/office/officeart/2005/8/layout/hierarchy2"/>
    <dgm:cxn modelId="{844F1060-48C2-4407-97AD-348927FDC394}" type="presParOf" srcId="{CEE8EA1B-0A4F-4ABA-AA08-CF2627D4342A}" destId="{48294B3D-C4EA-4D29-8BCE-CBA14BA66A80}" srcOrd="0" destOrd="0" presId="urn:microsoft.com/office/officeart/2005/8/layout/hierarchy2"/>
    <dgm:cxn modelId="{8D0C3BEB-DE5D-4B2F-B202-44CB1687A4DD}" type="presParOf" srcId="{CEE8EA1B-0A4F-4ABA-AA08-CF2627D4342A}" destId="{3B8C607C-4EE3-4942-8387-30E83AFF4D0E}" srcOrd="1" destOrd="0" presId="urn:microsoft.com/office/officeart/2005/8/layout/hierarchy2"/>
    <dgm:cxn modelId="{72197746-5A55-4F04-BAA2-8ED26C608CEF}" type="presParOf" srcId="{3B8C607C-4EE3-4942-8387-30E83AFF4D0E}" destId="{ABF79DF5-5562-47AF-A93F-F05D5A041656}" srcOrd="0" destOrd="0" presId="urn:microsoft.com/office/officeart/2005/8/layout/hierarchy2"/>
    <dgm:cxn modelId="{7A44EEDD-21D6-4611-A7E0-ECFC305865B3}" type="presParOf" srcId="{ABF79DF5-5562-47AF-A93F-F05D5A041656}" destId="{C122BF89-6C44-408A-8534-BFC25EFBBF7B}" srcOrd="0" destOrd="0" presId="urn:microsoft.com/office/officeart/2005/8/layout/hierarchy2"/>
    <dgm:cxn modelId="{7A034DC5-BC62-4A91-B9E4-18B8473094A6}" type="presParOf" srcId="{3B8C607C-4EE3-4942-8387-30E83AFF4D0E}" destId="{A0A6302B-7A00-497E-A71E-8C6D8D8E373A}" srcOrd="1" destOrd="0" presId="urn:microsoft.com/office/officeart/2005/8/layout/hierarchy2"/>
    <dgm:cxn modelId="{17D18A75-7A39-45C1-A5FC-CE91723DC51B}" type="presParOf" srcId="{A0A6302B-7A00-497E-A71E-8C6D8D8E373A}" destId="{17FE4A4E-681C-4853-88C7-B20599B55677}" srcOrd="0" destOrd="0" presId="urn:microsoft.com/office/officeart/2005/8/layout/hierarchy2"/>
    <dgm:cxn modelId="{4B176CDF-F5EE-453D-A9D6-0EB3BB73E083}" type="presParOf" srcId="{A0A6302B-7A00-497E-A71E-8C6D8D8E373A}" destId="{239F71B5-D974-4F27-88E6-615E4AD4F95E}" srcOrd="1" destOrd="0" presId="urn:microsoft.com/office/officeart/2005/8/layout/hierarchy2"/>
    <dgm:cxn modelId="{99D03404-C176-436D-9CE1-C9E2E0BBC2E4}" type="presParOf" srcId="{239F71B5-D974-4F27-88E6-615E4AD4F95E}" destId="{D8D5D303-C4E1-4654-967F-C2326B751FB2}" srcOrd="0" destOrd="0" presId="urn:microsoft.com/office/officeart/2005/8/layout/hierarchy2"/>
    <dgm:cxn modelId="{F253C16E-7CB1-4556-8E8A-303AF4DACD7F}" type="presParOf" srcId="{D8D5D303-C4E1-4654-967F-C2326B751FB2}" destId="{1D1C9CE0-65FE-40A5-A161-12777E12CBD9}" srcOrd="0" destOrd="0" presId="urn:microsoft.com/office/officeart/2005/8/layout/hierarchy2"/>
    <dgm:cxn modelId="{BD29C355-C28F-4952-B54C-6165675263CB}" type="presParOf" srcId="{239F71B5-D974-4F27-88E6-615E4AD4F95E}" destId="{574D99C0-2AFB-4590-AE7E-F135F3311D45}" srcOrd="1" destOrd="0" presId="urn:microsoft.com/office/officeart/2005/8/layout/hierarchy2"/>
    <dgm:cxn modelId="{4512D88E-E171-428D-AF3B-3608813E4E3D}" type="presParOf" srcId="{574D99C0-2AFB-4590-AE7E-F135F3311D45}" destId="{D6F394BF-E772-454C-AA85-531BB92A432E}" srcOrd="0" destOrd="0" presId="urn:microsoft.com/office/officeart/2005/8/layout/hierarchy2"/>
    <dgm:cxn modelId="{373E6DA4-9EB1-40EE-96FD-A4FA720BA997}" type="presParOf" srcId="{574D99C0-2AFB-4590-AE7E-F135F3311D45}" destId="{B6E4DBFE-ED76-4952-A11E-3A95215ACCCE}" srcOrd="1" destOrd="0" presId="urn:microsoft.com/office/officeart/2005/8/layout/hierarchy2"/>
    <dgm:cxn modelId="{81B38250-6D05-49C0-8580-B8F47810DC38}" type="presParOf" srcId="{B6E4DBFE-ED76-4952-A11E-3A95215ACCCE}" destId="{2013DA25-9C44-4C38-AD9B-A71E0738662B}" srcOrd="0" destOrd="0" presId="urn:microsoft.com/office/officeart/2005/8/layout/hierarchy2"/>
    <dgm:cxn modelId="{4AACF079-C885-4618-A904-8E2E2A594D51}" type="presParOf" srcId="{2013DA25-9C44-4C38-AD9B-A71E0738662B}" destId="{5A204BF2-9CED-4168-BACB-12C847CD0DDC}" srcOrd="0" destOrd="0" presId="urn:microsoft.com/office/officeart/2005/8/layout/hierarchy2"/>
    <dgm:cxn modelId="{EB09C312-02AB-4774-B88C-DAB37C53DCBC}" type="presParOf" srcId="{B6E4DBFE-ED76-4952-A11E-3A95215ACCCE}" destId="{DCA519CE-AB25-44C0-B09A-10769ECE2D54}" srcOrd="1" destOrd="0" presId="urn:microsoft.com/office/officeart/2005/8/layout/hierarchy2"/>
    <dgm:cxn modelId="{105F9FEF-9100-4612-A3A0-5A7B7BD20A5F}" type="presParOf" srcId="{DCA519CE-AB25-44C0-B09A-10769ECE2D54}" destId="{42F90E76-8633-41A7-99FB-32A9F94DD283}" srcOrd="0" destOrd="0" presId="urn:microsoft.com/office/officeart/2005/8/layout/hierarchy2"/>
    <dgm:cxn modelId="{689CB85D-EA92-4B27-A6CA-5E2911406C61}" type="presParOf" srcId="{DCA519CE-AB25-44C0-B09A-10769ECE2D54}" destId="{C694AF13-1026-4603-96D5-FA6F226E0A45}" srcOrd="1" destOrd="0" presId="urn:microsoft.com/office/officeart/2005/8/layout/hierarchy2"/>
    <dgm:cxn modelId="{F1423EDC-D250-4075-9403-CC06D62C94B4}" type="presParOf" srcId="{B6E4DBFE-ED76-4952-A11E-3A95215ACCCE}" destId="{2B4805DF-B1E5-4D66-9A9C-9EEC686391E4}" srcOrd="2" destOrd="0" presId="urn:microsoft.com/office/officeart/2005/8/layout/hierarchy2"/>
    <dgm:cxn modelId="{55710E13-79F7-4AF5-AFFB-1D878DFFCFFB}" type="presParOf" srcId="{2B4805DF-B1E5-4D66-9A9C-9EEC686391E4}" destId="{063C3EAD-4BA8-4E22-BFAE-E8E94242B05A}" srcOrd="0" destOrd="0" presId="urn:microsoft.com/office/officeart/2005/8/layout/hierarchy2"/>
    <dgm:cxn modelId="{0F69464F-F083-4360-A40B-23DE3A20B09D}" type="presParOf" srcId="{B6E4DBFE-ED76-4952-A11E-3A95215ACCCE}" destId="{B46238CD-2568-47E2-847B-5DAB7521DDB3}" srcOrd="3" destOrd="0" presId="urn:microsoft.com/office/officeart/2005/8/layout/hierarchy2"/>
    <dgm:cxn modelId="{C6ACB79E-19BD-4D60-AE67-DC37567B0B17}" type="presParOf" srcId="{B46238CD-2568-47E2-847B-5DAB7521DDB3}" destId="{57435328-93CD-4D28-9453-A4B0884D049B}" srcOrd="0" destOrd="0" presId="urn:microsoft.com/office/officeart/2005/8/layout/hierarchy2"/>
    <dgm:cxn modelId="{C0EC6B3C-0EB0-4477-9F57-F7D2C8BF4380}" type="presParOf" srcId="{B46238CD-2568-47E2-847B-5DAB7521DDB3}" destId="{F9D0F408-D3B8-4A56-ADFF-44EB6A7AF924}" srcOrd="1" destOrd="0" presId="urn:microsoft.com/office/officeart/2005/8/layout/hierarchy2"/>
  </dgm:cxnLst>
  <dgm:bg>
    <a:solidFill>
      <a:srgbClr val="FFFF00"/>
    </a:solidFill>
  </dgm:bg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E747FB-9E88-4FCA-9610-C7164F204A5C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ED5014F-9901-4430-9C14-A85A436BE1F6}">
      <dgm:prSet phldrT="[Text]"/>
      <dgm:spPr/>
      <dgm:t>
        <a:bodyPr/>
        <a:lstStyle/>
        <a:p>
          <a:r>
            <a:rPr lang="en-US" dirty="0" smtClean="0"/>
            <a:t>Real Time Data from Field </a:t>
          </a:r>
          <a:endParaRPr lang="en-US" dirty="0"/>
        </a:p>
      </dgm:t>
    </dgm:pt>
    <dgm:pt modelId="{B3AACAAB-E2F1-46C8-9319-EC9BF7A62B83}" type="parTrans" cxnId="{03D27FAB-2CD2-465C-B140-787F6B409128}">
      <dgm:prSet/>
      <dgm:spPr/>
      <dgm:t>
        <a:bodyPr/>
        <a:lstStyle/>
        <a:p>
          <a:endParaRPr lang="en-US"/>
        </a:p>
      </dgm:t>
    </dgm:pt>
    <dgm:pt modelId="{B30A7D08-5EEC-4DFF-89DD-D41404075942}" type="sibTrans" cxnId="{03D27FAB-2CD2-465C-B140-787F6B409128}">
      <dgm:prSet/>
      <dgm:spPr/>
      <dgm:t>
        <a:bodyPr/>
        <a:lstStyle/>
        <a:p>
          <a:endParaRPr lang="en-US"/>
        </a:p>
      </dgm:t>
    </dgm:pt>
    <dgm:pt modelId="{358EC952-C11C-4A02-91C6-686E764B07FC}">
      <dgm:prSet phldrT="[Text]"/>
      <dgm:spPr/>
      <dgm:t>
        <a:bodyPr/>
        <a:lstStyle/>
        <a:p>
          <a:r>
            <a:rPr lang="en-US" dirty="0" smtClean="0"/>
            <a:t>Fiji Met Service</a:t>
          </a:r>
        </a:p>
        <a:p>
          <a:r>
            <a:rPr lang="en-US" dirty="0" smtClean="0"/>
            <a:t>WAF</a:t>
          </a:r>
          <a:endParaRPr lang="en-US" dirty="0"/>
        </a:p>
      </dgm:t>
    </dgm:pt>
    <dgm:pt modelId="{B1D4DBA4-B079-4E4E-85A1-3453C90BA41D}" type="parTrans" cxnId="{ED598325-A386-4335-8ACD-60B543421B09}">
      <dgm:prSet/>
      <dgm:spPr/>
      <dgm:t>
        <a:bodyPr/>
        <a:lstStyle/>
        <a:p>
          <a:endParaRPr lang="en-US"/>
        </a:p>
      </dgm:t>
    </dgm:pt>
    <dgm:pt modelId="{C8530B94-5199-40B7-AB24-124223A04DBA}" type="sibTrans" cxnId="{ED598325-A386-4335-8ACD-60B543421B09}">
      <dgm:prSet/>
      <dgm:spPr/>
      <dgm:t>
        <a:bodyPr/>
        <a:lstStyle/>
        <a:p>
          <a:endParaRPr lang="en-US"/>
        </a:p>
      </dgm:t>
    </dgm:pt>
    <dgm:pt modelId="{E54B8F69-A697-49F4-8535-F3770E3A5FDF}">
      <dgm:prSet phldrT="[Text]"/>
      <dgm:spPr/>
      <dgm:t>
        <a:bodyPr/>
        <a:lstStyle/>
        <a:p>
          <a:r>
            <a:rPr lang="en-US" dirty="0" smtClean="0"/>
            <a:t>Processed </a:t>
          </a:r>
        </a:p>
        <a:p>
          <a:r>
            <a:rPr lang="en-US" dirty="0" smtClean="0"/>
            <a:t>Archived</a:t>
          </a:r>
          <a:endParaRPr lang="en-US" dirty="0"/>
        </a:p>
      </dgm:t>
    </dgm:pt>
    <dgm:pt modelId="{7ECBD1C9-632B-498A-BAA7-CE86B85B95CA}" type="parTrans" cxnId="{A6F5A844-DC9B-40D1-8481-05A6047657B4}">
      <dgm:prSet/>
      <dgm:spPr/>
      <dgm:t>
        <a:bodyPr/>
        <a:lstStyle/>
        <a:p>
          <a:endParaRPr lang="en-US"/>
        </a:p>
      </dgm:t>
    </dgm:pt>
    <dgm:pt modelId="{72B6678B-00C8-4880-904F-6C6DB2E7DBE4}" type="sibTrans" cxnId="{A6F5A844-DC9B-40D1-8481-05A6047657B4}">
      <dgm:prSet/>
      <dgm:spPr/>
      <dgm:t>
        <a:bodyPr/>
        <a:lstStyle/>
        <a:p>
          <a:endParaRPr lang="en-US"/>
        </a:p>
      </dgm:t>
    </dgm:pt>
    <dgm:pt modelId="{3CF4DAFB-8658-4C68-BE50-242796920EB5}">
      <dgm:prSet/>
      <dgm:spPr/>
      <dgm:t>
        <a:bodyPr/>
        <a:lstStyle/>
        <a:p>
          <a:r>
            <a:rPr lang="en-US" dirty="0" smtClean="0"/>
            <a:t>Information available to relevant Authorities  </a:t>
          </a:r>
          <a:endParaRPr lang="en-US" dirty="0"/>
        </a:p>
      </dgm:t>
    </dgm:pt>
    <dgm:pt modelId="{6768BB83-76A7-4616-A300-1BE544A52CFF}" type="parTrans" cxnId="{99749E5A-312D-4833-9AF6-E6DB962E0FFE}">
      <dgm:prSet/>
      <dgm:spPr/>
      <dgm:t>
        <a:bodyPr/>
        <a:lstStyle/>
        <a:p>
          <a:endParaRPr lang="en-US"/>
        </a:p>
      </dgm:t>
    </dgm:pt>
    <dgm:pt modelId="{C10A26E5-223A-42C8-85FF-7F1CC84929DB}" type="sibTrans" cxnId="{99749E5A-312D-4833-9AF6-E6DB962E0FFE}">
      <dgm:prSet/>
      <dgm:spPr/>
      <dgm:t>
        <a:bodyPr/>
        <a:lstStyle/>
        <a:p>
          <a:endParaRPr lang="en-US"/>
        </a:p>
      </dgm:t>
    </dgm:pt>
    <dgm:pt modelId="{09B9B8D7-DA83-4727-ADAC-1CE3201DEDFA}">
      <dgm:prSet/>
      <dgm:spPr>
        <a:solidFill>
          <a:srgbClr val="FF0000"/>
        </a:solidFill>
      </dgm:spPr>
      <dgm:t>
        <a:bodyPr/>
        <a:lstStyle/>
        <a:p>
          <a:r>
            <a:rPr lang="en-US" dirty="0" smtClean="0"/>
            <a:t>Activation of DRP  &amp; EWS</a:t>
          </a:r>
          <a:endParaRPr lang="en-US" dirty="0"/>
        </a:p>
      </dgm:t>
    </dgm:pt>
    <dgm:pt modelId="{59AB6980-D6D1-4611-8F4D-61DCD6349595}" type="parTrans" cxnId="{93E7155A-EAA0-42FA-B42E-2BCEEEBF3FFE}">
      <dgm:prSet/>
      <dgm:spPr/>
      <dgm:t>
        <a:bodyPr/>
        <a:lstStyle/>
        <a:p>
          <a:endParaRPr lang="en-US"/>
        </a:p>
      </dgm:t>
    </dgm:pt>
    <dgm:pt modelId="{66C9CB11-5FB6-4912-AD38-EA3DB085211A}" type="sibTrans" cxnId="{93E7155A-EAA0-42FA-B42E-2BCEEEBF3FFE}">
      <dgm:prSet/>
      <dgm:spPr/>
      <dgm:t>
        <a:bodyPr/>
        <a:lstStyle/>
        <a:p>
          <a:endParaRPr lang="en-US"/>
        </a:p>
      </dgm:t>
    </dgm:pt>
    <dgm:pt modelId="{E3DE67B9-64D2-44FC-AE43-B598B2D7DC55}" type="pres">
      <dgm:prSet presAssocID="{22E747FB-9E88-4FCA-9610-C7164F204A5C}" presName="Name0" presStyleCnt="0">
        <dgm:presLayoutVars>
          <dgm:dir/>
          <dgm:animLvl val="lvl"/>
          <dgm:resizeHandles val="exact"/>
        </dgm:presLayoutVars>
      </dgm:prSet>
      <dgm:spPr/>
    </dgm:pt>
    <dgm:pt modelId="{094E0E6D-4B59-4131-A6C2-461B17A165E8}" type="pres">
      <dgm:prSet presAssocID="{9ED5014F-9901-4430-9C14-A85A436BE1F6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8CA09B-8D32-4396-B10B-922B2345DB09}" type="pres">
      <dgm:prSet presAssocID="{B30A7D08-5EEC-4DFF-89DD-D41404075942}" presName="parTxOnlySpace" presStyleCnt="0"/>
      <dgm:spPr/>
    </dgm:pt>
    <dgm:pt modelId="{916BDED5-58F5-4F2A-88E2-1415F8BCBEB7}" type="pres">
      <dgm:prSet presAssocID="{358EC952-C11C-4A02-91C6-686E764B07FC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3B7778-33A3-4D12-B566-06808B6BB753}" type="pres">
      <dgm:prSet presAssocID="{C8530B94-5199-40B7-AB24-124223A04DBA}" presName="parTxOnlySpace" presStyleCnt="0"/>
      <dgm:spPr/>
    </dgm:pt>
    <dgm:pt modelId="{86DA2AA0-01B4-4E8D-A6D1-220711FB350D}" type="pres">
      <dgm:prSet presAssocID="{E54B8F69-A697-49F4-8535-F3770E3A5FDF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8CAC57-0F9D-44B8-B71D-59ACAA04D3D4}" type="pres">
      <dgm:prSet presAssocID="{72B6678B-00C8-4880-904F-6C6DB2E7DBE4}" presName="parTxOnlySpace" presStyleCnt="0"/>
      <dgm:spPr/>
    </dgm:pt>
    <dgm:pt modelId="{F9BAAD99-264B-4746-9241-52AEBBD7E7FC}" type="pres">
      <dgm:prSet presAssocID="{3CF4DAFB-8658-4C68-BE50-242796920EB5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EF40B-291E-4F2B-9E51-5FE6998A7030}" type="pres">
      <dgm:prSet presAssocID="{C10A26E5-223A-42C8-85FF-7F1CC84929DB}" presName="parTxOnlySpace" presStyleCnt="0"/>
      <dgm:spPr/>
    </dgm:pt>
    <dgm:pt modelId="{41773256-1133-49E9-8579-44849054BF09}" type="pres">
      <dgm:prSet presAssocID="{09B9B8D7-DA83-4727-ADAC-1CE3201DEDFA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648636-D15F-4DE5-AEC6-6C440563E5D2}" type="presOf" srcId="{22E747FB-9E88-4FCA-9610-C7164F204A5C}" destId="{E3DE67B9-64D2-44FC-AE43-B598B2D7DC55}" srcOrd="0" destOrd="0" presId="urn:microsoft.com/office/officeart/2005/8/layout/chevron1"/>
    <dgm:cxn modelId="{03D27FAB-2CD2-465C-B140-787F6B409128}" srcId="{22E747FB-9E88-4FCA-9610-C7164F204A5C}" destId="{9ED5014F-9901-4430-9C14-A85A436BE1F6}" srcOrd="0" destOrd="0" parTransId="{B3AACAAB-E2F1-46C8-9319-EC9BF7A62B83}" sibTransId="{B30A7D08-5EEC-4DFF-89DD-D41404075942}"/>
    <dgm:cxn modelId="{1CA7E3B8-EFEF-4AA7-98AB-3FB8A5798CCD}" type="presOf" srcId="{9ED5014F-9901-4430-9C14-A85A436BE1F6}" destId="{094E0E6D-4B59-4131-A6C2-461B17A165E8}" srcOrd="0" destOrd="0" presId="urn:microsoft.com/office/officeart/2005/8/layout/chevron1"/>
    <dgm:cxn modelId="{99749E5A-312D-4833-9AF6-E6DB962E0FFE}" srcId="{22E747FB-9E88-4FCA-9610-C7164F204A5C}" destId="{3CF4DAFB-8658-4C68-BE50-242796920EB5}" srcOrd="3" destOrd="0" parTransId="{6768BB83-76A7-4616-A300-1BE544A52CFF}" sibTransId="{C10A26E5-223A-42C8-85FF-7F1CC84929DB}"/>
    <dgm:cxn modelId="{622566A0-A55A-4691-A0E6-7A3B258194A1}" type="presOf" srcId="{358EC952-C11C-4A02-91C6-686E764B07FC}" destId="{916BDED5-58F5-4F2A-88E2-1415F8BCBEB7}" srcOrd="0" destOrd="0" presId="urn:microsoft.com/office/officeart/2005/8/layout/chevron1"/>
    <dgm:cxn modelId="{93E7155A-EAA0-42FA-B42E-2BCEEEBF3FFE}" srcId="{22E747FB-9E88-4FCA-9610-C7164F204A5C}" destId="{09B9B8D7-DA83-4727-ADAC-1CE3201DEDFA}" srcOrd="4" destOrd="0" parTransId="{59AB6980-D6D1-4611-8F4D-61DCD6349595}" sibTransId="{66C9CB11-5FB6-4912-AD38-EA3DB085211A}"/>
    <dgm:cxn modelId="{E6732263-AFAF-4EF0-99AA-7C090BAF898E}" type="presOf" srcId="{E54B8F69-A697-49F4-8535-F3770E3A5FDF}" destId="{86DA2AA0-01B4-4E8D-A6D1-220711FB350D}" srcOrd="0" destOrd="0" presId="urn:microsoft.com/office/officeart/2005/8/layout/chevron1"/>
    <dgm:cxn modelId="{182C5AE0-E575-4B21-A0BB-4A4AA4523EE7}" type="presOf" srcId="{3CF4DAFB-8658-4C68-BE50-242796920EB5}" destId="{F9BAAD99-264B-4746-9241-52AEBBD7E7FC}" srcOrd="0" destOrd="0" presId="urn:microsoft.com/office/officeart/2005/8/layout/chevron1"/>
    <dgm:cxn modelId="{A6F5A844-DC9B-40D1-8481-05A6047657B4}" srcId="{22E747FB-9E88-4FCA-9610-C7164F204A5C}" destId="{E54B8F69-A697-49F4-8535-F3770E3A5FDF}" srcOrd="2" destOrd="0" parTransId="{7ECBD1C9-632B-498A-BAA7-CE86B85B95CA}" sibTransId="{72B6678B-00C8-4880-904F-6C6DB2E7DBE4}"/>
    <dgm:cxn modelId="{78284571-CB16-47D8-9CD2-F86F10AD4637}" type="presOf" srcId="{09B9B8D7-DA83-4727-ADAC-1CE3201DEDFA}" destId="{41773256-1133-49E9-8579-44849054BF09}" srcOrd="0" destOrd="0" presId="urn:microsoft.com/office/officeart/2005/8/layout/chevron1"/>
    <dgm:cxn modelId="{ED598325-A386-4335-8ACD-60B543421B09}" srcId="{22E747FB-9E88-4FCA-9610-C7164F204A5C}" destId="{358EC952-C11C-4A02-91C6-686E764B07FC}" srcOrd="1" destOrd="0" parTransId="{B1D4DBA4-B079-4E4E-85A1-3453C90BA41D}" sibTransId="{C8530B94-5199-40B7-AB24-124223A04DBA}"/>
    <dgm:cxn modelId="{59AE30FD-88F4-420B-86C6-B55AE5371F79}" type="presParOf" srcId="{E3DE67B9-64D2-44FC-AE43-B598B2D7DC55}" destId="{094E0E6D-4B59-4131-A6C2-461B17A165E8}" srcOrd="0" destOrd="0" presId="urn:microsoft.com/office/officeart/2005/8/layout/chevron1"/>
    <dgm:cxn modelId="{885DA94A-1414-4939-9C7D-D1F359A6AB61}" type="presParOf" srcId="{E3DE67B9-64D2-44FC-AE43-B598B2D7DC55}" destId="{838CA09B-8D32-4396-B10B-922B2345DB09}" srcOrd="1" destOrd="0" presId="urn:microsoft.com/office/officeart/2005/8/layout/chevron1"/>
    <dgm:cxn modelId="{431CC832-A145-4575-8415-A3DE1AD209F4}" type="presParOf" srcId="{E3DE67B9-64D2-44FC-AE43-B598B2D7DC55}" destId="{916BDED5-58F5-4F2A-88E2-1415F8BCBEB7}" srcOrd="2" destOrd="0" presId="urn:microsoft.com/office/officeart/2005/8/layout/chevron1"/>
    <dgm:cxn modelId="{569F4315-5A98-42C8-8346-8DF1A9637DEA}" type="presParOf" srcId="{E3DE67B9-64D2-44FC-AE43-B598B2D7DC55}" destId="{303B7778-33A3-4D12-B566-06808B6BB753}" srcOrd="3" destOrd="0" presId="urn:microsoft.com/office/officeart/2005/8/layout/chevron1"/>
    <dgm:cxn modelId="{8AD25F9A-E5D7-4EF1-BD17-2BE61D218424}" type="presParOf" srcId="{E3DE67B9-64D2-44FC-AE43-B598B2D7DC55}" destId="{86DA2AA0-01B4-4E8D-A6D1-220711FB350D}" srcOrd="4" destOrd="0" presId="urn:microsoft.com/office/officeart/2005/8/layout/chevron1"/>
    <dgm:cxn modelId="{BF88D48C-C30F-4934-9B11-56C4A5E22DC0}" type="presParOf" srcId="{E3DE67B9-64D2-44FC-AE43-B598B2D7DC55}" destId="{D48CAC57-0F9D-44B8-B71D-59ACAA04D3D4}" srcOrd="5" destOrd="0" presId="urn:microsoft.com/office/officeart/2005/8/layout/chevron1"/>
    <dgm:cxn modelId="{2EF1560D-5700-4802-ADCD-C51C909101F9}" type="presParOf" srcId="{E3DE67B9-64D2-44FC-AE43-B598B2D7DC55}" destId="{F9BAAD99-264B-4746-9241-52AEBBD7E7FC}" srcOrd="6" destOrd="0" presId="urn:microsoft.com/office/officeart/2005/8/layout/chevron1"/>
    <dgm:cxn modelId="{1B46B08D-FFF1-405A-83C4-AFB62A38FD6E}" type="presParOf" srcId="{E3DE67B9-64D2-44FC-AE43-B598B2D7DC55}" destId="{A33EF40B-291E-4F2B-9E51-5FE6998A7030}" srcOrd="7" destOrd="0" presId="urn:microsoft.com/office/officeart/2005/8/layout/chevron1"/>
    <dgm:cxn modelId="{37B1AC1D-A91B-480C-936A-43625FA72DD0}" type="presParOf" srcId="{E3DE67B9-64D2-44FC-AE43-B598B2D7DC55}" destId="{41773256-1133-49E9-8579-44849054BF09}" srcOrd="8" destOrd="0" presId="urn:microsoft.com/office/officeart/2005/8/layout/chevron1"/>
  </dgm:cxnLst>
  <dgm:bg>
    <a:solidFill>
      <a:srgbClr val="FFFF00"/>
    </a:solidFill>
  </dgm:bg>
  <dgm:whole/>
  <dgm:extLst>
    <a:ext uri="http://schemas.microsoft.com/office/drawing/2008/diagram">
      <dsp:dataModelExt xmlns:dsp="http://schemas.microsoft.com/office/drawing/2008/diagram" relId="rId3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79425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36393" y="0"/>
            <a:ext cx="3164417" cy="479425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3ECD95B5-FC56-4237-8CF6-4ABB87D1D81D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07411"/>
            <a:ext cx="3164417" cy="479425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36393" y="9107411"/>
            <a:ext cx="3164417" cy="479425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B2D47C84-EE79-4A9D-AF5E-F765DE7AC0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51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4417" cy="479425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36393" y="0"/>
            <a:ext cx="3164417" cy="479425"/>
          </a:xfrm>
          <a:prstGeom prst="rect">
            <a:avLst/>
          </a:prstGeom>
        </p:spPr>
        <p:txBody>
          <a:bodyPr vert="horz" lIns="96515" tIns="48257" rIns="96515" bIns="48257" rtlCol="0"/>
          <a:lstStyle>
            <a:lvl1pPr algn="r">
              <a:defRPr sz="1300"/>
            </a:lvl1pPr>
          </a:lstStyle>
          <a:p>
            <a:fld id="{F652426C-6294-4479-9B61-C942084E3C0D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4125" y="719138"/>
            <a:ext cx="4794250" cy="3595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15" tIns="48257" rIns="96515" bIns="4825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0250" y="4554538"/>
            <a:ext cx="5842000" cy="4314825"/>
          </a:xfrm>
          <a:prstGeom prst="rect">
            <a:avLst/>
          </a:prstGeom>
        </p:spPr>
        <p:txBody>
          <a:bodyPr vert="horz" lIns="96515" tIns="48257" rIns="96515" bIns="4825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07411"/>
            <a:ext cx="3164417" cy="479425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36393" y="9107411"/>
            <a:ext cx="3164417" cy="479425"/>
          </a:xfrm>
          <a:prstGeom prst="rect">
            <a:avLst/>
          </a:prstGeom>
        </p:spPr>
        <p:txBody>
          <a:bodyPr vert="horz" lIns="96515" tIns="48257" rIns="96515" bIns="48257" rtlCol="0" anchor="b"/>
          <a:lstStyle>
            <a:lvl1pPr algn="r">
              <a:defRPr sz="1300"/>
            </a:lvl1pPr>
          </a:lstStyle>
          <a:p>
            <a:fld id="{126B245B-2F1E-4126-8C9D-E73FC6BF1E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976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B245B-2F1E-4126-8C9D-E73FC6BF1E0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176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B245B-2F1E-4126-8C9D-E73FC6BF1E00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341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99EA1-574B-4EC5-9920-99D92C5F097A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CC45A-4627-4DAD-818C-EEE46AF140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C6C41-EC68-4A09-B1F6-10AA1452E8E5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851D7-9824-4870-9C0A-DFFEF0F3E1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E82B0-30DC-4A8F-9914-1F2778984D84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5135F-7A45-4B8A-BD99-453374DFE5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169988" y="1946275"/>
            <a:ext cx="7772400" cy="41148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3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3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021AF-E816-4098-8E3D-A8E6893049E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344BA-66E1-49EB-80AD-55CD214B349F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FC906-048B-4216-80C5-75A9A351EC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A82FD-11B6-4D96-9B3E-409F4AD76575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D4CA7-E466-4863-9C1F-BCA18C3345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64DED-0611-4FD1-B7F6-EFC324A344E2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18CB7-7952-4235-9E26-21FD44EECD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B47FF-FC99-4485-A577-4B44AFE116FB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FD0F3-ED45-438B-A413-0207212BFD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D93F2-6315-475B-8960-DA190CCF346E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83746-100E-4B76-8358-9BE10D9A9A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F1372-778C-493E-85D2-BB52B95B013C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67ECD-92C9-4649-895C-91FE845382D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CAEA1-81D5-486A-B59F-48D630C1B6C3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E37D8-7D42-4E41-80EE-23055FA4F5B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25139-AAF1-43AC-99BE-3B2CDAE87DF3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9CF4A-C516-45BF-984F-43F70A466D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4FF424-6CC2-4FF2-B174-E4F0F2B58F00}" type="datetimeFigureOut">
              <a:rPr lang="en-US"/>
              <a:pPr>
                <a:defRPr/>
              </a:pPr>
              <a:t>1/16/2015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3FF0F7-4AED-4AD0-B03E-5139DD57E9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3" r:id="rId2"/>
    <p:sldLayoutId id="2147483772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73" r:id="rId9"/>
    <p:sldLayoutId id="2147483769" r:id="rId10"/>
    <p:sldLayoutId id="2147483770" r:id="rId11"/>
    <p:sldLayoutId id="214748377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0.jpeg"/><Relationship Id="rId5" Type="http://schemas.openxmlformats.org/officeDocument/2006/relationships/image" Target="../media/image5.jpeg"/><Relationship Id="rId10" Type="http://schemas.openxmlformats.org/officeDocument/2006/relationships/image" Target="../media/image9.jpeg"/><Relationship Id="rId4" Type="http://schemas.openxmlformats.org/officeDocument/2006/relationships/image" Target="../media/image4.jpeg"/><Relationship Id="rId9" Type="http://schemas.openxmlformats.org/officeDocument/2006/relationships/image" Target="http://www.agriculture.org.fj/_resources/main/images/agri_logo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0.emf"/><Relationship Id="rId4" Type="http://schemas.openxmlformats.org/officeDocument/2006/relationships/package" Target="../embeddings/Microsoft_PowerPoint_Slide1.sld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gif"/><Relationship Id="rId18" Type="http://schemas.openxmlformats.org/officeDocument/2006/relationships/image" Target="../media/image58.jpeg"/><Relationship Id="rId26" Type="http://schemas.openxmlformats.org/officeDocument/2006/relationships/diagramQuickStyle" Target="../diagrams/quickStyle2.xml"/><Relationship Id="rId3" Type="http://schemas.openxmlformats.org/officeDocument/2006/relationships/image" Target="../media/image41.png"/><Relationship Id="rId21" Type="http://schemas.openxmlformats.org/officeDocument/2006/relationships/image" Target="../media/image61.jpe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17" Type="http://schemas.openxmlformats.org/officeDocument/2006/relationships/image" Target="../media/image57.gif"/><Relationship Id="rId25" Type="http://schemas.openxmlformats.org/officeDocument/2006/relationships/diagramLayout" Target="../diagrams/layout2.xml"/><Relationship Id="rId33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6.jpeg"/><Relationship Id="rId20" Type="http://schemas.openxmlformats.org/officeDocument/2006/relationships/image" Target="../media/image60.jpeg"/><Relationship Id="rId29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11" Type="http://schemas.openxmlformats.org/officeDocument/2006/relationships/image" Target="../media/image51.gif"/><Relationship Id="rId24" Type="http://schemas.openxmlformats.org/officeDocument/2006/relationships/diagramData" Target="../diagrams/data2.xml"/><Relationship Id="rId32" Type="http://schemas.openxmlformats.org/officeDocument/2006/relationships/diagramColors" Target="../diagrams/colors3.xml"/><Relationship Id="rId5" Type="http://schemas.openxmlformats.org/officeDocument/2006/relationships/image" Target="../media/image45.gif"/><Relationship Id="rId15" Type="http://schemas.openxmlformats.org/officeDocument/2006/relationships/image" Target="../media/image55.jpeg"/><Relationship Id="rId23" Type="http://schemas.openxmlformats.org/officeDocument/2006/relationships/image" Target="../media/image63.jpeg"/><Relationship Id="rId28" Type="http://schemas.microsoft.com/office/2007/relationships/diagramDrawing" Target="../diagrams/drawing2.xml"/><Relationship Id="rId10" Type="http://schemas.openxmlformats.org/officeDocument/2006/relationships/image" Target="../media/image50.gif"/><Relationship Id="rId19" Type="http://schemas.openxmlformats.org/officeDocument/2006/relationships/image" Target="../media/image59.gif"/><Relationship Id="rId31" Type="http://schemas.openxmlformats.org/officeDocument/2006/relationships/diagramQuickStyle" Target="../diagrams/quickStyle3.xml"/><Relationship Id="rId4" Type="http://schemas.openxmlformats.org/officeDocument/2006/relationships/image" Target="../media/image44.gif"/><Relationship Id="rId9" Type="http://schemas.openxmlformats.org/officeDocument/2006/relationships/image" Target="../media/image49.jpeg"/><Relationship Id="rId14" Type="http://schemas.openxmlformats.org/officeDocument/2006/relationships/image" Target="../media/image54.jpeg"/><Relationship Id="rId22" Type="http://schemas.openxmlformats.org/officeDocument/2006/relationships/image" Target="../media/image62.gif"/><Relationship Id="rId27" Type="http://schemas.openxmlformats.org/officeDocument/2006/relationships/diagramColors" Target="../diagrams/colors2.xml"/><Relationship Id="rId30" Type="http://schemas.openxmlformats.org/officeDocument/2006/relationships/diagramLayout" Target="../diagrams/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gi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emf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86000" y="4114800"/>
            <a:ext cx="6096000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en-US" sz="1600" b="1" dirty="0">
              <a:latin typeface="+mn-lt"/>
            </a:endParaRPr>
          </a:p>
        </p:txBody>
      </p:sp>
      <p:pic>
        <p:nvPicPr>
          <p:cNvPr id="1027" name="Picture 3" descr="C:\Users\LWRM\Desktop\PIC of TOKO\IMG_26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4343400"/>
            <a:ext cx="2819400" cy="1904999"/>
          </a:xfrm>
          <a:prstGeom prst="roundRect">
            <a:avLst>
              <a:gd name="adj" fmla="val 7766"/>
            </a:avLst>
          </a:prstGeom>
          <a:solidFill>
            <a:srgbClr val="FFFFFF">
              <a:shade val="85000"/>
            </a:srgbClr>
          </a:solidFill>
          <a:ln w="34925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8000" endPos="28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028" name="Picture 4" descr="C:\Users\LWRM\Desktop\PIC of TOKO\IMG_263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0" y="-533400"/>
            <a:ext cx="6380836" cy="3581400"/>
          </a:xfrm>
          <a:prstGeom prst="rect">
            <a:avLst/>
          </a:prstGeom>
          <a:noFill/>
          <a:ln w="34925">
            <a:solidFill>
              <a:srgbClr val="FFFFFF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  <p:pic>
        <p:nvPicPr>
          <p:cNvPr id="1029" name="Picture 5" descr="C:\Users\LWRM\Pictures\Untitl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725737" cy="213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14"/>
          <p:cNvSpPr/>
          <p:nvPr/>
        </p:nvSpPr>
        <p:spPr>
          <a:xfrm>
            <a:off x="533400" y="1981201"/>
            <a:ext cx="8382000" cy="206210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Integrated  Water</a:t>
            </a:r>
            <a:endParaRPr lang="en-US" sz="3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3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Resources Management </a:t>
            </a:r>
            <a:endParaRPr lang="en-US" sz="3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3200" b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Nadi </a:t>
            </a:r>
            <a:r>
              <a:rPr lang="en-US" sz="32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Basin Demo Project </a:t>
            </a:r>
            <a:endParaRPr lang="en-US" sz="32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2000" b="1" i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en-US" sz="2000" b="1" i="1" dirty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GEF funded Pacific IWRM </a:t>
            </a:r>
            <a:r>
              <a:rPr lang="en-US" sz="2000" b="1" i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Project)</a:t>
            </a:r>
          </a:p>
        </p:txBody>
      </p:sp>
      <p:pic>
        <p:nvPicPr>
          <p:cNvPr id="16" name="Picture 15" descr="DSC00116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41119">
            <a:off x="2524954" y="4536097"/>
            <a:ext cx="2523085" cy="2249751"/>
          </a:xfrm>
          <a:prstGeom prst="teardrop">
            <a:avLst>
              <a:gd name="adj" fmla="val 117743"/>
            </a:avLst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2932042"/>
            <a:ext cx="1524000" cy="125895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Picture 17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228600"/>
            <a:ext cx="480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3124200" y="228600"/>
            <a:ext cx="838200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/>
          </a:p>
        </p:txBody>
      </p:sp>
      <p:pic>
        <p:nvPicPr>
          <p:cNvPr id="22" name="Picture 21" descr="http://www.agriculture.org.fj/_resources/main/images/agri_logo.jpg"/>
          <p:cNvPicPr/>
          <p:nvPr/>
        </p:nvPicPr>
        <p:blipFill>
          <a:blip r:embed="rId8" r:link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381000"/>
            <a:ext cx="457200" cy="465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22"/>
          <p:cNvSpPr/>
          <p:nvPr/>
        </p:nvSpPr>
        <p:spPr>
          <a:xfrm>
            <a:off x="3124200" y="228600"/>
            <a:ext cx="5638800" cy="7620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4343400"/>
            <a:ext cx="2613350" cy="1792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9" name="Picture 18" descr="H:\DCIM\101MSDCF\DSC03710.JPG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4267200"/>
            <a:ext cx="1905000" cy="2057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3500" dirty="0" err="1" smtClean="0"/>
              <a:t>Mountainview</a:t>
            </a:r>
            <a:r>
              <a:rPr lang="en-US" sz="3500" dirty="0" smtClean="0"/>
              <a:t> Estate – Gray Road, Martintar</a:t>
            </a:r>
            <a:endParaRPr lang="en-US" sz="3500" dirty="0"/>
          </a:p>
        </p:txBody>
      </p:sp>
      <p:pic>
        <p:nvPicPr>
          <p:cNvPr id="5" name="Picture 4" descr="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1143000"/>
            <a:ext cx="7391400" cy="5543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914400" y="4267200"/>
            <a:ext cx="20574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2.8M</a:t>
            </a:r>
            <a:endParaRPr lang="en-US" sz="2000" b="1" dirty="0">
              <a:solidFill>
                <a:srgbClr val="C00000"/>
              </a:solidFill>
            </a:endParaRPr>
          </a:p>
        </p:txBody>
      </p:sp>
      <p:pic>
        <p:nvPicPr>
          <p:cNvPr id="14338" name="Picture 2" descr="http://themeadownovel.files.wordpress.com/2008/09/silhouette_man_standing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971800"/>
            <a:ext cx="1066800" cy="3429000"/>
          </a:xfrm>
          <a:prstGeom prst="rect">
            <a:avLst/>
          </a:prstGeom>
          <a:noFill/>
        </p:spPr>
      </p:pic>
      <p:cxnSp>
        <p:nvCxnSpPr>
          <p:cNvPr id="9" name="Straight Arrow Connector 8"/>
          <p:cNvCxnSpPr/>
          <p:nvPr/>
        </p:nvCxnSpPr>
        <p:spPr>
          <a:xfrm>
            <a:off x="990600" y="4724400"/>
            <a:ext cx="1" cy="1524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990600" y="2514600"/>
            <a:ext cx="0" cy="1524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04800" y="24384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500" dirty="0" err="1" smtClean="0"/>
              <a:t>Mountainview</a:t>
            </a:r>
            <a:r>
              <a:rPr lang="en-US" sz="3500" dirty="0" smtClean="0"/>
              <a:t> Estate - Martintar</a:t>
            </a:r>
            <a:endParaRPr lang="en-US" sz="3500" dirty="0"/>
          </a:p>
        </p:txBody>
      </p:sp>
      <p:pic>
        <p:nvPicPr>
          <p:cNvPr id="4" name="Picture 3" descr="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400" y="1143000"/>
            <a:ext cx="7213600" cy="541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themeadownovel.files.wordpress.com/2008/09/silhouette_man_standing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048000"/>
            <a:ext cx="1066800" cy="3429000"/>
          </a:xfrm>
          <a:prstGeom prst="rect">
            <a:avLst/>
          </a:prstGeom>
          <a:noFill/>
        </p:spPr>
      </p:pic>
      <p:cxnSp>
        <p:nvCxnSpPr>
          <p:cNvPr id="6" name="Straight Connector 5"/>
          <p:cNvCxnSpPr/>
          <p:nvPr/>
        </p:nvCxnSpPr>
        <p:spPr>
          <a:xfrm>
            <a:off x="533400" y="23622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143000" y="4267200"/>
            <a:ext cx="20574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3.1M</a:t>
            </a:r>
            <a:endParaRPr lang="en-US" sz="2000" b="1" dirty="0">
              <a:solidFill>
                <a:srgbClr val="C0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1219200" y="2438400"/>
            <a:ext cx="0" cy="1524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219200" y="4800600"/>
            <a:ext cx="0" cy="1447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avo Brid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165542"/>
            <a:ext cx="8610600" cy="6495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500" dirty="0" smtClean="0"/>
              <a:t>Nadi Town – Post Flood</a:t>
            </a:r>
            <a:endParaRPr lang="en-US" sz="3500" dirty="0"/>
          </a:p>
        </p:txBody>
      </p:sp>
      <p:pic>
        <p:nvPicPr>
          <p:cNvPr id="10" name="Picture 9" descr="Nadi Town post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457200"/>
            <a:ext cx="8153400" cy="6084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3010" name="Picture 2" descr="http://noniaustralia.files.wordpress.com/2012/04/nadi-tow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205270" cy="5448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500" dirty="0" smtClean="0"/>
              <a:t>Nadi Town – Post Flood</a:t>
            </a:r>
            <a:endParaRPr lang="en-US" sz="3500" dirty="0"/>
          </a:p>
        </p:txBody>
      </p:sp>
      <p:pic>
        <p:nvPicPr>
          <p:cNvPr id="5" name="Picture 4" descr="Nadi Town post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914400"/>
            <a:ext cx="8320019" cy="5434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2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3400" y="0"/>
            <a:ext cx="7848600" cy="381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2012 Event – </a:t>
            </a:r>
            <a:r>
              <a:rPr lang="en-US" dirty="0" err="1" smtClean="0"/>
              <a:t>Riverlevels</a:t>
            </a:r>
            <a:r>
              <a:rPr lang="en-US" dirty="0" smtClean="0"/>
              <a:t> in Different Rivers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66800" y="0"/>
            <a:ext cx="112014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38200" y="0"/>
            <a:ext cx="10896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Content Placeholder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04800" y="-152400"/>
            <a:ext cx="10021888" cy="70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29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1447800"/>
            <a:ext cx="7010400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3600" b="1" dirty="0" smtClean="0"/>
              <a:t>Outline of the presentation </a:t>
            </a:r>
          </a:p>
          <a:p>
            <a:pPr marL="342900" indent="-342900"/>
            <a:endParaRPr lang="en-US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Introduction to Nadi Catchment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 Flood Event of 2012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Integrated Approach  to Flood Risk Management 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Future plan</a:t>
            </a:r>
          </a:p>
          <a:p>
            <a:pPr marL="342900" indent="-342900"/>
            <a:endParaRPr lang="en-US" dirty="0" smtClean="0"/>
          </a:p>
          <a:p>
            <a:pPr marL="342900" indent="-342900"/>
            <a:r>
              <a:rPr lang="en-US" dirty="0" smtClean="0"/>
              <a:t> </a:t>
            </a:r>
          </a:p>
          <a:p>
            <a:pPr marL="342900" indent="-342900"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4400" dirty="0" smtClean="0"/>
              <a:t>Project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229600" cy="48768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It’s a        Global Environment Facility Funding Agency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,                           Implementing Agency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SOPA    Executing Agency /Project Coordinating Unit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            (LWRM) Lead Agency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/>
              <a:t>Nadi Basin Catchment Committee / Project Management Unit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7172" name="Picture 3" descr="GEFcolor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752600"/>
            <a:ext cx="12382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SOPAC-logo-h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3581400"/>
            <a:ext cx="1143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untitled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43434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4" descr="und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2590800"/>
            <a:ext cx="9715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4" descr="C:\Documents and Settings\LWRM\My Documents\My Pictures\UNEP_logo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2590800"/>
            <a:ext cx="91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838200"/>
            <a:ext cx="8382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r>
              <a:rPr lang="en-GB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Project Objective : </a:t>
            </a:r>
          </a:p>
          <a:p>
            <a:pPr marL="457200" indent="-457200" algn="just"/>
            <a:r>
              <a:rPr lang="en-GB" dirty="0" smtClean="0">
                <a:latin typeface="Constantia" pitchFamily="18" charset="0"/>
              </a:rPr>
              <a:t>	</a:t>
            </a:r>
            <a:r>
              <a:rPr lang="en-GB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 integrate land and water management planning using an </a:t>
            </a:r>
            <a:r>
              <a:rPr lang="en-GB" b="1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</a:rPr>
              <a:t>integrated flood risk management approach</a:t>
            </a:r>
            <a:r>
              <a:rPr lang="en-GB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 to </a:t>
            </a:r>
            <a:r>
              <a:rPr lang="en-GB" b="1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</a:rPr>
              <a:t>improve flood preparedness and management within the Nadi Basin.</a:t>
            </a:r>
          </a:p>
          <a:p>
            <a:pPr marL="457200" indent="-457200" algn="just"/>
            <a:endParaRPr lang="en-GB" dirty="0" smtClean="0">
              <a:latin typeface="Constantia" pitchFamily="18" charset="0"/>
            </a:endParaRPr>
          </a:p>
          <a:p>
            <a:pPr marL="457200" indent="-457200" algn="just">
              <a:buFontTx/>
              <a:buChar char="•"/>
            </a:pPr>
            <a:endParaRPr lang="en-GB" dirty="0" smtClean="0">
              <a:latin typeface="Constantia" pitchFamily="18" charset="0"/>
            </a:endParaRPr>
          </a:p>
          <a:p>
            <a:pPr marL="914400" lvl="1" indent="-457200" algn="just">
              <a:buFontTx/>
              <a:buChar char="•"/>
            </a:pPr>
            <a:r>
              <a:rPr lang="en-GB" dirty="0" smtClean="0">
                <a:latin typeface="Constantia" pitchFamily="18" charset="0"/>
              </a:rPr>
              <a:t>Help local communities and other stakeholders to improve their resilience to flooding through an improved understanding of the river network and floodplain interactions</a:t>
            </a:r>
            <a:r>
              <a:rPr lang="en-US" dirty="0" smtClean="0">
                <a:latin typeface="Constantia" pitchFamily="18" charset="0"/>
              </a:rPr>
              <a:t> </a:t>
            </a:r>
          </a:p>
          <a:p>
            <a:pPr marL="457200" indent="-457200" algn="just">
              <a:buFontTx/>
              <a:buChar char="•"/>
            </a:pPr>
            <a:endParaRPr lang="en-US" dirty="0" smtClean="0">
              <a:latin typeface="Constantia" pitchFamily="18" charset="0"/>
            </a:endParaRPr>
          </a:p>
          <a:p>
            <a:pPr marL="914400" lvl="1" indent="-457200" algn="just">
              <a:buFontTx/>
              <a:buChar char="•"/>
            </a:pPr>
            <a:r>
              <a:rPr lang="en-GB" dirty="0" smtClean="0">
                <a:latin typeface="Constantia" pitchFamily="18" charset="0"/>
              </a:rPr>
              <a:t>Designed to  raise awareness to flooding issues</a:t>
            </a:r>
          </a:p>
          <a:p>
            <a:pPr marL="457200" indent="-457200" algn="just">
              <a:buFontTx/>
              <a:buChar char="•"/>
            </a:pPr>
            <a:endParaRPr lang="en-US" dirty="0" smtClean="0">
              <a:latin typeface="Constantia" pitchFamily="18" charset="0"/>
            </a:endParaRPr>
          </a:p>
          <a:p>
            <a:pPr marL="457200" indent="-457200" algn="just">
              <a:buFontTx/>
              <a:buChar char="•"/>
            </a:pPr>
            <a:endParaRPr lang="en-US" dirty="0" smtClean="0">
              <a:latin typeface="Constantia" pitchFamily="18" charset="0"/>
            </a:endParaRPr>
          </a:p>
          <a:p>
            <a:pPr marL="914400" lvl="1" indent="-457200" algn="just">
              <a:buFontTx/>
              <a:buChar char="•"/>
            </a:pPr>
            <a:r>
              <a:rPr lang="en-US" dirty="0" smtClean="0">
                <a:latin typeface="Constantia" pitchFamily="18" charset="0"/>
              </a:rPr>
              <a:t>Project will interlink with other activities working on flood management and risk reduction</a:t>
            </a:r>
          </a:p>
          <a:p>
            <a:pPr marL="457200" indent="-457200" algn="just">
              <a:buFontTx/>
              <a:buChar char="•"/>
            </a:pPr>
            <a:endParaRPr lang="en-US" dirty="0" smtClean="0">
              <a:latin typeface="Constantia" pitchFamily="18" charset="0"/>
            </a:endParaRPr>
          </a:p>
          <a:p>
            <a:pPr marL="914400" lvl="1" indent="-457200" algn="just">
              <a:buFontTx/>
              <a:buChar char="•"/>
            </a:pPr>
            <a:r>
              <a:rPr lang="en-GB" dirty="0" smtClean="0">
                <a:latin typeface="Constantia" pitchFamily="18" charset="0"/>
              </a:rPr>
              <a:t>Model for other catchments and sharing of lessons .  </a:t>
            </a:r>
            <a:endParaRPr lang="en-US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686800" cy="1143000"/>
          </a:xfrm>
        </p:spPr>
        <p:txBody>
          <a:bodyPr/>
          <a:lstStyle/>
          <a:p>
            <a:r>
              <a:rPr lang="en-US" sz="4400" dirty="0" smtClean="0"/>
              <a:t>Introduction of Catchment Governance Model (2009-10)</a:t>
            </a:r>
            <a:endParaRPr lang="en-US" sz="4400" dirty="0"/>
          </a:p>
        </p:txBody>
      </p:sp>
      <p:graphicFrame>
        <p:nvGraphicFramePr>
          <p:cNvPr id="5" name="Content Placeholder 5"/>
          <p:cNvGraphicFramePr>
            <a:graphicFrameLocks/>
          </p:cNvGraphicFramePr>
          <p:nvPr/>
        </p:nvGraphicFramePr>
        <p:xfrm>
          <a:off x="457200" y="1905000"/>
          <a:ext cx="86868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457200" y="381000"/>
          <a:ext cx="8305800" cy="6019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3" name="Slide" r:id="rId4" imgW="4405953" imgH="3304066" progId="PowerPoint.Slide.12">
                  <p:embed/>
                </p:oleObj>
              </mc:Choice>
              <mc:Fallback>
                <p:oleObj name="Slide" r:id="rId4" imgW="4405953" imgH="3304066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81000"/>
                        <a:ext cx="8305800" cy="60194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LWRM\Desktop\technical Report\Scanned Topography Map_1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838200"/>
            <a:ext cx="8305800" cy="5614988"/>
          </a:xfrm>
        </p:spPr>
      </p:pic>
      <p:sp>
        <p:nvSpPr>
          <p:cNvPr id="7" name="Rounded Rectangular Callout 6"/>
          <p:cNvSpPr/>
          <p:nvPr/>
        </p:nvSpPr>
        <p:spPr>
          <a:xfrm>
            <a:off x="5257800" y="2438400"/>
            <a:ext cx="1219200" cy="381000"/>
          </a:xfrm>
          <a:prstGeom prst="wedgeRoundRectCallout">
            <a:avLst>
              <a:gd name="adj1" fmla="val -44706"/>
              <a:gd name="adj2" fmla="val 179799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Water Level Station</a:t>
            </a:r>
          </a:p>
          <a:p>
            <a:pPr algn="ctr">
              <a:defRPr/>
            </a:pPr>
            <a:r>
              <a:rPr lang="en-US" sz="900" dirty="0"/>
              <a:t>(Toko)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1524000" y="2133600"/>
            <a:ext cx="1219200" cy="381000"/>
          </a:xfrm>
          <a:prstGeom prst="wedgeRoundRectCallout">
            <a:avLst>
              <a:gd name="adj1" fmla="val -23256"/>
              <a:gd name="adj2" fmla="val 234049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Water Level Station</a:t>
            </a:r>
          </a:p>
          <a:p>
            <a:pPr algn="ctr">
              <a:defRPr/>
            </a:pPr>
            <a:r>
              <a:rPr lang="en-US" sz="900" dirty="0"/>
              <a:t>(Nadi Bridge)</a:t>
            </a:r>
          </a:p>
        </p:txBody>
      </p:sp>
      <p:sp>
        <p:nvSpPr>
          <p:cNvPr id="10" name="Rounded Rectangular Callout 9"/>
          <p:cNvSpPr/>
          <p:nvPr/>
        </p:nvSpPr>
        <p:spPr>
          <a:xfrm>
            <a:off x="4114800" y="4724400"/>
            <a:ext cx="1219200" cy="381000"/>
          </a:xfrm>
          <a:prstGeom prst="wedgeRoundRectCallout">
            <a:avLst>
              <a:gd name="adj1" fmla="val -33819"/>
              <a:gd name="adj2" fmla="val -218909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900" dirty="0"/>
              <a:t>Water Level Station</a:t>
            </a:r>
          </a:p>
          <a:p>
            <a:pPr algn="ctr">
              <a:defRPr/>
            </a:pPr>
            <a:r>
              <a:rPr lang="en-US" sz="900" dirty="0"/>
              <a:t>(Yavuna)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838200" y="4191000"/>
            <a:ext cx="1066800" cy="381000"/>
          </a:xfrm>
          <a:prstGeom prst="wedgeRoundRectCallout">
            <a:avLst>
              <a:gd name="adj1" fmla="val 144701"/>
              <a:gd name="adj2" fmla="val -90458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dirty="0"/>
              <a:t>Water Level Station</a:t>
            </a:r>
          </a:p>
          <a:p>
            <a:pPr algn="ctr">
              <a:defRPr/>
            </a:pPr>
            <a:r>
              <a:rPr lang="en-US" sz="900" dirty="0"/>
              <a:t>(</a:t>
            </a:r>
            <a:r>
              <a:rPr lang="en-US" sz="800" dirty="0"/>
              <a:t>Nawaka)</a:t>
            </a:r>
          </a:p>
        </p:txBody>
      </p:sp>
      <p:sp>
        <p:nvSpPr>
          <p:cNvPr id="12" name="Rounded Rectangular Callout 11"/>
          <p:cNvSpPr/>
          <p:nvPr/>
        </p:nvSpPr>
        <p:spPr>
          <a:xfrm>
            <a:off x="3962400" y="3276600"/>
            <a:ext cx="1066800" cy="381000"/>
          </a:xfrm>
          <a:prstGeom prst="wedgeRoundRectCallout">
            <a:avLst>
              <a:gd name="adj1" fmla="val -77432"/>
              <a:gd name="adj2" fmla="val -60035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dirty="0"/>
              <a:t>Water Level Station</a:t>
            </a:r>
          </a:p>
          <a:p>
            <a:pPr algn="ctr">
              <a:defRPr/>
            </a:pPr>
            <a:r>
              <a:rPr lang="en-US" sz="900" dirty="0"/>
              <a:t>(Votualevu)</a:t>
            </a:r>
          </a:p>
        </p:txBody>
      </p:sp>
      <p:sp>
        <p:nvSpPr>
          <p:cNvPr id="13" name="Rounded Rectangular Callout 12"/>
          <p:cNvSpPr/>
          <p:nvPr/>
        </p:nvSpPr>
        <p:spPr>
          <a:xfrm>
            <a:off x="3200400" y="2209800"/>
            <a:ext cx="1066800" cy="381000"/>
          </a:xfrm>
          <a:prstGeom prst="wedgeRoundRectCallout">
            <a:avLst>
              <a:gd name="adj1" fmla="val -7412"/>
              <a:gd name="adj2" fmla="val 139401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dirty="0"/>
              <a:t>Water Level Station</a:t>
            </a:r>
          </a:p>
          <a:p>
            <a:pPr algn="ctr">
              <a:defRPr/>
            </a:pPr>
            <a:r>
              <a:rPr lang="en-US" sz="900" dirty="0"/>
              <a:t>(Nasau)</a:t>
            </a:r>
          </a:p>
        </p:txBody>
      </p:sp>
      <p:sp>
        <p:nvSpPr>
          <p:cNvPr id="14" name="Oval Callout 13"/>
          <p:cNvSpPr/>
          <p:nvPr/>
        </p:nvSpPr>
        <p:spPr>
          <a:xfrm>
            <a:off x="4267200" y="1524000"/>
            <a:ext cx="838200" cy="381000"/>
          </a:xfrm>
          <a:prstGeom prst="wedgeEllipseCallout">
            <a:avLst>
              <a:gd name="adj1" fmla="val -5468"/>
              <a:gd name="adj2" fmla="val 157148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b="1" dirty="0"/>
              <a:t>Rainfall station</a:t>
            </a:r>
          </a:p>
        </p:txBody>
      </p:sp>
      <p:sp>
        <p:nvSpPr>
          <p:cNvPr id="15" name="Oval Callout 14"/>
          <p:cNvSpPr/>
          <p:nvPr/>
        </p:nvSpPr>
        <p:spPr>
          <a:xfrm>
            <a:off x="6096000" y="3124200"/>
            <a:ext cx="838200" cy="381000"/>
          </a:xfrm>
          <a:prstGeom prst="wedgeEllipseCallout">
            <a:avLst>
              <a:gd name="adj1" fmla="val -145289"/>
              <a:gd name="adj2" fmla="val -25388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b="1" dirty="0"/>
              <a:t>Rainfall station</a:t>
            </a:r>
          </a:p>
        </p:txBody>
      </p:sp>
      <p:sp>
        <p:nvSpPr>
          <p:cNvPr id="16" name="Oval Callout 15"/>
          <p:cNvSpPr/>
          <p:nvPr/>
        </p:nvSpPr>
        <p:spPr>
          <a:xfrm>
            <a:off x="2971800" y="5334000"/>
            <a:ext cx="838200" cy="381000"/>
          </a:xfrm>
          <a:prstGeom prst="wedgeEllipseCallout">
            <a:avLst>
              <a:gd name="adj1" fmla="val -45417"/>
              <a:gd name="adj2" fmla="val -302572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b="1" dirty="0"/>
              <a:t>Rainfall station</a:t>
            </a:r>
          </a:p>
        </p:txBody>
      </p:sp>
      <p:sp>
        <p:nvSpPr>
          <p:cNvPr id="17" name="Oval Callout 16"/>
          <p:cNvSpPr/>
          <p:nvPr/>
        </p:nvSpPr>
        <p:spPr>
          <a:xfrm>
            <a:off x="7391400" y="2819400"/>
            <a:ext cx="838200" cy="381000"/>
          </a:xfrm>
          <a:prstGeom prst="wedgeEllipseCallout">
            <a:avLst>
              <a:gd name="adj1" fmla="val -112863"/>
              <a:gd name="adj2" fmla="val -5281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b="1" dirty="0"/>
              <a:t>Rainfall station</a:t>
            </a:r>
          </a:p>
        </p:txBody>
      </p:sp>
      <p:sp>
        <p:nvSpPr>
          <p:cNvPr id="18" name="Oval Callout 17"/>
          <p:cNvSpPr/>
          <p:nvPr/>
        </p:nvSpPr>
        <p:spPr>
          <a:xfrm>
            <a:off x="7239000" y="1600200"/>
            <a:ext cx="838200" cy="381000"/>
          </a:xfrm>
          <a:prstGeom prst="wedgeEllipseCallout">
            <a:avLst>
              <a:gd name="adj1" fmla="val -30052"/>
              <a:gd name="adj2" fmla="val 190951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b="1" dirty="0"/>
              <a:t>Rainfall station</a:t>
            </a:r>
          </a:p>
        </p:txBody>
      </p:sp>
      <p:sp>
        <p:nvSpPr>
          <p:cNvPr id="19" name="Oval Callout 18"/>
          <p:cNvSpPr/>
          <p:nvPr/>
        </p:nvSpPr>
        <p:spPr>
          <a:xfrm>
            <a:off x="6096000" y="4191000"/>
            <a:ext cx="838200" cy="381000"/>
          </a:xfrm>
          <a:prstGeom prst="wedgeEllipseCallout">
            <a:avLst>
              <a:gd name="adj1" fmla="val -132996"/>
              <a:gd name="adj2" fmla="val 82781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00" b="1" dirty="0"/>
              <a:t>Rainfall station</a:t>
            </a:r>
          </a:p>
        </p:txBody>
      </p:sp>
      <p:sp>
        <p:nvSpPr>
          <p:cNvPr id="25" name="Rectangular Callout 24"/>
          <p:cNvSpPr/>
          <p:nvPr/>
        </p:nvSpPr>
        <p:spPr>
          <a:xfrm>
            <a:off x="2819400" y="3352800"/>
            <a:ext cx="609600" cy="381000"/>
          </a:xfrm>
          <a:prstGeom prst="wedgeRectCallout">
            <a:avLst>
              <a:gd name="adj1" fmla="val 101042"/>
              <a:gd name="adj2" fmla="val 117500"/>
            </a:avLst>
          </a:prstGeom>
          <a:solidFill>
            <a:schemeClr val="accent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700" b="1" dirty="0">
                <a:solidFill>
                  <a:schemeClr val="tx1"/>
                </a:solidFill>
              </a:rPr>
              <a:t>Retention Dam</a:t>
            </a:r>
          </a:p>
          <a:p>
            <a:pPr algn="ctr">
              <a:defRPr/>
            </a:pPr>
            <a:r>
              <a:rPr lang="en-US" sz="500" b="1" dirty="0">
                <a:solidFill>
                  <a:schemeClr val="tx1"/>
                </a:solidFill>
              </a:rPr>
              <a:t>(Namulomulo)</a:t>
            </a:r>
          </a:p>
        </p:txBody>
      </p:sp>
      <p:sp>
        <p:nvSpPr>
          <p:cNvPr id="26" name="Rectangular Callout 25"/>
          <p:cNvSpPr/>
          <p:nvPr/>
        </p:nvSpPr>
        <p:spPr>
          <a:xfrm>
            <a:off x="1981200" y="2971800"/>
            <a:ext cx="609600" cy="381000"/>
          </a:xfrm>
          <a:prstGeom prst="wedgeRectCallout">
            <a:avLst>
              <a:gd name="adj1" fmla="val 30730"/>
              <a:gd name="adj2" fmla="val 160000"/>
            </a:avLst>
          </a:prstGeom>
          <a:solidFill>
            <a:schemeClr val="accent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700" b="1" dirty="0">
                <a:solidFill>
                  <a:schemeClr val="tx1"/>
                </a:solidFill>
              </a:rPr>
              <a:t>Retention Dam</a:t>
            </a:r>
          </a:p>
          <a:p>
            <a:pPr algn="ctr">
              <a:defRPr/>
            </a:pPr>
            <a:r>
              <a:rPr lang="en-US" sz="700" b="1" dirty="0">
                <a:solidFill>
                  <a:schemeClr val="tx1"/>
                </a:solidFill>
              </a:rPr>
              <a:t>(Vatutu)</a:t>
            </a:r>
          </a:p>
        </p:txBody>
      </p:sp>
      <p:sp>
        <p:nvSpPr>
          <p:cNvPr id="27" name="Rectangular Callout 26"/>
          <p:cNvSpPr/>
          <p:nvPr/>
        </p:nvSpPr>
        <p:spPr>
          <a:xfrm>
            <a:off x="2286000" y="4572000"/>
            <a:ext cx="609600" cy="457200"/>
          </a:xfrm>
          <a:prstGeom prst="wedgeRectCallout">
            <a:avLst>
              <a:gd name="adj1" fmla="val 72917"/>
              <a:gd name="adj2" fmla="val -118333"/>
            </a:avLst>
          </a:prstGeom>
          <a:solidFill>
            <a:schemeClr val="accent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700" b="1" dirty="0">
                <a:solidFill>
                  <a:schemeClr val="tx1"/>
                </a:solidFill>
              </a:rPr>
              <a:t> Retention Dam </a:t>
            </a:r>
            <a:r>
              <a:rPr lang="en-US" sz="700" b="1" dirty="0" smtClean="0">
                <a:solidFill>
                  <a:schemeClr val="tx1"/>
                </a:solidFill>
              </a:rPr>
              <a:t>(Nawaka)</a:t>
            </a:r>
            <a:endParaRPr lang="en-US" sz="7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500" b="1" dirty="0">
              <a:solidFill>
                <a:schemeClr val="tx1"/>
              </a:solidFill>
            </a:endParaRPr>
          </a:p>
        </p:txBody>
      </p:sp>
      <p:sp>
        <p:nvSpPr>
          <p:cNvPr id="19478" name="TextBox 21"/>
          <p:cNvSpPr txBox="1">
            <a:spLocks noChangeArrowheads="1"/>
          </p:cNvSpPr>
          <p:nvPr/>
        </p:nvSpPr>
        <p:spPr bwMode="auto">
          <a:xfrm>
            <a:off x="152400" y="228600"/>
            <a:ext cx="8458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Installation of  Flood Management equipment  &amp; Infrastructures</a:t>
            </a:r>
          </a:p>
        </p:txBody>
      </p:sp>
      <p:sp>
        <p:nvSpPr>
          <p:cNvPr id="24" name="Oval 23"/>
          <p:cNvSpPr/>
          <p:nvPr/>
        </p:nvSpPr>
        <p:spPr>
          <a:xfrm>
            <a:off x="7315200" y="2514600"/>
            <a:ext cx="1524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28" name="Picture 2" descr="I:\DCIM\101CANON\IMG_244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4038600"/>
            <a:ext cx="6492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 descr="I:\DCIM\101CANON\IMG_245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5105400"/>
            <a:ext cx="190023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5" grpId="0" animBg="1"/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LWRM\Desktop\technical Report\Scanned Topography Map_1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000" y="838200"/>
            <a:ext cx="8305800" cy="5614988"/>
          </a:xfrm>
        </p:spPr>
      </p:pic>
      <p:sp>
        <p:nvSpPr>
          <p:cNvPr id="30" name="Freeform 29"/>
          <p:cNvSpPr/>
          <p:nvPr/>
        </p:nvSpPr>
        <p:spPr>
          <a:xfrm>
            <a:off x="1558925" y="3686175"/>
            <a:ext cx="79375" cy="146050"/>
          </a:xfrm>
          <a:custGeom>
            <a:avLst/>
            <a:gdLst>
              <a:gd name="connsiteX0" fmla="*/ 0 w 78537"/>
              <a:gd name="connsiteY0" fmla="*/ 11220 h 146334"/>
              <a:gd name="connsiteX1" fmla="*/ 50488 w 78537"/>
              <a:gd name="connsiteY1" fmla="*/ 0 h 146334"/>
              <a:gd name="connsiteX2" fmla="*/ 78537 w 78537"/>
              <a:gd name="connsiteY2" fmla="*/ 5610 h 146334"/>
              <a:gd name="connsiteX3" fmla="*/ 72927 w 78537"/>
              <a:gd name="connsiteY3" fmla="*/ 22439 h 146334"/>
              <a:gd name="connsiteX4" fmla="*/ 61708 w 78537"/>
              <a:gd name="connsiteY4" fmla="*/ 39269 h 146334"/>
              <a:gd name="connsiteX5" fmla="*/ 39269 w 78537"/>
              <a:gd name="connsiteY5" fmla="*/ 117806 h 14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37" h="146334">
                <a:moveTo>
                  <a:pt x="0" y="11220"/>
                </a:moveTo>
                <a:cubicBezTo>
                  <a:pt x="8654" y="9056"/>
                  <a:pt x="43366" y="0"/>
                  <a:pt x="50488" y="0"/>
                </a:cubicBezTo>
                <a:cubicBezTo>
                  <a:pt x="60023" y="0"/>
                  <a:pt x="69187" y="3740"/>
                  <a:pt x="78537" y="5610"/>
                </a:cubicBezTo>
                <a:cubicBezTo>
                  <a:pt x="76667" y="11220"/>
                  <a:pt x="75571" y="17150"/>
                  <a:pt x="72927" y="22439"/>
                </a:cubicBezTo>
                <a:cubicBezTo>
                  <a:pt x="69912" y="28469"/>
                  <a:pt x="63840" y="32873"/>
                  <a:pt x="61708" y="39269"/>
                </a:cubicBezTo>
                <a:cubicBezTo>
                  <a:pt x="26020" y="146334"/>
                  <a:pt x="58447" y="79447"/>
                  <a:pt x="39269" y="117806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478" name="TextBox 21"/>
          <p:cNvSpPr txBox="1">
            <a:spLocks noChangeArrowheads="1"/>
          </p:cNvSpPr>
          <p:nvPr/>
        </p:nvSpPr>
        <p:spPr bwMode="auto">
          <a:xfrm>
            <a:off x="914400" y="381000"/>
            <a:ext cx="8458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Data Transfer Pathway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7315200" y="2514600"/>
            <a:ext cx="152400" cy="76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2" name="Picture 31" descr="C:\Users\LWRM\Pictures\antenna20.gif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2057400"/>
            <a:ext cx="8763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2" descr="C:\Users\LWRM\Pictures\antenna20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295400"/>
            <a:ext cx="1600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www.dce.kar.nic.in/images/Animation%20Arrow%20-%20Final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659352">
            <a:off x="5169390" y="2133506"/>
            <a:ext cx="2286000" cy="188508"/>
          </a:xfrm>
          <a:prstGeom prst="rect">
            <a:avLst/>
          </a:prstGeom>
          <a:noFill/>
        </p:spPr>
      </p:pic>
      <p:pic>
        <p:nvPicPr>
          <p:cNvPr id="1032" name="Picture 8" descr="http://crookedcreekvision.com/animation-arrow-8r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734596">
            <a:off x="4583992" y="1595039"/>
            <a:ext cx="885825" cy="619126"/>
          </a:xfrm>
          <a:prstGeom prst="rect">
            <a:avLst/>
          </a:prstGeom>
          <a:noFill/>
        </p:spPr>
      </p:pic>
      <p:pic>
        <p:nvPicPr>
          <p:cNvPr id="1036" name="Picture 12" descr="http://crookedcreekvision.com/animation-arrow-8r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49239">
            <a:off x="2988482" y="1388680"/>
            <a:ext cx="885825" cy="619126"/>
          </a:xfrm>
          <a:prstGeom prst="rect">
            <a:avLst/>
          </a:prstGeom>
          <a:noFill/>
        </p:spPr>
      </p:pic>
      <p:pic>
        <p:nvPicPr>
          <p:cNvPr id="1038" name="Picture 14" descr="http://crookedcreekvision.com/animation-arrow-8r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72296">
            <a:off x="3830104" y="1480085"/>
            <a:ext cx="885825" cy="619126"/>
          </a:xfrm>
          <a:prstGeom prst="rect">
            <a:avLst/>
          </a:prstGeom>
          <a:noFill/>
        </p:spPr>
      </p:pic>
      <p:pic>
        <p:nvPicPr>
          <p:cNvPr id="1040" name="Picture 16" descr="http://t1.gstatic.com/images?q=tbn:ANd9GcRMumhcn3qFMeelXBLFuWGQVaHjzxMCe-KhwWcDs1Wptw9D4zfYTA&amp;t=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00200" y="1066800"/>
            <a:ext cx="1238250" cy="1143001"/>
          </a:xfrm>
          <a:prstGeom prst="rect">
            <a:avLst/>
          </a:prstGeom>
          <a:noFill/>
        </p:spPr>
      </p:pic>
      <p:pic>
        <p:nvPicPr>
          <p:cNvPr id="1042" name="Picture 18" descr="http://www.androidtrek.com/wp-content/uploads/2010/10/vodafone_logo.gif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1676400"/>
            <a:ext cx="286577" cy="226295"/>
          </a:xfrm>
          <a:prstGeom prst="rect">
            <a:avLst/>
          </a:prstGeom>
          <a:noFill/>
        </p:spPr>
      </p:pic>
      <p:pic>
        <p:nvPicPr>
          <p:cNvPr id="1046" name="Picture 22" descr="http://newlytech.com/wp-content/uploads/2010/12/computer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3200400"/>
            <a:ext cx="609600" cy="651046"/>
          </a:xfrm>
          <a:prstGeom prst="rect">
            <a:avLst/>
          </a:prstGeom>
          <a:noFill/>
        </p:spPr>
      </p:pic>
      <p:sp>
        <p:nvSpPr>
          <p:cNvPr id="41" name="TextBox 40"/>
          <p:cNvSpPr txBox="1"/>
          <p:nvPr/>
        </p:nvSpPr>
        <p:spPr>
          <a:xfrm>
            <a:off x="7162800" y="2667000"/>
            <a:ext cx="1524000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              SIM Card   /  GPRS Telemetry </a:t>
            </a:r>
            <a:endParaRPr lang="en-US" sz="1100" dirty="0"/>
          </a:p>
        </p:txBody>
      </p:sp>
      <p:sp>
        <p:nvSpPr>
          <p:cNvPr id="42" name="TextBox 41"/>
          <p:cNvSpPr txBox="1"/>
          <p:nvPr/>
        </p:nvSpPr>
        <p:spPr>
          <a:xfrm>
            <a:off x="4648200" y="2743200"/>
            <a:ext cx="1219200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Vodafone Mast  / transmitters </a:t>
            </a:r>
            <a:endParaRPr lang="en-US" sz="1100" dirty="0"/>
          </a:p>
        </p:txBody>
      </p:sp>
      <p:sp>
        <p:nvSpPr>
          <p:cNvPr id="43" name="TextBox 42"/>
          <p:cNvSpPr txBox="1"/>
          <p:nvPr/>
        </p:nvSpPr>
        <p:spPr>
          <a:xfrm>
            <a:off x="609600" y="1295400"/>
            <a:ext cx="1066800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Vodafone  Network server</a:t>
            </a:r>
            <a:endParaRPr lang="en-US" sz="1100" dirty="0"/>
          </a:p>
        </p:txBody>
      </p:sp>
      <p:sp>
        <p:nvSpPr>
          <p:cNvPr id="44" name="TextBox 43"/>
          <p:cNvSpPr txBox="1"/>
          <p:nvPr/>
        </p:nvSpPr>
        <p:spPr>
          <a:xfrm>
            <a:off x="2133600" y="3429000"/>
            <a:ext cx="1066800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FMS  server</a:t>
            </a:r>
            <a:endParaRPr lang="en-US" sz="1100" b="1" dirty="0"/>
          </a:p>
        </p:txBody>
      </p:sp>
      <p:pic>
        <p:nvPicPr>
          <p:cNvPr id="1048" name="Picture 24" descr="http://www.creativebenefitscbs.com/images/63_animated-arrow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808873">
            <a:off x="1448816" y="2359532"/>
            <a:ext cx="869351" cy="466726"/>
          </a:xfrm>
          <a:prstGeom prst="rect">
            <a:avLst/>
          </a:prstGeom>
          <a:noFill/>
        </p:spPr>
      </p:pic>
      <p:pic>
        <p:nvPicPr>
          <p:cNvPr id="1056" name="Picture 32" descr="http://strumthatguitar.com/wp-content/uploads/2009/12/rightAnimatedArrow.gif"/>
          <p:cNvPicPr>
            <a:picLocks noChangeAspect="1" noChangeArrowheads="1" noCrop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699666">
            <a:off x="1111006" y="4007873"/>
            <a:ext cx="762000" cy="246751"/>
          </a:xfrm>
          <a:prstGeom prst="rect">
            <a:avLst/>
          </a:prstGeom>
          <a:noFill/>
        </p:spPr>
      </p:pic>
      <p:pic>
        <p:nvPicPr>
          <p:cNvPr id="50" name="Picture 32" descr="http://strumthatguitar.com/wp-content/uploads/2009/12/rightAnimatedArrow.gif"/>
          <p:cNvPicPr>
            <a:picLocks noChangeAspect="1" noChangeArrowheads="1" noCrop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309738">
            <a:off x="1212779" y="5297142"/>
            <a:ext cx="762000" cy="246751"/>
          </a:xfrm>
          <a:prstGeom prst="rect">
            <a:avLst/>
          </a:prstGeom>
          <a:noFill/>
        </p:spPr>
      </p:pic>
      <p:pic>
        <p:nvPicPr>
          <p:cNvPr id="52" name="Picture 32" descr="http://strumthatguitar.com/wp-content/uploads/2009/12/rightAnimatedArrow.gif"/>
          <p:cNvPicPr>
            <a:picLocks noChangeAspect="1" noChangeArrowheads="1" noCrop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133603">
            <a:off x="840944" y="4531922"/>
            <a:ext cx="762000" cy="246751"/>
          </a:xfrm>
          <a:prstGeom prst="rect">
            <a:avLst/>
          </a:prstGeom>
          <a:noFill/>
        </p:spPr>
      </p:pic>
      <p:pic>
        <p:nvPicPr>
          <p:cNvPr id="53" name="Picture 22" descr="http://newlytech.com/wp-content/uploads/2010/12/computer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4953000"/>
            <a:ext cx="395553" cy="422446"/>
          </a:xfrm>
          <a:prstGeom prst="rect">
            <a:avLst/>
          </a:prstGeom>
          <a:noFill/>
        </p:spPr>
      </p:pic>
      <p:pic>
        <p:nvPicPr>
          <p:cNvPr id="1058" name="Picture 34" descr="http://www.wvdhsem.gov/WV_Disaster_Library/Library/FLOODS/FEMA-Floods%20for%20Kids_files/image001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05000" y="5105400"/>
            <a:ext cx="1438275" cy="1028700"/>
          </a:xfrm>
          <a:prstGeom prst="rect">
            <a:avLst/>
          </a:prstGeom>
          <a:noFill/>
        </p:spPr>
      </p:pic>
      <p:sp>
        <p:nvSpPr>
          <p:cNvPr id="56" name="TextBox 55"/>
          <p:cNvSpPr txBox="1"/>
          <p:nvPr/>
        </p:nvSpPr>
        <p:spPr>
          <a:xfrm>
            <a:off x="2895600" y="5486400"/>
            <a:ext cx="1066800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NDMO</a:t>
            </a:r>
            <a:endParaRPr lang="en-US" sz="1100" b="1" dirty="0"/>
          </a:p>
        </p:txBody>
      </p:sp>
      <p:pic>
        <p:nvPicPr>
          <p:cNvPr id="57" name="Picture 32" descr="http://strumthatguitar.com/wp-content/uploads/2009/12/rightAnimatedArrow.gif"/>
          <p:cNvPicPr>
            <a:picLocks noChangeAspect="1" noChangeArrowheads="1" noCrop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104820">
            <a:off x="1608102" y="4010897"/>
            <a:ext cx="762000" cy="246751"/>
          </a:xfrm>
          <a:prstGeom prst="rect">
            <a:avLst/>
          </a:prstGeom>
          <a:noFill/>
        </p:spPr>
      </p:pic>
      <p:sp>
        <p:nvSpPr>
          <p:cNvPr id="58" name="TextBox 57"/>
          <p:cNvSpPr txBox="1"/>
          <p:nvPr/>
        </p:nvSpPr>
        <p:spPr>
          <a:xfrm>
            <a:off x="1752600" y="4495800"/>
            <a:ext cx="1066800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PMU – Data Archiving </a:t>
            </a:r>
            <a:endParaRPr lang="en-US" sz="1100" dirty="0"/>
          </a:p>
        </p:txBody>
      </p:sp>
      <p:pic>
        <p:nvPicPr>
          <p:cNvPr id="1060" name="Picture 36" descr="http://archive.apnic.net/meetings/18/images/connect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2362200"/>
            <a:ext cx="762000" cy="216878"/>
          </a:xfrm>
          <a:prstGeom prst="rect">
            <a:avLst/>
          </a:prstGeom>
          <a:noFill/>
        </p:spPr>
      </p:pic>
      <p:pic>
        <p:nvPicPr>
          <p:cNvPr id="60" name="Picture 36" descr="http://archive.apnic.net/meetings/18/images/connect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4038600"/>
            <a:ext cx="838200" cy="238565"/>
          </a:xfrm>
          <a:prstGeom prst="rect">
            <a:avLst/>
          </a:prstGeom>
          <a:noFill/>
        </p:spPr>
      </p:pic>
      <p:pic>
        <p:nvPicPr>
          <p:cNvPr id="61" name="Picture 36" descr="http://archive.apnic.net/meetings/18/images/connect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5181600"/>
            <a:ext cx="457200" cy="130127"/>
          </a:xfrm>
          <a:prstGeom prst="rect">
            <a:avLst/>
          </a:prstGeom>
          <a:noFill/>
        </p:spPr>
      </p:pic>
      <p:pic>
        <p:nvPicPr>
          <p:cNvPr id="1068" name="Picture 44" descr="http://metro-group.com.pk/index_files/image004.gif"/>
          <p:cNvPicPr>
            <a:picLocks noChangeAspect="1" noChangeArrowheads="1" noCrop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4876800"/>
            <a:ext cx="606425" cy="693623"/>
          </a:xfrm>
          <a:prstGeom prst="rect">
            <a:avLst/>
          </a:prstGeom>
          <a:noFill/>
        </p:spPr>
      </p:pic>
      <p:pic>
        <p:nvPicPr>
          <p:cNvPr id="1074" name="Picture 50" descr="http://www.waternz.org.nz/images/vacancies/fiji_waterauthority.jp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5943600"/>
            <a:ext cx="838200" cy="396479"/>
          </a:xfrm>
          <a:prstGeom prst="rect">
            <a:avLst/>
          </a:prstGeom>
          <a:noFill/>
        </p:spPr>
      </p:pic>
      <p:pic>
        <p:nvPicPr>
          <p:cNvPr id="70" name="Picture 52" descr="http://www.kingbee.co.uk/cs/vodafone_animation_studio_uk_london_uk.gif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800" y="2667000"/>
            <a:ext cx="609601" cy="228600"/>
          </a:xfrm>
          <a:prstGeom prst="rect">
            <a:avLst/>
          </a:prstGeom>
          <a:noFill/>
        </p:spPr>
      </p:pic>
      <p:sp>
        <p:nvSpPr>
          <p:cNvPr id="71" name="TextBox 70"/>
          <p:cNvSpPr txBox="1"/>
          <p:nvPr/>
        </p:nvSpPr>
        <p:spPr>
          <a:xfrm>
            <a:off x="5029200" y="4343400"/>
            <a:ext cx="175260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EWS SOP Activation </a:t>
            </a:r>
            <a:endParaRPr lang="en-US" sz="1600" b="1" dirty="0"/>
          </a:p>
        </p:txBody>
      </p:sp>
      <p:pic>
        <p:nvPicPr>
          <p:cNvPr id="40" name="Picture 39" descr="http://aquaculture.org.nz/wp-content/uploads/2011/06/niwa-logo-1024x295.jpg"/>
          <p:cNvPicPr/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00400"/>
            <a:ext cx="1297686" cy="3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4" descr="http://aquaculture.org.nz/wp-content/uploads/2011/06/niwa-logo-1024x295.jpg"/>
          <p:cNvPicPr/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76428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609600" y="5486400"/>
            <a:ext cx="1066800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WAF/ IWRM</a:t>
            </a:r>
          </a:p>
          <a:p>
            <a:pPr algn="ctr"/>
            <a:r>
              <a:rPr lang="en-US" sz="1100" b="1" dirty="0" smtClean="0"/>
              <a:t>West Server </a:t>
            </a:r>
            <a:endParaRPr lang="en-US" sz="1100" dirty="0"/>
          </a:p>
        </p:txBody>
      </p:sp>
      <p:sp>
        <p:nvSpPr>
          <p:cNvPr id="48" name="TextBox 47"/>
          <p:cNvSpPr txBox="1"/>
          <p:nvPr/>
        </p:nvSpPr>
        <p:spPr>
          <a:xfrm>
            <a:off x="2743200" y="6096000"/>
            <a:ext cx="2057400" cy="600164"/>
          </a:xfrm>
          <a:prstGeom prst="rect">
            <a:avLst/>
          </a:prstGeom>
          <a:solidFill>
            <a:srgbClr val="FF3300"/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Commissioner West , SA NADI TOWN, District Officer Nadi, NCC,</a:t>
            </a:r>
            <a:endParaRPr lang="en-US" sz="1100" b="1" dirty="0"/>
          </a:p>
        </p:txBody>
      </p:sp>
      <p:pic>
        <p:nvPicPr>
          <p:cNvPr id="101380" name="Picture 4" descr="http://lh5.ggpht.com/_Dc1phq4cbaI/TJJPK9PToII/AAAAAAAABKE/ehDF10da3vU/arrowtwink1.gif"/>
          <p:cNvPicPr>
            <a:picLocks noChangeAspect="1" noChangeArrowheads="1" noCrop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47759">
            <a:off x="1314012" y="5993505"/>
            <a:ext cx="1628775" cy="499663"/>
          </a:xfrm>
          <a:prstGeom prst="rect">
            <a:avLst/>
          </a:prstGeom>
          <a:noFill/>
        </p:spPr>
      </p:pic>
      <p:sp>
        <p:nvSpPr>
          <p:cNvPr id="55" name="Right Arrow 54"/>
          <p:cNvSpPr/>
          <p:nvPr/>
        </p:nvSpPr>
        <p:spPr>
          <a:xfrm rot="18372458">
            <a:off x="4137448" y="5263825"/>
            <a:ext cx="1326305" cy="3511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Picture 22" descr="http://newlytech.com/wp-content/uploads/2010/12/computer.jpg"/>
          <p:cNvPicPr>
            <a:picLocks noChangeAspect="1"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200" y="3810000"/>
            <a:ext cx="719558" cy="574846"/>
          </a:xfrm>
          <a:prstGeom prst="rect">
            <a:avLst/>
          </a:prstGeom>
          <a:noFill/>
        </p:spPr>
      </p:pic>
      <p:sp>
        <p:nvSpPr>
          <p:cNvPr id="64" name="TextBox 63"/>
          <p:cNvSpPr txBox="1"/>
          <p:nvPr/>
        </p:nvSpPr>
        <p:spPr>
          <a:xfrm>
            <a:off x="3657600" y="3810000"/>
            <a:ext cx="1066800" cy="43088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/>
              <a:t>WAF  server (</a:t>
            </a:r>
            <a:r>
              <a:rPr lang="en-US" sz="1100" b="1" dirty="0" err="1" smtClean="0"/>
              <a:t>Wailoku</a:t>
            </a:r>
            <a:r>
              <a:rPr lang="en-US" sz="1100" b="1" dirty="0" smtClean="0"/>
              <a:t>)</a:t>
            </a:r>
            <a:endParaRPr lang="en-US" sz="1100" b="1" dirty="0"/>
          </a:p>
        </p:txBody>
      </p:sp>
      <p:pic>
        <p:nvPicPr>
          <p:cNvPr id="65" name="Picture 32" descr="http://strumthatguitar.com/wp-content/uploads/2009/12/rightAnimatedArrow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431419">
            <a:off x="2264356" y="3927372"/>
            <a:ext cx="1229774" cy="202666"/>
          </a:xfrm>
          <a:prstGeom prst="rect">
            <a:avLst/>
          </a:prstGeom>
          <a:noFill/>
        </p:spPr>
      </p:pic>
      <p:sp>
        <p:nvSpPr>
          <p:cNvPr id="66" name="TextBox 65"/>
          <p:cNvSpPr txBox="1"/>
          <p:nvPr/>
        </p:nvSpPr>
        <p:spPr>
          <a:xfrm>
            <a:off x="6019800" y="5334000"/>
            <a:ext cx="213360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Community Based Disaster Management Committee</a:t>
            </a:r>
            <a:endParaRPr lang="en-US" b="1" dirty="0"/>
          </a:p>
        </p:txBody>
      </p:sp>
      <p:sp>
        <p:nvSpPr>
          <p:cNvPr id="67" name="Right Arrow 66"/>
          <p:cNvSpPr/>
          <p:nvPr/>
        </p:nvSpPr>
        <p:spPr>
          <a:xfrm rot="20124228">
            <a:off x="4813504" y="6051286"/>
            <a:ext cx="1326305" cy="3511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8" name="Diagram 67"/>
          <p:cNvGraphicFramePr/>
          <p:nvPr/>
        </p:nvGraphicFramePr>
        <p:xfrm>
          <a:off x="0" y="228600"/>
          <a:ext cx="8763000" cy="1764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graphicFrame>
        <p:nvGraphicFramePr>
          <p:cNvPr id="69" name="Diagram 68"/>
          <p:cNvGraphicFramePr/>
          <p:nvPr/>
        </p:nvGraphicFramePr>
        <p:xfrm>
          <a:off x="0" y="2209800"/>
          <a:ext cx="87630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9" r:lo="rId30" r:qs="rId31" r:cs="rId3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8" grpId="0">
        <p:bldAsOne/>
      </p:bldGraphic>
      <p:bldGraphic spid="69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I:\DCIM\101MSDCF\DSC0068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/>
      </p:sp>
      <p:pic>
        <p:nvPicPr>
          <p:cNvPr id="112642" name="Picture 2" descr="G:\DCIM\101MSDCF\DSC028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66800" y="0"/>
            <a:ext cx="7184571" cy="6858000"/>
          </a:xfrm>
          <a:prstGeom prst="rect">
            <a:avLst/>
          </a:prstGeom>
          <a:noFill/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105400" y="0"/>
            <a:ext cx="4038600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457200" indent="-457200"/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      Establishment of 31  </a:t>
            </a:r>
            <a:r>
              <a:rPr lang="en-US" sz="2400" dirty="0" smtClean="0">
                <a:solidFill>
                  <a:schemeClr val="bg2">
                    <a:lumMod val="90000"/>
                  </a:schemeClr>
                </a:solidFill>
                <a:latin typeface="+mj-lt"/>
              </a:rPr>
              <a:t>Community Disaster Management Committees (CDMC)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Trained the CDMC in </a:t>
            </a:r>
            <a:r>
              <a:rPr lang="en-US" sz="2400" dirty="0" smtClean="0">
                <a:solidFill>
                  <a:schemeClr val="bg2">
                    <a:lumMod val="90000"/>
                  </a:schemeClr>
                </a:solidFill>
                <a:latin typeface="+mj-lt"/>
              </a:rPr>
              <a:t>Disaster Management (DM)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Developed </a:t>
            </a:r>
            <a:r>
              <a:rPr lang="en-US" sz="2400" dirty="0" smtClean="0">
                <a:solidFill>
                  <a:schemeClr val="bg2">
                    <a:lumMod val="90000"/>
                  </a:schemeClr>
                </a:solidFill>
                <a:latin typeface="+mj-lt"/>
              </a:rPr>
              <a:t>Community Disaster Response Plan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- documented / formalized</a:t>
            </a:r>
          </a:p>
          <a:p>
            <a:pPr marL="457200" indent="-457200"/>
            <a:r>
              <a:rPr lang="en-US" sz="2400" dirty="0" smtClean="0">
                <a:solidFill>
                  <a:schemeClr val="bg1"/>
                </a:solidFill>
                <a:latin typeface="+mj-lt"/>
              </a:rPr>
              <a:t>Process :</a:t>
            </a:r>
            <a:br>
              <a:rPr lang="en-US" sz="2400" dirty="0" smtClean="0">
                <a:solidFill>
                  <a:schemeClr val="bg1"/>
                </a:solidFill>
                <a:latin typeface="+mj-lt"/>
              </a:rPr>
            </a:b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-Hazard &amp; Capacity Survey</a:t>
            </a:r>
            <a:br>
              <a:rPr lang="en-US" sz="2400" dirty="0" smtClean="0">
                <a:solidFill>
                  <a:schemeClr val="bg1"/>
                </a:solidFill>
                <a:latin typeface="+mj-lt"/>
              </a:rPr>
            </a:b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DRR Action Plan</a:t>
            </a:r>
            <a:br>
              <a:rPr lang="en-US" sz="2400" dirty="0" smtClean="0">
                <a:solidFill>
                  <a:schemeClr val="bg1"/>
                </a:solidFill>
                <a:latin typeface="+mj-lt"/>
              </a:rPr>
            </a:b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-Community Disaster Response Arrangements</a:t>
            </a:r>
            <a:br>
              <a:rPr lang="en-US" sz="2400" dirty="0" smtClean="0">
                <a:solidFill>
                  <a:schemeClr val="bg1"/>
                </a:solidFill>
                <a:latin typeface="+mj-lt"/>
              </a:rPr>
            </a:b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-Community Hazard Map</a:t>
            </a:r>
            <a:br>
              <a:rPr lang="en-US" sz="2400" dirty="0" smtClean="0">
                <a:solidFill>
                  <a:schemeClr val="bg1"/>
                </a:solidFill>
                <a:latin typeface="+mj-lt"/>
              </a:rPr>
            </a:b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Test Simulation exercise for community</a:t>
            </a:r>
            <a:endParaRPr lang="en-GB" sz="2800" dirty="0" smtClean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I:\DCIM\101MSDCF\DSC0067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63" name="Picture 3" descr="C:\Users\user\Desktop\MAUREEN FOLDER\MAUREEN FOLDER - BACK UP\2013\chairmen n advisory counsilors workshop\pic workshop\DSC_099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886200"/>
            <a:ext cx="3733800" cy="2482580"/>
          </a:xfrm>
          <a:prstGeom prst="rect">
            <a:avLst/>
          </a:prstGeom>
          <a:noFill/>
        </p:spPr>
      </p:pic>
      <p:pic>
        <p:nvPicPr>
          <p:cNvPr id="92164" name="Picture 4" descr="C:\Users\user\Desktop\MAUREEN FOLDER\MAUREEN FOLDER - BACK UP\2013\chairmen n advisory counsilors workshop\pic workshop\DSC_09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3886200"/>
            <a:ext cx="4038600" cy="268523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Building Capacity , building a Disaster Management Team, Networking , </a:t>
            </a:r>
          </a:p>
          <a:p>
            <a:pPr algn="ctr"/>
            <a:r>
              <a:rPr lang="en-US" dirty="0" smtClean="0"/>
              <a:t> “being eyes ears of response agencies “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 29"/>
          <p:cNvSpPr/>
          <p:nvPr/>
        </p:nvSpPr>
        <p:spPr>
          <a:xfrm>
            <a:off x="1558925" y="3686175"/>
            <a:ext cx="79375" cy="146050"/>
          </a:xfrm>
          <a:custGeom>
            <a:avLst/>
            <a:gdLst>
              <a:gd name="connsiteX0" fmla="*/ 0 w 78537"/>
              <a:gd name="connsiteY0" fmla="*/ 11220 h 146334"/>
              <a:gd name="connsiteX1" fmla="*/ 50488 w 78537"/>
              <a:gd name="connsiteY1" fmla="*/ 0 h 146334"/>
              <a:gd name="connsiteX2" fmla="*/ 78537 w 78537"/>
              <a:gd name="connsiteY2" fmla="*/ 5610 h 146334"/>
              <a:gd name="connsiteX3" fmla="*/ 72927 w 78537"/>
              <a:gd name="connsiteY3" fmla="*/ 22439 h 146334"/>
              <a:gd name="connsiteX4" fmla="*/ 61708 w 78537"/>
              <a:gd name="connsiteY4" fmla="*/ 39269 h 146334"/>
              <a:gd name="connsiteX5" fmla="*/ 39269 w 78537"/>
              <a:gd name="connsiteY5" fmla="*/ 117806 h 146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37" h="146334">
                <a:moveTo>
                  <a:pt x="0" y="11220"/>
                </a:moveTo>
                <a:cubicBezTo>
                  <a:pt x="8654" y="9056"/>
                  <a:pt x="43366" y="0"/>
                  <a:pt x="50488" y="0"/>
                </a:cubicBezTo>
                <a:cubicBezTo>
                  <a:pt x="60023" y="0"/>
                  <a:pt x="69187" y="3740"/>
                  <a:pt x="78537" y="5610"/>
                </a:cubicBezTo>
                <a:cubicBezTo>
                  <a:pt x="76667" y="11220"/>
                  <a:pt x="75571" y="17150"/>
                  <a:pt x="72927" y="22439"/>
                </a:cubicBezTo>
                <a:cubicBezTo>
                  <a:pt x="69912" y="28469"/>
                  <a:pt x="63840" y="32873"/>
                  <a:pt x="61708" y="39269"/>
                </a:cubicBezTo>
                <a:cubicBezTo>
                  <a:pt x="26020" y="146334"/>
                  <a:pt x="58447" y="79447"/>
                  <a:pt x="39269" y="117806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7625"/>
            <a:ext cx="9753600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TextBox 32"/>
          <p:cNvSpPr txBox="1"/>
          <p:nvPr/>
        </p:nvSpPr>
        <p:spPr>
          <a:xfrm>
            <a:off x="381000" y="533400"/>
            <a:ext cx="2971800" cy="14773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Area : </a:t>
            </a:r>
            <a:r>
              <a:rPr lang="en-GB" dirty="0" smtClean="0">
                <a:solidFill>
                  <a:schemeClr val="bg1"/>
                </a:solidFill>
              </a:rPr>
              <a:t> 517 sq. km 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Population :71712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5 tikinas , 22 villages, 18settlements, 7 informal   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1746" name="Picture 2" descr="http://www.vectorstock.com/i/composite/43,48/cartoon-town-vector-52434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3048000"/>
            <a:ext cx="990600" cy="485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Freeform 10"/>
          <p:cNvSpPr/>
          <p:nvPr/>
        </p:nvSpPr>
        <p:spPr>
          <a:xfrm rot="20977291">
            <a:off x="582623" y="2095966"/>
            <a:ext cx="2198911" cy="2312014"/>
          </a:xfrm>
          <a:custGeom>
            <a:avLst/>
            <a:gdLst>
              <a:gd name="connsiteX0" fmla="*/ 1545874 w 1647909"/>
              <a:gd name="connsiteY0" fmla="*/ 26179 h 1774247"/>
              <a:gd name="connsiteX1" fmla="*/ 1545874 w 1647909"/>
              <a:gd name="connsiteY1" fmla="*/ 26179 h 1774247"/>
              <a:gd name="connsiteX2" fmla="*/ 1403984 w 1647909"/>
              <a:gd name="connsiteY2" fmla="*/ 41945 h 1774247"/>
              <a:gd name="connsiteX3" fmla="*/ 1230563 w 1647909"/>
              <a:gd name="connsiteY3" fmla="*/ 73476 h 1774247"/>
              <a:gd name="connsiteX4" fmla="*/ 1167501 w 1647909"/>
              <a:gd name="connsiteY4" fmla="*/ 152304 h 1774247"/>
              <a:gd name="connsiteX5" fmla="*/ 1057143 w 1647909"/>
              <a:gd name="connsiteY5" fmla="*/ 183835 h 1774247"/>
              <a:gd name="connsiteX6" fmla="*/ 615708 w 1647909"/>
              <a:gd name="connsiteY6" fmla="*/ 199600 h 1774247"/>
              <a:gd name="connsiteX7" fmla="*/ 521115 w 1647909"/>
              <a:gd name="connsiteY7" fmla="*/ 215366 h 1774247"/>
              <a:gd name="connsiteX8" fmla="*/ 363460 w 1647909"/>
              <a:gd name="connsiteY8" fmla="*/ 262662 h 1774247"/>
              <a:gd name="connsiteX9" fmla="*/ 221570 w 1647909"/>
              <a:gd name="connsiteY9" fmla="*/ 278428 h 1774247"/>
              <a:gd name="connsiteX10" fmla="*/ 174274 w 1647909"/>
              <a:gd name="connsiteY10" fmla="*/ 309959 h 1774247"/>
              <a:gd name="connsiteX11" fmla="*/ 126977 w 1647909"/>
              <a:gd name="connsiteY11" fmla="*/ 325724 h 1774247"/>
              <a:gd name="connsiteX12" fmla="*/ 48149 w 1647909"/>
              <a:gd name="connsiteY12" fmla="*/ 436083 h 1774247"/>
              <a:gd name="connsiteX13" fmla="*/ 32384 w 1647909"/>
              <a:gd name="connsiteY13" fmla="*/ 483379 h 1774247"/>
              <a:gd name="connsiteX14" fmla="*/ 48149 w 1647909"/>
              <a:gd name="connsiteY14" fmla="*/ 909048 h 1774247"/>
              <a:gd name="connsiteX15" fmla="*/ 32384 w 1647909"/>
              <a:gd name="connsiteY15" fmla="*/ 987876 h 1774247"/>
              <a:gd name="connsiteX16" fmla="*/ 853 w 1647909"/>
              <a:gd name="connsiteY16" fmla="*/ 1035173 h 1774247"/>
              <a:gd name="connsiteX17" fmla="*/ 16618 w 1647909"/>
              <a:gd name="connsiteY17" fmla="*/ 1145531 h 1774247"/>
              <a:gd name="connsiteX18" fmla="*/ 63915 w 1647909"/>
              <a:gd name="connsiteY18" fmla="*/ 1161297 h 1774247"/>
              <a:gd name="connsiteX19" fmla="*/ 111212 w 1647909"/>
              <a:gd name="connsiteY19" fmla="*/ 1192828 h 1774247"/>
              <a:gd name="connsiteX20" fmla="*/ 142743 w 1647909"/>
              <a:gd name="connsiteY20" fmla="*/ 1460842 h 1774247"/>
              <a:gd name="connsiteX21" fmla="*/ 158508 w 1647909"/>
              <a:gd name="connsiteY21" fmla="*/ 1508138 h 1774247"/>
              <a:gd name="connsiteX22" fmla="*/ 205805 w 1647909"/>
              <a:gd name="connsiteY22" fmla="*/ 1555435 h 1774247"/>
              <a:gd name="connsiteX23" fmla="*/ 237336 w 1647909"/>
              <a:gd name="connsiteY23" fmla="*/ 1602731 h 1774247"/>
              <a:gd name="connsiteX24" fmla="*/ 331929 w 1647909"/>
              <a:gd name="connsiteY24" fmla="*/ 1634262 h 1774247"/>
              <a:gd name="connsiteX25" fmla="*/ 347694 w 1647909"/>
              <a:gd name="connsiteY25" fmla="*/ 1681559 h 1774247"/>
              <a:gd name="connsiteX26" fmla="*/ 536881 w 1647909"/>
              <a:gd name="connsiteY26" fmla="*/ 1713090 h 1774247"/>
              <a:gd name="connsiteX27" fmla="*/ 584177 w 1647909"/>
              <a:gd name="connsiteY27" fmla="*/ 1681559 h 1774247"/>
              <a:gd name="connsiteX28" fmla="*/ 631474 w 1647909"/>
              <a:gd name="connsiteY28" fmla="*/ 1571200 h 1774247"/>
              <a:gd name="connsiteX29" fmla="*/ 726067 w 1647909"/>
              <a:gd name="connsiteY29" fmla="*/ 1523904 h 1774247"/>
              <a:gd name="connsiteX30" fmla="*/ 836425 w 1647909"/>
              <a:gd name="connsiteY30" fmla="*/ 1460842 h 1774247"/>
              <a:gd name="connsiteX31" fmla="*/ 883722 w 1647909"/>
              <a:gd name="connsiteY31" fmla="*/ 1114000 h 1774247"/>
              <a:gd name="connsiteX32" fmla="*/ 852191 w 1647909"/>
              <a:gd name="connsiteY32" fmla="*/ 1066704 h 1774247"/>
              <a:gd name="connsiteX33" fmla="*/ 899487 w 1647909"/>
              <a:gd name="connsiteY33" fmla="*/ 877517 h 1774247"/>
              <a:gd name="connsiteX34" fmla="*/ 899487 w 1647909"/>
              <a:gd name="connsiteY34" fmla="*/ 877517 h 1774247"/>
              <a:gd name="connsiteX35" fmla="*/ 915253 w 1647909"/>
              <a:gd name="connsiteY35" fmla="*/ 798690 h 1774247"/>
              <a:gd name="connsiteX36" fmla="*/ 962549 w 1647909"/>
              <a:gd name="connsiteY36" fmla="*/ 767159 h 1774247"/>
              <a:gd name="connsiteX37" fmla="*/ 1025612 w 1647909"/>
              <a:gd name="connsiteY37" fmla="*/ 751393 h 1774247"/>
              <a:gd name="connsiteX38" fmla="*/ 1072908 w 1647909"/>
              <a:gd name="connsiteY38" fmla="*/ 735628 h 1774247"/>
              <a:gd name="connsiteX39" fmla="*/ 1183267 w 1647909"/>
              <a:gd name="connsiteY39" fmla="*/ 751393 h 1774247"/>
              <a:gd name="connsiteX40" fmla="*/ 1277860 w 1647909"/>
              <a:gd name="connsiteY40" fmla="*/ 782924 h 1774247"/>
              <a:gd name="connsiteX41" fmla="*/ 1325156 w 1647909"/>
              <a:gd name="connsiteY41" fmla="*/ 814455 h 1774247"/>
              <a:gd name="connsiteX42" fmla="*/ 1403984 w 1647909"/>
              <a:gd name="connsiteY42" fmla="*/ 830221 h 1774247"/>
              <a:gd name="connsiteX43" fmla="*/ 1435515 w 1647909"/>
              <a:gd name="connsiteY43" fmla="*/ 877517 h 1774247"/>
              <a:gd name="connsiteX44" fmla="*/ 1482812 w 1647909"/>
              <a:gd name="connsiteY44" fmla="*/ 909048 h 1774247"/>
              <a:gd name="connsiteX45" fmla="*/ 1577405 w 1647909"/>
              <a:gd name="connsiteY45" fmla="*/ 719862 h 1774247"/>
              <a:gd name="connsiteX46" fmla="*/ 1593170 w 1647909"/>
              <a:gd name="connsiteY46" fmla="*/ 672566 h 1774247"/>
              <a:gd name="connsiteX47" fmla="*/ 1608936 w 1647909"/>
              <a:gd name="connsiteY47" fmla="*/ 625269 h 1774247"/>
              <a:gd name="connsiteX48" fmla="*/ 1593170 w 1647909"/>
              <a:gd name="connsiteY48" fmla="*/ 467614 h 1774247"/>
              <a:gd name="connsiteX49" fmla="*/ 1451281 w 1647909"/>
              <a:gd name="connsiteY49" fmla="*/ 420317 h 1774247"/>
              <a:gd name="connsiteX50" fmla="*/ 1467046 w 1647909"/>
              <a:gd name="connsiteY50" fmla="*/ 373021 h 1774247"/>
              <a:gd name="connsiteX51" fmla="*/ 1482812 w 1647909"/>
              <a:gd name="connsiteY51" fmla="*/ 309959 h 1774247"/>
              <a:gd name="connsiteX52" fmla="*/ 1530108 w 1647909"/>
              <a:gd name="connsiteY52" fmla="*/ 262662 h 1774247"/>
              <a:gd name="connsiteX53" fmla="*/ 1577405 w 1647909"/>
              <a:gd name="connsiteY53" fmla="*/ 246897 h 1774247"/>
              <a:gd name="connsiteX54" fmla="*/ 1624701 w 1647909"/>
              <a:gd name="connsiteY54" fmla="*/ 215366 h 1774247"/>
              <a:gd name="connsiteX55" fmla="*/ 1624701 w 1647909"/>
              <a:gd name="connsiteY55" fmla="*/ 105007 h 1774247"/>
              <a:gd name="connsiteX56" fmla="*/ 1577405 w 1647909"/>
              <a:gd name="connsiteY56" fmla="*/ 73476 h 1774247"/>
              <a:gd name="connsiteX57" fmla="*/ 1199032 w 1647909"/>
              <a:gd name="connsiteY57" fmla="*/ 120773 h 1774247"/>
              <a:gd name="connsiteX58" fmla="*/ 1167501 w 1647909"/>
              <a:gd name="connsiteY58" fmla="*/ 136538 h 1774247"/>
              <a:gd name="connsiteX59" fmla="*/ 1246329 w 1647909"/>
              <a:gd name="connsiteY59" fmla="*/ 105007 h 1774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647909" h="1774247">
                <a:moveTo>
                  <a:pt x="1545874" y="26179"/>
                </a:moveTo>
                <a:lnTo>
                  <a:pt x="1545874" y="26179"/>
                </a:lnTo>
                <a:cubicBezTo>
                  <a:pt x="1498577" y="31434"/>
                  <a:pt x="1451154" y="35655"/>
                  <a:pt x="1403984" y="41945"/>
                </a:cubicBezTo>
                <a:cubicBezTo>
                  <a:pt x="1343485" y="50012"/>
                  <a:pt x="1289999" y="61589"/>
                  <a:pt x="1230563" y="73476"/>
                </a:cubicBezTo>
                <a:cubicBezTo>
                  <a:pt x="1020597" y="213455"/>
                  <a:pt x="1319805" y="0"/>
                  <a:pt x="1167501" y="152304"/>
                </a:cubicBezTo>
                <a:cubicBezTo>
                  <a:pt x="1160046" y="159759"/>
                  <a:pt x="1057577" y="183808"/>
                  <a:pt x="1057143" y="183835"/>
                </a:cubicBezTo>
                <a:cubicBezTo>
                  <a:pt x="910191" y="193019"/>
                  <a:pt x="762853" y="194345"/>
                  <a:pt x="615708" y="199600"/>
                </a:cubicBezTo>
                <a:cubicBezTo>
                  <a:pt x="584177" y="204855"/>
                  <a:pt x="552127" y="207613"/>
                  <a:pt x="521115" y="215366"/>
                </a:cubicBezTo>
                <a:cubicBezTo>
                  <a:pt x="452355" y="232556"/>
                  <a:pt x="428525" y="252652"/>
                  <a:pt x="363460" y="262662"/>
                </a:cubicBezTo>
                <a:cubicBezTo>
                  <a:pt x="316426" y="269898"/>
                  <a:pt x="268867" y="273173"/>
                  <a:pt x="221570" y="278428"/>
                </a:cubicBezTo>
                <a:cubicBezTo>
                  <a:pt x="205805" y="288938"/>
                  <a:pt x="191221" y="301485"/>
                  <a:pt x="174274" y="309959"/>
                </a:cubicBezTo>
                <a:cubicBezTo>
                  <a:pt x="159410" y="317391"/>
                  <a:pt x="136636" y="312201"/>
                  <a:pt x="126977" y="325724"/>
                </a:cubicBezTo>
                <a:cubicBezTo>
                  <a:pt x="35010" y="454477"/>
                  <a:pt x="154568" y="400609"/>
                  <a:pt x="48149" y="436083"/>
                </a:cubicBezTo>
                <a:cubicBezTo>
                  <a:pt x="42894" y="451848"/>
                  <a:pt x="32384" y="466761"/>
                  <a:pt x="32384" y="483379"/>
                </a:cubicBezTo>
                <a:cubicBezTo>
                  <a:pt x="32384" y="625366"/>
                  <a:pt x="48149" y="767061"/>
                  <a:pt x="48149" y="909048"/>
                </a:cubicBezTo>
                <a:cubicBezTo>
                  <a:pt x="48149" y="935844"/>
                  <a:pt x="41793" y="962786"/>
                  <a:pt x="32384" y="987876"/>
                </a:cubicBezTo>
                <a:cubicBezTo>
                  <a:pt x="25731" y="1005618"/>
                  <a:pt x="11363" y="1019407"/>
                  <a:pt x="853" y="1035173"/>
                </a:cubicBezTo>
                <a:cubicBezTo>
                  <a:pt x="6108" y="1071959"/>
                  <a:pt x="0" y="1112295"/>
                  <a:pt x="16618" y="1145531"/>
                </a:cubicBezTo>
                <a:cubicBezTo>
                  <a:pt x="24050" y="1160395"/>
                  <a:pt x="49051" y="1153865"/>
                  <a:pt x="63915" y="1161297"/>
                </a:cubicBezTo>
                <a:cubicBezTo>
                  <a:pt x="80863" y="1169771"/>
                  <a:pt x="95446" y="1182318"/>
                  <a:pt x="111212" y="1192828"/>
                </a:cubicBezTo>
                <a:cubicBezTo>
                  <a:pt x="117467" y="1255382"/>
                  <a:pt x="128800" y="1391129"/>
                  <a:pt x="142743" y="1460842"/>
                </a:cubicBezTo>
                <a:cubicBezTo>
                  <a:pt x="146002" y="1477137"/>
                  <a:pt x="149290" y="1494311"/>
                  <a:pt x="158508" y="1508138"/>
                </a:cubicBezTo>
                <a:cubicBezTo>
                  <a:pt x="170876" y="1526689"/>
                  <a:pt x="191531" y="1538307"/>
                  <a:pt x="205805" y="1555435"/>
                </a:cubicBezTo>
                <a:cubicBezTo>
                  <a:pt x="217935" y="1569991"/>
                  <a:pt x="221268" y="1592689"/>
                  <a:pt x="237336" y="1602731"/>
                </a:cubicBezTo>
                <a:cubicBezTo>
                  <a:pt x="265521" y="1620346"/>
                  <a:pt x="331929" y="1634262"/>
                  <a:pt x="331929" y="1634262"/>
                </a:cubicBezTo>
                <a:cubicBezTo>
                  <a:pt x="337184" y="1650028"/>
                  <a:pt x="340262" y="1666695"/>
                  <a:pt x="347694" y="1681559"/>
                </a:cubicBezTo>
                <a:cubicBezTo>
                  <a:pt x="394038" y="1774247"/>
                  <a:pt x="400743" y="1726703"/>
                  <a:pt x="536881" y="1713090"/>
                </a:cubicBezTo>
                <a:cubicBezTo>
                  <a:pt x="552646" y="1702580"/>
                  <a:pt x="573667" y="1697324"/>
                  <a:pt x="584177" y="1681559"/>
                </a:cubicBezTo>
                <a:cubicBezTo>
                  <a:pt x="656542" y="1573012"/>
                  <a:pt x="542448" y="1660227"/>
                  <a:pt x="631474" y="1571200"/>
                </a:cubicBezTo>
                <a:cubicBezTo>
                  <a:pt x="669347" y="1533327"/>
                  <a:pt x="681187" y="1543138"/>
                  <a:pt x="726067" y="1523904"/>
                </a:cubicBezTo>
                <a:cubicBezTo>
                  <a:pt x="782073" y="1499902"/>
                  <a:pt x="788927" y="1492508"/>
                  <a:pt x="836425" y="1460842"/>
                </a:cubicBezTo>
                <a:cubicBezTo>
                  <a:pt x="936155" y="1311246"/>
                  <a:pt x="924223" y="1370511"/>
                  <a:pt x="883722" y="1114000"/>
                </a:cubicBezTo>
                <a:cubicBezTo>
                  <a:pt x="880767" y="1095284"/>
                  <a:pt x="862701" y="1082469"/>
                  <a:pt x="852191" y="1066704"/>
                </a:cubicBezTo>
                <a:cubicBezTo>
                  <a:pt x="873420" y="939326"/>
                  <a:pt x="857848" y="1002437"/>
                  <a:pt x="899487" y="877517"/>
                </a:cubicBezTo>
                <a:lnTo>
                  <a:pt x="899487" y="877517"/>
                </a:lnTo>
                <a:cubicBezTo>
                  <a:pt x="904742" y="851241"/>
                  <a:pt x="901958" y="821955"/>
                  <a:pt x="915253" y="798690"/>
                </a:cubicBezTo>
                <a:cubicBezTo>
                  <a:pt x="924654" y="782239"/>
                  <a:pt x="945133" y="774623"/>
                  <a:pt x="962549" y="767159"/>
                </a:cubicBezTo>
                <a:cubicBezTo>
                  <a:pt x="982465" y="758624"/>
                  <a:pt x="1004778" y="757346"/>
                  <a:pt x="1025612" y="751393"/>
                </a:cubicBezTo>
                <a:cubicBezTo>
                  <a:pt x="1041591" y="746828"/>
                  <a:pt x="1057143" y="740883"/>
                  <a:pt x="1072908" y="735628"/>
                </a:cubicBezTo>
                <a:cubicBezTo>
                  <a:pt x="1109694" y="740883"/>
                  <a:pt x="1147059" y="743037"/>
                  <a:pt x="1183267" y="751393"/>
                </a:cubicBezTo>
                <a:cubicBezTo>
                  <a:pt x="1215652" y="758866"/>
                  <a:pt x="1277860" y="782924"/>
                  <a:pt x="1277860" y="782924"/>
                </a:cubicBezTo>
                <a:cubicBezTo>
                  <a:pt x="1293625" y="793434"/>
                  <a:pt x="1307415" y="807802"/>
                  <a:pt x="1325156" y="814455"/>
                </a:cubicBezTo>
                <a:cubicBezTo>
                  <a:pt x="1350246" y="823864"/>
                  <a:pt x="1380718" y="816926"/>
                  <a:pt x="1403984" y="830221"/>
                </a:cubicBezTo>
                <a:cubicBezTo>
                  <a:pt x="1420435" y="839622"/>
                  <a:pt x="1422117" y="864119"/>
                  <a:pt x="1435515" y="877517"/>
                </a:cubicBezTo>
                <a:cubicBezTo>
                  <a:pt x="1448913" y="890915"/>
                  <a:pt x="1467046" y="898538"/>
                  <a:pt x="1482812" y="909048"/>
                </a:cubicBezTo>
                <a:cubicBezTo>
                  <a:pt x="1564310" y="786802"/>
                  <a:pt x="1533891" y="850405"/>
                  <a:pt x="1577405" y="719862"/>
                </a:cubicBezTo>
                <a:lnTo>
                  <a:pt x="1593170" y="672566"/>
                </a:lnTo>
                <a:lnTo>
                  <a:pt x="1608936" y="625269"/>
                </a:lnTo>
                <a:cubicBezTo>
                  <a:pt x="1603681" y="572717"/>
                  <a:pt x="1609871" y="517718"/>
                  <a:pt x="1593170" y="467614"/>
                </a:cubicBezTo>
                <a:cubicBezTo>
                  <a:pt x="1580130" y="428494"/>
                  <a:pt x="1461900" y="422087"/>
                  <a:pt x="1451281" y="420317"/>
                </a:cubicBezTo>
                <a:cubicBezTo>
                  <a:pt x="1456536" y="404552"/>
                  <a:pt x="1462481" y="389000"/>
                  <a:pt x="1467046" y="373021"/>
                </a:cubicBezTo>
                <a:cubicBezTo>
                  <a:pt x="1472999" y="352187"/>
                  <a:pt x="1472062" y="328772"/>
                  <a:pt x="1482812" y="309959"/>
                </a:cubicBezTo>
                <a:cubicBezTo>
                  <a:pt x="1493874" y="290601"/>
                  <a:pt x="1511557" y="275029"/>
                  <a:pt x="1530108" y="262662"/>
                </a:cubicBezTo>
                <a:cubicBezTo>
                  <a:pt x="1543935" y="253444"/>
                  <a:pt x="1561639" y="252152"/>
                  <a:pt x="1577405" y="246897"/>
                </a:cubicBezTo>
                <a:cubicBezTo>
                  <a:pt x="1593170" y="236387"/>
                  <a:pt x="1612865" y="230162"/>
                  <a:pt x="1624701" y="215366"/>
                </a:cubicBezTo>
                <a:cubicBezTo>
                  <a:pt x="1647909" y="186356"/>
                  <a:pt x="1643728" y="133548"/>
                  <a:pt x="1624701" y="105007"/>
                </a:cubicBezTo>
                <a:cubicBezTo>
                  <a:pt x="1614191" y="89242"/>
                  <a:pt x="1593170" y="83986"/>
                  <a:pt x="1577405" y="73476"/>
                </a:cubicBezTo>
                <a:cubicBezTo>
                  <a:pt x="1129419" y="94809"/>
                  <a:pt x="1355062" y="27157"/>
                  <a:pt x="1199032" y="120773"/>
                </a:cubicBezTo>
                <a:cubicBezTo>
                  <a:pt x="1188956" y="126819"/>
                  <a:pt x="1178011" y="131283"/>
                  <a:pt x="1167501" y="136538"/>
                </a:cubicBezTo>
                <a:lnTo>
                  <a:pt x="1246329" y="105007"/>
                </a:lnTo>
              </a:path>
            </a:pathLst>
          </a:custGeom>
          <a:ln w="25400">
            <a:solidFill>
              <a:srgbClr val="FF0000"/>
            </a:solidFill>
            <a:prstDash val="dash"/>
          </a:ln>
          <a:effectLst>
            <a:outerShdw blurRad="88900" dist="50800" sx="114000" sy="114000" algn="ctr" rotWithShape="0">
              <a:schemeClr val="tx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6858000" y="1524000"/>
            <a:ext cx="1143000" cy="990600"/>
          </a:xfrm>
          <a:custGeom>
            <a:avLst/>
            <a:gdLst>
              <a:gd name="connsiteX0" fmla="*/ 223449 w 1847298"/>
              <a:gd name="connsiteY0" fmla="*/ 268014 h 1813035"/>
              <a:gd name="connsiteX1" fmla="*/ 223449 w 1847298"/>
              <a:gd name="connsiteY1" fmla="*/ 268014 h 1813035"/>
              <a:gd name="connsiteX2" fmla="*/ 349574 w 1847298"/>
              <a:gd name="connsiteY2" fmla="*/ 173421 h 1813035"/>
              <a:gd name="connsiteX3" fmla="*/ 775243 w 1847298"/>
              <a:gd name="connsiteY3" fmla="*/ 15766 h 1813035"/>
              <a:gd name="connsiteX4" fmla="*/ 964429 w 1847298"/>
              <a:gd name="connsiteY4" fmla="*/ 0 h 1813035"/>
              <a:gd name="connsiteX5" fmla="*/ 1453160 w 1847298"/>
              <a:gd name="connsiteY5" fmla="*/ 63063 h 1813035"/>
              <a:gd name="connsiteX6" fmla="*/ 1531987 w 1847298"/>
              <a:gd name="connsiteY6" fmla="*/ 204952 h 1813035"/>
              <a:gd name="connsiteX7" fmla="*/ 1579284 w 1847298"/>
              <a:gd name="connsiteY7" fmla="*/ 283780 h 1813035"/>
              <a:gd name="connsiteX8" fmla="*/ 1610815 w 1847298"/>
              <a:gd name="connsiteY8" fmla="*/ 378373 h 1813035"/>
              <a:gd name="connsiteX9" fmla="*/ 1642346 w 1847298"/>
              <a:gd name="connsiteY9" fmla="*/ 457200 h 1813035"/>
              <a:gd name="connsiteX10" fmla="*/ 1673877 w 1847298"/>
              <a:gd name="connsiteY10" fmla="*/ 520263 h 1813035"/>
              <a:gd name="connsiteX11" fmla="*/ 1705408 w 1847298"/>
              <a:gd name="connsiteY11" fmla="*/ 630621 h 1813035"/>
              <a:gd name="connsiteX12" fmla="*/ 1736939 w 1847298"/>
              <a:gd name="connsiteY12" fmla="*/ 677918 h 1813035"/>
              <a:gd name="connsiteX13" fmla="*/ 1768470 w 1847298"/>
              <a:gd name="connsiteY13" fmla="*/ 740980 h 1813035"/>
              <a:gd name="connsiteX14" fmla="*/ 1784236 w 1847298"/>
              <a:gd name="connsiteY14" fmla="*/ 835573 h 1813035"/>
              <a:gd name="connsiteX15" fmla="*/ 1847298 w 1847298"/>
              <a:gd name="connsiteY15" fmla="*/ 945932 h 1813035"/>
              <a:gd name="connsiteX16" fmla="*/ 1800001 w 1847298"/>
              <a:gd name="connsiteY16" fmla="*/ 1103587 h 1813035"/>
              <a:gd name="connsiteX17" fmla="*/ 1563518 w 1847298"/>
              <a:gd name="connsiteY17" fmla="*/ 1371600 h 1813035"/>
              <a:gd name="connsiteX18" fmla="*/ 1484691 w 1847298"/>
              <a:gd name="connsiteY18" fmla="*/ 1481959 h 1813035"/>
              <a:gd name="connsiteX19" fmla="*/ 1200912 w 1847298"/>
              <a:gd name="connsiteY19" fmla="*/ 1734207 h 1813035"/>
              <a:gd name="connsiteX20" fmla="*/ 1137849 w 1847298"/>
              <a:gd name="connsiteY20" fmla="*/ 1781504 h 1813035"/>
              <a:gd name="connsiteX21" fmla="*/ 1043256 w 1847298"/>
              <a:gd name="connsiteY21" fmla="*/ 1813035 h 1813035"/>
              <a:gd name="connsiteX22" fmla="*/ 854070 w 1847298"/>
              <a:gd name="connsiteY22" fmla="*/ 1797269 h 1813035"/>
              <a:gd name="connsiteX23" fmla="*/ 743712 w 1847298"/>
              <a:gd name="connsiteY23" fmla="*/ 1749973 h 1813035"/>
              <a:gd name="connsiteX24" fmla="*/ 649118 w 1847298"/>
              <a:gd name="connsiteY24" fmla="*/ 1702676 h 1813035"/>
              <a:gd name="connsiteX25" fmla="*/ 633353 w 1847298"/>
              <a:gd name="connsiteY25" fmla="*/ 1639614 h 1813035"/>
              <a:gd name="connsiteX26" fmla="*/ 538760 w 1847298"/>
              <a:gd name="connsiteY26" fmla="*/ 1497725 h 1813035"/>
              <a:gd name="connsiteX27" fmla="*/ 507229 w 1847298"/>
              <a:gd name="connsiteY27" fmla="*/ 1450428 h 1813035"/>
              <a:gd name="connsiteX28" fmla="*/ 475698 w 1847298"/>
              <a:gd name="connsiteY28" fmla="*/ 1387366 h 1813035"/>
              <a:gd name="connsiteX29" fmla="*/ 412636 w 1847298"/>
              <a:gd name="connsiteY29" fmla="*/ 1261242 h 1813035"/>
              <a:gd name="connsiteX30" fmla="*/ 365339 w 1847298"/>
              <a:gd name="connsiteY30" fmla="*/ 1229711 h 1813035"/>
              <a:gd name="connsiteX31" fmla="*/ 270746 w 1847298"/>
              <a:gd name="connsiteY31" fmla="*/ 1072056 h 1813035"/>
              <a:gd name="connsiteX32" fmla="*/ 207684 w 1847298"/>
              <a:gd name="connsiteY32" fmla="*/ 1024759 h 1813035"/>
              <a:gd name="connsiteX33" fmla="*/ 160387 w 1847298"/>
              <a:gd name="connsiteY33" fmla="*/ 945932 h 1813035"/>
              <a:gd name="connsiteX34" fmla="*/ 97325 w 1847298"/>
              <a:gd name="connsiteY34" fmla="*/ 756745 h 1813035"/>
              <a:gd name="connsiteX35" fmla="*/ 65794 w 1847298"/>
              <a:gd name="connsiteY35" fmla="*/ 662152 h 1813035"/>
              <a:gd name="connsiteX36" fmla="*/ 34263 w 1847298"/>
              <a:gd name="connsiteY36" fmla="*/ 599090 h 1813035"/>
              <a:gd name="connsiteX37" fmla="*/ 18498 w 1847298"/>
              <a:gd name="connsiteY37" fmla="*/ 504497 h 1813035"/>
              <a:gd name="connsiteX38" fmla="*/ 2732 w 1847298"/>
              <a:gd name="connsiteY38" fmla="*/ 457200 h 1813035"/>
              <a:gd name="connsiteX39" fmla="*/ 81560 w 1847298"/>
              <a:gd name="connsiteY39" fmla="*/ 394138 h 1813035"/>
              <a:gd name="connsiteX40" fmla="*/ 128856 w 1847298"/>
              <a:gd name="connsiteY40" fmla="*/ 362607 h 1813035"/>
              <a:gd name="connsiteX41" fmla="*/ 207684 w 1847298"/>
              <a:gd name="connsiteY41" fmla="*/ 346842 h 1813035"/>
              <a:gd name="connsiteX42" fmla="*/ 412636 w 1847298"/>
              <a:gd name="connsiteY42" fmla="*/ 331076 h 1813035"/>
              <a:gd name="connsiteX43" fmla="*/ 223449 w 1847298"/>
              <a:gd name="connsiteY43" fmla="*/ 268014 h 1813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847298" h="1813035">
                <a:moveTo>
                  <a:pt x="223449" y="268014"/>
                </a:moveTo>
                <a:lnTo>
                  <a:pt x="223449" y="268014"/>
                </a:lnTo>
                <a:cubicBezTo>
                  <a:pt x="265491" y="236483"/>
                  <a:pt x="302949" y="197666"/>
                  <a:pt x="349574" y="173421"/>
                </a:cubicBezTo>
                <a:cubicBezTo>
                  <a:pt x="412339" y="140783"/>
                  <a:pt x="670414" y="34826"/>
                  <a:pt x="775243" y="15766"/>
                </a:cubicBezTo>
                <a:cubicBezTo>
                  <a:pt x="837503" y="4446"/>
                  <a:pt x="901367" y="5255"/>
                  <a:pt x="964429" y="0"/>
                </a:cubicBezTo>
                <a:cubicBezTo>
                  <a:pt x="1127339" y="21021"/>
                  <a:pt x="1294368" y="21030"/>
                  <a:pt x="1453160" y="63063"/>
                </a:cubicBezTo>
                <a:cubicBezTo>
                  <a:pt x="1466000" y="66462"/>
                  <a:pt x="1522453" y="187790"/>
                  <a:pt x="1531987" y="204952"/>
                </a:cubicBezTo>
                <a:cubicBezTo>
                  <a:pt x="1546869" y="231739"/>
                  <a:pt x="1566604" y="255884"/>
                  <a:pt x="1579284" y="283780"/>
                </a:cubicBezTo>
                <a:cubicBezTo>
                  <a:pt x="1593037" y="314037"/>
                  <a:pt x="1599457" y="347137"/>
                  <a:pt x="1610815" y="378373"/>
                </a:cubicBezTo>
                <a:cubicBezTo>
                  <a:pt x="1620486" y="404969"/>
                  <a:pt x="1630852" y="431339"/>
                  <a:pt x="1642346" y="457200"/>
                </a:cubicBezTo>
                <a:cubicBezTo>
                  <a:pt x="1651891" y="478677"/>
                  <a:pt x="1665625" y="498257"/>
                  <a:pt x="1673877" y="520263"/>
                </a:cubicBezTo>
                <a:cubicBezTo>
                  <a:pt x="1689028" y="560664"/>
                  <a:pt x="1686355" y="592514"/>
                  <a:pt x="1705408" y="630621"/>
                </a:cubicBezTo>
                <a:cubicBezTo>
                  <a:pt x="1713882" y="647569"/>
                  <a:pt x="1727538" y="661467"/>
                  <a:pt x="1736939" y="677918"/>
                </a:cubicBezTo>
                <a:cubicBezTo>
                  <a:pt x="1748599" y="698323"/>
                  <a:pt x="1757960" y="719959"/>
                  <a:pt x="1768470" y="740980"/>
                </a:cubicBezTo>
                <a:cubicBezTo>
                  <a:pt x="1773725" y="772511"/>
                  <a:pt x="1775051" y="804955"/>
                  <a:pt x="1784236" y="835573"/>
                </a:cubicBezTo>
                <a:cubicBezTo>
                  <a:pt x="1795146" y="871940"/>
                  <a:pt x="1826187" y="914266"/>
                  <a:pt x="1847298" y="945932"/>
                </a:cubicBezTo>
                <a:cubicBezTo>
                  <a:pt x="1831532" y="998484"/>
                  <a:pt x="1827222" y="1055950"/>
                  <a:pt x="1800001" y="1103587"/>
                </a:cubicBezTo>
                <a:cubicBezTo>
                  <a:pt x="1708889" y="1263033"/>
                  <a:pt x="1663752" y="1253141"/>
                  <a:pt x="1563518" y="1371600"/>
                </a:cubicBezTo>
                <a:cubicBezTo>
                  <a:pt x="1534317" y="1406110"/>
                  <a:pt x="1513892" y="1447449"/>
                  <a:pt x="1484691" y="1481959"/>
                </a:cubicBezTo>
                <a:cubicBezTo>
                  <a:pt x="1414046" y="1565449"/>
                  <a:pt x="1273413" y="1675300"/>
                  <a:pt x="1200912" y="1734207"/>
                </a:cubicBezTo>
                <a:cubicBezTo>
                  <a:pt x="1180519" y="1750777"/>
                  <a:pt x="1162777" y="1773195"/>
                  <a:pt x="1137849" y="1781504"/>
                </a:cubicBezTo>
                <a:lnTo>
                  <a:pt x="1043256" y="1813035"/>
                </a:lnTo>
                <a:cubicBezTo>
                  <a:pt x="980194" y="1807780"/>
                  <a:pt x="916795" y="1805632"/>
                  <a:pt x="854070" y="1797269"/>
                </a:cubicBezTo>
                <a:cubicBezTo>
                  <a:pt x="818289" y="1792498"/>
                  <a:pt x="773822" y="1762877"/>
                  <a:pt x="743712" y="1749973"/>
                </a:cubicBezTo>
                <a:cubicBezTo>
                  <a:pt x="652331" y="1710809"/>
                  <a:pt x="740011" y="1763271"/>
                  <a:pt x="649118" y="1702676"/>
                </a:cubicBezTo>
                <a:cubicBezTo>
                  <a:pt x="643863" y="1681655"/>
                  <a:pt x="643043" y="1658994"/>
                  <a:pt x="633353" y="1639614"/>
                </a:cubicBezTo>
                <a:cubicBezTo>
                  <a:pt x="633350" y="1639607"/>
                  <a:pt x="554528" y="1521376"/>
                  <a:pt x="538760" y="1497725"/>
                </a:cubicBezTo>
                <a:cubicBezTo>
                  <a:pt x="528250" y="1481959"/>
                  <a:pt x="515703" y="1467376"/>
                  <a:pt x="507229" y="1450428"/>
                </a:cubicBezTo>
                <a:cubicBezTo>
                  <a:pt x="496719" y="1429407"/>
                  <a:pt x="485243" y="1408842"/>
                  <a:pt x="475698" y="1387366"/>
                </a:cubicBezTo>
                <a:cubicBezTo>
                  <a:pt x="457632" y="1346718"/>
                  <a:pt x="446138" y="1294744"/>
                  <a:pt x="412636" y="1261242"/>
                </a:cubicBezTo>
                <a:cubicBezTo>
                  <a:pt x="399238" y="1247844"/>
                  <a:pt x="381105" y="1240221"/>
                  <a:pt x="365339" y="1229711"/>
                </a:cubicBezTo>
                <a:cubicBezTo>
                  <a:pt x="345177" y="1189387"/>
                  <a:pt x="301186" y="1094886"/>
                  <a:pt x="270746" y="1072056"/>
                </a:cubicBezTo>
                <a:lnTo>
                  <a:pt x="207684" y="1024759"/>
                </a:lnTo>
                <a:cubicBezTo>
                  <a:pt x="191918" y="998483"/>
                  <a:pt x="172054" y="974266"/>
                  <a:pt x="160387" y="945932"/>
                </a:cubicBezTo>
                <a:cubicBezTo>
                  <a:pt x="135077" y="884465"/>
                  <a:pt x="118346" y="819807"/>
                  <a:pt x="97325" y="756745"/>
                </a:cubicBezTo>
                <a:cubicBezTo>
                  <a:pt x="86815" y="725214"/>
                  <a:pt x="80658" y="691880"/>
                  <a:pt x="65794" y="662152"/>
                </a:cubicBezTo>
                <a:lnTo>
                  <a:pt x="34263" y="599090"/>
                </a:lnTo>
                <a:cubicBezTo>
                  <a:pt x="29008" y="567559"/>
                  <a:pt x="25432" y="535702"/>
                  <a:pt x="18498" y="504497"/>
                </a:cubicBezTo>
                <a:cubicBezTo>
                  <a:pt x="14893" y="488274"/>
                  <a:pt x="0" y="473592"/>
                  <a:pt x="2732" y="457200"/>
                </a:cubicBezTo>
                <a:cubicBezTo>
                  <a:pt x="12396" y="399216"/>
                  <a:pt x="43552" y="413142"/>
                  <a:pt x="81560" y="394138"/>
                </a:cubicBezTo>
                <a:cubicBezTo>
                  <a:pt x="98507" y="385664"/>
                  <a:pt x="111115" y="369260"/>
                  <a:pt x="128856" y="362607"/>
                </a:cubicBezTo>
                <a:cubicBezTo>
                  <a:pt x="153946" y="353198"/>
                  <a:pt x="181688" y="353341"/>
                  <a:pt x="207684" y="346842"/>
                </a:cubicBezTo>
                <a:cubicBezTo>
                  <a:pt x="337224" y="314457"/>
                  <a:pt x="135937" y="331076"/>
                  <a:pt x="412636" y="331076"/>
                </a:cubicBezTo>
                <a:lnTo>
                  <a:pt x="223449" y="268014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 descr="elevation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77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57200" y="685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ELEVATION  DATA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17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user\Desktop\IWRM\IMG_318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419600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user\Desktop\IWRM\IMG_318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381000"/>
            <a:ext cx="43434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C:\Users\user\Desktop\IWRM\IMG_3149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3352800"/>
            <a:ext cx="4267200" cy="3124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Content Placeholder 6" descr="C:\Users\user\Desktop\IWRM\DSCF1882.JPG"/>
          <p:cNvPicPr>
            <a:picLocks noGrp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3581400"/>
            <a:ext cx="4220328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0114" name="Picture 2" descr="C:\Users\user\Desktop\MAUREEN FOLDER\MAUREEN FOLDER - BACK UP\2013\PHOTOS\Wailoaloa CDMC\DSC0517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228600" y="228600"/>
            <a:ext cx="8915400" cy="10668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/>
              <a:t>Feedback Session – keeping the Gender Balance, listening to marginalized communities 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1138" name="Picture 2" descr="C:\Users\user\Desktop\MAUREEN FOLDER\MAUREEN FOLDER - BACK UP\2013\PHOTOS\Wailoaloa CDMC\DSC051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ounded Rectangle 4"/>
          <p:cNvSpPr/>
          <p:nvPr/>
        </p:nvSpPr>
        <p:spPr>
          <a:xfrm>
            <a:off x="0" y="228600"/>
            <a:ext cx="9144000" cy="10668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/>
              <a:t>Taking the issues to the people , listening to them, allowing them to be part of the solution 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5168831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4" descr="D:\DSCF097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4538" y="533400"/>
            <a:ext cx="3829462" cy="28942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D:\DSCF091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7800" y="3886201"/>
            <a:ext cx="3886200" cy="2845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0"/>
            <a:ext cx="6400800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Flood / Storm Water  Structures; Co-funded by lead agency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781050"/>
          </a:xfrm>
        </p:spPr>
        <p:txBody>
          <a:bodyPr/>
          <a:lstStyle/>
          <a:p>
            <a:r>
              <a:rPr lang="en-US" dirty="0" smtClean="0"/>
              <a:t>Launch of Water Literacy 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1219200"/>
            <a:ext cx="3000150" cy="3070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286000" y="1524001"/>
            <a:ext cx="5562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Partnering with Library Service of Fiji &amp; Department of Education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IWRM QUIZ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IWRM Debates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IWRM Talent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IWRM Oratory – major success , expanded to schools outside the catchment (</a:t>
            </a:r>
            <a:r>
              <a:rPr lang="en-US" dirty="0" err="1" smtClean="0"/>
              <a:t>Agri</a:t>
            </a:r>
            <a:r>
              <a:rPr lang="en-US" dirty="0" smtClean="0"/>
              <a:t> show)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36576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Project Branding  Logo 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4621664"/>
            <a:ext cx="6858001" cy="20130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2971800"/>
            <a:ext cx="3352130" cy="2438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I:\DCIM\101MSDCF\DSC0080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7400" y="4705350"/>
            <a:ext cx="2870200" cy="21526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Content Placeholder 5" descr="C:\Users\Jashika\Desktop\Quiz photos finals\Quiz finals 052.jpg"/>
          <p:cNvPicPr>
            <a:picLocks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3200" y="1143000"/>
            <a:ext cx="2590800" cy="18288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7042" name="Picture 2" descr="H:\DCIM\101MSDCF\DSC0335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8066" name="Picture 2" descr="H:\DCIM\101MSDCF\DSC0335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382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E:\PHOTOS\International school river study\01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5410200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Studies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4389437"/>
          </a:xfrm>
        </p:spPr>
        <p:txBody>
          <a:bodyPr/>
          <a:lstStyle/>
          <a:p>
            <a:r>
              <a:rPr lang="en-US" dirty="0" smtClean="0"/>
              <a:t>Three Studies commissioned with its partners – USP , IUCN , </a:t>
            </a:r>
            <a:r>
              <a:rPr lang="en-US" dirty="0" err="1" smtClean="0"/>
              <a:t>Uni</a:t>
            </a:r>
            <a:r>
              <a:rPr lang="en-US" dirty="0" smtClean="0"/>
              <a:t> Fiji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C:\Users\LWRM\Pictures\Picture456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2743200"/>
            <a:ext cx="2801375" cy="3962400"/>
          </a:xfrm>
          <a:prstGeom prst="rect">
            <a:avLst/>
          </a:prstGeom>
          <a:noFill/>
        </p:spPr>
      </p:pic>
      <p:pic>
        <p:nvPicPr>
          <p:cNvPr id="1027" name="Picture 3" descr="C:\Users\LWRM\Pictures\study 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7600" y="2438401"/>
            <a:ext cx="2895600" cy="42126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3" descr="C:\Users\LWRM\Pictures\study 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4800" y="2133600"/>
            <a:ext cx="2895600" cy="42126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34925" cap="sq">
            <a:solidFill>
              <a:srgbClr val="FFFFFF"/>
            </a:solidFill>
            <a:miter lim="800000"/>
          </a:ln>
          <a:effectLst>
            <a:outerShdw blurRad="317500" dir="2700000" algn="ctr">
              <a:srgbClr val="000000">
                <a:alpha val="43000"/>
              </a:srgbClr>
            </a:outerShdw>
            <a:reflection blurRad="12700" stA="33000" endPos="28000" dist="5000" dir="5400000" sy="-100000" algn="bl" rotWithShape="0"/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3"/>
          <p:cNvSpPr>
            <a:spLocks noGrp="1"/>
          </p:cNvSpPr>
          <p:nvPr>
            <p:ph type="title"/>
          </p:nvPr>
        </p:nvSpPr>
        <p:spPr>
          <a:xfrm>
            <a:off x="304800" y="0"/>
            <a:ext cx="8610600" cy="1066800"/>
          </a:xfrm>
        </p:spPr>
        <p:txBody>
          <a:bodyPr/>
          <a:lstStyle/>
          <a:p>
            <a:r>
              <a:rPr lang="en-US" sz="2800" b="1" dirty="0" smtClean="0"/>
              <a:t>Some facts of Nadi Basin Tributaries </a:t>
            </a:r>
          </a:p>
        </p:txBody>
      </p:sp>
      <p:pic>
        <p:nvPicPr>
          <p:cNvPr id="8195" name="Picture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375" y="1466850"/>
            <a:ext cx="5943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 Box 8"/>
          <p:cNvSpPr txBox="1">
            <a:spLocks noChangeArrowheads="1"/>
          </p:cNvSpPr>
          <p:nvPr/>
        </p:nvSpPr>
        <p:spPr bwMode="auto">
          <a:xfrm>
            <a:off x="1676400" y="4648200"/>
            <a:ext cx="1752600" cy="518636"/>
          </a:xfrm>
          <a:prstGeom prst="upArrowCallout">
            <a:avLst/>
          </a:prstGeom>
          <a:solidFill>
            <a:srgbClr val="FF9900"/>
          </a:solidFill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>
                <a:latin typeface="Calibri" pitchFamily="34" charset="0"/>
              </a:rPr>
              <a:t>510-  850m</a:t>
            </a:r>
            <a:r>
              <a:rPr lang="en-US" sz="1600" b="1" baseline="30000" dirty="0">
                <a:latin typeface="Calibri" pitchFamily="34" charset="0"/>
              </a:rPr>
              <a:t>3</a:t>
            </a:r>
            <a:r>
              <a:rPr lang="en-US" sz="1600" b="1" dirty="0">
                <a:latin typeface="Calibri" pitchFamily="34" charset="0"/>
              </a:rPr>
              <a:t>/sec</a:t>
            </a:r>
          </a:p>
        </p:txBody>
      </p:sp>
      <p:sp>
        <p:nvSpPr>
          <p:cNvPr id="8201" name="Text Box 10"/>
          <p:cNvSpPr txBox="1">
            <a:spLocks noChangeArrowheads="1"/>
          </p:cNvSpPr>
          <p:nvPr/>
        </p:nvSpPr>
        <p:spPr bwMode="auto">
          <a:xfrm>
            <a:off x="1828800" y="3810000"/>
            <a:ext cx="1524000" cy="518636"/>
          </a:xfrm>
          <a:prstGeom prst="upArrowCallout">
            <a:avLst/>
          </a:prstGeom>
          <a:solidFill>
            <a:srgbClr val="FF9900"/>
          </a:solidFill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latin typeface="Calibri" pitchFamily="34" charset="0"/>
              </a:rPr>
              <a:t>300 -550m</a:t>
            </a:r>
            <a:r>
              <a:rPr lang="en-US" sz="1600" b="1" baseline="30000" dirty="0">
                <a:latin typeface="Calibri" pitchFamily="34" charset="0"/>
              </a:rPr>
              <a:t>3</a:t>
            </a:r>
            <a:r>
              <a:rPr lang="en-US" sz="1600" b="1" dirty="0">
                <a:latin typeface="Calibri" pitchFamily="34" charset="0"/>
              </a:rPr>
              <a:t>/sec</a:t>
            </a:r>
          </a:p>
        </p:txBody>
      </p:sp>
      <p:sp>
        <p:nvSpPr>
          <p:cNvPr id="8203" name="Text Box 12"/>
          <p:cNvSpPr txBox="1">
            <a:spLocks noChangeArrowheads="1"/>
          </p:cNvSpPr>
          <p:nvPr/>
        </p:nvSpPr>
        <p:spPr bwMode="auto">
          <a:xfrm>
            <a:off x="1752600" y="2895600"/>
            <a:ext cx="1828800" cy="518636"/>
          </a:xfrm>
          <a:prstGeom prst="downArrowCallout">
            <a:avLst>
              <a:gd name="adj1" fmla="val 0"/>
              <a:gd name="adj2" fmla="val 25000"/>
              <a:gd name="adj3" fmla="val 25000"/>
              <a:gd name="adj4" fmla="val 64977"/>
            </a:avLst>
          </a:prstGeom>
          <a:solidFill>
            <a:srgbClr val="FF9900"/>
          </a:solidFill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latin typeface="Calibri" pitchFamily="34" charset="0"/>
              </a:rPr>
              <a:t>1700 -2,800m</a:t>
            </a:r>
            <a:r>
              <a:rPr lang="en-US" sz="1600" b="1" baseline="30000" dirty="0">
                <a:latin typeface="Calibri" pitchFamily="34" charset="0"/>
              </a:rPr>
              <a:t>3</a:t>
            </a:r>
            <a:r>
              <a:rPr lang="en-US" sz="1600" b="1" dirty="0">
                <a:latin typeface="Calibri" pitchFamily="34" charset="0"/>
              </a:rPr>
              <a:t>/sec</a:t>
            </a:r>
          </a:p>
        </p:txBody>
      </p:sp>
      <p:sp>
        <p:nvSpPr>
          <p:cNvPr id="2" name="Down Arrow Callout 1"/>
          <p:cNvSpPr/>
          <p:nvPr/>
        </p:nvSpPr>
        <p:spPr>
          <a:xfrm>
            <a:off x="4495800" y="1981200"/>
            <a:ext cx="1676400" cy="990600"/>
          </a:xfrm>
          <a:prstGeom prst="down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2012 Flood 1,800m3/sec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 rot="20562078" flipH="1">
            <a:off x="545379" y="3009165"/>
            <a:ext cx="1977703" cy="646331"/>
          </a:xfrm>
          <a:prstGeom prst="rightArrowCallout">
            <a:avLst>
              <a:gd name="adj1" fmla="val 0"/>
              <a:gd name="adj2" fmla="val 18646"/>
              <a:gd name="adj3" fmla="val 40399"/>
              <a:gd name="adj4" fmla="val 76023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latin typeface="Calibri" pitchFamily="34" charset="0"/>
              </a:rPr>
              <a:t>3,000 -4.500m</a:t>
            </a:r>
            <a:r>
              <a:rPr lang="en-US" b="1" baseline="30000" dirty="0">
                <a:latin typeface="Calibri" pitchFamily="34" charset="0"/>
              </a:rPr>
              <a:t>3</a:t>
            </a:r>
            <a:r>
              <a:rPr lang="en-US" b="1" dirty="0">
                <a:latin typeface="Calibri" pitchFamily="34" charset="0"/>
              </a:rPr>
              <a:t>/sec</a:t>
            </a:r>
          </a:p>
        </p:txBody>
      </p:sp>
      <p:graphicFrame>
        <p:nvGraphicFramePr>
          <p:cNvPr id="17" name="Content Placeholder 11"/>
          <p:cNvGraphicFramePr>
            <a:graphicFrameLocks/>
          </p:cNvGraphicFramePr>
          <p:nvPr/>
        </p:nvGraphicFramePr>
        <p:xfrm>
          <a:off x="6172200" y="1524000"/>
          <a:ext cx="2971800" cy="4663103"/>
        </p:xfrm>
        <a:graphic>
          <a:graphicData uri="http://schemas.openxmlformats.org/drawingml/2006/table">
            <a:tbl>
              <a:tblPr/>
              <a:tblGrid>
                <a:gridCol w="1219200"/>
                <a:gridCol w="17526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River</a:t>
                      </a:r>
                      <a:endParaRPr kumimoji="0" lang="en-A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Nadi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r>
                        <a:rPr kumimoji="0" lang="en-US" sz="1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th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largest in Fiji</a:t>
                      </a:r>
                      <a:endParaRPr kumimoji="0" lang="en-A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75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Basin</a:t>
                      </a: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~ 500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km</a:t>
                      </a:r>
                      <a:r>
                        <a:rPr kumimoji="0" lang="en-US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740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Discharge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 average</a:t>
                      </a:r>
                      <a:endParaRPr kumimoji="0" lang="en-A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~10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</a:t>
                      </a:r>
                      <a:r>
                        <a:rPr kumimoji="0" lang="en-US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/s</a:t>
                      </a: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75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Discharge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-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Max record.</a:t>
                      </a:r>
                      <a:endParaRPr kumimoji="0" lang="en-A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&gt; 3000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</a:t>
                      </a:r>
                      <a:r>
                        <a:rPr kumimoji="0" lang="en-US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/s</a:t>
                      </a:r>
                      <a:endParaRPr kumimoji="0" lang="en-A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75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Capacity</a:t>
                      </a: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</a:t>
                      </a:r>
                      <a:r>
                        <a:rPr kumimoji="0" lang="en-US" sz="18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/s</a:t>
                      </a:r>
                      <a:endParaRPr kumimoji="0" lang="en-A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animBg="1"/>
      <p:bldP spid="8201" grpId="0" animBg="1"/>
      <p:bldP spid="8203" grpId="0" animBg="1"/>
      <p:bldP spid="2" grpId="0" animBg="1"/>
      <p:bldP spid="15" grpId="0" animBg="1"/>
      <p:bldP spid="15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87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reeform 2"/>
          <p:cNvSpPr/>
          <p:nvPr/>
        </p:nvSpPr>
        <p:spPr>
          <a:xfrm>
            <a:off x="5715000" y="3886200"/>
            <a:ext cx="533400" cy="1219200"/>
          </a:xfrm>
          <a:custGeom>
            <a:avLst/>
            <a:gdLst>
              <a:gd name="connsiteX0" fmla="*/ 286603 w 491319"/>
              <a:gd name="connsiteY0" fmla="*/ 736979 h 749709"/>
              <a:gd name="connsiteX1" fmla="*/ 368490 w 491319"/>
              <a:gd name="connsiteY1" fmla="*/ 682388 h 749709"/>
              <a:gd name="connsiteX2" fmla="*/ 423081 w 491319"/>
              <a:gd name="connsiteY2" fmla="*/ 655092 h 749709"/>
              <a:gd name="connsiteX3" fmla="*/ 464024 w 491319"/>
              <a:gd name="connsiteY3" fmla="*/ 627797 h 749709"/>
              <a:gd name="connsiteX4" fmla="*/ 491319 w 491319"/>
              <a:gd name="connsiteY4" fmla="*/ 518614 h 749709"/>
              <a:gd name="connsiteX5" fmla="*/ 477672 w 491319"/>
              <a:gd name="connsiteY5" fmla="*/ 368489 h 749709"/>
              <a:gd name="connsiteX6" fmla="*/ 464024 w 491319"/>
              <a:gd name="connsiteY6" fmla="*/ 327546 h 749709"/>
              <a:gd name="connsiteX7" fmla="*/ 423081 w 491319"/>
              <a:gd name="connsiteY7" fmla="*/ 300250 h 749709"/>
              <a:gd name="connsiteX8" fmla="*/ 409433 w 491319"/>
              <a:gd name="connsiteY8" fmla="*/ 259307 h 749709"/>
              <a:gd name="connsiteX9" fmla="*/ 327546 w 491319"/>
              <a:gd name="connsiteY9" fmla="*/ 232011 h 749709"/>
              <a:gd name="connsiteX10" fmla="*/ 245660 w 491319"/>
              <a:gd name="connsiteY10" fmla="*/ 204716 h 749709"/>
              <a:gd name="connsiteX11" fmla="*/ 204716 w 491319"/>
              <a:gd name="connsiteY11" fmla="*/ 177420 h 749709"/>
              <a:gd name="connsiteX12" fmla="*/ 191069 w 491319"/>
              <a:gd name="connsiteY12" fmla="*/ 136477 h 749709"/>
              <a:gd name="connsiteX13" fmla="*/ 109182 w 491319"/>
              <a:gd name="connsiteY13" fmla="*/ 81886 h 749709"/>
              <a:gd name="connsiteX14" fmla="*/ 81887 w 491319"/>
              <a:gd name="connsiteY14" fmla="*/ 40943 h 749709"/>
              <a:gd name="connsiteX15" fmla="*/ 0 w 491319"/>
              <a:gd name="connsiteY15" fmla="*/ 0 h 749709"/>
              <a:gd name="connsiteX16" fmla="*/ 13648 w 491319"/>
              <a:gd name="connsiteY16" fmla="*/ 109182 h 749709"/>
              <a:gd name="connsiteX17" fmla="*/ 95534 w 491319"/>
              <a:gd name="connsiteY17" fmla="*/ 177420 h 749709"/>
              <a:gd name="connsiteX18" fmla="*/ 136478 w 491319"/>
              <a:gd name="connsiteY18" fmla="*/ 218364 h 749709"/>
              <a:gd name="connsiteX19" fmla="*/ 150125 w 491319"/>
              <a:gd name="connsiteY19" fmla="*/ 259307 h 749709"/>
              <a:gd name="connsiteX20" fmla="*/ 109182 w 491319"/>
              <a:gd name="connsiteY20" fmla="*/ 395785 h 749709"/>
              <a:gd name="connsiteX21" fmla="*/ 122830 w 491319"/>
              <a:gd name="connsiteY21" fmla="*/ 518614 h 749709"/>
              <a:gd name="connsiteX22" fmla="*/ 163773 w 491319"/>
              <a:gd name="connsiteY22" fmla="*/ 545910 h 749709"/>
              <a:gd name="connsiteX23" fmla="*/ 177421 w 491319"/>
              <a:gd name="connsiteY23" fmla="*/ 614149 h 749709"/>
              <a:gd name="connsiteX24" fmla="*/ 272955 w 491319"/>
              <a:gd name="connsiteY24" fmla="*/ 723331 h 749709"/>
              <a:gd name="connsiteX25" fmla="*/ 313898 w 491319"/>
              <a:gd name="connsiteY25" fmla="*/ 736979 h 749709"/>
              <a:gd name="connsiteX26" fmla="*/ 354842 w 491319"/>
              <a:gd name="connsiteY26" fmla="*/ 696035 h 749709"/>
              <a:gd name="connsiteX27" fmla="*/ 436728 w 491319"/>
              <a:gd name="connsiteY27" fmla="*/ 682388 h 749709"/>
              <a:gd name="connsiteX28" fmla="*/ 436728 w 491319"/>
              <a:gd name="connsiteY28" fmla="*/ 682388 h 749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91319" h="749709">
                <a:moveTo>
                  <a:pt x="286603" y="736979"/>
                </a:moveTo>
                <a:cubicBezTo>
                  <a:pt x="406376" y="707035"/>
                  <a:pt x="287704" y="749709"/>
                  <a:pt x="368490" y="682388"/>
                </a:cubicBezTo>
                <a:cubicBezTo>
                  <a:pt x="384119" y="669364"/>
                  <a:pt x="405417" y="665186"/>
                  <a:pt x="423081" y="655092"/>
                </a:cubicBezTo>
                <a:cubicBezTo>
                  <a:pt x="437322" y="646954"/>
                  <a:pt x="450376" y="636895"/>
                  <a:pt x="464024" y="627797"/>
                </a:cubicBezTo>
                <a:cubicBezTo>
                  <a:pt x="474794" y="595487"/>
                  <a:pt x="491319" y="551555"/>
                  <a:pt x="491319" y="518614"/>
                </a:cubicBezTo>
                <a:cubicBezTo>
                  <a:pt x="491319" y="468366"/>
                  <a:pt x="484778" y="418232"/>
                  <a:pt x="477672" y="368489"/>
                </a:cubicBezTo>
                <a:cubicBezTo>
                  <a:pt x="475638" y="354248"/>
                  <a:pt x="473011" y="338780"/>
                  <a:pt x="464024" y="327546"/>
                </a:cubicBezTo>
                <a:cubicBezTo>
                  <a:pt x="453777" y="314738"/>
                  <a:pt x="436729" y="309349"/>
                  <a:pt x="423081" y="300250"/>
                </a:cubicBezTo>
                <a:cubicBezTo>
                  <a:pt x="418532" y="286602"/>
                  <a:pt x="421139" y="267669"/>
                  <a:pt x="409433" y="259307"/>
                </a:cubicBezTo>
                <a:cubicBezTo>
                  <a:pt x="386020" y="242584"/>
                  <a:pt x="354842" y="241109"/>
                  <a:pt x="327546" y="232011"/>
                </a:cubicBezTo>
                <a:cubicBezTo>
                  <a:pt x="327541" y="232009"/>
                  <a:pt x="245664" y="204719"/>
                  <a:pt x="245660" y="204716"/>
                </a:cubicBezTo>
                <a:lnTo>
                  <a:pt x="204716" y="177420"/>
                </a:lnTo>
                <a:cubicBezTo>
                  <a:pt x="200167" y="163772"/>
                  <a:pt x="201241" y="146649"/>
                  <a:pt x="191069" y="136477"/>
                </a:cubicBezTo>
                <a:cubicBezTo>
                  <a:pt x="167872" y="113280"/>
                  <a:pt x="109182" y="81886"/>
                  <a:pt x="109182" y="81886"/>
                </a:cubicBezTo>
                <a:cubicBezTo>
                  <a:pt x="100084" y="68238"/>
                  <a:pt x="93485" y="52541"/>
                  <a:pt x="81887" y="40943"/>
                </a:cubicBezTo>
                <a:cubicBezTo>
                  <a:pt x="55429" y="14485"/>
                  <a:pt x="33301" y="11100"/>
                  <a:pt x="0" y="0"/>
                </a:cubicBezTo>
                <a:cubicBezTo>
                  <a:pt x="4549" y="36394"/>
                  <a:pt x="1114" y="74713"/>
                  <a:pt x="13648" y="109182"/>
                </a:cubicBezTo>
                <a:cubicBezTo>
                  <a:pt x="24050" y="137787"/>
                  <a:pt x="74343" y="159761"/>
                  <a:pt x="95534" y="177420"/>
                </a:cubicBezTo>
                <a:cubicBezTo>
                  <a:pt x="110362" y="189776"/>
                  <a:pt x="122830" y="204716"/>
                  <a:pt x="136478" y="218364"/>
                </a:cubicBezTo>
                <a:cubicBezTo>
                  <a:pt x="141027" y="232012"/>
                  <a:pt x="150125" y="244921"/>
                  <a:pt x="150125" y="259307"/>
                </a:cubicBezTo>
                <a:cubicBezTo>
                  <a:pt x="150125" y="347129"/>
                  <a:pt x="146180" y="340288"/>
                  <a:pt x="109182" y="395785"/>
                </a:cubicBezTo>
                <a:cubicBezTo>
                  <a:pt x="113731" y="436728"/>
                  <a:pt x="108752" y="479899"/>
                  <a:pt x="122830" y="518614"/>
                </a:cubicBezTo>
                <a:cubicBezTo>
                  <a:pt x="128435" y="534029"/>
                  <a:pt x="155635" y="531669"/>
                  <a:pt x="163773" y="545910"/>
                </a:cubicBezTo>
                <a:cubicBezTo>
                  <a:pt x="175282" y="566051"/>
                  <a:pt x="167822" y="593031"/>
                  <a:pt x="177421" y="614149"/>
                </a:cubicBezTo>
                <a:cubicBezTo>
                  <a:pt x="201505" y="667133"/>
                  <a:pt x="224520" y="699113"/>
                  <a:pt x="272955" y="723331"/>
                </a:cubicBezTo>
                <a:cubicBezTo>
                  <a:pt x="285822" y="729765"/>
                  <a:pt x="300250" y="732430"/>
                  <a:pt x="313898" y="736979"/>
                </a:cubicBezTo>
                <a:cubicBezTo>
                  <a:pt x="363474" y="720454"/>
                  <a:pt x="354842" y="737717"/>
                  <a:pt x="354842" y="696035"/>
                </a:cubicBezTo>
                <a:lnTo>
                  <a:pt x="436728" y="682388"/>
                </a:lnTo>
                <a:lnTo>
                  <a:pt x="436728" y="682388"/>
                </a:lnTo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 3"/>
          <p:cNvSpPr/>
          <p:nvPr/>
        </p:nvSpPr>
        <p:spPr>
          <a:xfrm rot="7844121">
            <a:off x="4990731" y="3150753"/>
            <a:ext cx="866089" cy="960779"/>
          </a:xfrm>
          <a:custGeom>
            <a:avLst/>
            <a:gdLst>
              <a:gd name="connsiteX0" fmla="*/ 286603 w 491319"/>
              <a:gd name="connsiteY0" fmla="*/ 736979 h 749709"/>
              <a:gd name="connsiteX1" fmla="*/ 368490 w 491319"/>
              <a:gd name="connsiteY1" fmla="*/ 682388 h 749709"/>
              <a:gd name="connsiteX2" fmla="*/ 423081 w 491319"/>
              <a:gd name="connsiteY2" fmla="*/ 655092 h 749709"/>
              <a:gd name="connsiteX3" fmla="*/ 464024 w 491319"/>
              <a:gd name="connsiteY3" fmla="*/ 627797 h 749709"/>
              <a:gd name="connsiteX4" fmla="*/ 491319 w 491319"/>
              <a:gd name="connsiteY4" fmla="*/ 518614 h 749709"/>
              <a:gd name="connsiteX5" fmla="*/ 477672 w 491319"/>
              <a:gd name="connsiteY5" fmla="*/ 368489 h 749709"/>
              <a:gd name="connsiteX6" fmla="*/ 464024 w 491319"/>
              <a:gd name="connsiteY6" fmla="*/ 327546 h 749709"/>
              <a:gd name="connsiteX7" fmla="*/ 423081 w 491319"/>
              <a:gd name="connsiteY7" fmla="*/ 300250 h 749709"/>
              <a:gd name="connsiteX8" fmla="*/ 409433 w 491319"/>
              <a:gd name="connsiteY8" fmla="*/ 259307 h 749709"/>
              <a:gd name="connsiteX9" fmla="*/ 327546 w 491319"/>
              <a:gd name="connsiteY9" fmla="*/ 232011 h 749709"/>
              <a:gd name="connsiteX10" fmla="*/ 245660 w 491319"/>
              <a:gd name="connsiteY10" fmla="*/ 204716 h 749709"/>
              <a:gd name="connsiteX11" fmla="*/ 204716 w 491319"/>
              <a:gd name="connsiteY11" fmla="*/ 177420 h 749709"/>
              <a:gd name="connsiteX12" fmla="*/ 191069 w 491319"/>
              <a:gd name="connsiteY12" fmla="*/ 136477 h 749709"/>
              <a:gd name="connsiteX13" fmla="*/ 109182 w 491319"/>
              <a:gd name="connsiteY13" fmla="*/ 81886 h 749709"/>
              <a:gd name="connsiteX14" fmla="*/ 81887 w 491319"/>
              <a:gd name="connsiteY14" fmla="*/ 40943 h 749709"/>
              <a:gd name="connsiteX15" fmla="*/ 0 w 491319"/>
              <a:gd name="connsiteY15" fmla="*/ 0 h 749709"/>
              <a:gd name="connsiteX16" fmla="*/ 13648 w 491319"/>
              <a:gd name="connsiteY16" fmla="*/ 109182 h 749709"/>
              <a:gd name="connsiteX17" fmla="*/ 95534 w 491319"/>
              <a:gd name="connsiteY17" fmla="*/ 177420 h 749709"/>
              <a:gd name="connsiteX18" fmla="*/ 136478 w 491319"/>
              <a:gd name="connsiteY18" fmla="*/ 218364 h 749709"/>
              <a:gd name="connsiteX19" fmla="*/ 150125 w 491319"/>
              <a:gd name="connsiteY19" fmla="*/ 259307 h 749709"/>
              <a:gd name="connsiteX20" fmla="*/ 109182 w 491319"/>
              <a:gd name="connsiteY20" fmla="*/ 395785 h 749709"/>
              <a:gd name="connsiteX21" fmla="*/ 122830 w 491319"/>
              <a:gd name="connsiteY21" fmla="*/ 518614 h 749709"/>
              <a:gd name="connsiteX22" fmla="*/ 163773 w 491319"/>
              <a:gd name="connsiteY22" fmla="*/ 545910 h 749709"/>
              <a:gd name="connsiteX23" fmla="*/ 177421 w 491319"/>
              <a:gd name="connsiteY23" fmla="*/ 614149 h 749709"/>
              <a:gd name="connsiteX24" fmla="*/ 272955 w 491319"/>
              <a:gd name="connsiteY24" fmla="*/ 723331 h 749709"/>
              <a:gd name="connsiteX25" fmla="*/ 313898 w 491319"/>
              <a:gd name="connsiteY25" fmla="*/ 736979 h 749709"/>
              <a:gd name="connsiteX26" fmla="*/ 354842 w 491319"/>
              <a:gd name="connsiteY26" fmla="*/ 696035 h 749709"/>
              <a:gd name="connsiteX27" fmla="*/ 436728 w 491319"/>
              <a:gd name="connsiteY27" fmla="*/ 682388 h 749709"/>
              <a:gd name="connsiteX28" fmla="*/ 436728 w 491319"/>
              <a:gd name="connsiteY28" fmla="*/ 682388 h 749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91319" h="749709">
                <a:moveTo>
                  <a:pt x="286603" y="736979"/>
                </a:moveTo>
                <a:cubicBezTo>
                  <a:pt x="406376" y="707035"/>
                  <a:pt x="287704" y="749709"/>
                  <a:pt x="368490" y="682388"/>
                </a:cubicBezTo>
                <a:cubicBezTo>
                  <a:pt x="384119" y="669364"/>
                  <a:pt x="405417" y="665186"/>
                  <a:pt x="423081" y="655092"/>
                </a:cubicBezTo>
                <a:cubicBezTo>
                  <a:pt x="437322" y="646954"/>
                  <a:pt x="450376" y="636895"/>
                  <a:pt x="464024" y="627797"/>
                </a:cubicBezTo>
                <a:cubicBezTo>
                  <a:pt x="474794" y="595487"/>
                  <a:pt x="491319" y="551555"/>
                  <a:pt x="491319" y="518614"/>
                </a:cubicBezTo>
                <a:cubicBezTo>
                  <a:pt x="491319" y="468366"/>
                  <a:pt x="484778" y="418232"/>
                  <a:pt x="477672" y="368489"/>
                </a:cubicBezTo>
                <a:cubicBezTo>
                  <a:pt x="475638" y="354248"/>
                  <a:pt x="473011" y="338780"/>
                  <a:pt x="464024" y="327546"/>
                </a:cubicBezTo>
                <a:cubicBezTo>
                  <a:pt x="453777" y="314738"/>
                  <a:pt x="436729" y="309349"/>
                  <a:pt x="423081" y="300250"/>
                </a:cubicBezTo>
                <a:cubicBezTo>
                  <a:pt x="418532" y="286602"/>
                  <a:pt x="421139" y="267669"/>
                  <a:pt x="409433" y="259307"/>
                </a:cubicBezTo>
                <a:cubicBezTo>
                  <a:pt x="386020" y="242584"/>
                  <a:pt x="354842" y="241109"/>
                  <a:pt x="327546" y="232011"/>
                </a:cubicBezTo>
                <a:cubicBezTo>
                  <a:pt x="327541" y="232009"/>
                  <a:pt x="245664" y="204719"/>
                  <a:pt x="245660" y="204716"/>
                </a:cubicBezTo>
                <a:lnTo>
                  <a:pt x="204716" y="177420"/>
                </a:lnTo>
                <a:cubicBezTo>
                  <a:pt x="200167" y="163772"/>
                  <a:pt x="201241" y="146649"/>
                  <a:pt x="191069" y="136477"/>
                </a:cubicBezTo>
                <a:cubicBezTo>
                  <a:pt x="167872" y="113280"/>
                  <a:pt x="109182" y="81886"/>
                  <a:pt x="109182" y="81886"/>
                </a:cubicBezTo>
                <a:cubicBezTo>
                  <a:pt x="100084" y="68238"/>
                  <a:pt x="93485" y="52541"/>
                  <a:pt x="81887" y="40943"/>
                </a:cubicBezTo>
                <a:cubicBezTo>
                  <a:pt x="55429" y="14485"/>
                  <a:pt x="33301" y="11100"/>
                  <a:pt x="0" y="0"/>
                </a:cubicBezTo>
                <a:cubicBezTo>
                  <a:pt x="4549" y="36394"/>
                  <a:pt x="1114" y="74713"/>
                  <a:pt x="13648" y="109182"/>
                </a:cubicBezTo>
                <a:cubicBezTo>
                  <a:pt x="24050" y="137787"/>
                  <a:pt x="74343" y="159761"/>
                  <a:pt x="95534" y="177420"/>
                </a:cubicBezTo>
                <a:cubicBezTo>
                  <a:pt x="110362" y="189776"/>
                  <a:pt x="122830" y="204716"/>
                  <a:pt x="136478" y="218364"/>
                </a:cubicBezTo>
                <a:cubicBezTo>
                  <a:pt x="141027" y="232012"/>
                  <a:pt x="150125" y="244921"/>
                  <a:pt x="150125" y="259307"/>
                </a:cubicBezTo>
                <a:cubicBezTo>
                  <a:pt x="150125" y="347129"/>
                  <a:pt x="146180" y="340288"/>
                  <a:pt x="109182" y="395785"/>
                </a:cubicBezTo>
                <a:cubicBezTo>
                  <a:pt x="113731" y="436728"/>
                  <a:pt x="108752" y="479899"/>
                  <a:pt x="122830" y="518614"/>
                </a:cubicBezTo>
                <a:cubicBezTo>
                  <a:pt x="128435" y="534029"/>
                  <a:pt x="155635" y="531669"/>
                  <a:pt x="163773" y="545910"/>
                </a:cubicBezTo>
                <a:cubicBezTo>
                  <a:pt x="175282" y="566051"/>
                  <a:pt x="167822" y="593031"/>
                  <a:pt x="177421" y="614149"/>
                </a:cubicBezTo>
                <a:cubicBezTo>
                  <a:pt x="201505" y="667133"/>
                  <a:pt x="224520" y="699113"/>
                  <a:pt x="272955" y="723331"/>
                </a:cubicBezTo>
                <a:cubicBezTo>
                  <a:pt x="285822" y="729765"/>
                  <a:pt x="300250" y="732430"/>
                  <a:pt x="313898" y="736979"/>
                </a:cubicBezTo>
                <a:cubicBezTo>
                  <a:pt x="363474" y="720454"/>
                  <a:pt x="354842" y="737717"/>
                  <a:pt x="354842" y="696035"/>
                </a:cubicBezTo>
                <a:lnTo>
                  <a:pt x="436728" y="682388"/>
                </a:lnTo>
                <a:lnTo>
                  <a:pt x="436728" y="682388"/>
                </a:lnTo>
              </a:path>
            </a:pathLst>
          </a:custGeom>
          <a:solidFill>
            <a:srgbClr val="FF0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lowchart: Summing Junction 4"/>
          <p:cNvSpPr/>
          <p:nvPr/>
        </p:nvSpPr>
        <p:spPr>
          <a:xfrm>
            <a:off x="7620000" y="2590800"/>
            <a:ext cx="381000" cy="304800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lowchart: Summing Junction 5"/>
          <p:cNvSpPr/>
          <p:nvPr/>
        </p:nvSpPr>
        <p:spPr>
          <a:xfrm>
            <a:off x="5410200" y="3810000"/>
            <a:ext cx="381000" cy="304800"/>
          </a:xfrm>
          <a:prstGeom prst="flowChartSummingJunc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8153400" y="762000"/>
            <a:ext cx="990600" cy="1143000"/>
          </a:xfrm>
          <a:prstGeom prst="wedgeRoundRectCallout">
            <a:avLst>
              <a:gd name="adj1" fmla="val -76658"/>
              <a:gd name="adj2" fmla="val 1213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SLM Demo Site </a:t>
            </a:r>
            <a:endParaRPr lang="en-US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5181600" y="2209800"/>
            <a:ext cx="1752600" cy="1066800"/>
          </a:xfrm>
          <a:prstGeom prst="wedgeRoundRectCallout">
            <a:avLst>
              <a:gd name="adj1" fmla="val -21487"/>
              <a:gd name="adj2" fmla="val 10328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SLM Demonstration Site Established</a:t>
            </a:r>
            <a:endParaRPr lang="en-US" sz="1600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4038600" y="3886200"/>
            <a:ext cx="1524000" cy="1905000"/>
          </a:xfrm>
          <a:prstGeom prst="wedgeRoundRectCallout">
            <a:avLst>
              <a:gd name="adj1" fmla="val 57512"/>
              <a:gd name="adj2" fmla="val -53497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SFM Activity </a:t>
            </a:r>
          </a:p>
          <a:p>
            <a:pPr algn="ctr"/>
            <a:r>
              <a:rPr lang="en-US" dirty="0" smtClean="0"/>
              <a:t>Launch of  3 year  LU /FM Action Plan</a:t>
            </a:r>
          </a:p>
          <a:p>
            <a:pPr algn="ctr"/>
            <a:endParaRPr lang="en-US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8077200" y="3200400"/>
            <a:ext cx="1066800" cy="1600200"/>
          </a:xfrm>
          <a:prstGeom prst="wedgeRoundRectCallout">
            <a:avLst>
              <a:gd name="adj1" fmla="val -65762"/>
              <a:gd name="adj2" fmla="val -71455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SFM Activity</a:t>
            </a:r>
          </a:p>
          <a:p>
            <a:pPr algn="ctr"/>
            <a:r>
              <a:rPr lang="en-US" sz="1600" dirty="0" smtClean="0"/>
              <a:t>(300 fruit trees planted) </a:t>
            </a:r>
            <a:endParaRPr lang="en-US" sz="1600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6324600" y="4343400"/>
            <a:ext cx="1752600" cy="1524000"/>
          </a:xfrm>
          <a:prstGeom prst="wedgeRoundRectCallout">
            <a:avLst>
              <a:gd name="adj1" fmla="val -44900"/>
              <a:gd name="adj2" fmla="val -81220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SFM Activity / Water Quality Improvement</a:t>
            </a:r>
          </a:p>
          <a:p>
            <a:pPr algn="ctr"/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12" name="Content Placeholder 3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1981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ounded Rectangular Callout 14"/>
          <p:cNvSpPr/>
          <p:nvPr/>
        </p:nvSpPr>
        <p:spPr>
          <a:xfrm>
            <a:off x="609600" y="4800600"/>
            <a:ext cx="3048000" cy="1066800"/>
          </a:xfrm>
          <a:prstGeom prst="wedgeRoundRectCallout">
            <a:avLst>
              <a:gd name="adj1" fmla="val 49236"/>
              <a:gd name="adj2" fmla="val -10463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1800 Malayan dwarf coconut planted </a:t>
            </a:r>
            <a:endParaRPr lang="en-US" dirty="0"/>
          </a:p>
        </p:txBody>
      </p:sp>
      <p:sp>
        <p:nvSpPr>
          <p:cNvPr id="14" name="Rounded Rectangular Callout 13"/>
          <p:cNvSpPr/>
          <p:nvPr/>
        </p:nvSpPr>
        <p:spPr>
          <a:xfrm>
            <a:off x="2438400" y="1981200"/>
            <a:ext cx="1066800" cy="1600200"/>
          </a:xfrm>
          <a:prstGeom prst="wedgeRoundRectCallout">
            <a:avLst>
              <a:gd name="adj1" fmla="val -169210"/>
              <a:gd name="adj2" fmla="val 48742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SFM Activity</a:t>
            </a:r>
          </a:p>
          <a:p>
            <a:pPr algn="ctr"/>
            <a:r>
              <a:rPr lang="en-US" sz="1600" dirty="0" smtClean="0"/>
              <a:t>(80  fruit trees planted) 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57200"/>
            <a:ext cx="6629400" cy="1143000"/>
          </a:xfrm>
        </p:spPr>
        <p:txBody>
          <a:bodyPr/>
          <a:lstStyle/>
          <a:p>
            <a:r>
              <a:rPr lang="en-US" sz="4400" i="1" dirty="0" smtClean="0"/>
              <a:t>‘growing money on trees’</a:t>
            </a:r>
            <a:endParaRPr lang="en-US" sz="4400" i="1" dirty="0"/>
          </a:p>
        </p:txBody>
      </p:sp>
      <p:pic>
        <p:nvPicPr>
          <p:cNvPr id="56322" name="Picture 2" descr="http://www.picturesof.net/_images/child_planting_a_tree_royalty_free_080714-165231-195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743200"/>
            <a:ext cx="1560723" cy="1295400"/>
          </a:xfrm>
          <a:prstGeom prst="rect">
            <a:avLst/>
          </a:prstGeom>
          <a:noFill/>
        </p:spPr>
      </p:pic>
      <p:pic>
        <p:nvPicPr>
          <p:cNvPr id="56324" name="Picture 4" descr="http://www.lavc.edu/propa/images/treeinspection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800" y="2362200"/>
            <a:ext cx="1447800" cy="1303020"/>
          </a:xfrm>
          <a:prstGeom prst="rect">
            <a:avLst/>
          </a:prstGeom>
          <a:noFill/>
        </p:spPr>
      </p:pic>
      <p:pic>
        <p:nvPicPr>
          <p:cNvPr id="56326" name="Picture 6" descr="http://jalopnik.com/assets/resources/2007/12/CK3300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3352800"/>
            <a:ext cx="990600" cy="990600"/>
          </a:xfrm>
          <a:prstGeom prst="rect">
            <a:avLst/>
          </a:prstGeom>
          <a:noFill/>
        </p:spPr>
      </p:pic>
      <p:pic>
        <p:nvPicPr>
          <p:cNvPr id="56328" name="Picture 8" descr="http://t2.gstatic.com/images?q=tbn:ANd9GcRY4ZGFIWdmA3FRHFaKPz0DTSq76zNKCKp8pu9NR2BuSoqFVcER&amp;t=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2743200"/>
            <a:ext cx="1525963" cy="1143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04800" y="41148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Child Plants a  tree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90800" y="44196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Inspected / GPS plotted</a:t>
            </a:r>
            <a:endParaRPr lang="en-US" dirty="0"/>
          </a:p>
        </p:txBody>
      </p:sp>
      <p:pic>
        <p:nvPicPr>
          <p:cNvPr id="56334" name="Picture 14" descr="http://t1.gstatic.com/images?q=tbn:ANd9GcTYLAzn2rTZXWgYW0mpDLVrOQoCWdt2dBKCMnIiuSc7WIDnrx3PNA&amp;t=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04800"/>
            <a:ext cx="1524000" cy="1905000"/>
          </a:xfrm>
          <a:prstGeom prst="rect">
            <a:avLst/>
          </a:prstGeom>
          <a:noFill/>
        </p:spPr>
      </p:pic>
      <p:pic>
        <p:nvPicPr>
          <p:cNvPr id="56338" name="Picture 18" descr="http://www.sunny1069.com/Pics/Health%20&amp;%20Family/handing%20money%20over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600" y="2971800"/>
            <a:ext cx="1981200" cy="104313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419600" y="4343400"/>
            <a:ext cx="152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Bank Account Opened for the child  - $5 deposited for each plant planted</a:t>
            </a:r>
            <a:endParaRPr lang="en-US" dirty="0"/>
          </a:p>
        </p:txBody>
      </p:sp>
      <p:sp>
        <p:nvSpPr>
          <p:cNvPr id="16" name="Right Arrow 15"/>
          <p:cNvSpPr/>
          <p:nvPr/>
        </p:nvSpPr>
        <p:spPr>
          <a:xfrm>
            <a:off x="1718483" y="3284913"/>
            <a:ext cx="818281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3962400" y="3581400"/>
            <a:ext cx="685800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6400800" y="3276600"/>
            <a:ext cx="818281" cy="3810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7086600" y="3733800"/>
            <a:ext cx="152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year later – inspected again /OK - $3, $2 for the next year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209800" y="4572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Concept One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21" name="Content Placeholder 3"/>
          <p:cNvPicPr>
            <a:picLocks noGrp="1"/>
          </p:cNvPicPr>
          <p:nvPr>
            <p:ph idx="1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1295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SC0288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6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62" name="Picture 2" descr="G:\NAVUNITAWA DEMO\IMG_025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DCIM\101MSDCF\DSC0362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24600" cy="3285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endParaRPr lang="en-US" sz="1600" dirty="0" smtClean="0"/>
          </a:p>
        </p:txBody>
      </p:sp>
      <p:pic>
        <p:nvPicPr>
          <p:cNvPr id="4" name="Picture 3" descr="H:\DCIM\101MSDCF\DSC0370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3810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:\DCIM\101MSDCF\DSC0370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1905000"/>
            <a:ext cx="3810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09600" y="838200"/>
            <a:ext cx="556260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Capacity building of remote settlements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609600" y="381000"/>
            <a:ext cx="8153400" cy="47705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5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Awareness  </a:t>
            </a:r>
            <a:r>
              <a:rPr lang="en-US" sz="2500" b="1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Campaign </a:t>
            </a:r>
            <a:r>
              <a:rPr lang="en-US" sz="25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– ‘ awareness on the wheels’</a:t>
            </a:r>
            <a:endParaRPr lang="en-US" sz="25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4274" name="Picture 2" descr="I:\Bus Pictur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8077200" cy="4648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I:\DCIM\101MSDCF\DSC0074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733800"/>
            <a:ext cx="4368800" cy="3276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H:\DCIM\101MSDCF\DSC03710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819400"/>
            <a:ext cx="3581400" cy="4038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762000"/>
          </a:xfrm>
        </p:spPr>
        <p:txBody>
          <a:bodyPr/>
          <a:lstStyle/>
          <a:p>
            <a:r>
              <a:rPr lang="en-US" sz="3200" dirty="0" smtClean="0"/>
              <a:t>Partnering with  </a:t>
            </a:r>
            <a:r>
              <a:rPr lang="en-US" sz="3200" dirty="0" err="1" smtClean="0"/>
              <a:t>Nadi</a:t>
            </a:r>
            <a:r>
              <a:rPr lang="en-US" sz="3200" dirty="0" smtClean="0"/>
              <a:t> Town Council… building resilient cities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143000"/>
            <a:ext cx="8153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Oval Callout 6"/>
          <p:cNvSpPr/>
          <p:nvPr/>
        </p:nvSpPr>
        <p:spPr>
          <a:xfrm>
            <a:off x="4800600" y="3657600"/>
            <a:ext cx="1219200" cy="685800"/>
          </a:xfrm>
          <a:prstGeom prst="wedgeEllipseCallout">
            <a:avLst>
              <a:gd name="adj1" fmla="val -42262"/>
              <a:gd name="adj2" fmla="val 1057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“Our NADI”</a:t>
            </a:r>
            <a:endParaRPr lang="en-US" dirty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0"/>
            <a:ext cx="7239000" cy="6491676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</p:pic>
      <p:pic>
        <p:nvPicPr>
          <p:cNvPr id="89092" name="Picture 4" descr="http://1.bp.blogspot.com/__qctDzOM0KQ/TQAUBtnEY7I/AAAAAAAAAlY/keeOqC_MJCU/s1600/aaa+big+tic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676400"/>
            <a:ext cx="3838575" cy="3448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617"/>
            <a:ext cx="9144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457200"/>
            <a:ext cx="7086600" cy="1219200"/>
          </a:xfrm>
          <a:prstGeom prst="rect">
            <a:avLst/>
          </a:prstGeom>
        </p:spPr>
        <p:txBody>
          <a:bodyPr vert="horz" rtlCol="0" anchor="ctr">
            <a:normAutofit fontScale="67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LIDAR</a:t>
            </a:r>
            <a:r>
              <a:rPr kumimoji="0" lang="en-US" sz="4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&amp; Flood Modeling </a:t>
            </a: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5001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 descr="C:\Users\LWRM\Desktop\PICSS\101MSDCF\DSC0243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19200" y="838200"/>
            <a:ext cx="8382000" cy="92333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5400" i="1" dirty="0" smtClean="0">
                <a:latin typeface="Arabic Typesetting" pitchFamily="66" charset="-78"/>
                <a:cs typeface="Arabic Typesetting" pitchFamily="66" charset="-78"/>
              </a:rPr>
              <a:t>Thanks</a:t>
            </a:r>
            <a:endParaRPr lang="en-US" sz="6600" i="1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6148" name="Picture 4" descr="http://1.bp.blogspot.com/_32NkDunJ8B4/R4v0GspRUaI/AAAAAAAAAoI/ZRLu4hE3k8M/s400/370px-Blue_ribbon_svg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32774">
            <a:off x="7241763" y="199119"/>
            <a:ext cx="1514475" cy="2348696"/>
          </a:xfrm>
          <a:prstGeom prst="rect">
            <a:avLst/>
          </a:prstGeom>
          <a:noFill/>
          <a:effectLst>
            <a:softEdge rad="12700"/>
          </a:effectLst>
        </p:spPr>
      </p:pic>
      <p:pic>
        <p:nvPicPr>
          <p:cNvPr id="8" name="Picture 4" descr="http://1.bp.blogspot.com/_32NkDunJ8B4/R4v0GspRUaI/AAAAAAAAAoI/ZRLu4hE3k8M/s400/370px-Blue_ribbon_sv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41553">
            <a:off x="4724400" y="5562600"/>
            <a:ext cx="685800" cy="1110607"/>
          </a:xfrm>
          <a:prstGeom prst="rect">
            <a:avLst/>
          </a:prstGeom>
          <a:noFill/>
        </p:spPr>
      </p:pic>
      <p:pic>
        <p:nvPicPr>
          <p:cNvPr id="9" name="Picture 4" descr="http://1.bp.blogspot.com/_32NkDunJ8B4/R4v0GspRUaI/AAAAAAAAAoI/ZRLu4hE3k8M/s400/370px-Blue_ribbon_svg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49218">
            <a:off x="49323" y="112218"/>
            <a:ext cx="1296055" cy="3570644"/>
          </a:xfrm>
          <a:prstGeom prst="rect">
            <a:avLst/>
          </a:prstGeom>
          <a:noFill/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HeroicExtremeRightFacing"/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0"/>
            <a:ext cx="9134475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91200" y="6396335"/>
            <a:ext cx="3352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Height of 2012 floods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685800" y="1066800"/>
            <a:ext cx="8153400" cy="32316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Flood History</a:t>
            </a:r>
          </a:p>
          <a:p>
            <a:endParaRPr lang="en-US" sz="3200" b="1" dirty="0" smtClean="0">
              <a:solidFill>
                <a:srgbClr val="FF0000"/>
              </a:solidFill>
            </a:endParaRPr>
          </a:p>
          <a:p>
            <a:pPr>
              <a:buFontTx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Nadi experienced 9 floods in last 15   years  with an average of 1 in every 2   years </a:t>
            </a: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pPr>
              <a:buFontTx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Last major floods were in 2012 , 2009,  2008, 2007, 2004 , 2001,1999, and 1997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8" descr="GisNadi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2438400"/>
            <a:ext cx="6705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25000 people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00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358140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image00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3429000"/>
            <a:ext cx="4049059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image005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304800"/>
            <a:ext cx="3886200" cy="2898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image011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304800"/>
            <a:ext cx="3657600" cy="2897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62000" y="2743200"/>
            <a:ext cx="739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ernard MT Condensed" pitchFamily="18" charset="0"/>
              </a:rPr>
              <a:t>Flood Event </a:t>
            </a:r>
          </a:p>
          <a:p>
            <a:pPr algn="ctr"/>
            <a:r>
              <a:rPr lang="en-US" sz="6000" dirty="0" smtClean="0">
                <a:latin typeface="Bernard MT Condensed" pitchFamily="18" charset="0"/>
              </a:rPr>
              <a:t>Nadi - March 2012</a:t>
            </a:r>
            <a:endParaRPr lang="en-US" sz="6000" dirty="0">
              <a:latin typeface="Bernard MT Condense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/>
              <a:t>Nadi Town – Market Road</a:t>
            </a:r>
            <a:endParaRPr lang="en-US" sz="2500" b="1" dirty="0"/>
          </a:p>
        </p:txBody>
      </p:sp>
      <p:pic>
        <p:nvPicPr>
          <p:cNvPr id="5" name="Picture 4" descr="image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838200"/>
            <a:ext cx="7505700" cy="56292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19600" y="914400"/>
            <a:ext cx="18288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Nadi Market</a:t>
            </a:r>
            <a:endParaRPr lang="en-US" sz="2000" b="1" dirty="0">
              <a:solidFill>
                <a:srgbClr val="C0000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334000" y="1371600"/>
            <a:ext cx="1295400" cy="762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http://themeadownovel.files.wordpress.com/2008/09/silhouette_man_standing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24200"/>
            <a:ext cx="1066800" cy="3429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914400" y="4267200"/>
            <a:ext cx="2057400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C00000"/>
                </a:solidFill>
              </a:rPr>
              <a:t>3.8M</a:t>
            </a:r>
            <a:endParaRPr lang="en-US" sz="2000" b="1" dirty="0">
              <a:solidFill>
                <a:srgbClr val="C00000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28600" y="21336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990600" y="2286000"/>
            <a:ext cx="0" cy="1676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990600" y="4800600"/>
            <a:ext cx="0" cy="1524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-1524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500" b="1" dirty="0" smtClean="0"/>
              <a:t>Nadi Town – Clay Street</a:t>
            </a:r>
            <a:endParaRPr lang="en-US" sz="25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990600"/>
            <a:ext cx="8001000" cy="5574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 descr="Animated cabin cruiser on the ocea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22700">
            <a:off x="3172358" y="5299276"/>
            <a:ext cx="5724759" cy="1305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6873</TotalTime>
  <Words>708</Words>
  <Application>Microsoft Office PowerPoint</Application>
  <PresentationFormat>On-screen Show (4:3)</PresentationFormat>
  <Paragraphs>192</Paragraphs>
  <Slides>49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8" baseType="lpstr">
      <vt:lpstr>Arabic Typesetting</vt:lpstr>
      <vt:lpstr>Arial</vt:lpstr>
      <vt:lpstr>Bernard MT Condensed</vt:lpstr>
      <vt:lpstr>Calibri</vt:lpstr>
      <vt:lpstr>Constantia</vt:lpstr>
      <vt:lpstr>Wingdings</vt:lpstr>
      <vt:lpstr>Wingdings 2</vt:lpstr>
      <vt:lpstr>Flow</vt:lpstr>
      <vt:lpstr>Slide</vt:lpstr>
      <vt:lpstr>PowerPoint Presentation</vt:lpstr>
      <vt:lpstr>PowerPoint Presentation</vt:lpstr>
      <vt:lpstr>PowerPoint Presentation</vt:lpstr>
      <vt:lpstr>Some facts of Nadi Basin Tributaries </vt:lpstr>
      <vt:lpstr>PowerPoint Presentation</vt:lpstr>
      <vt:lpstr>PowerPoint Presentation</vt:lpstr>
      <vt:lpstr>PowerPoint Presentation</vt:lpstr>
      <vt:lpstr>Nadi Town – Market Road</vt:lpstr>
      <vt:lpstr>Nadi Town – Clay Street</vt:lpstr>
      <vt:lpstr>Mountainview Estate – Gray Road, Martintar</vt:lpstr>
      <vt:lpstr>Mountainview Estate - Martintar</vt:lpstr>
      <vt:lpstr>PowerPoint Presentation</vt:lpstr>
      <vt:lpstr>Nadi Town – Post Flood</vt:lpstr>
      <vt:lpstr>PowerPoint Presentation</vt:lpstr>
      <vt:lpstr>Nadi Town – Post Flood</vt:lpstr>
      <vt:lpstr>PowerPoint Presentation</vt:lpstr>
      <vt:lpstr>PowerPoint Presentation</vt:lpstr>
      <vt:lpstr>PowerPoint Presentation</vt:lpstr>
      <vt:lpstr>PowerPoint Presentation</vt:lpstr>
      <vt:lpstr>Project Details</vt:lpstr>
      <vt:lpstr>PowerPoint Presentation</vt:lpstr>
      <vt:lpstr>Introduction of Catchment Governance Model (2009-10)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Launch of Water Literacy </vt:lpstr>
      <vt:lpstr>PowerPoint Presentation</vt:lpstr>
      <vt:lpstr>PowerPoint Presentation</vt:lpstr>
      <vt:lpstr>PowerPoint Presentation</vt:lpstr>
      <vt:lpstr>PowerPoint Presentation</vt:lpstr>
      <vt:lpstr>Studies </vt:lpstr>
      <vt:lpstr>PowerPoint Presentation</vt:lpstr>
      <vt:lpstr>‘growing money on trees’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Partnering with  Nadi Town Council… building resilient cities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LWRM</dc:creator>
  <cp:lastModifiedBy>Katya</cp:lastModifiedBy>
  <cp:revision>410</cp:revision>
  <dcterms:created xsi:type="dcterms:W3CDTF">2010-09-22T14:39:09Z</dcterms:created>
  <dcterms:modified xsi:type="dcterms:W3CDTF">2015-01-16T11:06:03Z</dcterms:modified>
</cp:coreProperties>
</file>