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theme/themeOverride3.xml" ContentType="application/vnd.openxmlformats-officedocument.themeOverrid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Lst>
  <p:notesMasterIdLst>
    <p:notesMasterId r:id="rId46"/>
  </p:notesMasterIdLst>
  <p:handoutMasterIdLst>
    <p:handoutMasterId r:id="rId47"/>
  </p:handoutMasterIdLst>
  <p:sldIdLst>
    <p:sldId id="450" r:id="rId3"/>
    <p:sldId id="438" r:id="rId4"/>
    <p:sldId id="464" r:id="rId5"/>
    <p:sldId id="465" r:id="rId6"/>
    <p:sldId id="446" r:id="rId7"/>
    <p:sldId id="481" r:id="rId8"/>
    <p:sldId id="466" r:id="rId9"/>
    <p:sldId id="467" r:id="rId10"/>
    <p:sldId id="444" r:id="rId11"/>
    <p:sldId id="472" r:id="rId12"/>
    <p:sldId id="462" r:id="rId13"/>
    <p:sldId id="468" r:id="rId14"/>
    <p:sldId id="475" r:id="rId15"/>
    <p:sldId id="478" r:id="rId16"/>
    <p:sldId id="269" r:id="rId17"/>
    <p:sldId id="375" r:id="rId18"/>
    <p:sldId id="374" r:id="rId19"/>
    <p:sldId id="458" r:id="rId20"/>
    <p:sldId id="437" r:id="rId21"/>
    <p:sldId id="448" r:id="rId22"/>
    <p:sldId id="477" r:id="rId23"/>
    <p:sldId id="473" r:id="rId24"/>
    <p:sldId id="474" r:id="rId25"/>
    <p:sldId id="445" r:id="rId26"/>
    <p:sldId id="351" r:id="rId27"/>
    <p:sldId id="479" r:id="rId28"/>
    <p:sldId id="480" r:id="rId29"/>
    <p:sldId id="398" r:id="rId30"/>
    <p:sldId id="393" r:id="rId31"/>
    <p:sldId id="394" r:id="rId32"/>
    <p:sldId id="434" r:id="rId33"/>
    <p:sldId id="435" r:id="rId34"/>
    <p:sldId id="436" r:id="rId35"/>
    <p:sldId id="442" r:id="rId36"/>
    <p:sldId id="443" r:id="rId37"/>
    <p:sldId id="460" r:id="rId38"/>
    <p:sldId id="482" r:id="rId39"/>
    <p:sldId id="483" r:id="rId40"/>
    <p:sldId id="391" r:id="rId41"/>
    <p:sldId id="358" r:id="rId42"/>
    <p:sldId id="354" r:id="rId43"/>
    <p:sldId id="378" r:id="rId44"/>
    <p:sldId id="266" r:id="rId45"/>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a:srgbClr val="333399"/>
    <a:srgbClr val="FF0099"/>
    <a:srgbClr val="F7941D"/>
    <a:srgbClr val="0097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5204" autoAdjust="0"/>
  </p:normalViewPr>
  <p:slideViewPr>
    <p:cSldViewPr snapToGrid="0" snapToObjects="1">
      <p:cViewPr varScale="1">
        <p:scale>
          <a:sx n="71" d="100"/>
          <a:sy n="71" d="100"/>
        </p:scale>
        <p:origin x="1176" y="60"/>
      </p:cViewPr>
      <p:guideLst>
        <p:guide orient="horz" pos="2160"/>
        <p:guide pos="2880"/>
      </p:guideLst>
    </p:cSldViewPr>
  </p:slideViewPr>
  <p:outlineViewPr>
    <p:cViewPr>
      <p:scale>
        <a:sx n="33" d="100"/>
        <a:sy n="33" d="100"/>
      </p:scale>
      <p:origin x="0" y="1290"/>
    </p:cViewPr>
  </p:outlineViewPr>
  <p:notesTextViewPr>
    <p:cViewPr>
      <p:scale>
        <a:sx n="100" d="100"/>
        <a:sy n="100" d="100"/>
      </p:scale>
      <p:origin x="0" y="0"/>
    </p:cViewPr>
  </p:notesTextViewPr>
  <p:sorterViewPr>
    <p:cViewPr>
      <p:scale>
        <a:sx n="100" d="100"/>
        <a:sy n="100" d="100"/>
      </p:scale>
      <p:origin x="0" y="1024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Macintosh%20HD:Users:Bjorn:Dropbox:!Work%20@%20UNICEF:1_My%20Projects:IR%209.2%20Social%20Policy:Child%20Poverty%20Studies:Kiribati:Consultation:Graphs%20for%20Kiribati%20Child%20Poverty%20Presentation.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Macintosh%20HD:Users:Bjorn:Dropbox:!Work%20@%20UNICEF:5_Reference:Data%20&amp;%20Statistics:!UNICEF%20Statistical%20Publications:Child%20Survival%20and%20Health:Child%20Mortality:2013%20IGME%20Mortality%20Estimates%20-%20Pacific%20Countries.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oleObject" Target="file:///F:\MC_DiarrheaDeathsBothSexesUnder5_07May%202014.xlsx" TargetMode="External"/><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2" Type="http://schemas.openxmlformats.org/officeDocument/2006/relationships/oleObject" Target="Macintosh%20HD:Users:Bjorn:Dropbox:!Work%20@%20UNICEF:5_Reference:Data%20&amp;%20Statistics:!UNICEF%20Statistical%20Publications:Child%20Survival%20and%20Health:Child%20Mortality:2013%20IGME%20Mortality%20Estimates%20-%20Pacific%20Countries.xlsx"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692746641963899"/>
          <c:y val="0.10796872678651"/>
          <c:w val="0.81885484020379795"/>
          <c:h val="0.82078610161937304"/>
        </c:manualLayout>
      </c:layout>
      <c:pieChart>
        <c:varyColors val="1"/>
        <c:ser>
          <c:idx val="0"/>
          <c:order val="0"/>
          <c:spPr>
            <a:ln w="57150" cmpd="sng">
              <a:solidFill>
                <a:sysClr val="window" lastClr="FFFFFF"/>
              </a:solidFill>
            </a:ln>
          </c:spPr>
          <c:dPt>
            <c:idx val="1"/>
            <c:bubble3D val="0"/>
            <c:spPr>
              <a:solidFill>
                <a:srgbClr val="8DC63F"/>
              </a:solidFill>
              <a:ln w="57150" cmpd="sng">
                <a:solidFill>
                  <a:sysClr val="window" lastClr="FFFFFF"/>
                </a:solidFill>
              </a:ln>
            </c:spPr>
          </c:dPt>
          <c:dPt>
            <c:idx val="2"/>
            <c:bubble3D val="0"/>
            <c:spPr>
              <a:solidFill>
                <a:srgbClr val="FF0099"/>
              </a:solidFill>
              <a:ln w="57150" cmpd="sng">
                <a:solidFill>
                  <a:sysClr val="window" lastClr="FFFFFF"/>
                </a:solidFill>
              </a:ln>
            </c:spPr>
          </c:dPt>
          <c:cat>
            <c:strRef>
              <c:f>Sheet1!$A$5:$A$7</c:f>
              <c:strCache>
                <c:ptCount val="3"/>
                <c:pt idx="0">
                  <c:v>Children (0-17 years)</c:v>
                </c:pt>
                <c:pt idx="1">
                  <c:v>Adults (18-59 years)</c:v>
                </c:pt>
                <c:pt idx="2">
                  <c:v>Elderly (60+ years)</c:v>
                </c:pt>
              </c:strCache>
            </c:strRef>
          </c:cat>
          <c:val>
            <c:numRef>
              <c:f>Sheet1!$B$5:$B$7</c:f>
              <c:numCache>
                <c:formatCode>_(* #,##0_);_(* \(#,##0\);_(* "-"??_);_(@_)</c:formatCode>
                <c:ptCount val="3"/>
                <c:pt idx="0">
                  <c:v>43782</c:v>
                </c:pt>
                <c:pt idx="1">
                  <c:v>53625</c:v>
                </c:pt>
                <c:pt idx="2">
                  <c:v>5651</c:v>
                </c:pt>
              </c:numCache>
            </c:numRef>
          </c:val>
        </c:ser>
        <c:dLbls>
          <c:showLegendKey val="0"/>
          <c:showVal val="0"/>
          <c:showCatName val="0"/>
          <c:showSerName val="0"/>
          <c:showPercent val="0"/>
          <c:showBubbleSize val="0"/>
          <c:showLeaderLines val="0"/>
        </c:dLbls>
        <c:firstSliceAng val="205"/>
      </c:pieChart>
    </c:plotArea>
    <c:plotVisOnly val="1"/>
    <c:dispBlanksAs val="gap"/>
    <c:showDLblsOverMax val="0"/>
  </c:chart>
  <c:spPr>
    <a:ln>
      <a:noFill/>
    </a:ln>
  </c:sp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4574468085106398E-2"/>
          <c:y val="0"/>
          <c:w val="0.944148936170213"/>
          <c:h val="0.98611111111111105"/>
        </c:manualLayout>
      </c:layout>
      <c:pieChart>
        <c:varyColors val="1"/>
        <c:ser>
          <c:idx val="0"/>
          <c:order val="0"/>
          <c:tx>
            <c:strRef>
              <c:f>'Causes of death'!$A$9</c:f>
              <c:strCache>
                <c:ptCount val="1"/>
                <c:pt idx="0">
                  <c:v>Kiribati</c:v>
                </c:pt>
              </c:strCache>
            </c:strRef>
          </c:tx>
          <c:spPr>
            <a:ln w="28575" cmpd="sng">
              <a:solidFill>
                <a:sysClr val="window" lastClr="FFFFFF"/>
              </a:solidFill>
            </a:ln>
          </c:spPr>
          <c:dPt>
            <c:idx val="0"/>
            <c:bubble3D val="0"/>
            <c:spPr>
              <a:solidFill>
                <a:srgbClr val="FF0099"/>
              </a:solidFill>
              <a:ln w="28575" cmpd="sng">
                <a:solidFill>
                  <a:sysClr val="window" lastClr="FFFFFF"/>
                </a:solidFill>
              </a:ln>
            </c:spPr>
          </c:dPt>
          <c:dPt>
            <c:idx val="1"/>
            <c:bubble3D val="0"/>
            <c:spPr>
              <a:solidFill>
                <a:srgbClr val="F7941D"/>
              </a:solidFill>
              <a:ln w="28575" cmpd="sng">
                <a:solidFill>
                  <a:sysClr val="window" lastClr="FFFFFF"/>
                </a:solidFill>
              </a:ln>
            </c:spPr>
          </c:dPt>
          <c:dPt>
            <c:idx val="2"/>
            <c:bubble3D val="0"/>
            <c:spPr>
              <a:solidFill>
                <a:schemeClr val="accent5"/>
              </a:solidFill>
              <a:ln w="28575" cmpd="sng">
                <a:solidFill>
                  <a:sysClr val="window" lastClr="FFFFFF"/>
                </a:solidFill>
              </a:ln>
            </c:spPr>
          </c:dPt>
          <c:dPt>
            <c:idx val="6"/>
            <c:bubble3D val="0"/>
            <c:spPr>
              <a:solidFill>
                <a:srgbClr val="0099FF"/>
              </a:solidFill>
              <a:ln w="28575" cmpd="sng">
                <a:solidFill>
                  <a:sysClr val="window" lastClr="FFFFFF"/>
                </a:solidFill>
              </a:ln>
            </c:spPr>
          </c:dPt>
          <c:dPt>
            <c:idx val="7"/>
            <c:bubble3D val="0"/>
            <c:spPr>
              <a:solidFill>
                <a:srgbClr val="808080"/>
              </a:solidFill>
              <a:ln w="28575" cmpd="sng">
                <a:solidFill>
                  <a:sysClr val="window" lastClr="FFFFFF"/>
                </a:solidFill>
              </a:ln>
            </c:spPr>
          </c:dPt>
          <c:dLbls>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spPr>
              <a:noFill/>
              <a:ln>
                <a:noFill/>
              </a:ln>
              <a:effectLst/>
            </c:spPr>
            <c:txPr>
              <a:bodyPr/>
              <a:lstStyle/>
              <a:p>
                <a:pPr>
                  <a:defRPr sz="2000" b="1">
                    <a:solidFill>
                      <a:schemeClr val="bg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'Causes of death'!$B$5:$I$5</c:f>
              <c:strCache>
                <c:ptCount val="8"/>
                <c:pt idx="0">
                  <c:v>Pneumonia</c:v>
                </c:pt>
                <c:pt idx="1">
                  <c:v>Diarrhoea</c:v>
                </c:pt>
                <c:pt idx="2">
                  <c:v>Malaria</c:v>
                </c:pt>
                <c:pt idx="3">
                  <c:v>AIDS</c:v>
                </c:pt>
                <c:pt idx="4">
                  <c:v>Measles</c:v>
                </c:pt>
                <c:pt idx="5">
                  <c:v>Injuries</c:v>
                </c:pt>
                <c:pt idx="6">
                  <c:v>Other neonatal causes*</c:v>
                </c:pt>
                <c:pt idx="7">
                  <c:v>Other</c:v>
                </c:pt>
              </c:strCache>
            </c:strRef>
          </c:cat>
          <c:val>
            <c:numRef>
              <c:f>'Causes of death'!$B$9:$I$9</c:f>
              <c:numCache>
                <c:formatCode>General</c:formatCode>
                <c:ptCount val="8"/>
                <c:pt idx="0">
                  <c:v>20</c:v>
                </c:pt>
                <c:pt idx="1">
                  <c:v>9</c:v>
                </c:pt>
                <c:pt idx="2">
                  <c:v>0</c:v>
                </c:pt>
                <c:pt idx="3">
                  <c:v>0</c:v>
                </c:pt>
                <c:pt idx="4">
                  <c:v>0</c:v>
                </c:pt>
                <c:pt idx="5">
                  <c:v>9</c:v>
                </c:pt>
                <c:pt idx="6">
                  <c:v>31</c:v>
                </c:pt>
                <c:pt idx="7">
                  <c:v>31</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ln>
      <a:noFill/>
    </a:ln>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err="1" smtClean="0"/>
              <a:t>Diarrhoeal</a:t>
            </a:r>
            <a:r>
              <a:rPr lang="en-US" dirty="0" smtClean="0"/>
              <a:t> </a:t>
            </a:r>
            <a:r>
              <a:rPr lang="en-US" dirty="0"/>
              <a:t>deaths per 100,000 people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1277181597467437"/>
          <c:y val="0.15331400339749918"/>
          <c:w val="0.86041526437796434"/>
          <c:h val="0.60797617597927545"/>
        </c:manualLayout>
      </c:layout>
      <c:lineChart>
        <c:grouping val="standard"/>
        <c:varyColors val="0"/>
        <c:ser>
          <c:idx val="0"/>
          <c:order val="0"/>
          <c:tx>
            <c:strRef>
              <c:f>Sheet1!$C$5</c:f>
              <c:strCache>
                <c:ptCount val="1"/>
                <c:pt idx="0">
                  <c:v>Children under5</c:v>
                </c:pt>
              </c:strCache>
            </c:strRef>
          </c:tx>
          <c:spPr>
            <a:ln w="28575" cap="rnd">
              <a:solidFill>
                <a:schemeClr val="accent1"/>
              </a:solidFill>
              <a:round/>
            </a:ln>
            <a:effectLst/>
          </c:spPr>
          <c:marker>
            <c:symbol val="none"/>
          </c:marker>
          <c:cat>
            <c:numRef>
              <c:f>Sheet1!$B$6:$B$10</c:f>
              <c:numCache>
                <c:formatCode>General</c:formatCode>
                <c:ptCount val="5"/>
                <c:pt idx="0">
                  <c:v>1990</c:v>
                </c:pt>
                <c:pt idx="1">
                  <c:v>1995</c:v>
                </c:pt>
                <c:pt idx="2">
                  <c:v>2000</c:v>
                </c:pt>
                <c:pt idx="3">
                  <c:v>2005</c:v>
                </c:pt>
                <c:pt idx="4">
                  <c:v>2010</c:v>
                </c:pt>
              </c:numCache>
            </c:numRef>
          </c:cat>
          <c:val>
            <c:numRef>
              <c:f>Sheet1!$C$6:$C$10</c:f>
              <c:numCache>
                <c:formatCode>General</c:formatCode>
                <c:ptCount val="5"/>
                <c:pt idx="0">
                  <c:v>268.76</c:v>
                </c:pt>
                <c:pt idx="1">
                  <c:v>178.4</c:v>
                </c:pt>
                <c:pt idx="2">
                  <c:v>81.72</c:v>
                </c:pt>
                <c:pt idx="3">
                  <c:v>53.52</c:v>
                </c:pt>
                <c:pt idx="4">
                  <c:v>43.39</c:v>
                </c:pt>
              </c:numCache>
            </c:numRef>
          </c:val>
          <c:smooth val="0"/>
        </c:ser>
        <c:ser>
          <c:idx val="1"/>
          <c:order val="1"/>
          <c:tx>
            <c:strRef>
              <c:f>Sheet1!$D$5</c:f>
              <c:strCache>
                <c:ptCount val="1"/>
                <c:pt idx="0">
                  <c:v>Femals</c:v>
                </c:pt>
              </c:strCache>
            </c:strRef>
          </c:tx>
          <c:spPr>
            <a:ln w="28575" cap="rnd">
              <a:solidFill>
                <a:schemeClr val="accent2"/>
              </a:solidFill>
              <a:round/>
            </a:ln>
            <a:effectLst/>
          </c:spPr>
          <c:marker>
            <c:symbol val="none"/>
          </c:marker>
          <c:val>
            <c:numRef>
              <c:f>Sheet1!$D$6:$D$10</c:f>
              <c:numCache>
                <c:formatCode>General</c:formatCode>
                <c:ptCount val="5"/>
                <c:pt idx="0">
                  <c:v>89.66</c:v>
                </c:pt>
                <c:pt idx="1">
                  <c:v>67.97</c:v>
                </c:pt>
                <c:pt idx="2">
                  <c:v>32.53</c:v>
                </c:pt>
                <c:pt idx="3">
                  <c:v>22.83</c:v>
                </c:pt>
                <c:pt idx="4">
                  <c:v>20.82</c:v>
                </c:pt>
              </c:numCache>
            </c:numRef>
          </c:val>
          <c:smooth val="0"/>
        </c:ser>
        <c:ser>
          <c:idx val="2"/>
          <c:order val="2"/>
          <c:tx>
            <c:strRef>
              <c:f>Sheet1!$E$5</c:f>
              <c:strCache>
                <c:ptCount val="1"/>
                <c:pt idx="0">
                  <c:v>Males</c:v>
                </c:pt>
              </c:strCache>
            </c:strRef>
          </c:tx>
          <c:spPr>
            <a:ln w="28575" cap="rnd">
              <a:solidFill>
                <a:schemeClr val="accent5"/>
              </a:solidFill>
              <a:round/>
            </a:ln>
            <a:effectLst/>
          </c:spPr>
          <c:marker>
            <c:symbol val="none"/>
          </c:marker>
          <c:val>
            <c:numRef>
              <c:f>Sheet1!$E$6:$E$10</c:f>
              <c:numCache>
                <c:formatCode>General</c:formatCode>
                <c:ptCount val="5"/>
                <c:pt idx="0">
                  <c:v>113.51</c:v>
                </c:pt>
                <c:pt idx="1">
                  <c:v>82.13</c:v>
                </c:pt>
                <c:pt idx="2">
                  <c:v>36.25</c:v>
                </c:pt>
                <c:pt idx="3">
                  <c:v>23.85</c:v>
                </c:pt>
                <c:pt idx="4">
                  <c:v>20.93</c:v>
                </c:pt>
              </c:numCache>
            </c:numRef>
          </c:val>
          <c:smooth val="0"/>
        </c:ser>
        <c:ser>
          <c:idx val="3"/>
          <c:order val="3"/>
          <c:tx>
            <c:strRef>
              <c:f>Sheet1!$F$5</c:f>
              <c:strCache>
                <c:ptCount val="1"/>
                <c:pt idx="0">
                  <c:v>Both</c:v>
                </c:pt>
              </c:strCache>
            </c:strRef>
          </c:tx>
          <c:spPr>
            <a:ln w="28575" cap="rnd">
              <a:solidFill>
                <a:schemeClr val="accent6">
                  <a:lumMod val="75000"/>
                </a:schemeClr>
              </a:solidFill>
              <a:round/>
            </a:ln>
            <a:effectLst/>
          </c:spPr>
          <c:marker>
            <c:symbol val="none"/>
          </c:marker>
          <c:val>
            <c:numRef>
              <c:f>Sheet1!$F$6:$F$10</c:f>
              <c:numCache>
                <c:formatCode>General</c:formatCode>
                <c:ptCount val="5"/>
                <c:pt idx="0">
                  <c:v>101.97</c:v>
                </c:pt>
                <c:pt idx="1">
                  <c:v>75.23</c:v>
                </c:pt>
                <c:pt idx="2">
                  <c:v>34.43</c:v>
                </c:pt>
                <c:pt idx="3">
                  <c:v>23.35</c:v>
                </c:pt>
                <c:pt idx="4">
                  <c:v>20.88</c:v>
                </c:pt>
              </c:numCache>
            </c:numRef>
          </c:val>
          <c:smooth val="0"/>
        </c:ser>
        <c:dLbls>
          <c:showLegendKey val="0"/>
          <c:showVal val="0"/>
          <c:showCatName val="0"/>
          <c:showSerName val="0"/>
          <c:showPercent val="0"/>
          <c:showBubbleSize val="0"/>
        </c:dLbls>
        <c:smooth val="0"/>
        <c:axId val="246698448"/>
        <c:axId val="246698840"/>
      </c:lineChart>
      <c:catAx>
        <c:axId val="24669844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46698840"/>
        <c:crosses val="autoZero"/>
        <c:auto val="1"/>
        <c:lblAlgn val="ctr"/>
        <c:lblOffset val="100"/>
        <c:noMultiLvlLbl val="0"/>
      </c:catAx>
      <c:valAx>
        <c:axId val="2466988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Diarrheal deaths per 100,000 people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466984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sz="1400" b="1"/>
            </a:pPr>
            <a:r>
              <a:rPr lang="en-US" sz="1400" b="1"/>
              <a:t>Under-five mortality rate by country, 2012</a:t>
            </a:r>
          </a:p>
        </c:rich>
      </c:tx>
      <c:overlay val="0"/>
    </c:title>
    <c:autoTitleDeleted val="0"/>
    <c:plotArea>
      <c:layout>
        <c:manualLayout>
          <c:layoutTarget val="inner"/>
          <c:xMode val="edge"/>
          <c:yMode val="edge"/>
          <c:x val="0.32843203362152201"/>
          <c:y val="9.5241658399331894E-2"/>
          <c:w val="0.63497178590635694"/>
          <c:h val="0.78818667922180596"/>
        </c:manualLayout>
      </c:layout>
      <c:barChart>
        <c:barDir val="bar"/>
        <c:grouping val="clustered"/>
        <c:varyColors val="0"/>
        <c:ser>
          <c:idx val="0"/>
          <c:order val="0"/>
          <c:spPr>
            <a:solidFill>
              <a:srgbClr val="0099FF"/>
            </a:solidFill>
            <a:ln w="28575" cmpd="sng">
              <a:noFill/>
            </a:ln>
            <a:effectLst/>
          </c:spPr>
          <c:invertIfNegative val="0"/>
          <c:dPt>
            <c:idx val="12"/>
            <c:invertIfNegative val="0"/>
            <c:bubble3D val="0"/>
            <c:spPr>
              <a:solidFill>
                <a:srgbClr val="FF0099"/>
              </a:solidFill>
              <a:ln w="28575" cmpd="sng">
                <a:noFill/>
              </a:ln>
              <a:effectLst/>
            </c:spPr>
          </c:dPt>
          <c:dPt>
            <c:idx val="22"/>
            <c:invertIfNegative val="0"/>
            <c:bubble3D val="0"/>
            <c:spPr>
              <a:solidFill>
                <a:srgbClr val="0099FF"/>
              </a:solidFill>
              <a:ln w="28575" cmpd="sng">
                <a:noFill/>
                <a:prstDash val="sysDash"/>
              </a:ln>
              <a:effectLst/>
            </c:spPr>
          </c:dPt>
          <c:dPt>
            <c:idx val="23"/>
            <c:invertIfNegative val="0"/>
            <c:bubble3D val="0"/>
            <c:spPr>
              <a:solidFill>
                <a:srgbClr val="0099FF"/>
              </a:solidFill>
              <a:ln w="28575" cmpd="sng">
                <a:noFill/>
                <a:prstDash val="sysDash"/>
              </a:ln>
              <a:effectLst/>
            </c:spPr>
          </c:dPt>
          <c:dPt>
            <c:idx val="24"/>
            <c:invertIfNegative val="0"/>
            <c:bubble3D val="0"/>
            <c:spPr>
              <a:solidFill>
                <a:srgbClr val="0099FF"/>
              </a:solidFill>
              <a:ln w="28575" cmpd="sng">
                <a:noFill/>
                <a:prstDash val="sysDash"/>
              </a:ln>
              <a:effectLst/>
            </c:spPr>
          </c:dPt>
          <c:dPt>
            <c:idx val="25"/>
            <c:invertIfNegative val="0"/>
            <c:bubble3D val="0"/>
            <c:spPr>
              <a:solidFill>
                <a:srgbClr val="0099FF"/>
              </a:solidFill>
              <a:ln w="28575" cmpd="sng">
                <a:noFill/>
                <a:prstDash val="sysDash"/>
              </a:ln>
              <a:effectLst/>
            </c:spPr>
          </c:dPt>
          <c:dLbls>
            <c:numFmt formatCode="#,##0" sourceLinked="0"/>
            <c:spPr>
              <a:noFill/>
              <a:ln>
                <a:noFill/>
              </a:ln>
              <a:effectLst/>
            </c:spPr>
            <c:txPr>
              <a:bodyPr/>
              <a:lstStyle/>
              <a:p>
                <a:pPr>
                  <a:defRPr sz="1000" b="1" i="0">
                    <a:solidFill>
                      <a:schemeClr val="bg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Summary!$A$5:$A$18</c:f>
              <c:strCache>
                <c:ptCount val="14"/>
                <c:pt idx="0">
                  <c:v>Cook Islands</c:v>
                </c:pt>
                <c:pt idx="1">
                  <c:v>Tonga</c:v>
                </c:pt>
                <c:pt idx="2">
                  <c:v>Samoa</c:v>
                </c:pt>
                <c:pt idx="3">
                  <c:v>Vanuatu</c:v>
                </c:pt>
                <c:pt idx="4">
                  <c:v>Palau</c:v>
                </c:pt>
                <c:pt idx="5">
                  <c:v>Fiji</c:v>
                </c:pt>
                <c:pt idx="6">
                  <c:v>Niue</c:v>
                </c:pt>
                <c:pt idx="7">
                  <c:v>Tuvalu</c:v>
                </c:pt>
                <c:pt idx="8">
                  <c:v>Solomons</c:v>
                </c:pt>
                <c:pt idx="9">
                  <c:v>Nauru</c:v>
                </c:pt>
                <c:pt idx="10">
                  <c:v>RMI</c:v>
                </c:pt>
                <c:pt idx="11">
                  <c:v>FSM</c:v>
                </c:pt>
                <c:pt idx="12">
                  <c:v>Kiribati</c:v>
                </c:pt>
                <c:pt idx="13">
                  <c:v>PNG</c:v>
                </c:pt>
              </c:strCache>
            </c:strRef>
          </c:cat>
          <c:val>
            <c:numRef>
              <c:f>Summary!$C$5:$C$18</c:f>
              <c:numCache>
                <c:formatCode>General</c:formatCode>
                <c:ptCount val="14"/>
                <c:pt idx="0">
                  <c:v>10.6</c:v>
                </c:pt>
                <c:pt idx="1">
                  <c:v>12.8</c:v>
                </c:pt>
                <c:pt idx="2">
                  <c:v>17.8</c:v>
                </c:pt>
                <c:pt idx="3">
                  <c:v>17.899999999999999</c:v>
                </c:pt>
                <c:pt idx="4">
                  <c:v>20.8</c:v>
                </c:pt>
                <c:pt idx="5">
                  <c:v>22.4</c:v>
                </c:pt>
                <c:pt idx="6">
                  <c:v>25.1</c:v>
                </c:pt>
                <c:pt idx="7">
                  <c:v>29.7</c:v>
                </c:pt>
                <c:pt idx="8">
                  <c:v>31.1</c:v>
                </c:pt>
                <c:pt idx="9">
                  <c:v>37.1</c:v>
                </c:pt>
                <c:pt idx="10">
                  <c:v>37.9</c:v>
                </c:pt>
                <c:pt idx="11">
                  <c:v>38.5</c:v>
                </c:pt>
                <c:pt idx="12">
                  <c:v>59.9</c:v>
                </c:pt>
                <c:pt idx="13">
                  <c:v>63</c:v>
                </c:pt>
              </c:numCache>
            </c:numRef>
          </c:val>
        </c:ser>
        <c:dLbls>
          <c:showLegendKey val="0"/>
          <c:showVal val="0"/>
          <c:showCatName val="0"/>
          <c:showSerName val="0"/>
          <c:showPercent val="0"/>
          <c:showBubbleSize val="0"/>
        </c:dLbls>
        <c:gapWidth val="85"/>
        <c:axId val="246699624"/>
        <c:axId val="249146824"/>
      </c:barChart>
      <c:catAx>
        <c:axId val="246699624"/>
        <c:scaling>
          <c:orientation val="minMax"/>
        </c:scaling>
        <c:delete val="0"/>
        <c:axPos val="l"/>
        <c:numFmt formatCode="General" sourceLinked="0"/>
        <c:majorTickMark val="out"/>
        <c:minorTickMark val="none"/>
        <c:tickLblPos val="nextTo"/>
        <c:txPr>
          <a:bodyPr/>
          <a:lstStyle/>
          <a:p>
            <a:pPr algn="ctr">
              <a:defRPr sz="1600">
                <a:solidFill>
                  <a:schemeClr val="tx1"/>
                </a:solidFill>
              </a:defRPr>
            </a:pPr>
            <a:endParaRPr lang="en-US"/>
          </a:p>
        </c:txPr>
        <c:crossAx val="249146824"/>
        <c:crosses val="autoZero"/>
        <c:auto val="1"/>
        <c:lblAlgn val="ctr"/>
        <c:lblOffset val="100"/>
        <c:tickLblSkip val="1"/>
        <c:tickMarkSkip val="1"/>
        <c:noMultiLvlLbl val="0"/>
      </c:catAx>
      <c:valAx>
        <c:axId val="249146824"/>
        <c:scaling>
          <c:orientation val="minMax"/>
        </c:scaling>
        <c:delete val="0"/>
        <c:axPos val="b"/>
        <c:majorGridlines>
          <c:spPr>
            <a:ln w="3175">
              <a:solidFill>
                <a:srgbClr val="808080">
                  <a:lumMod val="20000"/>
                  <a:lumOff val="80000"/>
                </a:srgbClr>
              </a:solidFill>
              <a:prstDash val="sysDot"/>
            </a:ln>
          </c:spPr>
        </c:majorGridlines>
        <c:title>
          <c:tx>
            <c:rich>
              <a:bodyPr/>
              <a:lstStyle/>
              <a:p>
                <a:pPr>
                  <a:defRPr sz="1050" b="0"/>
                </a:pPr>
                <a:r>
                  <a:rPr lang="en-US" sz="1050" b="0"/>
                  <a:t>Deaths</a:t>
                </a:r>
                <a:r>
                  <a:rPr lang="en-US" sz="1050" b="0" baseline="0"/>
                  <a:t> per 1,000 live births</a:t>
                </a:r>
                <a:endParaRPr lang="en-US" sz="1050" b="0"/>
              </a:p>
            </c:rich>
          </c:tx>
          <c:overlay val="0"/>
        </c:title>
        <c:numFmt formatCode="General" sourceLinked="1"/>
        <c:majorTickMark val="out"/>
        <c:minorTickMark val="none"/>
        <c:tickLblPos val="nextTo"/>
        <c:txPr>
          <a:bodyPr/>
          <a:lstStyle/>
          <a:p>
            <a:pPr>
              <a:defRPr sz="1200"/>
            </a:pPr>
            <a:endParaRPr lang="en-US"/>
          </a:p>
        </c:txPr>
        <c:crossAx val="246699624"/>
        <c:crosses val="autoZero"/>
        <c:crossBetween val="between"/>
        <c:majorUnit val="10"/>
      </c:valAx>
      <c:spPr>
        <a:noFill/>
        <a:ln w="25400">
          <a:noFill/>
        </a:ln>
      </c:spPr>
    </c:plotArea>
    <c:plotVisOnly val="1"/>
    <c:dispBlanksAs val="gap"/>
    <c:showDLblsOverMax val="0"/>
  </c:chart>
  <c:spPr>
    <a:ln>
      <a:noFill/>
    </a:ln>
  </c:spPr>
  <c:txPr>
    <a:bodyPr/>
    <a:lstStyle/>
    <a:p>
      <a:pPr>
        <a:defRPr>
          <a:latin typeface="Arial"/>
          <a:cs typeface="Arial"/>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79CA68-5CF8-4818-8E9A-7A39B61D598E}" type="doc">
      <dgm:prSet loTypeId="urn:microsoft.com/office/officeart/2005/8/layout/cycle4" loCatId="relationship" qsTypeId="urn:microsoft.com/office/officeart/2005/8/quickstyle/simple1" qsCatId="simple" csTypeId="urn:microsoft.com/office/officeart/2005/8/colors/colorful5" csCatId="colorful" phldr="1"/>
      <dgm:spPr/>
    </dgm:pt>
    <dgm:pt modelId="{2C59A8F8-68FF-4824-9F0B-1E44F64D2770}">
      <dgm:prSet phldrT="[Text]" custT="1"/>
      <dgm:spPr/>
      <dgm:t>
        <a:bodyPr/>
        <a:lstStyle/>
        <a:p>
          <a:r>
            <a:rPr lang="en-US" sz="2000" b="1" dirty="0" smtClean="0">
              <a:solidFill>
                <a:schemeClr val="tx1"/>
              </a:solidFill>
              <a:latin typeface="Arial Narrow" panose="020B0606020202030204" pitchFamily="34" charset="0"/>
            </a:rPr>
            <a:t>Strengthening Supply</a:t>
          </a:r>
          <a:endParaRPr lang="en-US" sz="2000" b="1" dirty="0">
            <a:solidFill>
              <a:schemeClr val="tx1"/>
            </a:solidFill>
            <a:latin typeface="Arial Narrow" panose="020B0606020202030204" pitchFamily="34" charset="0"/>
          </a:endParaRPr>
        </a:p>
      </dgm:t>
    </dgm:pt>
    <dgm:pt modelId="{14FDDEEE-DB52-4D94-8BD8-59C0DE3DBCA1}" type="parTrans" cxnId="{81FAF719-3898-433F-82CC-AC81EE1AA5E1}">
      <dgm:prSet/>
      <dgm:spPr/>
      <dgm:t>
        <a:bodyPr/>
        <a:lstStyle/>
        <a:p>
          <a:endParaRPr lang="en-US"/>
        </a:p>
      </dgm:t>
    </dgm:pt>
    <dgm:pt modelId="{CFC7664C-315F-466C-A83A-61D40A44B711}" type="sibTrans" cxnId="{81FAF719-3898-433F-82CC-AC81EE1AA5E1}">
      <dgm:prSet/>
      <dgm:spPr/>
      <dgm:t>
        <a:bodyPr/>
        <a:lstStyle/>
        <a:p>
          <a:endParaRPr lang="en-US"/>
        </a:p>
      </dgm:t>
    </dgm:pt>
    <dgm:pt modelId="{607A75D4-25C7-4022-B96A-E161ABE31561}">
      <dgm:prSet phldrT="[Text]" custT="1"/>
      <dgm:spPr/>
      <dgm:t>
        <a:bodyPr/>
        <a:lstStyle/>
        <a:p>
          <a:r>
            <a:rPr lang="en-US" sz="2000" b="1" dirty="0" smtClean="0">
              <a:solidFill>
                <a:schemeClr val="tx1"/>
              </a:solidFill>
              <a:latin typeface="Arial Narrow" panose="020B0606020202030204" pitchFamily="34" charset="0"/>
            </a:rPr>
            <a:t>Enabling Environment</a:t>
          </a:r>
          <a:endParaRPr lang="en-US" sz="2000" b="1" dirty="0">
            <a:solidFill>
              <a:schemeClr val="tx1"/>
            </a:solidFill>
            <a:latin typeface="Arial Narrow" panose="020B0606020202030204" pitchFamily="34" charset="0"/>
          </a:endParaRPr>
        </a:p>
      </dgm:t>
    </dgm:pt>
    <dgm:pt modelId="{9EFE2922-B004-4D41-8A96-9BA4CBD0062A}" type="parTrans" cxnId="{B561A5F0-09B9-4288-A0EE-F7E1FB6CE88C}">
      <dgm:prSet/>
      <dgm:spPr/>
      <dgm:t>
        <a:bodyPr/>
        <a:lstStyle/>
        <a:p>
          <a:endParaRPr lang="en-US"/>
        </a:p>
      </dgm:t>
    </dgm:pt>
    <dgm:pt modelId="{179DC079-3D0D-491D-93F5-AFF917291051}" type="sibTrans" cxnId="{B561A5F0-09B9-4288-A0EE-F7E1FB6CE88C}">
      <dgm:prSet/>
      <dgm:spPr/>
      <dgm:t>
        <a:bodyPr/>
        <a:lstStyle/>
        <a:p>
          <a:endParaRPr lang="en-US"/>
        </a:p>
      </dgm:t>
    </dgm:pt>
    <dgm:pt modelId="{0380F4A8-F8A1-479F-BA0A-17E5D2186D8A}">
      <dgm:prSet phldrT="[Text]" custT="1"/>
      <dgm:spPr/>
      <dgm:t>
        <a:bodyPr/>
        <a:lstStyle/>
        <a:p>
          <a:r>
            <a:rPr lang="en-US" sz="2000" b="1" dirty="0" smtClean="0">
              <a:solidFill>
                <a:schemeClr val="tx1"/>
              </a:solidFill>
              <a:latin typeface="Arial Narrow" panose="020B0606020202030204" pitchFamily="34" charset="0"/>
            </a:rPr>
            <a:t>Knowledge and Learning</a:t>
          </a:r>
          <a:endParaRPr lang="en-US" sz="2000" b="1" dirty="0">
            <a:solidFill>
              <a:schemeClr val="tx1"/>
            </a:solidFill>
            <a:latin typeface="Arial Narrow" panose="020B0606020202030204" pitchFamily="34" charset="0"/>
          </a:endParaRPr>
        </a:p>
      </dgm:t>
    </dgm:pt>
    <dgm:pt modelId="{190ACE03-B78B-4C9D-BE3B-4BB19E02DBA1}" type="parTrans" cxnId="{F23DA2BF-5793-4D4B-8763-FD28CA668994}">
      <dgm:prSet/>
      <dgm:spPr/>
      <dgm:t>
        <a:bodyPr/>
        <a:lstStyle/>
        <a:p>
          <a:endParaRPr lang="en-US"/>
        </a:p>
      </dgm:t>
    </dgm:pt>
    <dgm:pt modelId="{59C02646-8C91-468A-A62C-89AA312AE483}" type="sibTrans" cxnId="{F23DA2BF-5793-4D4B-8763-FD28CA668994}">
      <dgm:prSet/>
      <dgm:spPr/>
      <dgm:t>
        <a:bodyPr/>
        <a:lstStyle/>
        <a:p>
          <a:endParaRPr lang="en-US"/>
        </a:p>
      </dgm:t>
    </dgm:pt>
    <dgm:pt modelId="{EAC936A2-CA2E-428E-AAA8-80EA2AA8C2C6}">
      <dgm:prSet phldrT="[Text]" custT="1"/>
      <dgm:spPr/>
      <dgm:t>
        <a:bodyPr/>
        <a:lstStyle/>
        <a:p>
          <a:r>
            <a:rPr lang="en-US" sz="2000" b="1" dirty="0" smtClean="0">
              <a:solidFill>
                <a:schemeClr val="tx1"/>
              </a:solidFill>
              <a:latin typeface="Arial Narrow" panose="020B0606020202030204" pitchFamily="34" charset="0"/>
            </a:rPr>
            <a:t>Generating Demand</a:t>
          </a:r>
          <a:endParaRPr lang="en-US" sz="2000" b="1" dirty="0">
            <a:solidFill>
              <a:schemeClr val="tx1"/>
            </a:solidFill>
            <a:latin typeface="Arial Narrow" panose="020B0606020202030204" pitchFamily="34" charset="0"/>
          </a:endParaRPr>
        </a:p>
      </dgm:t>
    </dgm:pt>
    <dgm:pt modelId="{7D0A583B-C785-4747-84BD-1FCADAA553B4}" type="parTrans" cxnId="{3194F73E-901C-433D-B2E9-45B1304C10D4}">
      <dgm:prSet/>
      <dgm:spPr/>
      <dgm:t>
        <a:bodyPr/>
        <a:lstStyle/>
        <a:p>
          <a:endParaRPr lang="en-US"/>
        </a:p>
      </dgm:t>
    </dgm:pt>
    <dgm:pt modelId="{8316DA97-5C86-4179-99B3-001493CD1AA7}" type="sibTrans" cxnId="{3194F73E-901C-433D-B2E9-45B1304C10D4}">
      <dgm:prSet/>
      <dgm:spPr/>
      <dgm:t>
        <a:bodyPr/>
        <a:lstStyle/>
        <a:p>
          <a:endParaRPr lang="en-US"/>
        </a:p>
      </dgm:t>
    </dgm:pt>
    <dgm:pt modelId="{8B3672AF-4B70-4FCF-9D6F-3B12CF4FB89D}" type="pres">
      <dgm:prSet presAssocID="{4F79CA68-5CF8-4818-8E9A-7A39B61D598E}" presName="cycleMatrixDiagram" presStyleCnt="0">
        <dgm:presLayoutVars>
          <dgm:chMax val="1"/>
          <dgm:dir/>
          <dgm:animLvl val="lvl"/>
          <dgm:resizeHandles val="exact"/>
        </dgm:presLayoutVars>
      </dgm:prSet>
      <dgm:spPr/>
    </dgm:pt>
    <dgm:pt modelId="{4928EDF1-2D83-4C6E-BFA4-0ECAB9F9F145}" type="pres">
      <dgm:prSet presAssocID="{4F79CA68-5CF8-4818-8E9A-7A39B61D598E}" presName="children" presStyleCnt="0"/>
      <dgm:spPr/>
    </dgm:pt>
    <dgm:pt modelId="{D1A4FF19-A5BD-4B59-BD03-160F2D8C6119}" type="pres">
      <dgm:prSet presAssocID="{4F79CA68-5CF8-4818-8E9A-7A39B61D598E}" presName="childPlaceholder" presStyleCnt="0"/>
      <dgm:spPr/>
    </dgm:pt>
    <dgm:pt modelId="{66BB6D90-78E8-465B-9F65-8CE065F839FA}" type="pres">
      <dgm:prSet presAssocID="{4F79CA68-5CF8-4818-8E9A-7A39B61D598E}" presName="circle" presStyleCnt="0"/>
      <dgm:spPr/>
    </dgm:pt>
    <dgm:pt modelId="{C3227D9B-5055-400D-A427-7DA0BEA20D89}" type="pres">
      <dgm:prSet presAssocID="{4F79CA68-5CF8-4818-8E9A-7A39B61D598E}" presName="quadrant1" presStyleLbl="node1" presStyleIdx="0" presStyleCnt="4">
        <dgm:presLayoutVars>
          <dgm:chMax val="1"/>
          <dgm:bulletEnabled val="1"/>
        </dgm:presLayoutVars>
      </dgm:prSet>
      <dgm:spPr/>
      <dgm:t>
        <a:bodyPr/>
        <a:lstStyle/>
        <a:p>
          <a:endParaRPr lang="en-US"/>
        </a:p>
      </dgm:t>
    </dgm:pt>
    <dgm:pt modelId="{4DF19698-C4D3-4EA8-9974-CEC22CB6580D}" type="pres">
      <dgm:prSet presAssocID="{4F79CA68-5CF8-4818-8E9A-7A39B61D598E}" presName="quadrant2" presStyleLbl="node1" presStyleIdx="1" presStyleCnt="4">
        <dgm:presLayoutVars>
          <dgm:chMax val="1"/>
          <dgm:bulletEnabled val="1"/>
        </dgm:presLayoutVars>
      </dgm:prSet>
      <dgm:spPr/>
      <dgm:t>
        <a:bodyPr/>
        <a:lstStyle/>
        <a:p>
          <a:endParaRPr lang="en-US"/>
        </a:p>
      </dgm:t>
    </dgm:pt>
    <dgm:pt modelId="{6BE8FC4E-F2BF-432C-902D-37026F126627}" type="pres">
      <dgm:prSet presAssocID="{4F79CA68-5CF8-4818-8E9A-7A39B61D598E}" presName="quadrant3" presStyleLbl="node1" presStyleIdx="2" presStyleCnt="4">
        <dgm:presLayoutVars>
          <dgm:chMax val="1"/>
          <dgm:bulletEnabled val="1"/>
        </dgm:presLayoutVars>
      </dgm:prSet>
      <dgm:spPr/>
      <dgm:t>
        <a:bodyPr/>
        <a:lstStyle/>
        <a:p>
          <a:endParaRPr lang="en-US"/>
        </a:p>
      </dgm:t>
    </dgm:pt>
    <dgm:pt modelId="{EAB2E820-39A7-448F-8A2C-2A5B3B33AC41}" type="pres">
      <dgm:prSet presAssocID="{4F79CA68-5CF8-4818-8E9A-7A39B61D598E}" presName="quadrant4" presStyleLbl="node1" presStyleIdx="3" presStyleCnt="4">
        <dgm:presLayoutVars>
          <dgm:chMax val="1"/>
          <dgm:bulletEnabled val="1"/>
        </dgm:presLayoutVars>
      </dgm:prSet>
      <dgm:spPr/>
      <dgm:t>
        <a:bodyPr/>
        <a:lstStyle/>
        <a:p>
          <a:endParaRPr lang="en-US"/>
        </a:p>
      </dgm:t>
    </dgm:pt>
    <dgm:pt modelId="{3EE94FD5-41D1-42BA-95F8-7F6E90B30EE3}" type="pres">
      <dgm:prSet presAssocID="{4F79CA68-5CF8-4818-8E9A-7A39B61D598E}" presName="quadrantPlaceholder" presStyleCnt="0"/>
      <dgm:spPr/>
    </dgm:pt>
    <dgm:pt modelId="{873110EC-7091-46E0-9821-BE1274651D43}" type="pres">
      <dgm:prSet presAssocID="{4F79CA68-5CF8-4818-8E9A-7A39B61D598E}" presName="center1" presStyleLbl="fgShp" presStyleIdx="0" presStyleCnt="2"/>
      <dgm:spPr/>
    </dgm:pt>
    <dgm:pt modelId="{994B2F5A-BEBF-4B72-9525-DA2F13C1E406}" type="pres">
      <dgm:prSet presAssocID="{4F79CA68-5CF8-4818-8E9A-7A39B61D598E}" presName="center2" presStyleLbl="fgShp" presStyleIdx="1" presStyleCnt="2"/>
      <dgm:spPr/>
    </dgm:pt>
  </dgm:ptLst>
  <dgm:cxnLst>
    <dgm:cxn modelId="{1DF48AE3-6EA8-4AF0-9F65-A9F587EA8B05}" type="presOf" srcId="{607A75D4-25C7-4022-B96A-E161ABE31561}" destId="{6BE8FC4E-F2BF-432C-902D-37026F126627}" srcOrd="0" destOrd="0" presId="urn:microsoft.com/office/officeart/2005/8/layout/cycle4"/>
    <dgm:cxn modelId="{B561A5F0-09B9-4288-A0EE-F7E1FB6CE88C}" srcId="{4F79CA68-5CF8-4818-8E9A-7A39B61D598E}" destId="{607A75D4-25C7-4022-B96A-E161ABE31561}" srcOrd="2" destOrd="0" parTransId="{9EFE2922-B004-4D41-8A96-9BA4CBD0062A}" sibTransId="{179DC079-3D0D-491D-93F5-AFF917291051}"/>
    <dgm:cxn modelId="{DE181E21-A888-4C53-814C-313962772729}" type="presOf" srcId="{2C59A8F8-68FF-4824-9F0B-1E44F64D2770}" destId="{4DF19698-C4D3-4EA8-9974-CEC22CB6580D}" srcOrd="0" destOrd="0" presId="urn:microsoft.com/office/officeart/2005/8/layout/cycle4"/>
    <dgm:cxn modelId="{81FAF719-3898-433F-82CC-AC81EE1AA5E1}" srcId="{4F79CA68-5CF8-4818-8E9A-7A39B61D598E}" destId="{2C59A8F8-68FF-4824-9F0B-1E44F64D2770}" srcOrd="1" destOrd="0" parTransId="{14FDDEEE-DB52-4D94-8BD8-59C0DE3DBCA1}" sibTransId="{CFC7664C-315F-466C-A83A-61D40A44B711}"/>
    <dgm:cxn modelId="{E6BCD397-4C35-4914-BB01-1FEB4AA99CCC}" type="presOf" srcId="{0380F4A8-F8A1-479F-BA0A-17E5D2186D8A}" destId="{EAB2E820-39A7-448F-8A2C-2A5B3B33AC41}" srcOrd="0" destOrd="0" presId="urn:microsoft.com/office/officeart/2005/8/layout/cycle4"/>
    <dgm:cxn modelId="{967E072A-30F9-4525-AFA7-D4A589A5C538}" type="presOf" srcId="{4F79CA68-5CF8-4818-8E9A-7A39B61D598E}" destId="{8B3672AF-4B70-4FCF-9D6F-3B12CF4FB89D}" srcOrd="0" destOrd="0" presId="urn:microsoft.com/office/officeart/2005/8/layout/cycle4"/>
    <dgm:cxn modelId="{F23DA2BF-5793-4D4B-8763-FD28CA668994}" srcId="{4F79CA68-5CF8-4818-8E9A-7A39B61D598E}" destId="{0380F4A8-F8A1-479F-BA0A-17E5D2186D8A}" srcOrd="3" destOrd="0" parTransId="{190ACE03-B78B-4C9D-BE3B-4BB19E02DBA1}" sibTransId="{59C02646-8C91-468A-A62C-89AA312AE483}"/>
    <dgm:cxn modelId="{3194F73E-901C-433D-B2E9-45B1304C10D4}" srcId="{4F79CA68-5CF8-4818-8E9A-7A39B61D598E}" destId="{EAC936A2-CA2E-428E-AAA8-80EA2AA8C2C6}" srcOrd="0" destOrd="0" parTransId="{7D0A583B-C785-4747-84BD-1FCADAA553B4}" sibTransId="{8316DA97-5C86-4179-99B3-001493CD1AA7}"/>
    <dgm:cxn modelId="{3C0625E2-367A-4BC6-90D2-3F527C637F25}" type="presOf" srcId="{EAC936A2-CA2E-428E-AAA8-80EA2AA8C2C6}" destId="{C3227D9B-5055-400D-A427-7DA0BEA20D89}" srcOrd="0" destOrd="0" presId="urn:microsoft.com/office/officeart/2005/8/layout/cycle4"/>
    <dgm:cxn modelId="{C0389CA8-63C2-416F-A224-6D84DC592D6A}" type="presParOf" srcId="{8B3672AF-4B70-4FCF-9D6F-3B12CF4FB89D}" destId="{4928EDF1-2D83-4C6E-BFA4-0ECAB9F9F145}" srcOrd="0" destOrd="0" presId="urn:microsoft.com/office/officeart/2005/8/layout/cycle4"/>
    <dgm:cxn modelId="{2EE45AF3-1D2A-49C5-8380-D9D8AAF51275}" type="presParOf" srcId="{4928EDF1-2D83-4C6E-BFA4-0ECAB9F9F145}" destId="{D1A4FF19-A5BD-4B59-BD03-160F2D8C6119}" srcOrd="0" destOrd="0" presId="urn:microsoft.com/office/officeart/2005/8/layout/cycle4"/>
    <dgm:cxn modelId="{510E5E23-3366-4A32-8870-30C6197A2ED5}" type="presParOf" srcId="{8B3672AF-4B70-4FCF-9D6F-3B12CF4FB89D}" destId="{66BB6D90-78E8-465B-9F65-8CE065F839FA}" srcOrd="1" destOrd="0" presId="urn:microsoft.com/office/officeart/2005/8/layout/cycle4"/>
    <dgm:cxn modelId="{9E957626-12DC-499E-B98B-05AC072A8221}" type="presParOf" srcId="{66BB6D90-78E8-465B-9F65-8CE065F839FA}" destId="{C3227D9B-5055-400D-A427-7DA0BEA20D89}" srcOrd="0" destOrd="0" presId="urn:microsoft.com/office/officeart/2005/8/layout/cycle4"/>
    <dgm:cxn modelId="{EB65B8BF-D61D-4C01-8E57-99E4CB767E02}" type="presParOf" srcId="{66BB6D90-78E8-465B-9F65-8CE065F839FA}" destId="{4DF19698-C4D3-4EA8-9974-CEC22CB6580D}" srcOrd="1" destOrd="0" presId="urn:microsoft.com/office/officeart/2005/8/layout/cycle4"/>
    <dgm:cxn modelId="{A1225D0C-3910-4C07-BE46-92BB117E5585}" type="presParOf" srcId="{66BB6D90-78E8-465B-9F65-8CE065F839FA}" destId="{6BE8FC4E-F2BF-432C-902D-37026F126627}" srcOrd="2" destOrd="0" presId="urn:microsoft.com/office/officeart/2005/8/layout/cycle4"/>
    <dgm:cxn modelId="{9DB591E0-D29F-4373-B5E9-5A4823AA7FC6}" type="presParOf" srcId="{66BB6D90-78E8-465B-9F65-8CE065F839FA}" destId="{EAB2E820-39A7-448F-8A2C-2A5B3B33AC41}" srcOrd="3" destOrd="0" presId="urn:microsoft.com/office/officeart/2005/8/layout/cycle4"/>
    <dgm:cxn modelId="{5EFE22FF-5B9F-43EC-988C-881A40340D14}" type="presParOf" srcId="{66BB6D90-78E8-465B-9F65-8CE065F839FA}" destId="{3EE94FD5-41D1-42BA-95F8-7F6E90B30EE3}" srcOrd="4" destOrd="0" presId="urn:microsoft.com/office/officeart/2005/8/layout/cycle4"/>
    <dgm:cxn modelId="{17A55DE2-4DA3-47E3-AFFF-8254C5925FA8}" type="presParOf" srcId="{8B3672AF-4B70-4FCF-9D6F-3B12CF4FB89D}" destId="{873110EC-7091-46E0-9821-BE1274651D43}" srcOrd="2" destOrd="0" presId="urn:microsoft.com/office/officeart/2005/8/layout/cycle4"/>
    <dgm:cxn modelId="{3DA90FB2-8EE7-4675-9D5E-13B6C3FA6078}" type="presParOf" srcId="{8B3672AF-4B70-4FCF-9D6F-3B12CF4FB89D}" destId="{994B2F5A-BEBF-4B72-9525-DA2F13C1E406}"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79CA68-5CF8-4818-8E9A-7A39B61D598E}" type="doc">
      <dgm:prSet loTypeId="urn:microsoft.com/office/officeart/2005/8/layout/cycle4" loCatId="relationship" qsTypeId="urn:microsoft.com/office/officeart/2005/8/quickstyle/simple1" qsCatId="simple" csTypeId="urn:microsoft.com/office/officeart/2005/8/colors/colorful5" csCatId="colorful" phldr="1"/>
      <dgm:spPr/>
    </dgm:pt>
    <dgm:pt modelId="{2C59A8F8-68FF-4824-9F0B-1E44F64D2770}">
      <dgm:prSet phldrT="[Text]" custT="1"/>
      <dgm:spPr/>
      <dgm:t>
        <a:bodyPr/>
        <a:lstStyle/>
        <a:p>
          <a:r>
            <a:rPr lang="en-US" sz="2000" b="1" dirty="0" smtClean="0">
              <a:solidFill>
                <a:schemeClr val="tx1"/>
              </a:solidFill>
              <a:latin typeface="Arial Narrow" panose="020B0606020202030204" pitchFamily="34" charset="0"/>
            </a:rPr>
            <a:t> </a:t>
          </a:r>
          <a:endParaRPr lang="en-US" sz="2000" b="1" dirty="0">
            <a:solidFill>
              <a:schemeClr val="tx1"/>
            </a:solidFill>
            <a:latin typeface="Arial Narrow" panose="020B0606020202030204" pitchFamily="34" charset="0"/>
          </a:endParaRPr>
        </a:p>
      </dgm:t>
    </dgm:pt>
    <dgm:pt modelId="{14FDDEEE-DB52-4D94-8BD8-59C0DE3DBCA1}" type="parTrans" cxnId="{81FAF719-3898-433F-82CC-AC81EE1AA5E1}">
      <dgm:prSet/>
      <dgm:spPr/>
      <dgm:t>
        <a:bodyPr/>
        <a:lstStyle/>
        <a:p>
          <a:endParaRPr lang="en-US"/>
        </a:p>
      </dgm:t>
    </dgm:pt>
    <dgm:pt modelId="{CFC7664C-315F-466C-A83A-61D40A44B711}" type="sibTrans" cxnId="{81FAF719-3898-433F-82CC-AC81EE1AA5E1}">
      <dgm:prSet/>
      <dgm:spPr/>
      <dgm:t>
        <a:bodyPr/>
        <a:lstStyle/>
        <a:p>
          <a:endParaRPr lang="en-US"/>
        </a:p>
      </dgm:t>
    </dgm:pt>
    <dgm:pt modelId="{607A75D4-25C7-4022-B96A-E161ABE31561}">
      <dgm:prSet phldrT="[Text]" custT="1"/>
      <dgm:spPr/>
      <dgm:t>
        <a:bodyPr/>
        <a:lstStyle/>
        <a:p>
          <a:r>
            <a:rPr lang="en-US" sz="2000" b="1" dirty="0" smtClean="0">
              <a:solidFill>
                <a:schemeClr val="tx1"/>
              </a:solidFill>
              <a:latin typeface="Arial Narrow" panose="020B0606020202030204" pitchFamily="34" charset="0"/>
            </a:rPr>
            <a:t> </a:t>
          </a:r>
          <a:endParaRPr lang="en-US" sz="2000" b="1" dirty="0">
            <a:solidFill>
              <a:schemeClr val="tx1"/>
            </a:solidFill>
            <a:latin typeface="Arial Narrow" panose="020B0606020202030204" pitchFamily="34" charset="0"/>
          </a:endParaRPr>
        </a:p>
      </dgm:t>
    </dgm:pt>
    <dgm:pt modelId="{9EFE2922-B004-4D41-8A96-9BA4CBD0062A}" type="parTrans" cxnId="{B561A5F0-09B9-4288-A0EE-F7E1FB6CE88C}">
      <dgm:prSet/>
      <dgm:spPr/>
      <dgm:t>
        <a:bodyPr/>
        <a:lstStyle/>
        <a:p>
          <a:endParaRPr lang="en-US"/>
        </a:p>
      </dgm:t>
    </dgm:pt>
    <dgm:pt modelId="{179DC079-3D0D-491D-93F5-AFF917291051}" type="sibTrans" cxnId="{B561A5F0-09B9-4288-A0EE-F7E1FB6CE88C}">
      <dgm:prSet/>
      <dgm:spPr/>
      <dgm:t>
        <a:bodyPr/>
        <a:lstStyle/>
        <a:p>
          <a:endParaRPr lang="en-US"/>
        </a:p>
      </dgm:t>
    </dgm:pt>
    <dgm:pt modelId="{0380F4A8-F8A1-479F-BA0A-17E5D2186D8A}">
      <dgm:prSet phldrT="[Text]" custT="1"/>
      <dgm:spPr/>
      <dgm:t>
        <a:bodyPr/>
        <a:lstStyle/>
        <a:p>
          <a:r>
            <a:rPr lang="en-US" sz="2000" b="1" dirty="0" smtClean="0">
              <a:solidFill>
                <a:schemeClr val="tx1"/>
              </a:solidFill>
              <a:latin typeface="Arial Narrow" panose="020B0606020202030204" pitchFamily="34" charset="0"/>
            </a:rPr>
            <a:t> </a:t>
          </a:r>
          <a:endParaRPr lang="en-US" sz="2000" b="1" dirty="0">
            <a:solidFill>
              <a:schemeClr val="tx1"/>
            </a:solidFill>
            <a:latin typeface="Arial Narrow" panose="020B0606020202030204" pitchFamily="34" charset="0"/>
          </a:endParaRPr>
        </a:p>
      </dgm:t>
    </dgm:pt>
    <dgm:pt modelId="{190ACE03-B78B-4C9D-BE3B-4BB19E02DBA1}" type="parTrans" cxnId="{F23DA2BF-5793-4D4B-8763-FD28CA668994}">
      <dgm:prSet/>
      <dgm:spPr/>
      <dgm:t>
        <a:bodyPr/>
        <a:lstStyle/>
        <a:p>
          <a:endParaRPr lang="en-US"/>
        </a:p>
      </dgm:t>
    </dgm:pt>
    <dgm:pt modelId="{59C02646-8C91-468A-A62C-89AA312AE483}" type="sibTrans" cxnId="{F23DA2BF-5793-4D4B-8763-FD28CA668994}">
      <dgm:prSet/>
      <dgm:spPr/>
      <dgm:t>
        <a:bodyPr/>
        <a:lstStyle/>
        <a:p>
          <a:endParaRPr lang="en-US"/>
        </a:p>
      </dgm:t>
    </dgm:pt>
    <dgm:pt modelId="{EAC936A2-CA2E-428E-AAA8-80EA2AA8C2C6}">
      <dgm:prSet phldrT="[Text]" custT="1"/>
      <dgm:spPr/>
      <dgm:t>
        <a:bodyPr/>
        <a:lstStyle/>
        <a:p>
          <a:r>
            <a:rPr lang="en-US" sz="700" b="1" dirty="0" smtClean="0">
              <a:solidFill>
                <a:schemeClr val="tx1"/>
              </a:solidFill>
              <a:latin typeface="Arial Narrow" panose="020B0606020202030204" pitchFamily="34" charset="0"/>
            </a:rPr>
            <a:t>Creating Demand</a:t>
          </a:r>
          <a:endParaRPr lang="en-US" sz="700" b="1" dirty="0">
            <a:solidFill>
              <a:schemeClr val="tx1"/>
            </a:solidFill>
            <a:latin typeface="Arial Narrow" panose="020B0606020202030204" pitchFamily="34" charset="0"/>
          </a:endParaRPr>
        </a:p>
      </dgm:t>
    </dgm:pt>
    <dgm:pt modelId="{7D0A583B-C785-4747-84BD-1FCADAA553B4}" type="parTrans" cxnId="{3194F73E-901C-433D-B2E9-45B1304C10D4}">
      <dgm:prSet/>
      <dgm:spPr/>
      <dgm:t>
        <a:bodyPr/>
        <a:lstStyle/>
        <a:p>
          <a:endParaRPr lang="en-US"/>
        </a:p>
      </dgm:t>
    </dgm:pt>
    <dgm:pt modelId="{8316DA97-5C86-4179-99B3-001493CD1AA7}" type="sibTrans" cxnId="{3194F73E-901C-433D-B2E9-45B1304C10D4}">
      <dgm:prSet/>
      <dgm:spPr/>
      <dgm:t>
        <a:bodyPr/>
        <a:lstStyle/>
        <a:p>
          <a:endParaRPr lang="en-US"/>
        </a:p>
      </dgm:t>
    </dgm:pt>
    <dgm:pt modelId="{8B3672AF-4B70-4FCF-9D6F-3B12CF4FB89D}" type="pres">
      <dgm:prSet presAssocID="{4F79CA68-5CF8-4818-8E9A-7A39B61D598E}" presName="cycleMatrixDiagram" presStyleCnt="0">
        <dgm:presLayoutVars>
          <dgm:chMax val="1"/>
          <dgm:dir/>
          <dgm:animLvl val="lvl"/>
          <dgm:resizeHandles val="exact"/>
        </dgm:presLayoutVars>
      </dgm:prSet>
      <dgm:spPr/>
    </dgm:pt>
    <dgm:pt modelId="{4928EDF1-2D83-4C6E-BFA4-0ECAB9F9F145}" type="pres">
      <dgm:prSet presAssocID="{4F79CA68-5CF8-4818-8E9A-7A39B61D598E}" presName="children" presStyleCnt="0"/>
      <dgm:spPr/>
    </dgm:pt>
    <dgm:pt modelId="{D1A4FF19-A5BD-4B59-BD03-160F2D8C6119}" type="pres">
      <dgm:prSet presAssocID="{4F79CA68-5CF8-4818-8E9A-7A39B61D598E}" presName="childPlaceholder" presStyleCnt="0"/>
      <dgm:spPr/>
    </dgm:pt>
    <dgm:pt modelId="{66BB6D90-78E8-465B-9F65-8CE065F839FA}" type="pres">
      <dgm:prSet presAssocID="{4F79CA68-5CF8-4818-8E9A-7A39B61D598E}" presName="circle" presStyleCnt="0"/>
      <dgm:spPr/>
    </dgm:pt>
    <dgm:pt modelId="{C3227D9B-5055-400D-A427-7DA0BEA20D89}" type="pres">
      <dgm:prSet presAssocID="{4F79CA68-5CF8-4818-8E9A-7A39B61D598E}" presName="quadrant1" presStyleLbl="node1" presStyleIdx="0" presStyleCnt="4">
        <dgm:presLayoutVars>
          <dgm:chMax val="1"/>
          <dgm:bulletEnabled val="1"/>
        </dgm:presLayoutVars>
      </dgm:prSet>
      <dgm:spPr/>
      <dgm:t>
        <a:bodyPr/>
        <a:lstStyle/>
        <a:p>
          <a:endParaRPr lang="en-US"/>
        </a:p>
      </dgm:t>
    </dgm:pt>
    <dgm:pt modelId="{4DF19698-C4D3-4EA8-9974-CEC22CB6580D}" type="pres">
      <dgm:prSet presAssocID="{4F79CA68-5CF8-4818-8E9A-7A39B61D598E}" presName="quadrant2" presStyleLbl="node1" presStyleIdx="1" presStyleCnt="4">
        <dgm:presLayoutVars>
          <dgm:chMax val="1"/>
          <dgm:bulletEnabled val="1"/>
        </dgm:presLayoutVars>
      </dgm:prSet>
      <dgm:spPr/>
      <dgm:t>
        <a:bodyPr/>
        <a:lstStyle/>
        <a:p>
          <a:endParaRPr lang="en-US"/>
        </a:p>
      </dgm:t>
    </dgm:pt>
    <dgm:pt modelId="{6BE8FC4E-F2BF-432C-902D-37026F126627}" type="pres">
      <dgm:prSet presAssocID="{4F79CA68-5CF8-4818-8E9A-7A39B61D598E}" presName="quadrant3" presStyleLbl="node1" presStyleIdx="2" presStyleCnt="4">
        <dgm:presLayoutVars>
          <dgm:chMax val="1"/>
          <dgm:bulletEnabled val="1"/>
        </dgm:presLayoutVars>
      </dgm:prSet>
      <dgm:spPr/>
      <dgm:t>
        <a:bodyPr/>
        <a:lstStyle/>
        <a:p>
          <a:endParaRPr lang="en-US"/>
        </a:p>
      </dgm:t>
    </dgm:pt>
    <dgm:pt modelId="{EAB2E820-39A7-448F-8A2C-2A5B3B33AC41}" type="pres">
      <dgm:prSet presAssocID="{4F79CA68-5CF8-4818-8E9A-7A39B61D598E}" presName="quadrant4" presStyleLbl="node1" presStyleIdx="3" presStyleCnt="4">
        <dgm:presLayoutVars>
          <dgm:chMax val="1"/>
          <dgm:bulletEnabled val="1"/>
        </dgm:presLayoutVars>
      </dgm:prSet>
      <dgm:spPr/>
      <dgm:t>
        <a:bodyPr/>
        <a:lstStyle/>
        <a:p>
          <a:endParaRPr lang="en-US"/>
        </a:p>
      </dgm:t>
    </dgm:pt>
    <dgm:pt modelId="{3EE94FD5-41D1-42BA-95F8-7F6E90B30EE3}" type="pres">
      <dgm:prSet presAssocID="{4F79CA68-5CF8-4818-8E9A-7A39B61D598E}" presName="quadrantPlaceholder" presStyleCnt="0"/>
      <dgm:spPr/>
    </dgm:pt>
    <dgm:pt modelId="{873110EC-7091-46E0-9821-BE1274651D43}" type="pres">
      <dgm:prSet presAssocID="{4F79CA68-5CF8-4818-8E9A-7A39B61D598E}" presName="center1" presStyleLbl="fgShp" presStyleIdx="0" presStyleCnt="2"/>
      <dgm:spPr/>
    </dgm:pt>
    <dgm:pt modelId="{994B2F5A-BEBF-4B72-9525-DA2F13C1E406}" type="pres">
      <dgm:prSet presAssocID="{4F79CA68-5CF8-4818-8E9A-7A39B61D598E}" presName="center2" presStyleLbl="fgShp" presStyleIdx="1" presStyleCnt="2"/>
      <dgm:spPr/>
    </dgm:pt>
  </dgm:ptLst>
  <dgm:cxnLst>
    <dgm:cxn modelId="{F23DA2BF-5793-4D4B-8763-FD28CA668994}" srcId="{4F79CA68-5CF8-4818-8E9A-7A39B61D598E}" destId="{0380F4A8-F8A1-479F-BA0A-17E5D2186D8A}" srcOrd="3" destOrd="0" parTransId="{190ACE03-B78B-4C9D-BE3B-4BB19E02DBA1}" sibTransId="{59C02646-8C91-468A-A62C-89AA312AE483}"/>
    <dgm:cxn modelId="{B7E91E5F-95D2-4322-BBDF-56857DA6323D}" type="presOf" srcId="{2C59A8F8-68FF-4824-9F0B-1E44F64D2770}" destId="{4DF19698-C4D3-4EA8-9974-CEC22CB6580D}" srcOrd="0" destOrd="0" presId="urn:microsoft.com/office/officeart/2005/8/layout/cycle4"/>
    <dgm:cxn modelId="{B561A5F0-09B9-4288-A0EE-F7E1FB6CE88C}" srcId="{4F79CA68-5CF8-4818-8E9A-7A39B61D598E}" destId="{607A75D4-25C7-4022-B96A-E161ABE31561}" srcOrd="2" destOrd="0" parTransId="{9EFE2922-B004-4D41-8A96-9BA4CBD0062A}" sibTransId="{179DC079-3D0D-491D-93F5-AFF917291051}"/>
    <dgm:cxn modelId="{D00C924E-26BB-4DCC-A172-43B274DFB54F}" type="presOf" srcId="{607A75D4-25C7-4022-B96A-E161ABE31561}" destId="{6BE8FC4E-F2BF-432C-902D-37026F126627}" srcOrd="0" destOrd="0" presId="urn:microsoft.com/office/officeart/2005/8/layout/cycle4"/>
    <dgm:cxn modelId="{D830ECFB-84F6-446C-9784-6859C81CF947}" type="presOf" srcId="{0380F4A8-F8A1-479F-BA0A-17E5D2186D8A}" destId="{EAB2E820-39A7-448F-8A2C-2A5B3B33AC41}" srcOrd="0" destOrd="0" presId="urn:microsoft.com/office/officeart/2005/8/layout/cycle4"/>
    <dgm:cxn modelId="{CE4D293C-1155-49E8-93DC-A60036C11963}" type="presOf" srcId="{EAC936A2-CA2E-428E-AAA8-80EA2AA8C2C6}" destId="{C3227D9B-5055-400D-A427-7DA0BEA20D89}" srcOrd="0" destOrd="0" presId="urn:microsoft.com/office/officeart/2005/8/layout/cycle4"/>
    <dgm:cxn modelId="{C7BE296C-0E37-4C18-BC1A-DA6282880769}" type="presOf" srcId="{4F79CA68-5CF8-4818-8E9A-7A39B61D598E}" destId="{8B3672AF-4B70-4FCF-9D6F-3B12CF4FB89D}" srcOrd="0" destOrd="0" presId="urn:microsoft.com/office/officeart/2005/8/layout/cycle4"/>
    <dgm:cxn modelId="{81FAF719-3898-433F-82CC-AC81EE1AA5E1}" srcId="{4F79CA68-5CF8-4818-8E9A-7A39B61D598E}" destId="{2C59A8F8-68FF-4824-9F0B-1E44F64D2770}" srcOrd="1" destOrd="0" parTransId="{14FDDEEE-DB52-4D94-8BD8-59C0DE3DBCA1}" sibTransId="{CFC7664C-315F-466C-A83A-61D40A44B711}"/>
    <dgm:cxn modelId="{3194F73E-901C-433D-B2E9-45B1304C10D4}" srcId="{4F79CA68-5CF8-4818-8E9A-7A39B61D598E}" destId="{EAC936A2-CA2E-428E-AAA8-80EA2AA8C2C6}" srcOrd="0" destOrd="0" parTransId="{7D0A583B-C785-4747-84BD-1FCADAA553B4}" sibTransId="{8316DA97-5C86-4179-99B3-001493CD1AA7}"/>
    <dgm:cxn modelId="{AFAC2A85-95C4-428F-9E6D-A52E65AF1311}" type="presParOf" srcId="{8B3672AF-4B70-4FCF-9D6F-3B12CF4FB89D}" destId="{4928EDF1-2D83-4C6E-BFA4-0ECAB9F9F145}" srcOrd="0" destOrd="0" presId="urn:microsoft.com/office/officeart/2005/8/layout/cycle4"/>
    <dgm:cxn modelId="{FE16E5CC-8B24-41EC-80B2-F341539DB75F}" type="presParOf" srcId="{4928EDF1-2D83-4C6E-BFA4-0ECAB9F9F145}" destId="{D1A4FF19-A5BD-4B59-BD03-160F2D8C6119}" srcOrd="0" destOrd="0" presId="urn:microsoft.com/office/officeart/2005/8/layout/cycle4"/>
    <dgm:cxn modelId="{892AB365-F016-4B45-81B7-FBC280264353}" type="presParOf" srcId="{8B3672AF-4B70-4FCF-9D6F-3B12CF4FB89D}" destId="{66BB6D90-78E8-465B-9F65-8CE065F839FA}" srcOrd="1" destOrd="0" presId="urn:microsoft.com/office/officeart/2005/8/layout/cycle4"/>
    <dgm:cxn modelId="{C8C39A5D-25BA-42C6-ACF5-B6B9AA4B0B0B}" type="presParOf" srcId="{66BB6D90-78E8-465B-9F65-8CE065F839FA}" destId="{C3227D9B-5055-400D-A427-7DA0BEA20D89}" srcOrd="0" destOrd="0" presId="urn:microsoft.com/office/officeart/2005/8/layout/cycle4"/>
    <dgm:cxn modelId="{B96BAE45-E77A-42C8-91D5-B3488E0B50CF}" type="presParOf" srcId="{66BB6D90-78E8-465B-9F65-8CE065F839FA}" destId="{4DF19698-C4D3-4EA8-9974-CEC22CB6580D}" srcOrd="1" destOrd="0" presId="urn:microsoft.com/office/officeart/2005/8/layout/cycle4"/>
    <dgm:cxn modelId="{49183564-747A-45C0-80B4-F51861A2328B}" type="presParOf" srcId="{66BB6D90-78E8-465B-9F65-8CE065F839FA}" destId="{6BE8FC4E-F2BF-432C-902D-37026F126627}" srcOrd="2" destOrd="0" presId="urn:microsoft.com/office/officeart/2005/8/layout/cycle4"/>
    <dgm:cxn modelId="{206E3670-BFF6-4747-A768-750CEF9C730F}" type="presParOf" srcId="{66BB6D90-78E8-465B-9F65-8CE065F839FA}" destId="{EAB2E820-39A7-448F-8A2C-2A5B3B33AC41}" srcOrd="3" destOrd="0" presId="urn:microsoft.com/office/officeart/2005/8/layout/cycle4"/>
    <dgm:cxn modelId="{6AF4F784-261A-4019-B38A-87F599ECF440}" type="presParOf" srcId="{66BB6D90-78E8-465B-9F65-8CE065F839FA}" destId="{3EE94FD5-41D1-42BA-95F8-7F6E90B30EE3}" srcOrd="4" destOrd="0" presId="urn:microsoft.com/office/officeart/2005/8/layout/cycle4"/>
    <dgm:cxn modelId="{CE79C0E9-270D-4945-A302-433FFAB1ADB8}" type="presParOf" srcId="{8B3672AF-4B70-4FCF-9D6F-3B12CF4FB89D}" destId="{873110EC-7091-46E0-9821-BE1274651D43}" srcOrd="2" destOrd="0" presId="urn:microsoft.com/office/officeart/2005/8/layout/cycle4"/>
    <dgm:cxn modelId="{98B5C98C-D9F8-4830-AA43-69F55CA40B1A}" type="presParOf" srcId="{8B3672AF-4B70-4FCF-9D6F-3B12CF4FB89D}" destId="{994B2F5A-BEBF-4B72-9525-DA2F13C1E406}"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F79CA68-5CF8-4818-8E9A-7A39B61D598E}" type="doc">
      <dgm:prSet loTypeId="urn:microsoft.com/office/officeart/2005/8/layout/cycle4" loCatId="relationship" qsTypeId="urn:microsoft.com/office/officeart/2005/8/quickstyle/simple1" qsCatId="simple" csTypeId="urn:microsoft.com/office/officeart/2005/8/colors/colorful5" csCatId="colorful" phldr="1"/>
      <dgm:spPr/>
    </dgm:pt>
    <dgm:pt modelId="{2C59A8F8-68FF-4824-9F0B-1E44F64D2770}">
      <dgm:prSet phldrT="[Text]" custT="1"/>
      <dgm:spPr/>
      <dgm:t>
        <a:bodyPr/>
        <a:lstStyle/>
        <a:p>
          <a:r>
            <a:rPr lang="en-US" sz="700" b="1" dirty="0" smtClean="0">
              <a:solidFill>
                <a:schemeClr val="tx1"/>
              </a:solidFill>
              <a:latin typeface="Arial Narrow" panose="020B0606020202030204" pitchFamily="34" charset="0"/>
            </a:rPr>
            <a:t> Supporting Supply</a:t>
          </a:r>
          <a:endParaRPr lang="en-US" sz="700" b="1" dirty="0">
            <a:solidFill>
              <a:schemeClr val="tx1"/>
            </a:solidFill>
            <a:latin typeface="Arial Narrow" panose="020B0606020202030204" pitchFamily="34" charset="0"/>
          </a:endParaRPr>
        </a:p>
      </dgm:t>
    </dgm:pt>
    <dgm:pt modelId="{14FDDEEE-DB52-4D94-8BD8-59C0DE3DBCA1}" type="parTrans" cxnId="{81FAF719-3898-433F-82CC-AC81EE1AA5E1}">
      <dgm:prSet/>
      <dgm:spPr/>
      <dgm:t>
        <a:bodyPr/>
        <a:lstStyle/>
        <a:p>
          <a:endParaRPr lang="en-US"/>
        </a:p>
      </dgm:t>
    </dgm:pt>
    <dgm:pt modelId="{CFC7664C-315F-466C-A83A-61D40A44B711}" type="sibTrans" cxnId="{81FAF719-3898-433F-82CC-AC81EE1AA5E1}">
      <dgm:prSet/>
      <dgm:spPr/>
      <dgm:t>
        <a:bodyPr/>
        <a:lstStyle/>
        <a:p>
          <a:endParaRPr lang="en-US"/>
        </a:p>
      </dgm:t>
    </dgm:pt>
    <dgm:pt modelId="{607A75D4-25C7-4022-B96A-E161ABE31561}">
      <dgm:prSet phldrT="[Text]" custT="1"/>
      <dgm:spPr/>
      <dgm:t>
        <a:bodyPr/>
        <a:lstStyle/>
        <a:p>
          <a:r>
            <a:rPr lang="en-US" sz="700" b="1" dirty="0" smtClean="0">
              <a:solidFill>
                <a:schemeClr val="tx1"/>
              </a:solidFill>
              <a:latin typeface="Arial Narrow" panose="020B0606020202030204" pitchFamily="34" charset="0"/>
            </a:rPr>
            <a:t>  </a:t>
          </a:r>
          <a:endParaRPr lang="en-US" sz="700" b="1" dirty="0">
            <a:solidFill>
              <a:schemeClr val="tx1"/>
            </a:solidFill>
            <a:latin typeface="Arial Narrow" panose="020B0606020202030204" pitchFamily="34" charset="0"/>
          </a:endParaRPr>
        </a:p>
      </dgm:t>
    </dgm:pt>
    <dgm:pt modelId="{9EFE2922-B004-4D41-8A96-9BA4CBD0062A}" type="parTrans" cxnId="{B561A5F0-09B9-4288-A0EE-F7E1FB6CE88C}">
      <dgm:prSet/>
      <dgm:spPr/>
      <dgm:t>
        <a:bodyPr/>
        <a:lstStyle/>
        <a:p>
          <a:endParaRPr lang="en-US"/>
        </a:p>
      </dgm:t>
    </dgm:pt>
    <dgm:pt modelId="{179DC079-3D0D-491D-93F5-AFF917291051}" type="sibTrans" cxnId="{B561A5F0-09B9-4288-A0EE-F7E1FB6CE88C}">
      <dgm:prSet/>
      <dgm:spPr/>
      <dgm:t>
        <a:bodyPr/>
        <a:lstStyle/>
        <a:p>
          <a:endParaRPr lang="en-US"/>
        </a:p>
      </dgm:t>
    </dgm:pt>
    <dgm:pt modelId="{0380F4A8-F8A1-479F-BA0A-17E5D2186D8A}">
      <dgm:prSet phldrT="[Text]" custT="1"/>
      <dgm:spPr/>
      <dgm:t>
        <a:bodyPr/>
        <a:lstStyle/>
        <a:p>
          <a:r>
            <a:rPr lang="en-US" sz="2000" b="1" dirty="0" smtClean="0">
              <a:solidFill>
                <a:schemeClr val="tx1"/>
              </a:solidFill>
              <a:latin typeface="Arial Narrow" panose="020B0606020202030204" pitchFamily="34" charset="0"/>
            </a:rPr>
            <a:t> </a:t>
          </a:r>
          <a:endParaRPr lang="en-US" sz="2000" b="1" dirty="0">
            <a:solidFill>
              <a:schemeClr val="tx1"/>
            </a:solidFill>
            <a:latin typeface="Arial Narrow" panose="020B0606020202030204" pitchFamily="34" charset="0"/>
          </a:endParaRPr>
        </a:p>
      </dgm:t>
    </dgm:pt>
    <dgm:pt modelId="{190ACE03-B78B-4C9D-BE3B-4BB19E02DBA1}" type="parTrans" cxnId="{F23DA2BF-5793-4D4B-8763-FD28CA668994}">
      <dgm:prSet/>
      <dgm:spPr/>
      <dgm:t>
        <a:bodyPr/>
        <a:lstStyle/>
        <a:p>
          <a:endParaRPr lang="en-US"/>
        </a:p>
      </dgm:t>
    </dgm:pt>
    <dgm:pt modelId="{59C02646-8C91-468A-A62C-89AA312AE483}" type="sibTrans" cxnId="{F23DA2BF-5793-4D4B-8763-FD28CA668994}">
      <dgm:prSet/>
      <dgm:spPr/>
      <dgm:t>
        <a:bodyPr/>
        <a:lstStyle/>
        <a:p>
          <a:endParaRPr lang="en-US"/>
        </a:p>
      </dgm:t>
    </dgm:pt>
    <dgm:pt modelId="{EAC936A2-CA2E-428E-AAA8-80EA2AA8C2C6}">
      <dgm:prSet phldrT="[Text]" custT="1"/>
      <dgm:spPr/>
      <dgm:t>
        <a:bodyPr/>
        <a:lstStyle/>
        <a:p>
          <a:r>
            <a:rPr lang="en-US" sz="700" b="1" dirty="0" smtClean="0">
              <a:solidFill>
                <a:schemeClr val="tx1"/>
              </a:solidFill>
              <a:latin typeface="Arial Narrow" panose="020B0606020202030204" pitchFamily="34" charset="0"/>
            </a:rPr>
            <a:t> </a:t>
          </a:r>
          <a:endParaRPr lang="en-US" sz="700" b="1" dirty="0">
            <a:solidFill>
              <a:schemeClr val="tx1"/>
            </a:solidFill>
            <a:latin typeface="Arial Narrow" panose="020B0606020202030204" pitchFamily="34" charset="0"/>
          </a:endParaRPr>
        </a:p>
      </dgm:t>
    </dgm:pt>
    <dgm:pt modelId="{7D0A583B-C785-4747-84BD-1FCADAA553B4}" type="parTrans" cxnId="{3194F73E-901C-433D-B2E9-45B1304C10D4}">
      <dgm:prSet/>
      <dgm:spPr/>
      <dgm:t>
        <a:bodyPr/>
        <a:lstStyle/>
        <a:p>
          <a:endParaRPr lang="en-US"/>
        </a:p>
      </dgm:t>
    </dgm:pt>
    <dgm:pt modelId="{8316DA97-5C86-4179-99B3-001493CD1AA7}" type="sibTrans" cxnId="{3194F73E-901C-433D-B2E9-45B1304C10D4}">
      <dgm:prSet/>
      <dgm:spPr/>
      <dgm:t>
        <a:bodyPr/>
        <a:lstStyle/>
        <a:p>
          <a:endParaRPr lang="en-US"/>
        </a:p>
      </dgm:t>
    </dgm:pt>
    <dgm:pt modelId="{8B3672AF-4B70-4FCF-9D6F-3B12CF4FB89D}" type="pres">
      <dgm:prSet presAssocID="{4F79CA68-5CF8-4818-8E9A-7A39B61D598E}" presName="cycleMatrixDiagram" presStyleCnt="0">
        <dgm:presLayoutVars>
          <dgm:chMax val="1"/>
          <dgm:dir/>
          <dgm:animLvl val="lvl"/>
          <dgm:resizeHandles val="exact"/>
        </dgm:presLayoutVars>
      </dgm:prSet>
      <dgm:spPr/>
    </dgm:pt>
    <dgm:pt modelId="{4928EDF1-2D83-4C6E-BFA4-0ECAB9F9F145}" type="pres">
      <dgm:prSet presAssocID="{4F79CA68-5CF8-4818-8E9A-7A39B61D598E}" presName="children" presStyleCnt="0"/>
      <dgm:spPr/>
    </dgm:pt>
    <dgm:pt modelId="{D1A4FF19-A5BD-4B59-BD03-160F2D8C6119}" type="pres">
      <dgm:prSet presAssocID="{4F79CA68-5CF8-4818-8E9A-7A39B61D598E}" presName="childPlaceholder" presStyleCnt="0"/>
      <dgm:spPr/>
    </dgm:pt>
    <dgm:pt modelId="{66BB6D90-78E8-465B-9F65-8CE065F839FA}" type="pres">
      <dgm:prSet presAssocID="{4F79CA68-5CF8-4818-8E9A-7A39B61D598E}" presName="circle" presStyleCnt="0"/>
      <dgm:spPr/>
    </dgm:pt>
    <dgm:pt modelId="{C3227D9B-5055-400D-A427-7DA0BEA20D89}" type="pres">
      <dgm:prSet presAssocID="{4F79CA68-5CF8-4818-8E9A-7A39B61D598E}" presName="quadrant1" presStyleLbl="node1" presStyleIdx="0" presStyleCnt="4">
        <dgm:presLayoutVars>
          <dgm:chMax val="1"/>
          <dgm:bulletEnabled val="1"/>
        </dgm:presLayoutVars>
      </dgm:prSet>
      <dgm:spPr/>
      <dgm:t>
        <a:bodyPr/>
        <a:lstStyle/>
        <a:p>
          <a:endParaRPr lang="en-US"/>
        </a:p>
      </dgm:t>
    </dgm:pt>
    <dgm:pt modelId="{4DF19698-C4D3-4EA8-9974-CEC22CB6580D}" type="pres">
      <dgm:prSet presAssocID="{4F79CA68-5CF8-4818-8E9A-7A39B61D598E}" presName="quadrant2" presStyleLbl="node1" presStyleIdx="1" presStyleCnt="4">
        <dgm:presLayoutVars>
          <dgm:chMax val="1"/>
          <dgm:bulletEnabled val="1"/>
        </dgm:presLayoutVars>
      </dgm:prSet>
      <dgm:spPr/>
      <dgm:t>
        <a:bodyPr/>
        <a:lstStyle/>
        <a:p>
          <a:endParaRPr lang="en-US"/>
        </a:p>
      </dgm:t>
    </dgm:pt>
    <dgm:pt modelId="{6BE8FC4E-F2BF-432C-902D-37026F126627}" type="pres">
      <dgm:prSet presAssocID="{4F79CA68-5CF8-4818-8E9A-7A39B61D598E}" presName="quadrant3" presStyleLbl="node1" presStyleIdx="2" presStyleCnt="4">
        <dgm:presLayoutVars>
          <dgm:chMax val="1"/>
          <dgm:bulletEnabled val="1"/>
        </dgm:presLayoutVars>
      </dgm:prSet>
      <dgm:spPr/>
      <dgm:t>
        <a:bodyPr/>
        <a:lstStyle/>
        <a:p>
          <a:endParaRPr lang="en-US"/>
        </a:p>
      </dgm:t>
    </dgm:pt>
    <dgm:pt modelId="{EAB2E820-39A7-448F-8A2C-2A5B3B33AC41}" type="pres">
      <dgm:prSet presAssocID="{4F79CA68-5CF8-4818-8E9A-7A39B61D598E}" presName="quadrant4" presStyleLbl="node1" presStyleIdx="3" presStyleCnt="4">
        <dgm:presLayoutVars>
          <dgm:chMax val="1"/>
          <dgm:bulletEnabled val="1"/>
        </dgm:presLayoutVars>
      </dgm:prSet>
      <dgm:spPr/>
      <dgm:t>
        <a:bodyPr/>
        <a:lstStyle/>
        <a:p>
          <a:endParaRPr lang="en-US"/>
        </a:p>
      </dgm:t>
    </dgm:pt>
    <dgm:pt modelId="{3EE94FD5-41D1-42BA-95F8-7F6E90B30EE3}" type="pres">
      <dgm:prSet presAssocID="{4F79CA68-5CF8-4818-8E9A-7A39B61D598E}" presName="quadrantPlaceholder" presStyleCnt="0"/>
      <dgm:spPr/>
    </dgm:pt>
    <dgm:pt modelId="{873110EC-7091-46E0-9821-BE1274651D43}" type="pres">
      <dgm:prSet presAssocID="{4F79CA68-5CF8-4818-8E9A-7A39B61D598E}" presName="center1" presStyleLbl="fgShp" presStyleIdx="0" presStyleCnt="2"/>
      <dgm:spPr/>
    </dgm:pt>
    <dgm:pt modelId="{994B2F5A-BEBF-4B72-9525-DA2F13C1E406}" type="pres">
      <dgm:prSet presAssocID="{4F79CA68-5CF8-4818-8E9A-7A39B61D598E}" presName="center2" presStyleLbl="fgShp" presStyleIdx="1" presStyleCnt="2"/>
      <dgm:spPr/>
    </dgm:pt>
  </dgm:ptLst>
  <dgm:cxnLst>
    <dgm:cxn modelId="{F23DA2BF-5793-4D4B-8763-FD28CA668994}" srcId="{4F79CA68-5CF8-4818-8E9A-7A39B61D598E}" destId="{0380F4A8-F8A1-479F-BA0A-17E5D2186D8A}" srcOrd="3" destOrd="0" parTransId="{190ACE03-B78B-4C9D-BE3B-4BB19E02DBA1}" sibTransId="{59C02646-8C91-468A-A62C-89AA312AE483}"/>
    <dgm:cxn modelId="{C8563509-F45B-42EB-9C09-2E22CDC198BA}" type="presOf" srcId="{2C59A8F8-68FF-4824-9F0B-1E44F64D2770}" destId="{4DF19698-C4D3-4EA8-9974-CEC22CB6580D}" srcOrd="0" destOrd="0" presId="urn:microsoft.com/office/officeart/2005/8/layout/cycle4"/>
    <dgm:cxn modelId="{B561A5F0-09B9-4288-A0EE-F7E1FB6CE88C}" srcId="{4F79CA68-5CF8-4818-8E9A-7A39B61D598E}" destId="{607A75D4-25C7-4022-B96A-E161ABE31561}" srcOrd="2" destOrd="0" parTransId="{9EFE2922-B004-4D41-8A96-9BA4CBD0062A}" sibTransId="{179DC079-3D0D-491D-93F5-AFF917291051}"/>
    <dgm:cxn modelId="{5FFFA6E1-8D56-4815-B4FB-8D9BEBEC3C92}" type="presOf" srcId="{607A75D4-25C7-4022-B96A-E161ABE31561}" destId="{6BE8FC4E-F2BF-432C-902D-37026F126627}" srcOrd="0" destOrd="0" presId="urn:microsoft.com/office/officeart/2005/8/layout/cycle4"/>
    <dgm:cxn modelId="{9077EB24-0D5B-4499-B198-507A83BC600A}" type="presOf" srcId="{0380F4A8-F8A1-479F-BA0A-17E5D2186D8A}" destId="{EAB2E820-39A7-448F-8A2C-2A5B3B33AC41}" srcOrd="0" destOrd="0" presId="urn:microsoft.com/office/officeart/2005/8/layout/cycle4"/>
    <dgm:cxn modelId="{E1DACAB9-ED29-4724-93C1-0A7CC57D6B2F}" type="presOf" srcId="{4F79CA68-5CF8-4818-8E9A-7A39B61D598E}" destId="{8B3672AF-4B70-4FCF-9D6F-3B12CF4FB89D}" srcOrd="0" destOrd="0" presId="urn:microsoft.com/office/officeart/2005/8/layout/cycle4"/>
    <dgm:cxn modelId="{81FAF719-3898-433F-82CC-AC81EE1AA5E1}" srcId="{4F79CA68-5CF8-4818-8E9A-7A39B61D598E}" destId="{2C59A8F8-68FF-4824-9F0B-1E44F64D2770}" srcOrd="1" destOrd="0" parTransId="{14FDDEEE-DB52-4D94-8BD8-59C0DE3DBCA1}" sibTransId="{CFC7664C-315F-466C-A83A-61D40A44B711}"/>
    <dgm:cxn modelId="{3194F73E-901C-433D-B2E9-45B1304C10D4}" srcId="{4F79CA68-5CF8-4818-8E9A-7A39B61D598E}" destId="{EAC936A2-CA2E-428E-AAA8-80EA2AA8C2C6}" srcOrd="0" destOrd="0" parTransId="{7D0A583B-C785-4747-84BD-1FCADAA553B4}" sibTransId="{8316DA97-5C86-4179-99B3-001493CD1AA7}"/>
    <dgm:cxn modelId="{073261C3-CC5E-4F76-A2B1-13F596C97A7F}" type="presOf" srcId="{EAC936A2-CA2E-428E-AAA8-80EA2AA8C2C6}" destId="{C3227D9B-5055-400D-A427-7DA0BEA20D89}" srcOrd="0" destOrd="0" presId="urn:microsoft.com/office/officeart/2005/8/layout/cycle4"/>
    <dgm:cxn modelId="{343BEEFC-1D47-4698-A877-764F6A74207B}" type="presParOf" srcId="{8B3672AF-4B70-4FCF-9D6F-3B12CF4FB89D}" destId="{4928EDF1-2D83-4C6E-BFA4-0ECAB9F9F145}" srcOrd="0" destOrd="0" presId="urn:microsoft.com/office/officeart/2005/8/layout/cycle4"/>
    <dgm:cxn modelId="{BB78AFCB-1C73-4AF8-9AD4-54ACA6E5C3AD}" type="presParOf" srcId="{4928EDF1-2D83-4C6E-BFA4-0ECAB9F9F145}" destId="{D1A4FF19-A5BD-4B59-BD03-160F2D8C6119}" srcOrd="0" destOrd="0" presId="urn:microsoft.com/office/officeart/2005/8/layout/cycle4"/>
    <dgm:cxn modelId="{722F8C78-693E-4294-A925-3AF06AA5D3F8}" type="presParOf" srcId="{8B3672AF-4B70-4FCF-9D6F-3B12CF4FB89D}" destId="{66BB6D90-78E8-465B-9F65-8CE065F839FA}" srcOrd="1" destOrd="0" presId="urn:microsoft.com/office/officeart/2005/8/layout/cycle4"/>
    <dgm:cxn modelId="{A0F8013E-662A-4FAA-A2CE-1D772D240935}" type="presParOf" srcId="{66BB6D90-78E8-465B-9F65-8CE065F839FA}" destId="{C3227D9B-5055-400D-A427-7DA0BEA20D89}" srcOrd="0" destOrd="0" presId="urn:microsoft.com/office/officeart/2005/8/layout/cycle4"/>
    <dgm:cxn modelId="{5D5B5578-5F12-40C3-BC0C-6A90D21C03E7}" type="presParOf" srcId="{66BB6D90-78E8-465B-9F65-8CE065F839FA}" destId="{4DF19698-C4D3-4EA8-9974-CEC22CB6580D}" srcOrd="1" destOrd="0" presId="urn:microsoft.com/office/officeart/2005/8/layout/cycle4"/>
    <dgm:cxn modelId="{D31CA887-8C0F-4709-8769-AD1598988EDE}" type="presParOf" srcId="{66BB6D90-78E8-465B-9F65-8CE065F839FA}" destId="{6BE8FC4E-F2BF-432C-902D-37026F126627}" srcOrd="2" destOrd="0" presId="urn:microsoft.com/office/officeart/2005/8/layout/cycle4"/>
    <dgm:cxn modelId="{B4349AFC-5B4A-4BA5-AC68-626191AA15C3}" type="presParOf" srcId="{66BB6D90-78E8-465B-9F65-8CE065F839FA}" destId="{EAB2E820-39A7-448F-8A2C-2A5B3B33AC41}" srcOrd="3" destOrd="0" presId="urn:microsoft.com/office/officeart/2005/8/layout/cycle4"/>
    <dgm:cxn modelId="{D141D4D7-C73B-4E82-B838-E2FD13A83157}" type="presParOf" srcId="{66BB6D90-78E8-465B-9F65-8CE065F839FA}" destId="{3EE94FD5-41D1-42BA-95F8-7F6E90B30EE3}" srcOrd="4" destOrd="0" presId="urn:microsoft.com/office/officeart/2005/8/layout/cycle4"/>
    <dgm:cxn modelId="{1F92437F-F66B-4979-BFEA-B25C12010D4C}" type="presParOf" srcId="{8B3672AF-4B70-4FCF-9D6F-3B12CF4FB89D}" destId="{873110EC-7091-46E0-9821-BE1274651D43}" srcOrd="2" destOrd="0" presId="urn:microsoft.com/office/officeart/2005/8/layout/cycle4"/>
    <dgm:cxn modelId="{C63F086B-3C07-4431-A0A0-DBD114A73177}" type="presParOf" srcId="{8B3672AF-4B70-4FCF-9D6F-3B12CF4FB89D}" destId="{994B2F5A-BEBF-4B72-9525-DA2F13C1E406}"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F79CA68-5CF8-4818-8E9A-7A39B61D598E}" type="doc">
      <dgm:prSet loTypeId="urn:microsoft.com/office/officeart/2005/8/layout/cycle4" loCatId="relationship" qsTypeId="urn:microsoft.com/office/officeart/2005/8/quickstyle/simple1" qsCatId="simple" csTypeId="urn:microsoft.com/office/officeart/2005/8/colors/colorful5" csCatId="colorful" phldr="1"/>
      <dgm:spPr/>
    </dgm:pt>
    <dgm:pt modelId="{2C59A8F8-68FF-4824-9F0B-1E44F64D2770}">
      <dgm:prSet phldrT="[Text]" custT="1"/>
      <dgm:spPr/>
      <dgm:t>
        <a:bodyPr/>
        <a:lstStyle/>
        <a:p>
          <a:r>
            <a:rPr lang="en-US" sz="2000" b="1" dirty="0" smtClean="0">
              <a:solidFill>
                <a:schemeClr val="tx1"/>
              </a:solidFill>
              <a:latin typeface="Arial Narrow" panose="020B0606020202030204" pitchFamily="34" charset="0"/>
            </a:rPr>
            <a:t> </a:t>
          </a:r>
          <a:endParaRPr lang="en-US" sz="2000" b="1" dirty="0">
            <a:solidFill>
              <a:schemeClr val="tx1"/>
            </a:solidFill>
            <a:latin typeface="Arial Narrow" panose="020B0606020202030204" pitchFamily="34" charset="0"/>
          </a:endParaRPr>
        </a:p>
      </dgm:t>
    </dgm:pt>
    <dgm:pt modelId="{14FDDEEE-DB52-4D94-8BD8-59C0DE3DBCA1}" type="parTrans" cxnId="{81FAF719-3898-433F-82CC-AC81EE1AA5E1}">
      <dgm:prSet/>
      <dgm:spPr/>
      <dgm:t>
        <a:bodyPr/>
        <a:lstStyle/>
        <a:p>
          <a:endParaRPr lang="en-US"/>
        </a:p>
      </dgm:t>
    </dgm:pt>
    <dgm:pt modelId="{CFC7664C-315F-466C-A83A-61D40A44B711}" type="sibTrans" cxnId="{81FAF719-3898-433F-82CC-AC81EE1AA5E1}">
      <dgm:prSet/>
      <dgm:spPr/>
      <dgm:t>
        <a:bodyPr/>
        <a:lstStyle/>
        <a:p>
          <a:endParaRPr lang="en-US"/>
        </a:p>
      </dgm:t>
    </dgm:pt>
    <dgm:pt modelId="{607A75D4-25C7-4022-B96A-E161ABE31561}">
      <dgm:prSet phldrT="[Text]" custT="1"/>
      <dgm:spPr/>
      <dgm:t>
        <a:bodyPr/>
        <a:lstStyle/>
        <a:p>
          <a:r>
            <a:rPr lang="en-US" sz="700" b="1" dirty="0" smtClean="0">
              <a:solidFill>
                <a:schemeClr val="tx1"/>
              </a:solidFill>
              <a:latin typeface="Arial Narrow" panose="020B0606020202030204" pitchFamily="34" charset="0"/>
            </a:rPr>
            <a:t> Enabling Environment</a:t>
          </a:r>
          <a:endParaRPr lang="en-US" sz="700" b="1" dirty="0">
            <a:solidFill>
              <a:schemeClr val="tx1"/>
            </a:solidFill>
            <a:latin typeface="Arial Narrow" panose="020B0606020202030204" pitchFamily="34" charset="0"/>
          </a:endParaRPr>
        </a:p>
      </dgm:t>
    </dgm:pt>
    <dgm:pt modelId="{9EFE2922-B004-4D41-8A96-9BA4CBD0062A}" type="parTrans" cxnId="{B561A5F0-09B9-4288-A0EE-F7E1FB6CE88C}">
      <dgm:prSet/>
      <dgm:spPr/>
      <dgm:t>
        <a:bodyPr/>
        <a:lstStyle/>
        <a:p>
          <a:endParaRPr lang="en-US"/>
        </a:p>
      </dgm:t>
    </dgm:pt>
    <dgm:pt modelId="{179DC079-3D0D-491D-93F5-AFF917291051}" type="sibTrans" cxnId="{B561A5F0-09B9-4288-A0EE-F7E1FB6CE88C}">
      <dgm:prSet/>
      <dgm:spPr/>
      <dgm:t>
        <a:bodyPr/>
        <a:lstStyle/>
        <a:p>
          <a:endParaRPr lang="en-US"/>
        </a:p>
      </dgm:t>
    </dgm:pt>
    <dgm:pt modelId="{0380F4A8-F8A1-479F-BA0A-17E5D2186D8A}">
      <dgm:prSet phldrT="[Text]" custT="1"/>
      <dgm:spPr/>
      <dgm:t>
        <a:bodyPr/>
        <a:lstStyle/>
        <a:p>
          <a:r>
            <a:rPr lang="en-US" sz="2000" b="1" dirty="0" smtClean="0">
              <a:solidFill>
                <a:schemeClr val="tx1"/>
              </a:solidFill>
              <a:latin typeface="Arial Narrow" panose="020B0606020202030204" pitchFamily="34" charset="0"/>
            </a:rPr>
            <a:t> </a:t>
          </a:r>
          <a:endParaRPr lang="en-US" sz="2000" b="1" dirty="0">
            <a:solidFill>
              <a:schemeClr val="tx1"/>
            </a:solidFill>
            <a:latin typeface="Arial Narrow" panose="020B0606020202030204" pitchFamily="34" charset="0"/>
          </a:endParaRPr>
        </a:p>
      </dgm:t>
    </dgm:pt>
    <dgm:pt modelId="{190ACE03-B78B-4C9D-BE3B-4BB19E02DBA1}" type="parTrans" cxnId="{F23DA2BF-5793-4D4B-8763-FD28CA668994}">
      <dgm:prSet/>
      <dgm:spPr/>
      <dgm:t>
        <a:bodyPr/>
        <a:lstStyle/>
        <a:p>
          <a:endParaRPr lang="en-US"/>
        </a:p>
      </dgm:t>
    </dgm:pt>
    <dgm:pt modelId="{59C02646-8C91-468A-A62C-89AA312AE483}" type="sibTrans" cxnId="{F23DA2BF-5793-4D4B-8763-FD28CA668994}">
      <dgm:prSet/>
      <dgm:spPr/>
      <dgm:t>
        <a:bodyPr/>
        <a:lstStyle/>
        <a:p>
          <a:endParaRPr lang="en-US"/>
        </a:p>
      </dgm:t>
    </dgm:pt>
    <dgm:pt modelId="{EAC936A2-CA2E-428E-AAA8-80EA2AA8C2C6}">
      <dgm:prSet phldrT="[Text]" custT="1"/>
      <dgm:spPr/>
      <dgm:t>
        <a:bodyPr/>
        <a:lstStyle/>
        <a:p>
          <a:r>
            <a:rPr lang="en-US" sz="700" b="1" dirty="0" smtClean="0">
              <a:solidFill>
                <a:schemeClr val="tx1"/>
              </a:solidFill>
              <a:latin typeface="Arial Narrow" panose="020B0606020202030204" pitchFamily="34" charset="0"/>
            </a:rPr>
            <a:t> </a:t>
          </a:r>
          <a:endParaRPr lang="en-US" sz="700" b="1" dirty="0">
            <a:solidFill>
              <a:schemeClr val="tx1"/>
            </a:solidFill>
            <a:latin typeface="Arial Narrow" panose="020B0606020202030204" pitchFamily="34" charset="0"/>
          </a:endParaRPr>
        </a:p>
      </dgm:t>
    </dgm:pt>
    <dgm:pt modelId="{7D0A583B-C785-4747-84BD-1FCADAA553B4}" type="parTrans" cxnId="{3194F73E-901C-433D-B2E9-45B1304C10D4}">
      <dgm:prSet/>
      <dgm:spPr/>
      <dgm:t>
        <a:bodyPr/>
        <a:lstStyle/>
        <a:p>
          <a:endParaRPr lang="en-US"/>
        </a:p>
      </dgm:t>
    </dgm:pt>
    <dgm:pt modelId="{8316DA97-5C86-4179-99B3-001493CD1AA7}" type="sibTrans" cxnId="{3194F73E-901C-433D-B2E9-45B1304C10D4}">
      <dgm:prSet/>
      <dgm:spPr/>
      <dgm:t>
        <a:bodyPr/>
        <a:lstStyle/>
        <a:p>
          <a:endParaRPr lang="en-US"/>
        </a:p>
      </dgm:t>
    </dgm:pt>
    <dgm:pt modelId="{8B3672AF-4B70-4FCF-9D6F-3B12CF4FB89D}" type="pres">
      <dgm:prSet presAssocID="{4F79CA68-5CF8-4818-8E9A-7A39B61D598E}" presName="cycleMatrixDiagram" presStyleCnt="0">
        <dgm:presLayoutVars>
          <dgm:chMax val="1"/>
          <dgm:dir/>
          <dgm:animLvl val="lvl"/>
          <dgm:resizeHandles val="exact"/>
        </dgm:presLayoutVars>
      </dgm:prSet>
      <dgm:spPr/>
    </dgm:pt>
    <dgm:pt modelId="{4928EDF1-2D83-4C6E-BFA4-0ECAB9F9F145}" type="pres">
      <dgm:prSet presAssocID="{4F79CA68-5CF8-4818-8E9A-7A39B61D598E}" presName="children" presStyleCnt="0"/>
      <dgm:spPr/>
    </dgm:pt>
    <dgm:pt modelId="{D1A4FF19-A5BD-4B59-BD03-160F2D8C6119}" type="pres">
      <dgm:prSet presAssocID="{4F79CA68-5CF8-4818-8E9A-7A39B61D598E}" presName="childPlaceholder" presStyleCnt="0"/>
      <dgm:spPr/>
    </dgm:pt>
    <dgm:pt modelId="{66BB6D90-78E8-465B-9F65-8CE065F839FA}" type="pres">
      <dgm:prSet presAssocID="{4F79CA68-5CF8-4818-8E9A-7A39B61D598E}" presName="circle" presStyleCnt="0"/>
      <dgm:spPr/>
    </dgm:pt>
    <dgm:pt modelId="{C3227D9B-5055-400D-A427-7DA0BEA20D89}" type="pres">
      <dgm:prSet presAssocID="{4F79CA68-5CF8-4818-8E9A-7A39B61D598E}" presName="quadrant1" presStyleLbl="node1" presStyleIdx="0" presStyleCnt="4">
        <dgm:presLayoutVars>
          <dgm:chMax val="1"/>
          <dgm:bulletEnabled val="1"/>
        </dgm:presLayoutVars>
      </dgm:prSet>
      <dgm:spPr/>
      <dgm:t>
        <a:bodyPr/>
        <a:lstStyle/>
        <a:p>
          <a:endParaRPr lang="en-US"/>
        </a:p>
      </dgm:t>
    </dgm:pt>
    <dgm:pt modelId="{4DF19698-C4D3-4EA8-9974-CEC22CB6580D}" type="pres">
      <dgm:prSet presAssocID="{4F79CA68-5CF8-4818-8E9A-7A39B61D598E}" presName="quadrant2" presStyleLbl="node1" presStyleIdx="1" presStyleCnt="4">
        <dgm:presLayoutVars>
          <dgm:chMax val="1"/>
          <dgm:bulletEnabled val="1"/>
        </dgm:presLayoutVars>
      </dgm:prSet>
      <dgm:spPr/>
      <dgm:t>
        <a:bodyPr/>
        <a:lstStyle/>
        <a:p>
          <a:endParaRPr lang="en-US"/>
        </a:p>
      </dgm:t>
    </dgm:pt>
    <dgm:pt modelId="{6BE8FC4E-F2BF-432C-902D-37026F126627}" type="pres">
      <dgm:prSet presAssocID="{4F79CA68-5CF8-4818-8E9A-7A39B61D598E}" presName="quadrant3" presStyleLbl="node1" presStyleIdx="2" presStyleCnt="4">
        <dgm:presLayoutVars>
          <dgm:chMax val="1"/>
          <dgm:bulletEnabled val="1"/>
        </dgm:presLayoutVars>
      </dgm:prSet>
      <dgm:spPr/>
      <dgm:t>
        <a:bodyPr/>
        <a:lstStyle/>
        <a:p>
          <a:endParaRPr lang="en-US"/>
        </a:p>
      </dgm:t>
    </dgm:pt>
    <dgm:pt modelId="{EAB2E820-39A7-448F-8A2C-2A5B3B33AC41}" type="pres">
      <dgm:prSet presAssocID="{4F79CA68-5CF8-4818-8E9A-7A39B61D598E}" presName="quadrant4" presStyleLbl="node1" presStyleIdx="3" presStyleCnt="4">
        <dgm:presLayoutVars>
          <dgm:chMax val="1"/>
          <dgm:bulletEnabled val="1"/>
        </dgm:presLayoutVars>
      </dgm:prSet>
      <dgm:spPr/>
      <dgm:t>
        <a:bodyPr/>
        <a:lstStyle/>
        <a:p>
          <a:endParaRPr lang="en-US"/>
        </a:p>
      </dgm:t>
    </dgm:pt>
    <dgm:pt modelId="{3EE94FD5-41D1-42BA-95F8-7F6E90B30EE3}" type="pres">
      <dgm:prSet presAssocID="{4F79CA68-5CF8-4818-8E9A-7A39B61D598E}" presName="quadrantPlaceholder" presStyleCnt="0"/>
      <dgm:spPr/>
    </dgm:pt>
    <dgm:pt modelId="{873110EC-7091-46E0-9821-BE1274651D43}" type="pres">
      <dgm:prSet presAssocID="{4F79CA68-5CF8-4818-8E9A-7A39B61D598E}" presName="center1" presStyleLbl="fgShp" presStyleIdx="0" presStyleCnt="2"/>
      <dgm:spPr/>
    </dgm:pt>
    <dgm:pt modelId="{994B2F5A-BEBF-4B72-9525-DA2F13C1E406}" type="pres">
      <dgm:prSet presAssocID="{4F79CA68-5CF8-4818-8E9A-7A39B61D598E}" presName="center2" presStyleLbl="fgShp" presStyleIdx="1" presStyleCnt="2"/>
      <dgm:spPr/>
    </dgm:pt>
  </dgm:ptLst>
  <dgm:cxnLst>
    <dgm:cxn modelId="{06583317-9D2B-423A-B6A7-92A3E853B651}" type="presOf" srcId="{2C59A8F8-68FF-4824-9F0B-1E44F64D2770}" destId="{4DF19698-C4D3-4EA8-9974-CEC22CB6580D}" srcOrd="0" destOrd="0" presId="urn:microsoft.com/office/officeart/2005/8/layout/cycle4"/>
    <dgm:cxn modelId="{2FB2BC07-9DBA-4EFC-94EF-56CDBA958BE3}" type="presOf" srcId="{607A75D4-25C7-4022-B96A-E161ABE31561}" destId="{6BE8FC4E-F2BF-432C-902D-37026F126627}" srcOrd="0" destOrd="0" presId="urn:microsoft.com/office/officeart/2005/8/layout/cycle4"/>
    <dgm:cxn modelId="{B561A5F0-09B9-4288-A0EE-F7E1FB6CE88C}" srcId="{4F79CA68-5CF8-4818-8E9A-7A39B61D598E}" destId="{607A75D4-25C7-4022-B96A-E161ABE31561}" srcOrd="2" destOrd="0" parTransId="{9EFE2922-B004-4D41-8A96-9BA4CBD0062A}" sibTransId="{179DC079-3D0D-491D-93F5-AFF917291051}"/>
    <dgm:cxn modelId="{A229C098-27B6-412A-A823-4045A8D621E1}" type="presOf" srcId="{0380F4A8-F8A1-479F-BA0A-17E5D2186D8A}" destId="{EAB2E820-39A7-448F-8A2C-2A5B3B33AC41}" srcOrd="0" destOrd="0" presId="urn:microsoft.com/office/officeart/2005/8/layout/cycle4"/>
    <dgm:cxn modelId="{81FAF719-3898-433F-82CC-AC81EE1AA5E1}" srcId="{4F79CA68-5CF8-4818-8E9A-7A39B61D598E}" destId="{2C59A8F8-68FF-4824-9F0B-1E44F64D2770}" srcOrd="1" destOrd="0" parTransId="{14FDDEEE-DB52-4D94-8BD8-59C0DE3DBCA1}" sibTransId="{CFC7664C-315F-466C-A83A-61D40A44B711}"/>
    <dgm:cxn modelId="{801D8878-99F0-4943-8065-96753491CD61}" type="presOf" srcId="{4F79CA68-5CF8-4818-8E9A-7A39B61D598E}" destId="{8B3672AF-4B70-4FCF-9D6F-3B12CF4FB89D}" srcOrd="0" destOrd="0" presId="urn:microsoft.com/office/officeart/2005/8/layout/cycle4"/>
    <dgm:cxn modelId="{FB8314FF-2DC9-4273-A2AF-52CD45BCE1BA}" type="presOf" srcId="{EAC936A2-CA2E-428E-AAA8-80EA2AA8C2C6}" destId="{C3227D9B-5055-400D-A427-7DA0BEA20D89}" srcOrd="0" destOrd="0" presId="urn:microsoft.com/office/officeart/2005/8/layout/cycle4"/>
    <dgm:cxn modelId="{F23DA2BF-5793-4D4B-8763-FD28CA668994}" srcId="{4F79CA68-5CF8-4818-8E9A-7A39B61D598E}" destId="{0380F4A8-F8A1-479F-BA0A-17E5D2186D8A}" srcOrd="3" destOrd="0" parTransId="{190ACE03-B78B-4C9D-BE3B-4BB19E02DBA1}" sibTransId="{59C02646-8C91-468A-A62C-89AA312AE483}"/>
    <dgm:cxn modelId="{3194F73E-901C-433D-B2E9-45B1304C10D4}" srcId="{4F79CA68-5CF8-4818-8E9A-7A39B61D598E}" destId="{EAC936A2-CA2E-428E-AAA8-80EA2AA8C2C6}" srcOrd="0" destOrd="0" parTransId="{7D0A583B-C785-4747-84BD-1FCADAA553B4}" sibTransId="{8316DA97-5C86-4179-99B3-001493CD1AA7}"/>
    <dgm:cxn modelId="{16BE4286-CF76-4D25-B208-1FA8BEDED1E0}" type="presParOf" srcId="{8B3672AF-4B70-4FCF-9D6F-3B12CF4FB89D}" destId="{4928EDF1-2D83-4C6E-BFA4-0ECAB9F9F145}" srcOrd="0" destOrd="0" presId="urn:microsoft.com/office/officeart/2005/8/layout/cycle4"/>
    <dgm:cxn modelId="{D4E49F4B-E032-4F78-BAD5-7E10B3256C6A}" type="presParOf" srcId="{4928EDF1-2D83-4C6E-BFA4-0ECAB9F9F145}" destId="{D1A4FF19-A5BD-4B59-BD03-160F2D8C6119}" srcOrd="0" destOrd="0" presId="urn:microsoft.com/office/officeart/2005/8/layout/cycle4"/>
    <dgm:cxn modelId="{54DF3AAB-D7DC-4709-9EA4-0DA2905046B6}" type="presParOf" srcId="{8B3672AF-4B70-4FCF-9D6F-3B12CF4FB89D}" destId="{66BB6D90-78E8-465B-9F65-8CE065F839FA}" srcOrd="1" destOrd="0" presId="urn:microsoft.com/office/officeart/2005/8/layout/cycle4"/>
    <dgm:cxn modelId="{419D86B4-EA19-4045-82E6-7360D59A1611}" type="presParOf" srcId="{66BB6D90-78E8-465B-9F65-8CE065F839FA}" destId="{C3227D9B-5055-400D-A427-7DA0BEA20D89}" srcOrd="0" destOrd="0" presId="urn:microsoft.com/office/officeart/2005/8/layout/cycle4"/>
    <dgm:cxn modelId="{791D465A-505C-48F9-8828-FC457B523795}" type="presParOf" srcId="{66BB6D90-78E8-465B-9F65-8CE065F839FA}" destId="{4DF19698-C4D3-4EA8-9974-CEC22CB6580D}" srcOrd="1" destOrd="0" presId="urn:microsoft.com/office/officeart/2005/8/layout/cycle4"/>
    <dgm:cxn modelId="{2EAE13A0-CB54-499A-87D3-780BECEA6D8E}" type="presParOf" srcId="{66BB6D90-78E8-465B-9F65-8CE065F839FA}" destId="{6BE8FC4E-F2BF-432C-902D-37026F126627}" srcOrd="2" destOrd="0" presId="urn:microsoft.com/office/officeart/2005/8/layout/cycle4"/>
    <dgm:cxn modelId="{CC5D32B3-8226-4056-847B-2BD1AD5F5DED}" type="presParOf" srcId="{66BB6D90-78E8-465B-9F65-8CE065F839FA}" destId="{EAB2E820-39A7-448F-8A2C-2A5B3B33AC41}" srcOrd="3" destOrd="0" presId="urn:microsoft.com/office/officeart/2005/8/layout/cycle4"/>
    <dgm:cxn modelId="{E50027F4-96DA-4082-BC81-F1A14868D40A}" type="presParOf" srcId="{66BB6D90-78E8-465B-9F65-8CE065F839FA}" destId="{3EE94FD5-41D1-42BA-95F8-7F6E90B30EE3}" srcOrd="4" destOrd="0" presId="urn:microsoft.com/office/officeart/2005/8/layout/cycle4"/>
    <dgm:cxn modelId="{A8A3B629-B0A8-41E7-B77A-2D6379BD4917}" type="presParOf" srcId="{8B3672AF-4B70-4FCF-9D6F-3B12CF4FB89D}" destId="{873110EC-7091-46E0-9821-BE1274651D43}" srcOrd="2" destOrd="0" presId="urn:microsoft.com/office/officeart/2005/8/layout/cycle4"/>
    <dgm:cxn modelId="{23B65171-5DAD-491D-9CB2-A15FF23E60C7}" type="presParOf" srcId="{8B3672AF-4B70-4FCF-9D6F-3B12CF4FB89D}" destId="{994B2F5A-BEBF-4B72-9525-DA2F13C1E406}" srcOrd="3" destOrd="0" presId="urn:microsoft.com/office/officeart/2005/8/layout/cycle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F79CA68-5CF8-4818-8E9A-7A39B61D598E}" type="doc">
      <dgm:prSet loTypeId="urn:microsoft.com/office/officeart/2005/8/layout/cycle4" loCatId="relationship" qsTypeId="urn:microsoft.com/office/officeart/2005/8/quickstyle/simple1" qsCatId="simple" csTypeId="urn:microsoft.com/office/officeart/2005/8/colors/colorful5" csCatId="colorful" phldr="1"/>
      <dgm:spPr/>
    </dgm:pt>
    <dgm:pt modelId="{2C59A8F8-68FF-4824-9F0B-1E44F64D2770}">
      <dgm:prSet phldrT="[Text]" custT="1"/>
      <dgm:spPr/>
      <dgm:t>
        <a:bodyPr/>
        <a:lstStyle/>
        <a:p>
          <a:r>
            <a:rPr lang="en-US" sz="2000" b="1" dirty="0" smtClean="0">
              <a:solidFill>
                <a:schemeClr val="tx1"/>
              </a:solidFill>
              <a:latin typeface="Arial Narrow" panose="020B0606020202030204" pitchFamily="34" charset="0"/>
            </a:rPr>
            <a:t> </a:t>
          </a:r>
          <a:endParaRPr lang="en-US" sz="2000" b="1" dirty="0">
            <a:solidFill>
              <a:schemeClr val="tx1"/>
            </a:solidFill>
            <a:latin typeface="Arial Narrow" panose="020B0606020202030204" pitchFamily="34" charset="0"/>
          </a:endParaRPr>
        </a:p>
      </dgm:t>
    </dgm:pt>
    <dgm:pt modelId="{14FDDEEE-DB52-4D94-8BD8-59C0DE3DBCA1}" type="parTrans" cxnId="{81FAF719-3898-433F-82CC-AC81EE1AA5E1}">
      <dgm:prSet/>
      <dgm:spPr/>
      <dgm:t>
        <a:bodyPr/>
        <a:lstStyle/>
        <a:p>
          <a:endParaRPr lang="en-US"/>
        </a:p>
      </dgm:t>
    </dgm:pt>
    <dgm:pt modelId="{CFC7664C-315F-466C-A83A-61D40A44B711}" type="sibTrans" cxnId="{81FAF719-3898-433F-82CC-AC81EE1AA5E1}">
      <dgm:prSet/>
      <dgm:spPr/>
      <dgm:t>
        <a:bodyPr/>
        <a:lstStyle/>
        <a:p>
          <a:endParaRPr lang="en-US"/>
        </a:p>
      </dgm:t>
    </dgm:pt>
    <dgm:pt modelId="{607A75D4-25C7-4022-B96A-E161ABE31561}">
      <dgm:prSet phldrT="[Text]" custT="1"/>
      <dgm:spPr/>
      <dgm:t>
        <a:bodyPr/>
        <a:lstStyle/>
        <a:p>
          <a:r>
            <a:rPr lang="en-US" sz="700" b="1" dirty="0" smtClean="0">
              <a:solidFill>
                <a:schemeClr val="tx1"/>
              </a:solidFill>
              <a:latin typeface="Arial Narrow" panose="020B0606020202030204" pitchFamily="34" charset="0"/>
            </a:rPr>
            <a:t>  </a:t>
          </a:r>
          <a:endParaRPr lang="en-US" sz="700" b="1" dirty="0">
            <a:solidFill>
              <a:schemeClr val="tx1"/>
            </a:solidFill>
            <a:latin typeface="Arial Narrow" panose="020B0606020202030204" pitchFamily="34" charset="0"/>
          </a:endParaRPr>
        </a:p>
      </dgm:t>
    </dgm:pt>
    <dgm:pt modelId="{9EFE2922-B004-4D41-8A96-9BA4CBD0062A}" type="parTrans" cxnId="{B561A5F0-09B9-4288-A0EE-F7E1FB6CE88C}">
      <dgm:prSet/>
      <dgm:spPr/>
      <dgm:t>
        <a:bodyPr/>
        <a:lstStyle/>
        <a:p>
          <a:endParaRPr lang="en-US"/>
        </a:p>
      </dgm:t>
    </dgm:pt>
    <dgm:pt modelId="{179DC079-3D0D-491D-93F5-AFF917291051}" type="sibTrans" cxnId="{B561A5F0-09B9-4288-A0EE-F7E1FB6CE88C}">
      <dgm:prSet/>
      <dgm:spPr/>
      <dgm:t>
        <a:bodyPr/>
        <a:lstStyle/>
        <a:p>
          <a:endParaRPr lang="en-US"/>
        </a:p>
      </dgm:t>
    </dgm:pt>
    <dgm:pt modelId="{0380F4A8-F8A1-479F-BA0A-17E5D2186D8A}">
      <dgm:prSet phldrT="[Text]" custT="1"/>
      <dgm:spPr/>
      <dgm:t>
        <a:bodyPr/>
        <a:lstStyle/>
        <a:p>
          <a:r>
            <a:rPr lang="en-US" sz="700" b="1" dirty="0" smtClean="0">
              <a:solidFill>
                <a:schemeClr val="tx1"/>
              </a:solidFill>
              <a:latin typeface="Arial Narrow" panose="020B0606020202030204" pitchFamily="34" charset="0"/>
            </a:rPr>
            <a:t> Knowledge and Sharing</a:t>
          </a:r>
          <a:endParaRPr lang="en-US" sz="700" b="1" dirty="0">
            <a:solidFill>
              <a:schemeClr val="tx1"/>
            </a:solidFill>
            <a:latin typeface="Arial Narrow" panose="020B0606020202030204" pitchFamily="34" charset="0"/>
          </a:endParaRPr>
        </a:p>
      </dgm:t>
    </dgm:pt>
    <dgm:pt modelId="{190ACE03-B78B-4C9D-BE3B-4BB19E02DBA1}" type="parTrans" cxnId="{F23DA2BF-5793-4D4B-8763-FD28CA668994}">
      <dgm:prSet/>
      <dgm:spPr/>
      <dgm:t>
        <a:bodyPr/>
        <a:lstStyle/>
        <a:p>
          <a:endParaRPr lang="en-US"/>
        </a:p>
      </dgm:t>
    </dgm:pt>
    <dgm:pt modelId="{59C02646-8C91-468A-A62C-89AA312AE483}" type="sibTrans" cxnId="{F23DA2BF-5793-4D4B-8763-FD28CA668994}">
      <dgm:prSet/>
      <dgm:spPr/>
      <dgm:t>
        <a:bodyPr/>
        <a:lstStyle/>
        <a:p>
          <a:endParaRPr lang="en-US"/>
        </a:p>
      </dgm:t>
    </dgm:pt>
    <dgm:pt modelId="{EAC936A2-CA2E-428E-AAA8-80EA2AA8C2C6}">
      <dgm:prSet phldrT="[Text]" custT="1"/>
      <dgm:spPr/>
      <dgm:t>
        <a:bodyPr/>
        <a:lstStyle/>
        <a:p>
          <a:r>
            <a:rPr lang="en-US" sz="700" b="1" dirty="0" smtClean="0">
              <a:solidFill>
                <a:schemeClr val="tx1"/>
              </a:solidFill>
              <a:latin typeface="Arial Narrow" panose="020B0606020202030204" pitchFamily="34" charset="0"/>
            </a:rPr>
            <a:t> </a:t>
          </a:r>
          <a:endParaRPr lang="en-US" sz="700" b="1" dirty="0">
            <a:solidFill>
              <a:schemeClr val="tx1"/>
            </a:solidFill>
            <a:latin typeface="Arial Narrow" panose="020B0606020202030204" pitchFamily="34" charset="0"/>
          </a:endParaRPr>
        </a:p>
      </dgm:t>
    </dgm:pt>
    <dgm:pt modelId="{7D0A583B-C785-4747-84BD-1FCADAA553B4}" type="parTrans" cxnId="{3194F73E-901C-433D-B2E9-45B1304C10D4}">
      <dgm:prSet/>
      <dgm:spPr/>
      <dgm:t>
        <a:bodyPr/>
        <a:lstStyle/>
        <a:p>
          <a:endParaRPr lang="en-US"/>
        </a:p>
      </dgm:t>
    </dgm:pt>
    <dgm:pt modelId="{8316DA97-5C86-4179-99B3-001493CD1AA7}" type="sibTrans" cxnId="{3194F73E-901C-433D-B2E9-45B1304C10D4}">
      <dgm:prSet/>
      <dgm:spPr/>
      <dgm:t>
        <a:bodyPr/>
        <a:lstStyle/>
        <a:p>
          <a:endParaRPr lang="en-US"/>
        </a:p>
      </dgm:t>
    </dgm:pt>
    <dgm:pt modelId="{8B3672AF-4B70-4FCF-9D6F-3B12CF4FB89D}" type="pres">
      <dgm:prSet presAssocID="{4F79CA68-5CF8-4818-8E9A-7A39B61D598E}" presName="cycleMatrixDiagram" presStyleCnt="0">
        <dgm:presLayoutVars>
          <dgm:chMax val="1"/>
          <dgm:dir/>
          <dgm:animLvl val="lvl"/>
          <dgm:resizeHandles val="exact"/>
        </dgm:presLayoutVars>
      </dgm:prSet>
      <dgm:spPr/>
    </dgm:pt>
    <dgm:pt modelId="{4928EDF1-2D83-4C6E-BFA4-0ECAB9F9F145}" type="pres">
      <dgm:prSet presAssocID="{4F79CA68-5CF8-4818-8E9A-7A39B61D598E}" presName="children" presStyleCnt="0"/>
      <dgm:spPr/>
    </dgm:pt>
    <dgm:pt modelId="{D1A4FF19-A5BD-4B59-BD03-160F2D8C6119}" type="pres">
      <dgm:prSet presAssocID="{4F79CA68-5CF8-4818-8E9A-7A39B61D598E}" presName="childPlaceholder" presStyleCnt="0"/>
      <dgm:spPr/>
    </dgm:pt>
    <dgm:pt modelId="{66BB6D90-78E8-465B-9F65-8CE065F839FA}" type="pres">
      <dgm:prSet presAssocID="{4F79CA68-5CF8-4818-8E9A-7A39B61D598E}" presName="circle" presStyleCnt="0"/>
      <dgm:spPr/>
    </dgm:pt>
    <dgm:pt modelId="{C3227D9B-5055-400D-A427-7DA0BEA20D89}" type="pres">
      <dgm:prSet presAssocID="{4F79CA68-5CF8-4818-8E9A-7A39B61D598E}" presName="quadrant1" presStyleLbl="node1" presStyleIdx="0" presStyleCnt="4">
        <dgm:presLayoutVars>
          <dgm:chMax val="1"/>
          <dgm:bulletEnabled val="1"/>
        </dgm:presLayoutVars>
      </dgm:prSet>
      <dgm:spPr/>
      <dgm:t>
        <a:bodyPr/>
        <a:lstStyle/>
        <a:p>
          <a:endParaRPr lang="en-US"/>
        </a:p>
      </dgm:t>
    </dgm:pt>
    <dgm:pt modelId="{4DF19698-C4D3-4EA8-9974-CEC22CB6580D}" type="pres">
      <dgm:prSet presAssocID="{4F79CA68-5CF8-4818-8E9A-7A39B61D598E}" presName="quadrant2" presStyleLbl="node1" presStyleIdx="1" presStyleCnt="4">
        <dgm:presLayoutVars>
          <dgm:chMax val="1"/>
          <dgm:bulletEnabled val="1"/>
        </dgm:presLayoutVars>
      </dgm:prSet>
      <dgm:spPr/>
      <dgm:t>
        <a:bodyPr/>
        <a:lstStyle/>
        <a:p>
          <a:endParaRPr lang="en-US"/>
        </a:p>
      </dgm:t>
    </dgm:pt>
    <dgm:pt modelId="{6BE8FC4E-F2BF-432C-902D-37026F126627}" type="pres">
      <dgm:prSet presAssocID="{4F79CA68-5CF8-4818-8E9A-7A39B61D598E}" presName="quadrant3" presStyleLbl="node1" presStyleIdx="2" presStyleCnt="4">
        <dgm:presLayoutVars>
          <dgm:chMax val="1"/>
          <dgm:bulletEnabled val="1"/>
        </dgm:presLayoutVars>
      </dgm:prSet>
      <dgm:spPr/>
      <dgm:t>
        <a:bodyPr/>
        <a:lstStyle/>
        <a:p>
          <a:endParaRPr lang="en-US"/>
        </a:p>
      </dgm:t>
    </dgm:pt>
    <dgm:pt modelId="{EAB2E820-39A7-448F-8A2C-2A5B3B33AC41}" type="pres">
      <dgm:prSet presAssocID="{4F79CA68-5CF8-4818-8E9A-7A39B61D598E}" presName="quadrant4" presStyleLbl="node1" presStyleIdx="3" presStyleCnt="4">
        <dgm:presLayoutVars>
          <dgm:chMax val="1"/>
          <dgm:bulletEnabled val="1"/>
        </dgm:presLayoutVars>
      </dgm:prSet>
      <dgm:spPr/>
      <dgm:t>
        <a:bodyPr/>
        <a:lstStyle/>
        <a:p>
          <a:endParaRPr lang="en-US"/>
        </a:p>
      </dgm:t>
    </dgm:pt>
    <dgm:pt modelId="{3EE94FD5-41D1-42BA-95F8-7F6E90B30EE3}" type="pres">
      <dgm:prSet presAssocID="{4F79CA68-5CF8-4818-8E9A-7A39B61D598E}" presName="quadrantPlaceholder" presStyleCnt="0"/>
      <dgm:spPr/>
    </dgm:pt>
    <dgm:pt modelId="{873110EC-7091-46E0-9821-BE1274651D43}" type="pres">
      <dgm:prSet presAssocID="{4F79CA68-5CF8-4818-8E9A-7A39B61D598E}" presName="center1" presStyleLbl="fgShp" presStyleIdx="0" presStyleCnt="2"/>
      <dgm:spPr/>
    </dgm:pt>
    <dgm:pt modelId="{994B2F5A-BEBF-4B72-9525-DA2F13C1E406}" type="pres">
      <dgm:prSet presAssocID="{4F79CA68-5CF8-4818-8E9A-7A39B61D598E}" presName="center2" presStyleLbl="fgShp" presStyleIdx="1" presStyleCnt="2"/>
      <dgm:spPr/>
    </dgm:pt>
  </dgm:ptLst>
  <dgm:cxnLst>
    <dgm:cxn modelId="{F23DA2BF-5793-4D4B-8763-FD28CA668994}" srcId="{4F79CA68-5CF8-4818-8E9A-7A39B61D598E}" destId="{0380F4A8-F8A1-479F-BA0A-17E5D2186D8A}" srcOrd="3" destOrd="0" parTransId="{190ACE03-B78B-4C9D-BE3B-4BB19E02DBA1}" sibTransId="{59C02646-8C91-468A-A62C-89AA312AE483}"/>
    <dgm:cxn modelId="{B561A5F0-09B9-4288-A0EE-F7E1FB6CE88C}" srcId="{4F79CA68-5CF8-4818-8E9A-7A39B61D598E}" destId="{607A75D4-25C7-4022-B96A-E161ABE31561}" srcOrd="2" destOrd="0" parTransId="{9EFE2922-B004-4D41-8A96-9BA4CBD0062A}" sibTransId="{179DC079-3D0D-491D-93F5-AFF917291051}"/>
    <dgm:cxn modelId="{640B152A-56FF-44CB-AC9C-696793B09E91}" type="presOf" srcId="{EAC936A2-CA2E-428E-AAA8-80EA2AA8C2C6}" destId="{C3227D9B-5055-400D-A427-7DA0BEA20D89}" srcOrd="0" destOrd="0" presId="urn:microsoft.com/office/officeart/2005/8/layout/cycle4"/>
    <dgm:cxn modelId="{D94447B9-0AFE-4D54-BBCE-BB9648645AFC}" type="presOf" srcId="{607A75D4-25C7-4022-B96A-E161ABE31561}" destId="{6BE8FC4E-F2BF-432C-902D-37026F126627}" srcOrd="0" destOrd="0" presId="urn:microsoft.com/office/officeart/2005/8/layout/cycle4"/>
    <dgm:cxn modelId="{D33513A7-1EE0-4FE4-88C0-D248FD8E338F}" type="presOf" srcId="{4F79CA68-5CF8-4818-8E9A-7A39B61D598E}" destId="{8B3672AF-4B70-4FCF-9D6F-3B12CF4FB89D}" srcOrd="0" destOrd="0" presId="urn:microsoft.com/office/officeart/2005/8/layout/cycle4"/>
    <dgm:cxn modelId="{F3AB22F9-23D3-4B25-8D05-BE284C5095A7}" type="presOf" srcId="{2C59A8F8-68FF-4824-9F0B-1E44F64D2770}" destId="{4DF19698-C4D3-4EA8-9974-CEC22CB6580D}" srcOrd="0" destOrd="0" presId="urn:microsoft.com/office/officeart/2005/8/layout/cycle4"/>
    <dgm:cxn modelId="{81FAF719-3898-433F-82CC-AC81EE1AA5E1}" srcId="{4F79CA68-5CF8-4818-8E9A-7A39B61D598E}" destId="{2C59A8F8-68FF-4824-9F0B-1E44F64D2770}" srcOrd="1" destOrd="0" parTransId="{14FDDEEE-DB52-4D94-8BD8-59C0DE3DBCA1}" sibTransId="{CFC7664C-315F-466C-A83A-61D40A44B711}"/>
    <dgm:cxn modelId="{3194F73E-901C-433D-B2E9-45B1304C10D4}" srcId="{4F79CA68-5CF8-4818-8E9A-7A39B61D598E}" destId="{EAC936A2-CA2E-428E-AAA8-80EA2AA8C2C6}" srcOrd="0" destOrd="0" parTransId="{7D0A583B-C785-4747-84BD-1FCADAA553B4}" sibTransId="{8316DA97-5C86-4179-99B3-001493CD1AA7}"/>
    <dgm:cxn modelId="{CDE71CD2-DA3A-4C79-A064-A19BAA7F190B}" type="presOf" srcId="{0380F4A8-F8A1-479F-BA0A-17E5D2186D8A}" destId="{EAB2E820-39A7-448F-8A2C-2A5B3B33AC41}" srcOrd="0" destOrd="0" presId="urn:microsoft.com/office/officeart/2005/8/layout/cycle4"/>
    <dgm:cxn modelId="{E5A808AD-2BA2-43AB-AE93-EDB2E65FE0BB}" type="presParOf" srcId="{8B3672AF-4B70-4FCF-9D6F-3B12CF4FB89D}" destId="{4928EDF1-2D83-4C6E-BFA4-0ECAB9F9F145}" srcOrd="0" destOrd="0" presId="urn:microsoft.com/office/officeart/2005/8/layout/cycle4"/>
    <dgm:cxn modelId="{22BEA42C-0227-4AAC-862F-0790A56B5D31}" type="presParOf" srcId="{4928EDF1-2D83-4C6E-BFA4-0ECAB9F9F145}" destId="{D1A4FF19-A5BD-4B59-BD03-160F2D8C6119}" srcOrd="0" destOrd="0" presId="urn:microsoft.com/office/officeart/2005/8/layout/cycle4"/>
    <dgm:cxn modelId="{AC16C5D4-6C63-4A39-B0E9-1B9BC35BE80E}" type="presParOf" srcId="{8B3672AF-4B70-4FCF-9D6F-3B12CF4FB89D}" destId="{66BB6D90-78E8-465B-9F65-8CE065F839FA}" srcOrd="1" destOrd="0" presId="urn:microsoft.com/office/officeart/2005/8/layout/cycle4"/>
    <dgm:cxn modelId="{A9D74CA1-A9A6-4EB4-A000-34306619D61A}" type="presParOf" srcId="{66BB6D90-78E8-465B-9F65-8CE065F839FA}" destId="{C3227D9B-5055-400D-A427-7DA0BEA20D89}" srcOrd="0" destOrd="0" presId="urn:microsoft.com/office/officeart/2005/8/layout/cycle4"/>
    <dgm:cxn modelId="{71DDB026-A4DA-4C37-8D66-C0181C41071A}" type="presParOf" srcId="{66BB6D90-78E8-465B-9F65-8CE065F839FA}" destId="{4DF19698-C4D3-4EA8-9974-CEC22CB6580D}" srcOrd="1" destOrd="0" presId="urn:microsoft.com/office/officeart/2005/8/layout/cycle4"/>
    <dgm:cxn modelId="{5828A9A8-C70B-4107-8766-24361A6F0BC9}" type="presParOf" srcId="{66BB6D90-78E8-465B-9F65-8CE065F839FA}" destId="{6BE8FC4E-F2BF-432C-902D-37026F126627}" srcOrd="2" destOrd="0" presId="urn:microsoft.com/office/officeart/2005/8/layout/cycle4"/>
    <dgm:cxn modelId="{F5435594-B23B-41F6-B95D-B01DE3FB235F}" type="presParOf" srcId="{66BB6D90-78E8-465B-9F65-8CE065F839FA}" destId="{EAB2E820-39A7-448F-8A2C-2A5B3B33AC41}" srcOrd="3" destOrd="0" presId="urn:microsoft.com/office/officeart/2005/8/layout/cycle4"/>
    <dgm:cxn modelId="{9F5C2FFA-49F4-4916-AE69-DFA936973C38}" type="presParOf" srcId="{66BB6D90-78E8-465B-9F65-8CE065F839FA}" destId="{3EE94FD5-41D1-42BA-95F8-7F6E90B30EE3}" srcOrd="4" destOrd="0" presId="urn:microsoft.com/office/officeart/2005/8/layout/cycle4"/>
    <dgm:cxn modelId="{B927C835-9ED6-4854-B8A5-A9E07BD746F8}" type="presParOf" srcId="{8B3672AF-4B70-4FCF-9D6F-3B12CF4FB89D}" destId="{873110EC-7091-46E0-9821-BE1274651D43}" srcOrd="2" destOrd="0" presId="urn:microsoft.com/office/officeart/2005/8/layout/cycle4"/>
    <dgm:cxn modelId="{30E33B1F-D5CB-4059-BEF1-A5A91E1F4D00}" type="presParOf" srcId="{8B3672AF-4B70-4FCF-9D6F-3B12CF4FB89D}" destId="{994B2F5A-BEBF-4B72-9525-DA2F13C1E406}" srcOrd="3" destOrd="0" presId="urn:microsoft.com/office/officeart/2005/8/layout/cycle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02AC0D-27BE-4D9B-A42E-8CEDC2C56D27}" type="doc">
      <dgm:prSet loTypeId="urn:microsoft.com/office/officeart/2005/8/layout/venn1" loCatId="relationship" qsTypeId="urn:microsoft.com/office/officeart/2005/8/quickstyle/simple1" qsCatId="simple" csTypeId="urn:microsoft.com/office/officeart/2005/8/colors/colorful5" csCatId="colorful" phldr="1"/>
      <dgm:spPr/>
    </dgm:pt>
    <dgm:pt modelId="{724DE131-E3D7-4F51-97DE-E1FD19110712}">
      <dgm:prSet phldrT="[Text]"/>
      <dgm:spPr/>
      <dgm:t>
        <a:bodyPr/>
        <a:lstStyle/>
        <a:p>
          <a:r>
            <a:rPr lang="en-US" dirty="0" smtClean="0"/>
            <a:t>Increasing Access to Water and Sanitation</a:t>
          </a:r>
        </a:p>
        <a:p>
          <a:r>
            <a:rPr lang="en-US" dirty="0" smtClean="0"/>
            <a:t>EU/UNICEF/SPC</a:t>
          </a:r>
        </a:p>
      </dgm:t>
    </dgm:pt>
    <dgm:pt modelId="{D2405AEA-5173-44EB-AAEE-F9D76882F268}" type="parTrans" cxnId="{80E5F1C8-1EF7-4B19-85B9-AF6C18CE9DE6}">
      <dgm:prSet/>
      <dgm:spPr/>
      <dgm:t>
        <a:bodyPr/>
        <a:lstStyle/>
        <a:p>
          <a:endParaRPr lang="en-US"/>
        </a:p>
      </dgm:t>
    </dgm:pt>
    <dgm:pt modelId="{D825245D-D977-4F61-824F-19EC9C4B7D3F}" type="sibTrans" cxnId="{80E5F1C8-1EF7-4B19-85B9-AF6C18CE9DE6}">
      <dgm:prSet/>
      <dgm:spPr/>
      <dgm:t>
        <a:bodyPr/>
        <a:lstStyle/>
        <a:p>
          <a:endParaRPr lang="en-US"/>
        </a:p>
      </dgm:t>
    </dgm:pt>
    <dgm:pt modelId="{9691C8E7-386E-46EA-A6B9-C0D4E9E7F971}">
      <dgm:prSet phldrT="[Text]"/>
      <dgm:spPr/>
      <dgm:t>
        <a:bodyPr/>
        <a:lstStyle/>
        <a:p>
          <a:r>
            <a:rPr lang="en-US" dirty="0" smtClean="0"/>
            <a:t>Sanitation Improvement Project</a:t>
          </a:r>
        </a:p>
        <a:p>
          <a:r>
            <a:rPr lang="en-US" dirty="0" smtClean="0"/>
            <a:t>ADB</a:t>
          </a:r>
          <a:endParaRPr lang="en-US" dirty="0"/>
        </a:p>
      </dgm:t>
    </dgm:pt>
    <dgm:pt modelId="{7456D519-E9E5-46CA-A986-A4A67EEC4F28}" type="parTrans" cxnId="{3AB23C71-EC78-430D-81FE-7A877B2199DB}">
      <dgm:prSet/>
      <dgm:spPr/>
      <dgm:t>
        <a:bodyPr/>
        <a:lstStyle/>
        <a:p>
          <a:endParaRPr lang="en-US"/>
        </a:p>
      </dgm:t>
    </dgm:pt>
    <dgm:pt modelId="{65E67380-92A6-49DF-B3D1-EF3F1843A42E}" type="sibTrans" cxnId="{3AB23C71-EC78-430D-81FE-7A877B2199DB}">
      <dgm:prSet/>
      <dgm:spPr/>
      <dgm:t>
        <a:bodyPr/>
        <a:lstStyle/>
        <a:p>
          <a:endParaRPr lang="en-US"/>
        </a:p>
      </dgm:t>
    </dgm:pt>
    <dgm:pt modelId="{01F06B7C-2805-494A-9A82-2289E1E78D56}">
      <dgm:prSet phldrT="[Text]"/>
      <dgm:spPr/>
      <dgm:t>
        <a:bodyPr/>
        <a:lstStyle/>
        <a:p>
          <a:r>
            <a:rPr lang="en-US" dirty="0" smtClean="0"/>
            <a:t>Community Led Total Sanitation</a:t>
          </a:r>
        </a:p>
        <a:p>
          <a:r>
            <a:rPr lang="en-US" dirty="0" smtClean="0"/>
            <a:t>UNICEF/ESR</a:t>
          </a:r>
          <a:endParaRPr lang="en-US" dirty="0"/>
        </a:p>
      </dgm:t>
    </dgm:pt>
    <dgm:pt modelId="{EA28BEA1-3DC5-45AB-A9DD-3DDA4B7B1368}" type="parTrans" cxnId="{1E1C24D8-E3B4-422C-8CBB-27010ECFC93F}">
      <dgm:prSet/>
      <dgm:spPr/>
      <dgm:t>
        <a:bodyPr/>
        <a:lstStyle/>
        <a:p>
          <a:endParaRPr lang="en-US"/>
        </a:p>
      </dgm:t>
    </dgm:pt>
    <dgm:pt modelId="{A4BB19D6-57D4-44B0-84EB-C14FD381FAF6}" type="sibTrans" cxnId="{1E1C24D8-E3B4-422C-8CBB-27010ECFC93F}">
      <dgm:prSet/>
      <dgm:spPr/>
      <dgm:t>
        <a:bodyPr/>
        <a:lstStyle/>
        <a:p>
          <a:endParaRPr lang="en-US"/>
        </a:p>
      </dgm:t>
    </dgm:pt>
    <dgm:pt modelId="{DE50DCFE-58FE-4100-8CEE-4142F7BDF1A1}" type="pres">
      <dgm:prSet presAssocID="{7902AC0D-27BE-4D9B-A42E-8CEDC2C56D27}" presName="compositeShape" presStyleCnt="0">
        <dgm:presLayoutVars>
          <dgm:chMax val="7"/>
          <dgm:dir/>
          <dgm:resizeHandles val="exact"/>
        </dgm:presLayoutVars>
      </dgm:prSet>
      <dgm:spPr/>
    </dgm:pt>
    <dgm:pt modelId="{8299060C-8F35-4146-BF51-8E5C9274C72B}" type="pres">
      <dgm:prSet presAssocID="{724DE131-E3D7-4F51-97DE-E1FD19110712}" presName="circ1" presStyleLbl="vennNode1" presStyleIdx="0" presStyleCnt="3"/>
      <dgm:spPr/>
      <dgm:t>
        <a:bodyPr/>
        <a:lstStyle/>
        <a:p>
          <a:endParaRPr lang="en-US"/>
        </a:p>
      </dgm:t>
    </dgm:pt>
    <dgm:pt modelId="{3AC88E48-EEC6-447E-AC0B-23B80664C3B6}" type="pres">
      <dgm:prSet presAssocID="{724DE131-E3D7-4F51-97DE-E1FD19110712}" presName="circ1Tx" presStyleLbl="revTx" presStyleIdx="0" presStyleCnt="0">
        <dgm:presLayoutVars>
          <dgm:chMax val="0"/>
          <dgm:chPref val="0"/>
          <dgm:bulletEnabled val="1"/>
        </dgm:presLayoutVars>
      </dgm:prSet>
      <dgm:spPr/>
      <dgm:t>
        <a:bodyPr/>
        <a:lstStyle/>
        <a:p>
          <a:endParaRPr lang="en-US"/>
        </a:p>
      </dgm:t>
    </dgm:pt>
    <dgm:pt modelId="{CB4EBE9F-326C-44FD-B6C0-C0F9570BDF6B}" type="pres">
      <dgm:prSet presAssocID="{9691C8E7-386E-46EA-A6B9-C0D4E9E7F971}" presName="circ2" presStyleLbl="vennNode1" presStyleIdx="1" presStyleCnt="3"/>
      <dgm:spPr/>
      <dgm:t>
        <a:bodyPr/>
        <a:lstStyle/>
        <a:p>
          <a:endParaRPr lang="en-US"/>
        </a:p>
      </dgm:t>
    </dgm:pt>
    <dgm:pt modelId="{E6564BDB-43FB-4A93-AF47-3DAB3E6C968F}" type="pres">
      <dgm:prSet presAssocID="{9691C8E7-386E-46EA-A6B9-C0D4E9E7F971}" presName="circ2Tx" presStyleLbl="revTx" presStyleIdx="0" presStyleCnt="0">
        <dgm:presLayoutVars>
          <dgm:chMax val="0"/>
          <dgm:chPref val="0"/>
          <dgm:bulletEnabled val="1"/>
        </dgm:presLayoutVars>
      </dgm:prSet>
      <dgm:spPr/>
      <dgm:t>
        <a:bodyPr/>
        <a:lstStyle/>
        <a:p>
          <a:endParaRPr lang="en-US"/>
        </a:p>
      </dgm:t>
    </dgm:pt>
    <dgm:pt modelId="{083799DA-C2AC-4C49-8B8D-21E103CA9FFD}" type="pres">
      <dgm:prSet presAssocID="{01F06B7C-2805-494A-9A82-2289E1E78D56}" presName="circ3" presStyleLbl="vennNode1" presStyleIdx="2" presStyleCnt="3"/>
      <dgm:spPr/>
      <dgm:t>
        <a:bodyPr/>
        <a:lstStyle/>
        <a:p>
          <a:endParaRPr lang="en-US"/>
        </a:p>
      </dgm:t>
    </dgm:pt>
    <dgm:pt modelId="{9812DD30-282F-45AE-B0D6-22F2A585B0B5}" type="pres">
      <dgm:prSet presAssocID="{01F06B7C-2805-494A-9A82-2289E1E78D56}" presName="circ3Tx" presStyleLbl="revTx" presStyleIdx="0" presStyleCnt="0">
        <dgm:presLayoutVars>
          <dgm:chMax val="0"/>
          <dgm:chPref val="0"/>
          <dgm:bulletEnabled val="1"/>
        </dgm:presLayoutVars>
      </dgm:prSet>
      <dgm:spPr/>
      <dgm:t>
        <a:bodyPr/>
        <a:lstStyle/>
        <a:p>
          <a:endParaRPr lang="en-US"/>
        </a:p>
      </dgm:t>
    </dgm:pt>
  </dgm:ptLst>
  <dgm:cxnLst>
    <dgm:cxn modelId="{3AB23C71-EC78-430D-81FE-7A877B2199DB}" srcId="{7902AC0D-27BE-4D9B-A42E-8CEDC2C56D27}" destId="{9691C8E7-386E-46EA-A6B9-C0D4E9E7F971}" srcOrd="1" destOrd="0" parTransId="{7456D519-E9E5-46CA-A986-A4A67EEC4F28}" sibTransId="{65E67380-92A6-49DF-B3D1-EF3F1843A42E}"/>
    <dgm:cxn modelId="{C99BDB83-4D0E-469E-B5D1-3EF2A8D422D2}" type="presOf" srcId="{9691C8E7-386E-46EA-A6B9-C0D4E9E7F971}" destId="{CB4EBE9F-326C-44FD-B6C0-C0F9570BDF6B}" srcOrd="0" destOrd="0" presId="urn:microsoft.com/office/officeart/2005/8/layout/venn1"/>
    <dgm:cxn modelId="{80E5F1C8-1EF7-4B19-85B9-AF6C18CE9DE6}" srcId="{7902AC0D-27BE-4D9B-A42E-8CEDC2C56D27}" destId="{724DE131-E3D7-4F51-97DE-E1FD19110712}" srcOrd="0" destOrd="0" parTransId="{D2405AEA-5173-44EB-AAEE-F9D76882F268}" sibTransId="{D825245D-D977-4F61-824F-19EC9C4B7D3F}"/>
    <dgm:cxn modelId="{1E1C24D8-E3B4-422C-8CBB-27010ECFC93F}" srcId="{7902AC0D-27BE-4D9B-A42E-8CEDC2C56D27}" destId="{01F06B7C-2805-494A-9A82-2289E1E78D56}" srcOrd="2" destOrd="0" parTransId="{EA28BEA1-3DC5-45AB-A9DD-3DDA4B7B1368}" sibTransId="{A4BB19D6-57D4-44B0-84EB-C14FD381FAF6}"/>
    <dgm:cxn modelId="{FD4B00AE-A66F-4F5C-9A15-BF31C51D6B68}" type="presOf" srcId="{01F06B7C-2805-494A-9A82-2289E1E78D56}" destId="{083799DA-C2AC-4C49-8B8D-21E103CA9FFD}" srcOrd="0" destOrd="0" presId="urn:microsoft.com/office/officeart/2005/8/layout/venn1"/>
    <dgm:cxn modelId="{400FACFF-87E9-4905-800B-62A402CDF8E6}" type="presOf" srcId="{7902AC0D-27BE-4D9B-A42E-8CEDC2C56D27}" destId="{DE50DCFE-58FE-4100-8CEE-4142F7BDF1A1}" srcOrd="0" destOrd="0" presId="urn:microsoft.com/office/officeart/2005/8/layout/venn1"/>
    <dgm:cxn modelId="{00D48482-352A-4590-AB62-21A9AC7DC048}" type="presOf" srcId="{724DE131-E3D7-4F51-97DE-E1FD19110712}" destId="{3AC88E48-EEC6-447E-AC0B-23B80664C3B6}" srcOrd="1" destOrd="0" presId="urn:microsoft.com/office/officeart/2005/8/layout/venn1"/>
    <dgm:cxn modelId="{F44687EF-4410-47F2-89F1-4E2EB15275BF}" type="presOf" srcId="{724DE131-E3D7-4F51-97DE-E1FD19110712}" destId="{8299060C-8F35-4146-BF51-8E5C9274C72B}" srcOrd="0" destOrd="0" presId="urn:microsoft.com/office/officeart/2005/8/layout/venn1"/>
    <dgm:cxn modelId="{E829AFFA-B452-4B50-B9F7-A7497F0941AB}" type="presOf" srcId="{01F06B7C-2805-494A-9A82-2289E1E78D56}" destId="{9812DD30-282F-45AE-B0D6-22F2A585B0B5}" srcOrd="1" destOrd="0" presId="urn:microsoft.com/office/officeart/2005/8/layout/venn1"/>
    <dgm:cxn modelId="{06D76C94-2D9A-44B9-87C8-4564F9C32C1F}" type="presOf" srcId="{9691C8E7-386E-46EA-A6B9-C0D4E9E7F971}" destId="{E6564BDB-43FB-4A93-AF47-3DAB3E6C968F}" srcOrd="1" destOrd="0" presId="urn:microsoft.com/office/officeart/2005/8/layout/venn1"/>
    <dgm:cxn modelId="{D98B02BD-96EC-4E52-B431-3E278ADD1850}" type="presParOf" srcId="{DE50DCFE-58FE-4100-8CEE-4142F7BDF1A1}" destId="{8299060C-8F35-4146-BF51-8E5C9274C72B}" srcOrd="0" destOrd="0" presId="urn:microsoft.com/office/officeart/2005/8/layout/venn1"/>
    <dgm:cxn modelId="{A1C6D905-197C-4372-AFA2-6C79BCEC8870}" type="presParOf" srcId="{DE50DCFE-58FE-4100-8CEE-4142F7BDF1A1}" destId="{3AC88E48-EEC6-447E-AC0B-23B80664C3B6}" srcOrd="1" destOrd="0" presId="urn:microsoft.com/office/officeart/2005/8/layout/venn1"/>
    <dgm:cxn modelId="{EE9F0185-E08F-4053-B4C4-AA5FBC0498EA}" type="presParOf" srcId="{DE50DCFE-58FE-4100-8CEE-4142F7BDF1A1}" destId="{CB4EBE9F-326C-44FD-B6C0-C0F9570BDF6B}" srcOrd="2" destOrd="0" presId="urn:microsoft.com/office/officeart/2005/8/layout/venn1"/>
    <dgm:cxn modelId="{7252D68F-3DAA-4AF8-9F33-B2DCDADBDF85}" type="presParOf" srcId="{DE50DCFE-58FE-4100-8CEE-4142F7BDF1A1}" destId="{E6564BDB-43FB-4A93-AF47-3DAB3E6C968F}" srcOrd="3" destOrd="0" presId="urn:microsoft.com/office/officeart/2005/8/layout/venn1"/>
    <dgm:cxn modelId="{E40034FD-92FF-429A-BB61-A674BEA42452}" type="presParOf" srcId="{DE50DCFE-58FE-4100-8CEE-4142F7BDF1A1}" destId="{083799DA-C2AC-4C49-8B8D-21E103CA9FFD}" srcOrd="4" destOrd="0" presId="urn:microsoft.com/office/officeart/2005/8/layout/venn1"/>
    <dgm:cxn modelId="{22E7DE23-9FE0-4C4D-BFDA-BBDA7C0AA6EA}" type="presParOf" srcId="{DE50DCFE-58FE-4100-8CEE-4142F7BDF1A1}" destId="{9812DD30-282F-45AE-B0D6-22F2A585B0B5}"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3.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4.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5.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0.40098</cdr:x>
      <cdr:y>0.79384</cdr:y>
    </cdr:from>
    <cdr:to>
      <cdr:x>0.51741</cdr:x>
      <cdr:y>0.89101</cdr:y>
    </cdr:to>
    <cdr:sp macro="" textlink="">
      <cdr:nvSpPr>
        <cdr:cNvPr id="2" name="TextBox 1"/>
        <cdr:cNvSpPr txBox="1"/>
      </cdr:nvSpPr>
      <cdr:spPr>
        <a:xfrm xmlns:a="http://schemas.openxmlformats.org/drawingml/2006/main">
          <a:off x="2164282" y="4274679"/>
          <a:ext cx="628422" cy="523220"/>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a:lstStyle>
        <a:p xmlns:a="http://schemas.openxmlformats.org/drawingml/2006/main">
          <a:r>
            <a:rPr lang="en-US" sz="2800" b="1" dirty="0">
              <a:solidFill>
                <a:schemeClr val="bg1"/>
              </a:solidFill>
            </a:rPr>
            <a:t>6</a:t>
          </a:r>
          <a:r>
            <a:rPr lang="en-US" sz="2800" b="1" dirty="0" smtClean="0">
              <a:solidFill>
                <a:schemeClr val="bg1"/>
              </a:solidFill>
            </a:rPr>
            <a:t>%</a:t>
          </a:r>
          <a:endParaRPr lang="en-US" sz="2800" b="1" dirty="0">
            <a:solidFill>
              <a:schemeClr val="bg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6009E1A1-5C3E-8248-9CD0-9EA51709DB7D}" type="datetimeFigureOut">
              <a:rPr lang="en-US" smtClean="0"/>
              <a:pPr/>
              <a:t>1/16/2015</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560FD2FF-11D6-9C47-961D-E311D0D7FF47}" type="slidenum">
              <a:rPr lang="en-US" smtClean="0"/>
              <a:pPr/>
              <a:t>‹#›</a:t>
            </a:fld>
            <a:endParaRPr lang="en-US"/>
          </a:p>
        </p:txBody>
      </p:sp>
    </p:spTree>
    <p:extLst>
      <p:ext uri="{BB962C8B-B14F-4D97-AF65-F5344CB8AC3E}">
        <p14:creationId xmlns:p14="http://schemas.microsoft.com/office/powerpoint/2010/main" val="290674433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F8085463-AF9A-4F48-9331-ED331B8AE479}" type="datetimeFigureOut">
              <a:rPr lang="en-US" smtClean="0"/>
              <a:pPr/>
              <a:t>1/16/2015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6FDEDD1D-32EF-7E4C-9FE8-590D5729B5C5}" type="slidenum">
              <a:rPr lang="en-US" smtClean="0"/>
              <a:pPr/>
              <a:t>‹#›</a:t>
            </a:fld>
            <a:endParaRPr lang="en-US"/>
          </a:p>
        </p:txBody>
      </p:sp>
    </p:spTree>
    <p:extLst>
      <p:ext uri="{BB962C8B-B14F-4D97-AF65-F5344CB8AC3E}">
        <p14:creationId xmlns:p14="http://schemas.microsoft.com/office/powerpoint/2010/main" val="341361356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Kiribati is off track in meeting Millennium Development Goal 4, to reduce infant mortality; and 7, to ensure environmental sustainability.</a:t>
            </a:r>
          </a:p>
          <a:p>
            <a:r>
              <a:rPr lang="en-US" sz="1200" dirty="0" smtClean="0"/>
              <a:t>Underinvestment in water supply and sanitation infrastructure, and inadequate operations and maintenance.</a:t>
            </a:r>
          </a:p>
          <a:p>
            <a:r>
              <a:rPr lang="en-US" sz="1200" dirty="0" smtClean="0"/>
              <a:t>Only a small portion connected and in </a:t>
            </a:r>
            <a:r>
              <a:rPr lang="en-US" sz="1200" dirty="0" err="1" smtClean="0"/>
              <a:t>unsewered</a:t>
            </a:r>
            <a:r>
              <a:rPr lang="en-US" sz="1200" dirty="0" smtClean="0"/>
              <a:t> areas, the use of onsite sanitation options such as septic tanks or pit latrines have resulted in groundwater pollution.</a:t>
            </a:r>
          </a:p>
          <a:p>
            <a:r>
              <a:rPr lang="en-US" sz="1200" dirty="0" smtClean="0"/>
              <a:t>High rates of open defecation, with around 60% of the population reportedly using the beach, ocean, or lagoons. </a:t>
            </a:r>
          </a:p>
          <a:p>
            <a:endParaRPr lang="en-US" sz="1200" dirty="0" smtClean="0"/>
          </a:p>
          <a:p>
            <a:r>
              <a:rPr lang="en-US" sz="1200" dirty="0" smtClean="0"/>
              <a:t>The total annual economic burden of poor water and sanitation on South Tarawa is estimated to be A$3.7–A$7.3 million. These costs include those borne by the government and households and the wider economy as a whole. This translates into an annual economic cost of A$553-A$1,083 per household, or 2%–4% of the country’s nominal 2013 Gross Domestic Product.</a:t>
            </a:r>
          </a:p>
          <a:p>
            <a:r>
              <a:rPr lang="en-US" sz="1200" dirty="0" smtClean="0"/>
              <a:t>Female children have a higher likelihood of suffering from diarrhea and dysentery than males. Individuals who live in households with no latrines are more likely to suffer from diarrhea and dysentery. Similarly, illness was found to be higher among households located in villages with high rates of open defecation.</a:t>
            </a:r>
          </a:p>
          <a:p>
            <a:endParaRPr lang="en-US" dirty="0"/>
          </a:p>
        </p:txBody>
      </p:sp>
      <p:sp>
        <p:nvSpPr>
          <p:cNvPr id="4" name="Slide Number Placeholder 3"/>
          <p:cNvSpPr>
            <a:spLocks noGrp="1"/>
          </p:cNvSpPr>
          <p:nvPr>
            <p:ph type="sldNum" sz="quarter" idx="10"/>
          </p:nvPr>
        </p:nvSpPr>
        <p:spPr/>
        <p:txBody>
          <a:bodyPr/>
          <a:lstStyle/>
          <a:p>
            <a:fld id="{6FDEDD1D-32EF-7E4C-9FE8-590D5729B5C5}" type="slidenum">
              <a:rPr lang="en-US" smtClean="0"/>
              <a:pPr/>
              <a:t>12</a:t>
            </a:fld>
            <a:endParaRPr lang="en-US"/>
          </a:p>
        </p:txBody>
      </p:sp>
    </p:spTree>
    <p:extLst>
      <p:ext uri="{BB962C8B-B14F-4D97-AF65-F5344CB8AC3E}">
        <p14:creationId xmlns:p14="http://schemas.microsoft.com/office/powerpoint/2010/main" val="2160240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75DA0A7-E96A-B34A-9F40-5299E03330B9}" type="datetime1">
              <a:rPr lang="en-US" smtClean="0"/>
              <a:pPr/>
              <a:t>1/16/2015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8" name="Rectangle 2"/>
          <p:cNvSpPr>
            <a:spLocks noChangeArrowheads="1"/>
          </p:cNvSpPr>
          <p:nvPr userDrawn="1"/>
        </p:nvSpPr>
        <p:spPr bwMode="auto">
          <a:xfrm>
            <a:off x="0" y="0"/>
            <a:ext cx="9144000" cy="1143000"/>
          </a:xfrm>
          <a:prstGeom prst="rect">
            <a:avLst/>
          </a:prstGeom>
          <a:solidFill>
            <a:srgbClr val="0099FF"/>
          </a:solidFill>
          <a:ln w="9525">
            <a:noFill/>
            <a:miter lim="800000"/>
            <a:headEnd/>
            <a:tailEnd/>
          </a:ln>
        </p:spPr>
        <p:txBody>
          <a:bodyPr wrap="none" anchor="ctr">
            <a:prstTxWarp prst="textNoShape">
              <a:avLst/>
            </a:prstTxWarp>
          </a:bodyPr>
          <a:lstStyle/>
          <a:p>
            <a:endParaRPr lang="en-US"/>
          </a:p>
        </p:txBody>
      </p:sp>
      <p:sp>
        <p:nvSpPr>
          <p:cNvPr id="18" name="Title 1"/>
          <p:cNvSpPr>
            <a:spLocks noGrp="1"/>
          </p:cNvSpPr>
          <p:nvPr>
            <p:ph type="ctrTitle"/>
          </p:nvPr>
        </p:nvSpPr>
        <p:spPr>
          <a:xfrm>
            <a:off x="579968" y="407987"/>
            <a:ext cx="7772400" cy="506413"/>
          </a:xfrm>
          <a:prstGeom prst="rect">
            <a:avLst/>
          </a:prstGeom>
        </p:spPr>
        <p:txBody>
          <a:bodyPr/>
          <a:lstStyle>
            <a:lvl1pPr algn="l">
              <a:defRPr sz="2800" b="0">
                <a:solidFill>
                  <a:schemeClr val="bg1"/>
                </a:solidFill>
                <a:latin typeface="Arial"/>
                <a:cs typeface="Arial"/>
              </a:defRPr>
            </a:lvl1pPr>
          </a:lstStyle>
          <a:p>
            <a:r>
              <a:rPr lang="en-US" dirty="0" smtClean="0"/>
              <a:t>Click to edit Master title style</a:t>
            </a:r>
            <a:endParaRPr lang="en-US" dirty="0"/>
          </a:p>
        </p:txBody>
      </p:sp>
      <p:sp>
        <p:nvSpPr>
          <p:cNvPr id="5" name="Slide Number Placeholder 4"/>
          <p:cNvSpPr>
            <a:spLocks noGrp="1"/>
          </p:cNvSpPr>
          <p:nvPr>
            <p:ph type="sldNum" sz="quarter" idx="12"/>
          </p:nvPr>
        </p:nvSpPr>
        <p:spPr/>
        <p:txBody>
          <a:bodyPr/>
          <a:lstStyle/>
          <a:p>
            <a:endParaRPr lang="en-US" dirty="0" smtClean="0"/>
          </a:p>
          <a:p>
            <a:fld id="{20E72F2D-B2AC-6244-8A61-4DB2981BEBB5}" type="slidenum">
              <a:rPr lang="en-US" smtClean="0"/>
              <a:pPr/>
              <a:t>‹#›</a:t>
            </a:fld>
            <a:endParaRPr lang="en-US" dirty="0" smtClean="0"/>
          </a:p>
          <a:p>
            <a:endParaRPr lang="en-US" dirty="0"/>
          </a:p>
        </p:txBody>
      </p:sp>
      <p:sp>
        <p:nvSpPr>
          <p:cNvPr id="11" name="Text Placeholder 10"/>
          <p:cNvSpPr>
            <a:spLocks noGrp="1"/>
          </p:cNvSpPr>
          <p:nvPr>
            <p:ph type="body" sz="quarter" idx="14"/>
          </p:nvPr>
        </p:nvSpPr>
        <p:spPr>
          <a:xfrm>
            <a:off x="579439" y="1663700"/>
            <a:ext cx="7954961" cy="3492500"/>
          </a:xfrm>
          <a:prstGeom prst="rect">
            <a:avLst/>
          </a:prstGeom>
        </p:spPr>
        <p:txBody>
          <a:bodyPr vert="horz"/>
          <a:lstStyle>
            <a:lvl1pPr>
              <a:defRPr sz="2800">
                <a:latin typeface="Arial"/>
                <a:cs typeface="Arial"/>
              </a:defRPr>
            </a:lvl1pPr>
            <a:lvl2pPr>
              <a:defRPr sz="2400">
                <a:latin typeface="Arial"/>
                <a:cs typeface="Arial"/>
              </a:defRPr>
            </a:lvl2pPr>
            <a:lvl3pPr>
              <a:defRPr>
                <a:latin typeface="Arial"/>
                <a:cs typeface="Arial"/>
              </a:defRPr>
            </a:lvl3pPr>
          </a:lstStyle>
          <a:p>
            <a:pPr lvl="0"/>
            <a:r>
              <a:rPr lang="en-US" dirty="0" smtClean="0"/>
              <a:t>Click to edit Master text styles</a:t>
            </a:r>
          </a:p>
          <a:p>
            <a:pPr lvl="1"/>
            <a:r>
              <a:rPr lang="en-US" dirty="0" smtClean="0"/>
              <a:t>Second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1A5EF8-AB3A-6B40-8B75-EB6048B1C4E8}" type="datetime1">
              <a:rPr lang="en-US" smtClean="0"/>
              <a:pPr/>
              <a:t>1/16/2015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E72F2D-B2AC-6244-8A61-4DB2981BEBB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5F34D4F-07CD-3A4F-B2CA-5D849429CBFE}" type="datetime1">
              <a:rPr lang="en-US" smtClean="0"/>
              <a:pPr/>
              <a:t>1/16/2015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E72F2D-B2AC-6244-8A61-4DB2981BEBB5}"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D1BC52-E6EA-4C44-8DE3-38F875E9ADBA}" type="datetime1">
              <a:rPr lang="en-US" smtClean="0"/>
              <a:pPr/>
              <a:t>1/16/2015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E72F2D-B2AC-6244-8A61-4DB2981BEBB5}"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C45C37-0D48-0A43-9875-508979E04238}" type="datetime1">
              <a:rPr lang="en-US" smtClean="0"/>
              <a:pPr/>
              <a:t>1/16/2015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E72F2D-B2AC-6244-8A61-4DB2981BEBB5}"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3988B9-4323-D142-B419-9C8D0CE9AC4B}" type="datetime1">
              <a:rPr lang="en-US" smtClean="0"/>
              <a:pPr/>
              <a:t>1/16/2015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E72F2D-B2AC-6244-8A61-4DB2981BEBB5}"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F20E0B-8A1F-AC48-97AD-89D3EA32C27D}" type="datetime1">
              <a:rPr lang="en-US" smtClean="0"/>
              <a:pPr/>
              <a:t>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72F2D-B2AC-6244-8A61-4DB2981BEBB5}"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D10894-10A2-8048-9CDF-C816DD1EE67E}" type="datetime1">
              <a:rPr lang="en-US" smtClean="0"/>
              <a:pPr/>
              <a:t>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72F2D-B2AC-6244-8A61-4DB2981BEBB5}"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AU" alt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AU" alt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C6CE3FE4-63F4-4097-A1F0-EC1250D5C7E7}" type="slidenum">
              <a:rPr lang="en-AU" altLang="en-US"/>
              <a:pPr/>
              <a:t>‹#›</a:t>
            </a:fld>
            <a:endParaRPr lang="en-AU" altLang="en-US"/>
          </a:p>
        </p:txBody>
      </p:sp>
    </p:spTree>
    <p:extLst>
      <p:ext uri="{BB962C8B-B14F-4D97-AF65-F5344CB8AC3E}">
        <p14:creationId xmlns:p14="http://schemas.microsoft.com/office/powerpoint/2010/main" val="633557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4763" y="1588"/>
            <a:ext cx="9148763" cy="870962"/>
          </a:xfrm>
          <a:prstGeom prst="rect">
            <a:avLst/>
          </a:prstGeom>
          <a:solidFill>
            <a:srgbClr val="00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ea typeface="ＭＳ Ｐゴシック" charset="0"/>
            </a:endParaRPr>
          </a:p>
        </p:txBody>
      </p:sp>
      <p:sp>
        <p:nvSpPr>
          <p:cNvPr id="18" name="Title 1"/>
          <p:cNvSpPr>
            <a:spLocks noGrp="1"/>
          </p:cNvSpPr>
          <p:nvPr>
            <p:ph type="ctrTitle"/>
          </p:nvPr>
        </p:nvSpPr>
        <p:spPr>
          <a:xfrm>
            <a:off x="234778" y="101517"/>
            <a:ext cx="8736227" cy="683778"/>
          </a:xfrm>
          <a:prstGeom prst="rect">
            <a:avLst/>
          </a:prstGeom>
        </p:spPr>
        <p:txBody>
          <a:bodyPr anchor="ctr"/>
          <a:lstStyle>
            <a:lvl1pPr algn="ctr">
              <a:defRPr sz="3400" b="1" baseline="0">
                <a:solidFill>
                  <a:schemeClr val="bg1"/>
                </a:solidFill>
                <a:latin typeface="Arial"/>
                <a:cs typeface="Arial"/>
              </a:defRPr>
            </a:lvl1pPr>
          </a:lstStyle>
          <a:p>
            <a:endParaRPr lang="en-US" dirty="0"/>
          </a:p>
        </p:txBody>
      </p:sp>
      <p:sp>
        <p:nvSpPr>
          <p:cNvPr id="11" name="Text Placeholder 10"/>
          <p:cNvSpPr>
            <a:spLocks noGrp="1"/>
          </p:cNvSpPr>
          <p:nvPr>
            <p:ph type="body" sz="quarter" idx="14"/>
          </p:nvPr>
        </p:nvSpPr>
        <p:spPr>
          <a:xfrm>
            <a:off x="457199" y="1323474"/>
            <a:ext cx="8229601" cy="4785894"/>
          </a:xfrm>
          <a:prstGeom prst="rect">
            <a:avLst/>
          </a:prstGeom>
        </p:spPr>
        <p:txBody>
          <a:bodyPr vert="horz"/>
          <a:lstStyle>
            <a:lvl1pPr>
              <a:defRPr sz="2800">
                <a:latin typeface="Arial"/>
                <a:cs typeface="Arial"/>
              </a:defRPr>
            </a:lvl1pPr>
            <a:lvl2pPr>
              <a:defRPr sz="2400">
                <a:latin typeface="Arial"/>
                <a:cs typeface="Arial"/>
              </a:defRPr>
            </a:lvl2pPr>
            <a:lvl3pPr>
              <a:defRPr>
                <a:latin typeface="Arial"/>
                <a:cs typeface="Arial"/>
              </a:defRPr>
            </a:lvl3pPr>
          </a:lstStyle>
          <a:p>
            <a:pPr lvl="0"/>
            <a:r>
              <a:rPr lang="en-US" dirty="0" smtClean="0"/>
              <a:t>Click to edit Master text styles</a:t>
            </a:r>
          </a:p>
          <a:p>
            <a:pPr lvl="1"/>
            <a:r>
              <a:rPr lang="en-US" dirty="0" smtClean="0"/>
              <a:t>Second level</a:t>
            </a:r>
          </a:p>
        </p:txBody>
      </p:sp>
      <p:sp>
        <p:nvSpPr>
          <p:cNvPr id="5" name="Date Placeholder 2"/>
          <p:cNvSpPr>
            <a:spLocks noGrp="1"/>
          </p:cNvSpPr>
          <p:nvPr>
            <p:ph type="dt" sz="half" idx="15"/>
          </p:nvPr>
        </p:nvSpPr>
        <p:spPr/>
        <p:txBody>
          <a:bodyPr/>
          <a:lstStyle>
            <a:lvl1pPr>
              <a:defRPr/>
            </a:lvl1pPr>
          </a:lstStyle>
          <a:p>
            <a:pPr>
              <a:defRPr/>
            </a:pPr>
            <a:fld id="{59BC0C3D-4994-2549-8B5C-408066932C44}" type="datetime1">
              <a:rPr lang="en-US"/>
              <a:pPr>
                <a:defRPr/>
              </a:pPr>
              <a:t>1/16/2015</a:t>
            </a:fld>
            <a:endParaRPr lang="en-US" dirty="0"/>
          </a:p>
        </p:txBody>
      </p:sp>
      <p:sp>
        <p:nvSpPr>
          <p:cNvPr id="6" name="Footer Placeholder 3"/>
          <p:cNvSpPr>
            <a:spLocks noGrp="1"/>
          </p:cNvSpPr>
          <p:nvPr>
            <p:ph type="ftr" sz="quarter" idx="16"/>
          </p:nvPr>
        </p:nvSpPr>
        <p:spPr/>
        <p:txBody>
          <a:bodyPr/>
          <a:lstStyle>
            <a:lvl1pPr>
              <a:defRPr/>
            </a:lvl1pPr>
          </a:lstStyle>
          <a:p>
            <a:pPr>
              <a:defRPr/>
            </a:pPr>
            <a:endParaRPr lang="en-US"/>
          </a:p>
        </p:txBody>
      </p:sp>
      <p:sp>
        <p:nvSpPr>
          <p:cNvPr id="7" name="Slide Number Placeholder 4"/>
          <p:cNvSpPr>
            <a:spLocks noGrp="1"/>
          </p:cNvSpPr>
          <p:nvPr>
            <p:ph type="sldNum" sz="quarter" idx="17"/>
          </p:nvPr>
        </p:nvSpPr>
        <p:spPr/>
        <p:txBody>
          <a:bodyPr/>
          <a:lstStyle>
            <a:lvl1pPr>
              <a:defRPr/>
            </a:lvl1pPr>
          </a:lstStyle>
          <a:p>
            <a:pPr>
              <a:defRPr/>
            </a:pPr>
            <a:endParaRPr lang="en-US"/>
          </a:p>
          <a:p>
            <a:pPr>
              <a:defRPr/>
            </a:pPr>
            <a:fld id="{6DE14CBE-24E2-E249-8131-180B6E89ACFD}" type="slidenum">
              <a:rPr lang="en-US"/>
              <a:pPr>
                <a:defRPr/>
              </a:pPr>
              <a:t>‹#›</a:t>
            </a:fld>
            <a:endParaRPr lang="en-US"/>
          </a:p>
          <a:p>
            <a:pPr>
              <a:defRPr/>
            </a:pPr>
            <a:endParaRPr lang="en-US"/>
          </a:p>
        </p:txBody>
      </p:sp>
    </p:spTree>
    <p:extLst>
      <p:ext uri="{BB962C8B-B14F-4D97-AF65-F5344CB8AC3E}">
        <p14:creationId xmlns:p14="http://schemas.microsoft.com/office/powerpoint/2010/main" val="945687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4763" y="1588"/>
            <a:ext cx="9148763" cy="1098550"/>
          </a:xfrm>
          <a:prstGeom prst="rect">
            <a:avLst/>
          </a:prstGeom>
          <a:solidFill>
            <a:schemeClr val="accent1"/>
          </a:solidFill>
          <a:ln w="9525">
            <a:noFill/>
            <a:miter lim="800000"/>
            <a:headEnd/>
            <a:tailEnd/>
          </a:ln>
        </p:spPr>
        <p:txBody>
          <a:bodyPr wrap="none" anchor="ctr"/>
          <a:lstStyle/>
          <a:p>
            <a:pPr>
              <a:defRPr/>
            </a:pPr>
            <a:endParaRPr lang="en-US">
              <a:solidFill>
                <a:prstClr val="black"/>
              </a:solidFill>
            </a:endParaRPr>
          </a:p>
        </p:txBody>
      </p:sp>
      <p:sp>
        <p:nvSpPr>
          <p:cNvPr id="18" name="Title 1"/>
          <p:cNvSpPr>
            <a:spLocks noGrp="1"/>
          </p:cNvSpPr>
          <p:nvPr>
            <p:ph type="ctrTitle"/>
          </p:nvPr>
        </p:nvSpPr>
        <p:spPr>
          <a:xfrm>
            <a:off x="234778" y="111212"/>
            <a:ext cx="8736227" cy="877330"/>
          </a:xfrm>
          <a:prstGeom prst="rect">
            <a:avLst/>
          </a:prstGeom>
        </p:spPr>
        <p:txBody>
          <a:bodyPr anchor="ctr"/>
          <a:lstStyle>
            <a:lvl1pPr algn="ctr">
              <a:defRPr sz="3200" b="1" baseline="0">
                <a:solidFill>
                  <a:schemeClr val="bg1"/>
                </a:solidFill>
                <a:latin typeface="Arial"/>
                <a:cs typeface="Arial"/>
              </a:defRPr>
            </a:lvl1pPr>
          </a:lstStyle>
          <a:p>
            <a:endParaRPr lang="en-US" dirty="0"/>
          </a:p>
        </p:txBody>
      </p:sp>
      <p:sp>
        <p:nvSpPr>
          <p:cNvPr id="11" name="Text Placeholder 10"/>
          <p:cNvSpPr>
            <a:spLocks noGrp="1"/>
          </p:cNvSpPr>
          <p:nvPr>
            <p:ph type="body" sz="quarter" idx="14"/>
          </p:nvPr>
        </p:nvSpPr>
        <p:spPr>
          <a:xfrm>
            <a:off x="457199" y="1323474"/>
            <a:ext cx="8229601" cy="4785894"/>
          </a:xfrm>
          <a:prstGeom prst="rect">
            <a:avLst/>
          </a:prstGeom>
        </p:spPr>
        <p:txBody>
          <a:bodyPr vert="horz"/>
          <a:lstStyle>
            <a:lvl1pPr>
              <a:defRPr sz="2800">
                <a:latin typeface="Arial"/>
                <a:cs typeface="Arial"/>
              </a:defRPr>
            </a:lvl1pPr>
            <a:lvl2pPr>
              <a:defRPr sz="2400">
                <a:latin typeface="Arial"/>
                <a:cs typeface="Arial"/>
              </a:defRPr>
            </a:lvl2pPr>
            <a:lvl3pPr>
              <a:defRPr>
                <a:latin typeface="Arial"/>
                <a:cs typeface="Arial"/>
              </a:defRPr>
            </a:lvl3pPr>
          </a:lstStyle>
          <a:p>
            <a:pPr lvl="0"/>
            <a:r>
              <a:rPr lang="en-US" dirty="0" smtClean="0"/>
              <a:t>Click to edit Master text styles</a:t>
            </a:r>
          </a:p>
          <a:p>
            <a:pPr lvl="1"/>
            <a:r>
              <a:rPr lang="en-US" dirty="0" smtClean="0"/>
              <a:t>Second level</a:t>
            </a:r>
          </a:p>
        </p:txBody>
      </p:sp>
      <p:sp>
        <p:nvSpPr>
          <p:cNvPr id="5" name="Date Placeholder 2"/>
          <p:cNvSpPr>
            <a:spLocks noGrp="1"/>
          </p:cNvSpPr>
          <p:nvPr>
            <p:ph type="dt" sz="half" idx="15"/>
          </p:nvPr>
        </p:nvSpPr>
        <p:spPr/>
        <p:txBody>
          <a:bodyPr/>
          <a:lstStyle>
            <a:lvl1pPr>
              <a:defRPr/>
            </a:lvl1pPr>
          </a:lstStyle>
          <a:p>
            <a:pPr>
              <a:defRPr/>
            </a:pPr>
            <a:fld id="{F27D297A-E010-0F46-AD8B-7F102E49940E}" type="datetime1">
              <a:rPr lang="en-US"/>
              <a:pPr>
                <a:defRPr/>
              </a:pPr>
              <a:t>1/16/2015</a:t>
            </a:fld>
            <a:endParaRPr lang="en-US" dirty="0"/>
          </a:p>
        </p:txBody>
      </p:sp>
      <p:sp>
        <p:nvSpPr>
          <p:cNvPr id="6" name="Footer Placeholder 3"/>
          <p:cNvSpPr>
            <a:spLocks noGrp="1"/>
          </p:cNvSpPr>
          <p:nvPr>
            <p:ph type="ftr" sz="quarter" idx="16"/>
          </p:nvPr>
        </p:nvSpPr>
        <p:spPr/>
        <p:txBody>
          <a:bodyPr/>
          <a:lstStyle>
            <a:lvl1pPr>
              <a:defRPr/>
            </a:lvl1pPr>
          </a:lstStyle>
          <a:p>
            <a:pPr>
              <a:defRPr/>
            </a:pPr>
            <a:endParaRPr lang="en-US"/>
          </a:p>
        </p:txBody>
      </p:sp>
      <p:sp>
        <p:nvSpPr>
          <p:cNvPr id="7" name="Slide Number Placeholder 4"/>
          <p:cNvSpPr>
            <a:spLocks noGrp="1"/>
          </p:cNvSpPr>
          <p:nvPr>
            <p:ph type="sldNum" sz="quarter" idx="17"/>
          </p:nvPr>
        </p:nvSpPr>
        <p:spPr/>
        <p:txBody>
          <a:bodyPr/>
          <a:lstStyle>
            <a:lvl1pPr>
              <a:defRPr/>
            </a:lvl1pPr>
          </a:lstStyle>
          <a:p>
            <a:pPr>
              <a:defRPr/>
            </a:pPr>
            <a:endParaRPr lang="en-US"/>
          </a:p>
          <a:p>
            <a:pPr>
              <a:defRPr/>
            </a:pPr>
            <a:fld id="{8BACE5A1-29BE-0846-B278-FFF9B9223C8F}" type="slidenum">
              <a:rPr lang="en-US"/>
              <a:pPr>
                <a:defRPr/>
              </a:pPr>
              <a:t>‹#›</a:t>
            </a:fld>
            <a:endParaRPr lang="en-US"/>
          </a:p>
          <a:p>
            <a:pPr>
              <a:defRPr/>
            </a:pPr>
            <a:endParaRPr lang="en-US"/>
          </a:p>
        </p:txBody>
      </p:sp>
    </p:spTree>
    <p:extLst>
      <p:ext uri="{BB962C8B-B14F-4D97-AF65-F5344CB8AC3E}">
        <p14:creationId xmlns:p14="http://schemas.microsoft.com/office/powerpoint/2010/main" val="4014505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52C1E78-001D-7648-939F-C76F8282EE38}" type="datetime1">
              <a:rPr lang="en-US" smtClean="0"/>
              <a:pPr/>
              <a:t>1/16/2015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E72F2D-B2AC-6244-8A61-4DB2981BEBB5}" type="slidenum">
              <a:rPr lang="en-US" smtClean="0"/>
              <a:pPr/>
              <a:t>‹#›</a:t>
            </a:fld>
            <a:endParaRPr lang="en-US" dirty="0"/>
          </a:p>
        </p:txBody>
      </p:sp>
      <p:sp>
        <p:nvSpPr>
          <p:cNvPr id="6" name="Rectangle 2"/>
          <p:cNvSpPr>
            <a:spLocks noChangeArrowheads="1"/>
          </p:cNvSpPr>
          <p:nvPr userDrawn="1"/>
        </p:nvSpPr>
        <p:spPr bwMode="auto">
          <a:xfrm>
            <a:off x="0" y="0"/>
            <a:ext cx="9144000" cy="1143000"/>
          </a:xfrm>
          <a:prstGeom prst="rect">
            <a:avLst/>
          </a:prstGeom>
          <a:solidFill>
            <a:srgbClr val="0099FF"/>
          </a:solidFill>
          <a:ln w="9525">
            <a:noFill/>
            <a:miter lim="800000"/>
            <a:headEnd/>
            <a:tailEnd/>
          </a:ln>
        </p:spPr>
        <p:txBody>
          <a:bodyPr wrap="none" anchor="ctr">
            <a:prstTxWarp prst="textNoShape">
              <a:avLst/>
            </a:prstTxWarp>
          </a:bodyPr>
          <a:lstStyle/>
          <a:p>
            <a:endParaRPr lang="en-US"/>
          </a:p>
        </p:txBody>
      </p:sp>
      <p:sp>
        <p:nvSpPr>
          <p:cNvPr id="7" name="Title 1"/>
          <p:cNvSpPr>
            <a:spLocks noGrp="1"/>
          </p:cNvSpPr>
          <p:nvPr>
            <p:ph type="ctrTitle"/>
          </p:nvPr>
        </p:nvSpPr>
        <p:spPr>
          <a:xfrm>
            <a:off x="579968" y="407987"/>
            <a:ext cx="7772400" cy="506413"/>
          </a:xfrm>
          <a:prstGeom prst="rect">
            <a:avLst/>
          </a:prstGeom>
        </p:spPr>
        <p:txBody>
          <a:bodyPr/>
          <a:lstStyle>
            <a:lvl1pPr algn="l">
              <a:defRPr sz="2800" b="0">
                <a:solidFill>
                  <a:schemeClr val="bg1"/>
                </a:solidFill>
                <a:latin typeface="Arial"/>
                <a:cs typeface="Arial"/>
              </a:defRPr>
            </a:lvl1pPr>
          </a:lstStyle>
          <a:p>
            <a:r>
              <a:rPr lang="en-US" dirty="0" smtClean="0"/>
              <a:t>Click to edit Master title style</a:t>
            </a:r>
            <a:endParaRPr lang="en-US" dirty="0"/>
          </a:p>
        </p:txBody>
      </p:sp>
      <p:sp>
        <p:nvSpPr>
          <p:cNvPr id="8" name="Text Placeholder 10"/>
          <p:cNvSpPr>
            <a:spLocks noGrp="1"/>
          </p:cNvSpPr>
          <p:nvPr>
            <p:ph type="body" sz="quarter" idx="14"/>
          </p:nvPr>
        </p:nvSpPr>
        <p:spPr>
          <a:xfrm>
            <a:off x="579439" y="2362200"/>
            <a:ext cx="7954961" cy="2794000"/>
          </a:xfrm>
          <a:prstGeom prst="rect">
            <a:avLst/>
          </a:prstGeom>
        </p:spPr>
        <p:txBody>
          <a:bodyPr vert="horz"/>
          <a:lstStyle>
            <a:lvl1pPr>
              <a:defRPr sz="2800">
                <a:latin typeface="Arial"/>
                <a:cs typeface="Arial"/>
              </a:defRPr>
            </a:lvl1pPr>
            <a:lvl2pPr>
              <a:defRPr sz="2400">
                <a:latin typeface="Arial"/>
                <a:cs typeface="Arial"/>
              </a:defRPr>
            </a:lvl2pPr>
            <a:lvl3pPr>
              <a:defRPr>
                <a:latin typeface="Arial"/>
                <a:cs typeface="Arial"/>
              </a:defRPr>
            </a:lvl3pPr>
          </a:lstStyle>
          <a:p>
            <a:pPr lvl="0"/>
            <a:r>
              <a:rPr lang="en-US" dirty="0" smtClean="0"/>
              <a:t>Click to edit Master text styles</a:t>
            </a:r>
          </a:p>
          <a:p>
            <a:pPr lvl="1"/>
            <a:r>
              <a:rPr lang="en-US" dirty="0" smtClean="0"/>
              <a:t>Second level</a:t>
            </a:r>
          </a:p>
        </p:txBody>
      </p:sp>
      <p:sp>
        <p:nvSpPr>
          <p:cNvPr id="12" name="Text Placeholder 11"/>
          <p:cNvSpPr>
            <a:spLocks noGrp="1"/>
          </p:cNvSpPr>
          <p:nvPr>
            <p:ph type="body" sz="quarter" idx="15" hasCustomPrompt="1"/>
          </p:nvPr>
        </p:nvSpPr>
        <p:spPr>
          <a:xfrm>
            <a:off x="579438" y="1665288"/>
            <a:ext cx="7954962" cy="696912"/>
          </a:xfrm>
          <a:prstGeom prst="rect">
            <a:avLst/>
          </a:prstGeom>
        </p:spPr>
        <p:txBody>
          <a:bodyPr vert="horz"/>
          <a:lstStyle>
            <a:lvl1pPr marL="0">
              <a:spcBef>
                <a:spcPts val="0"/>
              </a:spcBef>
              <a:buFontTx/>
              <a:buNone/>
              <a:defRPr sz="2800" b="1">
                <a:latin typeface="Arial"/>
                <a:cs typeface="Arial"/>
              </a:defRPr>
            </a:lvl1pPr>
            <a:lvl2pPr marL="0">
              <a:spcBef>
                <a:spcPts val="0"/>
              </a:spcBef>
              <a:buFontTx/>
              <a:buNone/>
              <a:defRPr sz="2800" b="1">
                <a:latin typeface="Arial"/>
                <a:cs typeface="Arial"/>
              </a:defRPr>
            </a:lvl2pPr>
            <a:lvl3pPr marL="0">
              <a:spcBef>
                <a:spcPts val="0"/>
              </a:spcBef>
              <a:buFontTx/>
              <a:buNone/>
              <a:defRPr sz="2800" b="1">
                <a:latin typeface="Arial"/>
                <a:cs typeface="Arial"/>
              </a:defRPr>
            </a:lvl3pPr>
            <a:lvl4pPr marL="0">
              <a:spcBef>
                <a:spcPts val="0"/>
              </a:spcBef>
              <a:buFontTx/>
              <a:buNone/>
              <a:defRPr sz="2800" b="1">
                <a:latin typeface="Arial"/>
                <a:cs typeface="Arial"/>
              </a:defRPr>
            </a:lvl4pPr>
            <a:lvl5pPr marL="0">
              <a:spcBef>
                <a:spcPts val="0"/>
              </a:spcBef>
              <a:buFontTx/>
              <a:buNone/>
              <a:defRPr sz="2800" b="1">
                <a:latin typeface="Arial"/>
                <a:cs typeface="Arial"/>
              </a:defRPr>
            </a:lvl5pPr>
          </a:lstStyle>
          <a:p>
            <a:pPr lvl="0"/>
            <a:r>
              <a:rPr lang="en-US" dirty="0" smtClean="0"/>
              <a:t>Click to add subtitle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5" name="Rectangle 2"/>
          <p:cNvSpPr>
            <a:spLocks noChangeArrowheads="1"/>
          </p:cNvSpPr>
          <p:nvPr userDrawn="1"/>
        </p:nvSpPr>
        <p:spPr bwMode="auto">
          <a:xfrm>
            <a:off x="0" y="1588"/>
            <a:ext cx="9150350" cy="914400"/>
          </a:xfrm>
          <a:prstGeom prst="rect">
            <a:avLst/>
          </a:prstGeom>
          <a:solidFill>
            <a:srgbClr val="00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ea typeface="ＭＳ Ｐゴシック" charset="0"/>
            </a:endParaRPr>
          </a:p>
        </p:txBody>
      </p:sp>
      <p:sp>
        <p:nvSpPr>
          <p:cNvPr id="8" name="Title 1"/>
          <p:cNvSpPr>
            <a:spLocks noGrp="1"/>
          </p:cNvSpPr>
          <p:nvPr>
            <p:ph type="ctrTitle"/>
          </p:nvPr>
        </p:nvSpPr>
        <p:spPr>
          <a:xfrm>
            <a:off x="431273" y="238657"/>
            <a:ext cx="6881290" cy="506413"/>
          </a:xfrm>
          <a:prstGeom prst="rect">
            <a:avLst/>
          </a:prstGeom>
        </p:spPr>
        <p:txBody>
          <a:bodyPr/>
          <a:lstStyle>
            <a:lvl1pPr algn="l">
              <a:defRPr sz="2800" b="0">
                <a:solidFill>
                  <a:schemeClr val="bg1"/>
                </a:solidFill>
                <a:latin typeface="Arial"/>
                <a:cs typeface="Arial"/>
              </a:defRPr>
            </a:lvl1pPr>
          </a:lstStyle>
          <a:p>
            <a:r>
              <a:rPr lang="en-US" dirty="0" smtClean="0"/>
              <a:t>Click to edit Master title style</a:t>
            </a:r>
            <a:endParaRPr lang="en-US" dirty="0"/>
          </a:p>
        </p:txBody>
      </p:sp>
      <p:sp>
        <p:nvSpPr>
          <p:cNvPr id="9" name="Text Placeholder 10"/>
          <p:cNvSpPr>
            <a:spLocks noGrp="1"/>
          </p:cNvSpPr>
          <p:nvPr>
            <p:ph type="body" sz="quarter" idx="14"/>
          </p:nvPr>
        </p:nvSpPr>
        <p:spPr>
          <a:xfrm>
            <a:off x="431273" y="2368550"/>
            <a:ext cx="7399867" cy="3492500"/>
          </a:xfrm>
          <a:prstGeom prst="rect">
            <a:avLst/>
          </a:prstGeom>
        </p:spPr>
        <p:txBody>
          <a:bodyPr vert="horz"/>
          <a:lstStyle>
            <a:lvl1pPr>
              <a:defRPr sz="2800">
                <a:latin typeface="Arial"/>
                <a:cs typeface="Arial"/>
              </a:defRPr>
            </a:lvl1pPr>
            <a:lvl2pPr>
              <a:defRPr sz="2400">
                <a:latin typeface="Arial"/>
                <a:cs typeface="Arial"/>
              </a:defRPr>
            </a:lvl2pPr>
            <a:lvl3pPr>
              <a:defRPr>
                <a:latin typeface="Arial"/>
                <a:cs typeface="Arial"/>
              </a:defRPr>
            </a:lvl3pPr>
          </a:lstStyle>
          <a:p>
            <a:pPr lvl="0"/>
            <a:r>
              <a:rPr lang="en-US" dirty="0" smtClean="0"/>
              <a:t>Click to edit Master text styles</a:t>
            </a:r>
          </a:p>
          <a:p>
            <a:pPr lvl="1"/>
            <a:r>
              <a:rPr lang="en-US" dirty="0" smtClean="0"/>
              <a:t>Second level</a:t>
            </a:r>
          </a:p>
        </p:txBody>
      </p:sp>
      <p:sp>
        <p:nvSpPr>
          <p:cNvPr id="10" name="Text Placeholder 11"/>
          <p:cNvSpPr>
            <a:spLocks noGrp="1"/>
          </p:cNvSpPr>
          <p:nvPr>
            <p:ph type="body" sz="quarter" idx="15"/>
          </p:nvPr>
        </p:nvSpPr>
        <p:spPr>
          <a:xfrm>
            <a:off x="427040" y="1660533"/>
            <a:ext cx="7954962" cy="696912"/>
          </a:xfrm>
          <a:prstGeom prst="rect">
            <a:avLst/>
          </a:prstGeom>
        </p:spPr>
        <p:txBody>
          <a:bodyPr vert="horz"/>
          <a:lstStyle>
            <a:lvl1pPr marL="0">
              <a:spcBef>
                <a:spcPts val="0"/>
              </a:spcBef>
              <a:buFontTx/>
              <a:buNone/>
              <a:defRPr sz="2800" b="1">
                <a:latin typeface="Arial"/>
                <a:cs typeface="Arial"/>
              </a:defRPr>
            </a:lvl1pPr>
            <a:lvl2pPr marL="0">
              <a:spcBef>
                <a:spcPts val="0"/>
              </a:spcBef>
              <a:buFontTx/>
              <a:buNone/>
              <a:defRPr sz="2800" b="1">
                <a:latin typeface="Arial"/>
                <a:cs typeface="Arial"/>
              </a:defRPr>
            </a:lvl2pPr>
            <a:lvl3pPr marL="0">
              <a:spcBef>
                <a:spcPts val="0"/>
              </a:spcBef>
              <a:buFontTx/>
              <a:buNone/>
              <a:defRPr sz="2800" b="1">
                <a:latin typeface="Arial"/>
                <a:cs typeface="Arial"/>
              </a:defRPr>
            </a:lvl3pPr>
            <a:lvl4pPr marL="0">
              <a:spcBef>
                <a:spcPts val="0"/>
              </a:spcBef>
              <a:buFontTx/>
              <a:buNone/>
              <a:defRPr sz="2800" b="1">
                <a:latin typeface="Arial"/>
                <a:cs typeface="Arial"/>
              </a:defRPr>
            </a:lvl4pPr>
            <a:lvl5pPr marL="0">
              <a:spcBef>
                <a:spcPts val="0"/>
              </a:spcBef>
              <a:buFontTx/>
              <a:buNone/>
              <a:defRPr sz="2800" b="1">
                <a:latin typeface="Arial"/>
                <a:cs typeface="Arial"/>
              </a:defRPr>
            </a:lvl5pPr>
          </a:lstStyle>
          <a:p>
            <a:pPr lvl="0"/>
            <a:r>
              <a:rPr lang="en-US" smtClean="0"/>
              <a:t>Click to edit Master text styles</a:t>
            </a:r>
          </a:p>
        </p:txBody>
      </p:sp>
      <p:sp>
        <p:nvSpPr>
          <p:cNvPr id="6" name="Date Placeholder 2"/>
          <p:cNvSpPr>
            <a:spLocks noGrp="1"/>
          </p:cNvSpPr>
          <p:nvPr>
            <p:ph type="dt" sz="half" idx="16"/>
          </p:nvPr>
        </p:nvSpPr>
        <p:spPr/>
        <p:txBody>
          <a:bodyPr/>
          <a:lstStyle>
            <a:lvl1pPr>
              <a:defRPr/>
            </a:lvl1pPr>
          </a:lstStyle>
          <a:p>
            <a:pPr>
              <a:defRPr/>
            </a:pPr>
            <a:fld id="{E16998C5-000B-0D4A-A2DA-11A8F62C6369}" type="datetime1">
              <a:rPr lang="en-US"/>
              <a:pPr>
                <a:defRPr/>
              </a:pPr>
              <a:t>1/16/2015</a:t>
            </a:fld>
            <a:endParaRPr lang="en-US"/>
          </a:p>
        </p:txBody>
      </p:sp>
      <p:sp>
        <p:nvSpPr>
          <p:cNvPr id="7" name="Footer Placeholder 3"/>
          <p:cNvSpPr>
            <a:spLocks noGrp="1"/>
          </p:cNvSpPr>
          <p:nvPr>
            <p:ph type="ftr" sz="quarter" idx="17"/>
          </p:nvPr>
        </p:nvSpPr>
        <p:spPr/>
        <p:txBody>
          <a:bodyPr/>
          <a:lstStyle>
            <a:lvl1pPr>
              <a:defRPr/>
            </a:lvl1pPr>
          </a:lstStyle>
          <a:p>
            <a:pPr>
              <a:defRPr/>
            </a:pPr>
            <a:endParaRPr lang="en-US"/>
          </a:p>
        </p:txBody>
      </p:sp>
      <p:sp>
        <p:nvSpPr>
          <p:cNvPr id="11" name="Slide Number Placeholder 4"/>
          <p:cNvSpPr>
            <a:spLocks noGrp="1"/>
          </p:cNvSpPr>
          <p:nvPr>
            <p:ph type="sldNum" sz="quarter" idx="18"/>
          </p:nvPr>
        </p:nvSpPr>
        <p:spPr/>
        <p:txBody>
          <a:bodyPr/>
          <a:lstStyle>
            <a:lvl1pPr>
              <a:defRPr/>
            </a:lvl1pPr>
          </a:lstStyle>
          <a:p>
            <a:pPr>
              <a:defRPr/>
            </a:pPr>
            <a:fld id="{959C81F7-32CA-A64F-AFAD-C035BA5A4E41}" type="slidenum">
              <a:rPr lang="en-US"/>
              <a:pPr>
                <a:defRPr/>
              </a:pPr>
              <a:t>‹#›</a:t>
            </a:fld>
            <a:endParaRPr lang="en-US" dirty="0"/>
          </a:p>
        </p:txBody>
      </p:sp>
    </p:spTree>
    <p:extLst>
      <p:ext uri="{BB962C8B-B14F-4D97-AF65-F5344CB8AC3E}">
        <p14:creationId xmlns:p14="http://schemas.microsoft.com/office/powerpoint/2010/main" val="19471948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Rectangle 2"/>
          <p:cNvSpPr>
            <a:spLocks noChangeArrowheads="1"/>
          </p:cNvSpPr>
          <p:nvPr userDrawn="1"/>
        </p:nvSpPr>
        <p:spPr bwMode="auto">
          <a:xfrm>
            <a:off x="0" y="1588"/>
            <a:ext cx="9150350" cy="914400"/>
          </a:xfrm>
          <a:prstGeom prst="rect">
            <a:avLst/>
          </a:prstGeom>
          <a:solidFill>
            <a:srgbClr val="00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ea typeface="ＭＳ Ｐゴシック" charset="0"/>
            </a:endParaRPr>
          </a:p>
        </p:txBody>
      </p:sp>
      <p:sp>
        <p:nvSpPr>
          <p:cNvPr id="9" name="Chart Placeholder 8"/>
          <p:cNvSpPr>
            <a:spLocks noGrp="1"/>
          </p:cNvSpPr>
          <p:nvPr>
            <p:ph type="chart" sz="quarter" idx="13"/>
          </p:nvPr>
        </p:nvSpPr>
        <p:spPr>
          <a:xfrm>
            <a:off x="449614" y="2510370"/>
            <a:ext cx="7131580" cy="3162300"/>
          </a:xfrm>
          <a:prstGeom prst="rect">
            <a:avLst/>
          </a:prstGeom>
        </p:spPr>
        <p:txBody>
          <a:bodyPr vert="horz"/>
          <a:lstStyle>
            <a:lvl1pPr>
              <a:defRPr>
                <a:latin typeface="Arial"/>
                <a:cs typeface="Arial"/>
              </a:defRPr>
            </a:lvl1pPr>
          </a:lstStyle>
          <a:p>
            <a:pPr lvl="0"/>
            <a:endParaRPr lang="en-US" noProof="0" dirty="0"/>
          </a:p>
        </p:txBody>
      </p:sp>
      <p:sp>
        <p:nvSpPr>
          <p:cNvPr id="10" name="Text Placeholder 9"/>
          <p:cNvSpPr>
            <a:spLocks noGrp="1"/>
          </p:cNvSpPr>
          <p:nvPr>
            <p:ph type="body" sz="quarter" idx="14"/>
          </p:nvPr>
        </p:nvSpPr>
        <p:spPr>
          <a:xfrm>
            <a:off x="449614" y="1659470"/>
            <a:ext cx="7131580" cy="800100"/>
          </a:xfrm>
          <a:prstGeom prst="rect">
            <a:avLst/>
          </a:prstGeom>
        </p:spPr>
        <p:txBody>
          <a:bodyPr vert="horz"/>
          <a:lstStyle>
            <a:lvl1pPr marL="0">
              <a:spcBef>
                <a:spcPts val="0"/>
              </a:spcBef>
              <a:buFontTx/>
              <a:buNone/>
              <a:defRPr sz="2800">
                <a:latin typeface="Arial"/>
                <a:cs typeface="Arial"/>
              </a:defRPr>
            </a:lvl1pPr>
            <a:lvl2pPr marL="0">
              <a:spcBef>
                <a:spcPts val="0"/>
              </a:spcBef>
              <a:buFontTx/>
              <a:buNone/>
              <a:defRPr sz="2800">
                <a:latin typeface="Arial"/>
                <a:cs typeface="Arial"/>
              </a:defRPr>
            </a:lvl2pPr>
            <a:lvl3pPr marL="0">
              <a:spcBef>
                <a:spcPts val="0"/>
              </a:spcBef>
              <a:buFontTx/>
              <a:buNone/>
              <a:defRPr sz="2800">
                <a:latin typeface="Arial"/>
                <a:cs typeface="Arial"/>
              </a:defRPr>
            </a:lvl3pPr>
            <a:lvl4pPr marL="0">
              <a:spcBef>
                <a:spcPts val="0"/>
              </a:spcBef>
              <a:buFontTx/>
              <a:buNone/>
              <a:defRPr sz="2800">
                <a:latin typeface="Arial"/>
                <a:cs typeface="Arial"/>
              </a:defRPr>
            </a:lvl4pPr>
            <a:lvl5pPr marL="0">
              <a:spcBef>
                <a:spcPts val="0"/>
              </a:spcBef>
              <a:buFontTx/>
              <a:buNone/>
              <a:defRPr sz="2800">
                <a:latin typeface="Arial"/>
                <a:cs typeface="Arial"/>
              </a:defRPr>
            </a:lvl5pPr>
          </a:lstStyle>
          <a:p>
            <a:pPr lvl="0"/>
            <a:r>
              <a:rPr lang="en-US" dirty="0" smtClean="0"/>
              <a:t>Click to edit Master text styles</a:t>
            </a:r>
          </a:p>
        </p:txBody>
      </p:sp>
      <p:sp>
        <p:nvSpPr>
          <p:cNvPr id="7" name="Title 1"/>
          <p:cNvSpPr>
            <a:spLocks noGrp="1"/>
          </p:cNvSpPr>
          <p:nvPr>
            <p:ph type="ctrTitle"/>
          </p:nvPr>
        </p:nvSpPr>
        <p:spPr>
          <a:xfrm>
            <a:off x="439568" y="230187"/>
            <a:ext cx="7141626" cy="506413"/>
          </a:xfrm>
          <a:prstGeom prst="rect">
            <a:avLst/>
          </a:prstGeom>
        </p:spPr>
        <p:txBody>
          <a:bodyPr/>
          <a:lstStyle>
            <a:lvl1pPr algn="l">
              <a:defRPr sz="2800" b="0">
                <a:solidFill>
                  <a:schemeClr val="bg1"/>
                </a:solidFill>
                <a:latin typeface="Arial"/>
                <a:cs typeface="Arial"/>
              </a:defRPr>
            </a:lvl1pPr>
          </a:lstStyle>
          <a:p>
            <a:r>
              <a:rPr lang="en-US" dirty="0" smtClean="0"/>
              <a:t>Click to edit Master title style</a:t>
            </a:r>
            <a:endParaRPr lang="en-US" dirty="0"/>
          </a:p>
        </p:txBody>
      </p:sp>
      <p:sp>
        <p:nvSpPr>
          <p:cNvPr id="6" name="Date Placeholder 2"/>
          <p:cNvSpPr>
            <a:spLocks noGrp="1"/>
          </p:cNvSpPr>
          <p:nvPr>
            <p:ph type="dt" sz="half" idx="15"/>
          </p:nvPr>
        </p:nvSpPr>
        <p:spPr/>
        <p:txBody>
          <a:bodyPr/>
          <a:lstStyle>
            <a:lvl1pPr>
              <a:defRPr/>
            </a:lvl1pPr>
          </a:lstStyle>
          <a:p>
            <a:pPr>
              <a:defRPr/>
            </a:pPr>
            <a:fld id="{711CD102-B5EB-3F45-94D2-600F38F51C4A}" type="datetime1">
              <a:rPr lang="en-US"/>
              <a:pPr>
                <a:defRPr/>
              </a:pPr>
              <a:t>1/16/2015</a:t>
            </a:fld>
            <a:endParaRPr lang="en-US"/>
          </a:p>
        </p:txBody>
      </p:sp>
      <p:sp>
        <p:nvSpPr>
          <p:cNvPr id="8" name="Footer Placeholder 3"/>
          <p:cNvSpPr>
            <a:spLocks noGrp="1"/>
          </p:cNvSpPr>
          <p:nvPr>
            <p:ph type="ftr" sz="quarter" idx="16"/>
          </p:nvPr>
        </p:nvSpPr>
        <p:spPr/>
        <p:txBody>
          <a:bodyPr/>
          <a:lstStyle>
            <a:lvl1pPr>
              <a:defRPr/>
            </a:lvl1pPr>
          </a:lstStyle>
          <a:p>
            <a:pPr>
              <a:defRPr/>
            </a:pPr>
            <a:endParaRPr lang="en-US"/>
          </a:p>
        </p:txBody>
      </p:sp>
      <p:sp>
        <p:nvSpPr>
          <p:cNvPr id="11" name="Slide Number Placeholder 4"/>
          <p:cNvSpPr>
            <a:spLocks noGrp="1"/>
          </p:cNvSpPr>
          <p:nvPr>
            <p:ph type="sldNum" sz="quarter" idx="17"/>
          </p:nvPr>
        </p:nvSpPr>
        <p:spPr/>
        <p:txBody>
          <a:bodyPr/>
          <a:lstStyle>
            <a:lvl1pPr>
              <a:defRPr/>
            </a:lvl1pPr>
          </a:lstStyle>
          <a:p>
            <a:pPr>
              <a:defRPr/>
            </a:pPr>
            <a:fld id="{73506DE0-5156-4D43-866A-945A745D15A6}" type="slidenum">
              <a:rPr lang="en-US"/>
              <a:pPr>
                <a:defRPr/>
              </a:pPr>
              <a:t>‹#›</a:t>
            </a:fld>
            <a:endParaRPr lang="en-US" dirty="0"/>
          </a:p>
        </p:txBody>
      </p:sp>
    </p:spTree>
    <p:extLst>
      <p:ext uri="{BB962C8B-B14F-4D97-AF65-F5344CB8AC3E}">
        <p14:creationId xmlns:p14="http://schemas.microsoft.com/office/powerpoint/2010/main" val="15855040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solidFill>
            <a:srgbClr val="0099FF"/>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5" name="Picture 7" descr="UNICEF logo_White.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542088" y="5916613"/>
            <a:ext cx="2012950"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9"/>
          <p:cNvSpPr>
            <a:spLocks noGrp="1"/>
          </p:cNvSpPr>
          <p:nvPr>
            <p:ph type="body" sz="quarter" idx="13"/>
          </p:nvPr>
        </p:nvSpPr>
        <p:spPr>
          <a:xfrm>
            <a:off x="584200" y="393700"/>
            <a:ext cx="4572000" cy="2729510"/>
          </a:xfrm>
          <a:prstGeom prst="rect">
            <a:avLst/>
          </a:prstGeom>
        </p:spPr>
        <p:txBody>
          <a:bodyPr vert="horz"/>
          <a:lstStyle>
            <a:lvl1pPr marL="0">
              <a:lnSpc>
                <a:spcPts val="1920"/>
              </a:lnSpc>
              <a:spcBef>
                <a:spcPts val="0"/>
              </a:spcBef>
              <a:spcAft>
                <a:spcPts val="300"/>
              </a:spcAft>
              <a:buFontTx/>
              <a:buNone/>
              <a:defRPr sz="1400" baseline="0">
                <a:solidFill>
                  <a:schemeClr val="bg1"/>
                </a:solidFill>
                <a:latin typeface="Arial"/>
                <a:cs typeface="Arial"/>
              </a:defRPr>
            </a:lvl1pPr>
            <a:lvl2pPr marL="0">
              <a:spcBef>
                <a:spcPts val="0"/>
              </a:spcBef>
              <a:buFontTx/>
              <a:buNone/>
              <a:defRPr sz="1400">
                <a:solidFill>
                  <a:schemeClr val="bg1"/>
                </a:solidFill>
                <a:latin typeface="Arial"/>
                <a:cs typeface="Arial"/>
              </a:defRPr>
            </a:lvl2pPr>
            <a:lvl3pPr marL="0">
              <a:spcBef>
                <a:spcPts val="0"/>
              </a:spcBef>
              <a:buFontTx/>
              <a:buNone/>
              <a:defRPr sz="1400">
                <a:solidFill>
                  <a:schemeClr val="bg1"/>
                </a:solidFill>
                <a:latin typeface="Arial"/>
                <a:cs typeface="Arial"/>
              </a:defRPr>
            </a:lvl3pPr>
            <a:lvl4pPr marL="0">
              <a:spcBef>
                <a:spcPts val="0"/>
              </a:spcBef>
              <a:buFontTx/>
              <a:buNone/>
              <a:defRPr sz="1400">
                <a:solidFill>
                  <a:schemeClr val="bg1"/>
                </a:solidFill>
                <a:latin typeface="Arial"/>
                <a:cs typeface="Arial"/>
              </a:defRPr>
            </a:lvl4pPr>
            <a:lvl5pPr marL="0">
              <a:spcBef>
                <a:spcPts val="0"/>
              </a:spcBef>
              <a:buFontTx/>
              <a:buNone/>
              <a:defRPr sz="1400">
                <a:solidFill>
                  <a:schemeClr val="bg1"/>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ext Placeholder 14"/>
          <p:cNvSpPr>
            <a:spLocks noGrp="1"/>
          </p:cNvSpPr>
          <p:nvPr>
            <p:ph type="body" sz="quarter" idx="14"/>
          </p:nvPr>
        </p:nvSpPr>
        <p:spPr>
          <a:xfrm>
            <a:off x="584200" y="3598856"/>
            <a:ext cx="4572000" cy="2885400"/>
          </a:xfrm>
          <a:prstGeom prst="rect">
            <a:avLst/>
          </a:prstGeom>
        </p:spPr>
        <p:txBody>
          <a:bodyPr vert="horz"/>
          <a:lstStyle>
            <a:lvl1pPr marL="0" marR="0" indent="-342900" algn="l" defTabSz="457200" rtl="0" eaLnBrk="1" fontAlgn="auto" latinLnBrk="0" hangingPunct="1">
              <a:lnSpc>
                <a:spcPts val="1920"/>
              </a:lnSpc>
              <a:spcBef>
                <a:spcPts val="0"/>
              </a:spcBef>
              <a:spcAft>
                <a:spcPts val="300"/>
              </a:spcAft>
              <a:buClrTx/>
              <a:buSzTx/>
              <a:buFontTx/>
              <a:buNone/>
              <a:tabLst/>
              <a:defRPr sz="1400" baseline="0">
                <a:solidFill>
                  <a:srgbClr val="FFFFFF"/>
                </a:solidFill>
                <a:latin typeface="Arial"/>
                <a:cs typeface="Arial"/>
              </a:defRPr>
            </a:lvl1pPr>
            <a:lvl2pPr marL="0">
              <a:spcBef>
                <a:spcPts val="0"/>
              </a:spcBef>
              <a:buFontTx/>
              <a:buNone/>
              <a:defRPr sz="1400">
                <a:solidFill>
                  <a:srgbClr val="FFFFFF"/>
                </a:solidFill>
                <a:latin typeface="Arial"/>
                <a:cs typeface="Arial"/>
              </a:defRPr>
            </a:lvl2pPr>
            <a:lvl3pPr marL="0">
              <a:spcBef>
                <a:spcPts val="0"/>
              </a:spcBef>
              <a:buFontTx/>
              <a:buNone/>
              <a:defRPr sz="1400">
                <a:solidFill>
                  <a:srgbClr val="FFFFFF"/>
                </a:solidFill>
                <a:latin typeface="Arial"/>
                <a:cs typeface="Arial"/>
              </a:defRPr>
            </a:lvl3pPr>
            <a:lvl4pPr marL="0">
              <a:spcBef>
                <a:spcPts val="0"/>
              </a:spcBef>
              <a:buFontTx/>
              <a:buNone/>
              <a:defRPr sz="1400">
                <a:solidFill>
                  <a:srgbClr val="FFFFFF"/>
                </a:solidFill>
                <a:latin typeface="Arial"/>
                <a:cs typeface="Arial"/>
              </a:defRPr>
            </a:lvl4pPr>
            <a:lvl5pPr marL="0">
              <a:spcBef>
                <a:spcPts val="0"/>
              </a:spcBef>
              <a:buFontTx/>
              <a:buNone/>
              <a:defRPr sz="140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6" name="Date Placeholder 2"/>
          <p:cNvSpPr>
            <a:spLocks noGrp="1"/>
          </p:cNvSpPr>
          <p:nvPr>
            <p:ph type="dt" sz="half" idx="15"/>
          </p:nvPr>
        </p:nvSpPr>
        <p:spPr/>
        <p:txBody>
          <a:bodyPr/>
          <a:lstStyle>
            <a:lvl1pPr>
              <a:defRPr/>
            </a:lvl1pPr>
          </a:lstStyle>
          <a:p>
            <a:pPr>
              <a:defRPr/>
            </a:pPr>
            <a:fld id="{788F4CA9-7769-0542-B031-1CA45F899420}" type="datetime1">
              <a:rPr lang="en-US"/>
              <a:pPr>
                <a:defRPr/>
              </a:pPr>
              <a:t>1/16/2015</a:t>
            </a:fld>
            <a:endParaRPr lang="en-US"/>
          </a:p>
        </p:txBody>
      </p:sp>
      <p:sp>
        <p:nvSpPr>
          <p:cNvPr id="7" name="Footer Placeholder 3"/>
          <p:cNvSpPr>
            <a:spLocks noGrp="1"/>
          </p:cNvSpPr>
          <p:nvPr>
            <p:ph type="ftr" sz="quarter" idx="16"/>
          </p:nvPr>
        </p:nvSpPr>
        <p:spPr/>
        <p:txBody>
          <a:bodyPr/>
          <a:lstStyle>
            <a:lvl1pPr>
              <a:defRPr/>
            </a:lvl1pPr>
          </a:lstStyle>
          <a:p>
            <a:pPr>
              <a:defRPr/>
            </a:pPr>
            <a:endParaRPr lang="en-US"/>
          </a:p>
        </p:txBody>
      </p:sp>
      <p:sp>
        <p:nvSpPr>
          <p:cNvPr id="8" name="Slide Number Placeholder 4"/>
          <p:cNvSpPr>
            <a:spLocks noGrp="1"/>
          </p:cNvSpPr>
          <p:nvPr>
            <p:ph type="sldNum" sz="quarter" idx="17"/>
          </p:nvPr>
        </p:nvSpPr>
        <p:spPr/>
        <p:txBody>
          <a:bodyPr/>
          <a:lstStyle>
            <a:lvl1pPr>
              <a:defRPr/>
            </a:lvl1pPr>
          </a:lstStyle>
          <a:p>
            <a:pPr>
              <a:defRPr/>
            </a:pPr>
            <a:fld id="{8F63ABEE-4B5C-5C4D-8057-ED938D233C4F}" type="slidenum">
              <a:rPr lang="en-US"/>
              <a:pPr>
                <a:defRPr/>
              </a:pPr>
              <a:t>‹#›</a:t>
            </a:fld>
            <a:endParaRPr lang="en-US" dirty="0"/>
          </a:p>
        </p:txBody>
      </p:sp>
    </p:spTree>
    <p:extLst>
      <p:ext uri="{BB962C8B-B14F-4D97-AF65-F5344CB8AC3E}">
        <p14:creationId xmlns:p14="http://schemas.microsoft.com/office/powerpoint/2010/main" val="12913373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0FA601B-F299-A54A-872C-01C491CCB4BF}" type="datetime1">
              <a:rPr lang="en-US"/>
              <a:pPr>
                <a:defRPr/>
              </a:pPr>
              <a:t>1/16/2015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9C5C2BE-1E2C-D94A-A44B-52E25E8A8278}" type="slidenum">
              <a:rPr lang="en-US"/>
              <a:pPr>
                <a:defRPr/>
              </a:pPr>
              <a:t>‹#›</a:t>
            </a:fld>
            <a:endParaRPr lang="en-US" dirty="0"/>
          </a:p>
        </p:txBody>
      </p:sp>
    </p:spTree>
    <p:extLst>
      <p:ext uri="{BB962C8B-B14F-4D97-AF65-F5344CB8AC3E}">
        <p14:creationId xmlns:p14="http://schemas.microsoft.com/office/powerpoint/2010/main" val="5766060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05B4749-BE00-1C48-8DC0-186A69856CE4}" type="datetime1">
              <a:rPr lang="en-US"/>
              <a:pPr>
                <a:defRPr/>
              </a:pPr>
              <a:t>1/16/2015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532FEE3-3B7B-9B44-B932-252846168EFF}" type="slidenum">
              <a:rPr lang="en-US"/>
              <a:pPr>
                <a:defRPr/>
              </a:pPr>
              <a:t>‹#›</a:t>
            </a:fld>
            <a:endParaRPr lang="en-US" dirty="0"/>
          </a:p>
        </p:txBody>
      </p:sp>
    </p:spTree>
    <p:extLst>
      <p:ext uri="{BB962C8B-B14F-4D97-AF65-F5344CB8AC3E}">
        <p14:creationId xmlns:p14="http://schemas.microsoft.com/office/powerpoint/2010/main" val="1536023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E1110E3C-47A1-D34E-9029-22361D5D442C}" type="datetime1">
              <a:rPr lang="en-US"/>
              <a:pPr>
                <a:defRPr/>
              </a:pPr>
              <a:t>1/16/2015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9E259A-9B72-9847-8FBA-3A76B808CA32}" type="slidenum">
              <a:rPr lang="en-US"/>
              <a:pPr>
                <a:defRPr/>
              </a:pPr>
              <a:t>‹#›</a:t>
            </a:fld>
            <a:endParaRPr lang="en-US" dirty="0"/>
          </a:p>
        </p:txBody>
      </p:sp>
    </p:spTree>
    <p:extLst>
      <p:ext uri="{BB962C8B-B14F-4D97-AF65-F5344CB8AC3E}">
        <p14:creationId xmlns:p14="http://schemas.microsoft.com/office/powerpoint/2010/main" val="34730843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D56BFD7-4C70-C34A-B9B3-7DF81D2D302D}" type="datetime1">
              <a:rPr lang="en-US"/>
              <a:pPr>
                <a:defRPr/>
              </a:pPr>
              <a:t>1/16/2015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7D6CC9A-2C71-0644-A5DB-76D0735D640F}" type="slidenum">
              <a:rPr lang="en-US"/>
              <a:pPr>
                <a:defRPr/>
              </a:pPr>
              <a:t>‹#›</a:t>
            </a:fld>
            <a:endParaRPr lang="en-US" dirty="0"/>
          </a:p>
        </p:txBody>
      </p:sp>
    </p:spTree>
    <p:extLst>
      <p:ext uri="{BB962C8B-B14F-4D97-AF65-F5344CB8AC3E}">
        <p14:creationId xmlns:p14="http://schemas.microsoft.com/office/powerpoint/2010/main" val="32697902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942AEA7-EFFA-184F-8B57-C5938DEB3C2D}" type="datetime1">
              <a:rPr lang="en-US"/>
              <a:pPr>
                <a:defRPr/>
              </a:pPr>
              <a:t>1/16/2015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C374B6E-3C64-EA44-9EB5-E9AF37DB22C1}" type="slidenum">
              <a:rPr lang="en-US"/>
              <a:pPr>
                <a:defRPr/>
              </a:pPr>
              <a:t>‹#›</a:t>
            </a:fld>
            <a:endParaRPr lang="en-US" dirty="0"/>
          </a:p>
        </p:txBody>
      </p:sp>
    </p:spTree>
    <p:extLst>
      <p:ext uri="{BB962C8B-B14F-4D97-AF65-F5344CB8AC3E}">
        <p14:creationId xmlns:p14="http://schemas.microsoft.com/office/powerpoint/2010/main" val="7080514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95B7DD1-498C-FC47-A7C5-9FEE32787798}" type="datetime1">
              <a:rPr lang="en-US"/>
              <a:pPr>
                <a:defRPr/>
              </a:pPr>
              <a:t>1/16/2015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5473A90-FC62-4949-B15F-D90BC47B3B86}" type="slidenum">
              <a:rPr lang="en-US"/>
              <a:pPr>
                <a:defRPr/>
              </a:pPr>
              <a:t>‹#›</a:t>
            </a:fld>
            <a:endParaRPr lang="en-US" dirty="0"/>
          </a:p>
        </p:txBody>
      </p:sp>
    </p:spTree>
    <p:extLst>
      <p:ext uri="{BB962C8B-B14F-4D97-AF65-F5344CB8AC3E}">
        <p14:creationId xmlns:p14="http://schemas.microsoft.com/office/powerpoint/2010/main" val="35071631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4D13355-714F-7044-8106-98DC89F9E756}" type="datetime1">
              <a:rPr lang="en-US"/>
              <a:pPr>
                <a:defRPr/>
              </a:pPr>
              <a:t>1/16/2015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C686709-0E37-4241-B7F2-E80E55B0E259}" type="slidenum">
              <a:rPr lang="en-US"/>
              <a:pPr>
                <a:defRPr/>
              </a:pPr>
              <a:t>‹#›</a:t>
            </a:fld>
            <a:endParaRPr lang="en-US" dirty="0"/>
          </a:p>
        </p:txBody>
      </p:sp>
    </p:spTree>
    <p:extLst>
      <p:ext uri="{BB962C8B-B14F-4D97-AF65-F5344CB8AC3E}">
        <p14:creationId xmlns:p14="http://schemas.microsoft.com/office/powerpoint/2010/main" val="410338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336954A-E2AF-F34A-B75A-7C6653562536}" type="datetime1">
              <a:rPr lang="en-US" smtClean="0"/>
              <a:pPr/>
              <a:t>1/16/2015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E72F2D-B2AC-6244-8A61-4DB2981BEBB5}" type="slidenum">
              <a:rPr lang="en-US" smtClean="0"/>
              <a:pPr/>
              <a:t>‹#›</a:t>
            </a:fld>
            <a:endParaRPr lang="en-US" dirty="0"/>
          </a:p>
        </p:txBody>
      </p:sp>
      <p:sp>
        <p:nvSpPr>
          <p:cNvPr id="6" name="Rectangle 2"/>
          <p:cNvSpPr>
            <a:spLocks noChangeArrowheads="1"/>
          </p:cNvSpPr>
          <p:nvPr userDrawn="1"/>
        </p:nvSpPr>
        <p:spPr bwMode="auto">
          <a:xfrm>
            <a:off x="0" y="0"/>
            <a:ext cx="9144000" cy="1143000"/>
          </a:xfrm>
          <a:prstGeom prst="rect">
            <a:avLst/>
          </a:prstGeom>
          <a:solidFill>
            <a:srgbClr val="0099FF"/>
          </a:solidFill>
          <a:ln w="9525">
            <a:noFill/>
            <a:miter lim="800000"/>
            <a:headEnd/>
            <a:tailEnd/>
          </a:ln>
        </p:spPr>
        <p:txBody>
          <a:bodyPr wrap="none" anchor="ctr">
            <a:prstTxWarp prst="textNoShape">
              <a:avLst/>
            </a:prstTxWarp>
          </a:bodyPr>
          <a:lstStyle/>
          <a:p>
            <a:endParaRPr lang="en-US"/>
          </a:p>
        </p:txBody>
      </p:sp>
      <p:sp>
        <p:nvSpPr>
          <p:cNvPr id="7" name="Title 1"/>
          <p:cNvSpPr>
            <a:spLocks noGrp="1"/>
          </p:cNvSpPr>
          <p:nvPr>
            <p:ph type="ctrTitle"/>
          </p:nvPr>
        </p:nvSpPr>
        <p:spPr>
          <a:xfrm>
            <a:off x="579968" y="407987"/>
            <a:ext cx="7772400" cy="506413"/>
          </a:xfrm>
          <a:prstGeom prst="rect">
            <a:avLst/>
          </a:prstGeom>
        </p:spPr>
        <p:txBody>
          <a:bodyPr/>
          <a:lstStyle>
            <a:lvl1pPr algn="l">
              <a:defRPr sz="2800" b="0">
                <a:solidFill>
                  <a:schemeClr val="bg1"/>
                </a:solidFill>
                <a:latin typeface="Arial"/>
                <a:cs typeface="Arial"/>
              </a:defRPr>
            </a:lvl1pPr>
          </a:lstStyle>
          <a:p>
            <a:r>
              <a:rPr lang="en-US" dirty="0" smtClean="0"/>
              <a:t>Click to edit Master title style</a:t>
            </a:r>
            <a:endParaRPr lang="en-US" dirty="0"/>
          </a:p>
        </p:txBody>
      </p:sp>
      <p:sp>
        <p:nvSpPr>
          <p:cNvPr id="9" name="Chart Placeholder 8"/>
          <p:cNvSpPr>
            <a:spLocks noGrp="1"/>
          </p:cNvSpPr>
          <p:nvPr>
            <p:ph type="chart" sz="quarter" idx="13"/>
          </p:nvPr>
        </p:nvSpPr>
        <p:spPr>
          <a:xfrm>
            <a:off x="579438" y="2413000"/>
            <a:ext cx="7772400" cy="3162300"/>
          </a:xfrm>
          <a:prstGeom prst="rect">
            <a:avLst/>
          </a:prstGeom>
        </p:spPr>
        <p:txBody>
          <a:bodyPr vert="horz"/>
          <a:lstStyle>
            <a:lvl1pPr>
              <a:defRPr>
                <a:latin typeface="Arial"/>
                <a:cs typeface="Arial"/>
              </a:defRPr>
            </a:lvl1pPr>
          </a:lstStyle>
          <a:p>
            <a:endParaRPr lang="en-US" dirty="0"/>
          </a:p>
        </p:txBody>
      </p:sp>
      <p:sp>
        <p:nvSpPr>
          <p:cNvPr id="10" name="Text Placeholder 9"/>
          <p:cNvSpPr>
            <a:spLocks noGrp="1"/>
          </p:cNvSpPr>
          <p:nvPr>
            <p:ph type="body" sz="quarter" idx="14"/>
          </p:nvPr>
        </p:nvSpPr>
        <p:spPr>
          <a:xfrm>
            <a:off x="579438" y="1562100"/>
            <a:ext cx="7772400" cy="800100"/>
          </a:xfrm>
          <a:prstGeom prst="rect">
            <a:avLst/>
          </a:prstGeom>
        </p:spPr>
        <p:txBody>
          <a:bodyPr vert="horz"/>
          <a:lstStyle>
            <a:lvl1pPr marL="0">
              <a:spcBef>
                <a:spcPts val="0"/>
              </a:spcBef>
              <a:buFontTx/>
              <a:buNone/>
              <a:defRPr sz="2800">
                <a:latin typeface="Arial"/>
                <a:cs typeface="Arial"/>
              </a:defRPr>
            </a:lvl1pPr>
            <a:lvl2pPr marL="0">
              <a:spcBef>
                <a:spcPts val="0"/>
              </a:spcBef>
              <a:buFontTx/>
              <a:buNone/>
              <a:defRPr sz="2800">
                <a:latin typeface="Arial"/>
                <a:cs typeface="Arial"/>
              </a:defRPr>
            </a:lvl2pPr>
            <a:lvl3pPr marL="0">
              <a:spcBef>
                <a:spcPts val="0"/>
              </a:spcBef>
              <a:buFontTx/>
              <a:buNone/>
              <a:defRPr sz="2800">
                <a:latin typeface="Arial"/>
                <a:cs typeface="Arial"/>
              </a:defRPr>
            </a:lvl3pPr>
            <a:lvl4pPr marL="0">
              <a:spcBef>
                <a:spcPts val="0"/>
              </a:spcBef>
              <a:buFontTx/>
              <a:buNone/>
              <a:defRPr sz="2800">
                <a:latin typeface="Arial"/>
                <a:cs typeface="Arial"/>
              </a:defRPr>
            </a:lvl4pPr>
            <a:lvl5pPr marL="0">
              <a:spcBef>
                <a:spcPts val="0"/>
              </a:spcBef>
              <a:buFontTx/>
              <a:buNone/>
              <a:defRPr sz="2800">
                <a:latin typeface="Arial"/>
                <a:cs typeface="Arial"/>
              </a:defRPr>
            </a:lvl5pPr>
          </a:lstStyle>
          <a:p>
            <a:pPr lvl="0"/>
            <a:r>
              <a:rPr lang="en-US" dirty="0"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7105EA2-16A4-FE42-A659-A4DD741FB407}" type="datetime1">
              <a:rPr lang="en-US"/>
              <a:pPr>
                <a:defRPr/>
              </a:pPr>
              <a:t>1/16/2015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8A29E8B-8B45-E74C-95D5-776F4DA5139B}" type="slidenum">
              <a:rPr lang="en-US"/>
              <a:pPr>
                <a:defRPr/>
              </a:pPr>
              <a:t>‹#›</a:t>
            </a:fld>
            <a:endParaRPr lang="en-US" dirty="0"/>
          </a:p>
        </p:txBody>
      </p:sp>
    </p:spTree>
    <p:extLst>
      <p:ext uri="{BB962C8B-B14F-4D97-AF65-F5344CB8AC3E}">
        <p14:creationId xmlns:p14="http://schemas.microsoft.com/office/powerpoint/2010/main" val="11760927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10B8432-8CD2-7842-9CAE-85D430969AA9}" type="datetime1">
              <a:rPr lang="en-US"/>
              <a:pPr>
                <a:defRPr/>
              </a:pPr>
              <a:t>1/16/2015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932B76C-0442-8F4F-B27C-302E3F0D3285}" type="slidenum">
              <a:rPr lang="en-US"/>
              <a:pPr>
                <a:defRPr/>
              </a:pPr>
              <a:t>‹#›</a:t>
            </a:fld>
            <a:endParaRPr lang="en-US" dirty="0"/>
          </a:p>
        </p:txBody>
      </p:sp>
    </p:spTree>
    <p:extLst>
      <p:ext uri="{BB962C8B-B14F-4D97-AF65-F5344CB8AC3E}">
        <p14:creationId xmlns:p14="http://schemas.microsoft.com/office/powerpoint/2010/main" val="39521809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40904E9-2CF7-6A45-954B-63D809543825}" type="datetime1">
              <a:rPr lang="en-US"/>
              <a:pPr>
                <a:defRPr/>
              </a:pPr>
              <a:t>1/16/2015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3C613CA-D962-5140-9999-493446EEB0F0}" type="slidenum">
              <a:rPr lang="en-US"/>
              <a:pPr>
                <a:defRPr/>
              </a:pPr>
              <a:t>‹#›</a:t>
            </a:fld>
            <a:endParaRPr lang="en-US" dirty="0"/>
          </a:p>
        </p:txBody>
      </p:sp>
    </p:spTree>
    <p:extLst>
      <p:ext uri="{BB962C8B-B14F-4D97-AF65-F5344CB8AC3E}">
        <p14:creationId xmlns:p14="http://schemas.microsoft.com/office/powerpoint/2010/main" val="15697178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71DB850-7FA6-4C48-84B3-DACE05F1931F}" type="datetime1">
              <a:rPr lang="en-US"/>
              <a:pPr>
                <a:defRPr/>
              </a:pPr>
              <a:t>1/16/2015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FA3138B-607A-9C4D-8421-FCDFA4C94DEB}" type="slidenum">
              <a:rPr lang="en-US"/>
              <a:pPr>
                <a:defRPr/>
              </a:pPr>
              <a:t>‹#›</a:t>
            </a:fld>
            <a:endParaRPr lang="en-US" dirty="0"/>
          </a:p>
        </p:txBody>
      </p:sp>
    </p:spTree>
    <p:extLst>
      <p:ext uri="{BB962C8B-B14F-4D97-AF65-F5344CB8AC3E}">
        <p14:creationId xmlns:p14="http://schemas.microsoft.com/office/powerpoint/2010/main" val="7260271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6933CE7-5AB6-9A41-AD29-46C04E1AF16B}" type="datetime1">
              <a:rPr lang="en-US"/>
              <a:pPr>
                <a:defRPr/>
              </a:pPr>
              <a:t>1/16/2015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CC6BDFC-5773-D946-B82F-4CD55E38076E}" type="slidenum">
              <a:rPr lang="en-US"/>
              <a:pPr>
                <a:defRPr/>
              </a:pPr>
              <a:t>‹#›</a:t>
            </a:fld>
            <a:endParaRPr lang="en-US" dirty="0"/>
          </a:p>
        </p:txBody>
      </p:sp>
    </p:spTree>
    <p:extLst>
      <p:ext uri="{BB962C8B-B14F-4D97-AF65-F5344CB8AC3E}">
        <p14:creationId xmlns:p14="http://schemas.microsoft.com/office/powerpoint/2010/main" val="9080924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4763" y="1588"/>
            <a:ext cx="9148763" cy="1098550"/>
          </a:xfrm>
          <a:prstGeom prst="rect">
            <a:avLst/>
          </a:prstGeom>
          <a:solidFill>
            <a:srgbClr val="00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ea typeface="ＭＳ Ｐゴシック" charset="0"/>
            </a:endParaRPr>
          </a:p>
        </p:txBody>
      </p:sp>
      <p:sp>
        <p:nvSpPr>
          <p:cNvPr id="18" name="Title 1"/>
          <p:cNvSpPr>
            <a:spLocks noGrp="1"/>
          </p:cNvSpPr>
          <p:nvPr>
            <p:ph type="ctrTitle"/>
          </p:nvPr>
        </p:nvSpPr>
        <p:spPr>
          <a:xfrm>
            <a:off x="234778" y="64172"/>
            <a:ext cx="8736227" cy="923662"/>
          </a:xfrm>
          <a:prstGeom prst="rect">
            <a:avLst/>
          </a:prstGeom>
        </p:spPr>
        <p:txBody>
          <a:bodyPr anchor="ctr"/>
          <a:lstStyle>
            <a:lvl1pPr algn="ctr">
              <a:defRPr sz="4400" b="1" baseline="0">
                <a:solidFill>
                  <a:schemeClr val="bg1"/>
                </a:solidFill>
                <a:latin typeface="Arial"/>
                <a:cs typeface="Arial"/>
              </a:defRPr>
            </a:lvl1pPr>
          </a:lstStyle>
          <a:p>
            <a:endParaRPr lang="en-US" dirty="0"/>
          </a:p>
        </p:txBody>
      </p:sp>
      <p:sp>
        <p:nvSpPr>
          <p:cNvPr id="11" name="Text Placeholder 10"/>
          <p:cNvSpPr>
            <a:spLocks noGrp="1"/>
          </p:cNvSpPr>
          <p:nvPr>
            <p:ph type="body" sz="quarter" idx="14"/>
          </p:nvPr>
        </p:nvSpPr>
        <p:spPr>
          <a:xfrm>
            <a:off x="457199" y="1464584"/>
            <a:ext cx="8229601" cy="4785894"/>
          </a:xfrm>
          <a:prstGeom prst="rect">
            <a:avLst/>
          </a:prstGeom>
        </p:spPr>
        <p:txBody>
          <a:bodyPr vert="horz"/>
          <a:lstStyle>
            <a:lvl1pPr>
              <a:defRPr sz="2800">
                <a:latin typeface="Arial"/>
                <a:cs typeface="Arial"/>
              </a:defRPr>
            </a:lvl1pPr>
            <a:lvl2pPr>
              <a:defRPr sz="2400">
                <a:latin typeface="Arial"/>
                <a:cs typeface="Arial"/>
              </a:defRPr>
            </a:lvl2pPr>
            <a:lvl3pPr>
              <a:defRPr>
                <a:latin typeface="Arial"/>
                <a:cs typeface="Arial"/>
              </a:defRPr>
            </a:lvl3pPr>
          </a:lstStyle>
          <a:p>
            <a:pPr lvl="0"/>
            <a:r>
              <a:rPr lang="en-US" dirty="0" smtClean="0"/>
              <a:t>Click to edit Master text styles</a:t>
            </a:r>
          </a:p>
          <a:p>
            <a:pPr lvl="1"/>
            <a:r>
              <a:rPr lang="en-US" dirty="0" smtClean="0"/>
              <a:t>Second level</a:t>
            </a:r>
          </a:p>
        </p:txBody>
      </p:sp>
      <p:sp>
        <p:nvSpPr>
          <p:cNvPr id="5" name="Date Placeholder 2"/>
          <p:cNvSpPr>
            <a:spLocks noGrp="1"/>
          </p:cNvSpPr>
          <p:nvPr>
            <p:ph type="dt" sz="half" idx="15"/>
          </p:nvPr>
        </p:nvSpPr>
        <p:spPr/>
        <p:txBody>
          <a:bodyPr/>
          <a:lstStyle>
            <a:lvl1pPr>
              <a:defRPr/>
            </a:lvl1pPr>
          </a:lstStyle>
          <a:p>
            <a:pPr>
              <a:defRPr/>
            </a:pPr>
            <a:fld id="{F25A58F6-E2A4-8B4A-9F79-9B87DD487705}" type="datetime1">
              <a:rPr lang="en-US"/>
              <a:pPr>
                <a:defRPr/>
              </a:pPr>
              <a:t>1/16/2015</a:t>
            </a:fld>
            <a:endParaRPr lang="en-US" dirty="0"/>
          </a:p>
        </p:txBody>
      </p:sp>
      <p:sp>
        <p:nvSpPr>
          <p:cNvPr id="6" name="Footer Placeholder 3"/>
          <p:cNvSpPr>
            <a:spLocks noGrp="1"/>
          </p:cNvSpPr>
          <p:nvPr>
            <p:ph type="ftr" sz="quarter" idx="16"/>
          </p:nvPr>
        </p:nvSpPr>
        <p:spPr/>
        <p:txBody>
          <a:bodyPr/>
          <a:lstStyle>
            <a:lvl1pPr>
              <a:defRPr/>
            </a:lvl1pPr>
          </a:lstStyle>
          <a:p>
            <a:pPr>
              <a:defRPr/>
            </a:pPr>
            <a:endParaRPr lang="en-US"/>
          </a:p>
        </p:txBody>
      </p:sp>
      <p:sp>
        <p:nvSpPr>
          <p:cNvPr id="7" name="Slide Number Placeholder 4"/>
          <p:cNvSpPr>
            <a:spLocks noGrp="1"/>
          </p:cNvSpPr>
          <p:nvPr>
            <p:ph type="sldNum" sz="quarter" idx="17"/>
          </p:nvPr>
        </p:nvSpPr>
        <p:spPr/>
        <p:txBody>
          <a:bodyPr/>
          <a:lstStyle>
            <a:lvl1pPr>
              <a:defRPr/>
            </a:lvl1pPr>
          </a:lstStyle>
          <a:p>
            <a:pPr>
              <a:defRPr/>
            </a:pPr>
            <a:endParaRPr lang="en-US"/>
          </a:p>
          <a:p>
            <a:pPr>
              <a:defRPr/>
            </a:pPr>
            <a:fld id="{CA8B1275-C831-904D-90A0-E8C22A9BA8A5}" type="slidenum">
              <a:rPr lang="en-US"/>
              <a:pPr>
                <a:defRPr/>
              </a:pPr>
              <a:t>‹#›</a:t>
            </a:fld>
            <a:endParaRPr lang="en-US"/>
          </a:p>
          <a:p>
            <a:pPr>
              <a:defRPr/>
            </a:pPr>
            <a:endParaRPr lang="en-US"/>
          </a:p>
        </p:txBody>
      </p:sp>
    </p:spTree>
    <p:extLst>
      <p:ext uri="{BB962C8B-B14F-4D97-AF65-F5344CB8AC3E}">
        <p14:creationId xmlns:p14="http://schemas.microsoft.com/office/powerpoint/2010/main" val="27157500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4763" y="1588"/>
            <a:ext cx="9148763" cy="1098550"/>
          </a:xfrm>
          <a:prstGeom prst="rect">
            <a:avLst/>
          </a:prstGeom>
          <a:solidFill>
            <a:srgbClr val="00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ea typeface="ＭＳ Ｐゴシック" charset="0"/>
            </a:endParaRPr>
          </a:p>
        </p:txBody>
      </p:sp>
      <p:sp>
        <p:nvSpPr>
          <p:cNvPr id="18" name="Title 1"/>
          <p:cNvSpPr>
            <a:spLocks noGrp="1"/>
          </p:cNvSpPr>
          <p:nvPr>
            <p:ph type="ctrTitle"/>
          </p:nvPr>
        </p:nvSpPr>
        <p:spPr>
          <a:xfrm>
            <a:off x="234778" y="111212"/>
            <a:ext cx="8736227" cy="877330"/>
          </a:xfrm>
          <a:prstGeom prst="rect">
            <a:avLst/>
          </a:prstGeom>
        </p:spPr>
        <p:txBody>
          <a:bodyPr anchor="ctr"/>
          <a:lstStyle>
            <a:lvl1pPr algn="l">
              <a:defRPr sz="3200" b="1" baseline="0">
                <a:solidFill>
                  <a:schemeClr val="bg1"/>
                </a:solidFill>
                <a:latin typeface="Arial"/>
                <a:cs typeface="Arial"/>
              </a:defRPr>
            </a:lvl1pPr>
          </a:lstStyle>
          <a:p>
            <a:endParaRPr lang="en-US" dirty="0"/>
          </a:p>
        </p:txBody>
      </p:sp>
      <p:sp>
        <p:nvSpPr>
          <p:cNvPr id="11" name="Text Placeholder 10"/>
          <p:cNvSpPr>
            <a:spLocks noGrp="1"/>
          </p:cNvSpPr>
          <p:nvPr>
            <p:ph type="body" sz="quarter" idx="14"/>
          </p:nvPr>
        </p:nvSpPr>
        <p:spPr>
          <a:xfrm>
            <a:off x="457199" y="1323474"/>
            <a:ext cx="8229601" cy="4785894"/>
          </a:xfrm>
          <a:prstGeom prst="rect">
            <a:avLst/>
          </a:prstGeom>
        </p:spPr>
        <p:txBody>
          <a:bodyPr vert="horz"/>
          <a:lstStyle>
            <a:lvl1pPr>
              <a:defRPr sz="2800">
                <a:latin typeface="Arial"/>
                <a:cs typeface="Arial"/>
              </a:defRPr>
            </a:lvl1pPr>
            <a:lvl2pPr>
              <a:defRPr sz="2400">
                <a:latin typeface="Arial"/>
                <a:cs typeface="Arial"/>
              </a:defRPr>
            </a:lvl2pPr>
            <a:lvl3pPr>
              <a:defRPr>
                <a:latin typeface="Arial"/>
                <a:cs typeface="Arial"/>
              </a:defRPr>
            </a:lvl3pPr>
          </a:lstStyle>
          <a:p>
            <a:pPr lvl="0"/>
            <a:r>
              <a:rPr lang="en-US" dirty="0" smtClean="0"/>
              <a:t>Click to edit Master text styles</a:t>
            </a:r>
          </a:p>
          <a:p>
            <a:pPr lvl="1"/>
            <a:r>
              <a:rPr lang="en-US" dirty="0" smtClean="0"/>
              <a:t>Second level</a:t>
            </a:r>
          </a:p>
        </p:txBody>
      </p:sp>
      <p:sp>
        <p:nvSpPr>
          <p:cNvPr id="5" name="Date Placeholder 2"/>
          <p:cNvSpPr>
            <a:spLocks noGrp="1"/>
          </p:cNvSpPr>
          <p:nvPr>
            <p:ph type="dt" sz="half" idx="15"/>
          </p:nvPr>
        </p:nvSpPr>
        <p:spPr/>
        <p:txBody>
          <a:bodyPr/>
          <a:lstStyle>
            <a:lvl1pPr>
              <a:defRPr/>
            </a:lvl1pPr>
          </a:lstStyle>
          <a:p>
            <a:pPr>
              <a:defRPr/>
            </a:pPr>
            <a:fld id="{0991EAD3-1CD6-C140-8B9A-69B64CB40AD4}" type="datetime1">
              <a:rPr lang="en-US"/>
              <a:pPr>
                <a:defRPr/>
              </a:pPr>
              <a:t>1/16/2015</a:t>
            </a:fld>
            <a:endParaRPr lang="en-US" dirty="0"/>
          </a:p>
        </p:txBody>
      </p:sp>
      <p:sp>
        <p:nvSpPr>
          <p:cNvPr id="6" name="Footer Placeholder 3"/>
          <p:cNvSpPr>
            <a:spLocks noGrp="1"/>
          </p:cNvSpPr>
          <p:nvPr>
            <p:ph type="ftr" sz="quarter" idx="16"/>
          </p:nvPr>
        </p:nvSpPr>
        <p:spPr/>
        <p:txBody>
          <a:bodyPr/>
          <a:lstStyle>
            <a:lvl1pPr>
              <a:defRPr/>
            </a:lvl1pPr>
          </a:lstStyle>
          <a:p>
            <a:pPr>
              <a:defRPr/>
            </a:pPr>
            <a:endParaRPr lang="en-US"/>
          </a:p>
        </p:txBody>
      </p:sp>
      <p:sp>
        <p:nvSpPr>
          <p:cNvPr id="7" name="Slide Number Placeholder 4"/>
          <p:cNvSpPr>
            <a:spLocks noGrp="1"/>
          </p:cNvSpPr>
          <p:nvPr>
            <p:ph type="sldNum" sz="quarter" idx="17"/>
          </p:nvPr>
        </p:nvSpPr>
        <p:spPr/>
        <p:txBody>
          <a:bodyPr/>
          <a:lstStyle>
            <a:lvl1pPr>
              <a:defRPr/>
            </a:lvl1pPr>
          </a:lstStyle>
          <a:p>
            <a:pPr>
              <a:defRPr/>
            </a:pPr>
            <a:endParaRPr lang="en-US"/>
          </a:p>
          <a:p>
            <a:pPr>
              <a:defRPr/>
            </a:pPr>
            <a:fld id="{3DA1F761-0CFF-F342-9771-915395DB39E3}" type="slidenum">
              <a:rPr lang="en-US"/>
              <a:pPr>
                <a:defRPr/>
              </a:pPr>
              <a:t>‹#›</a:t>
            </a:fld>
            <a:endParaRPr lang="en-US"/>
          </a:p>
          <a:p>
            <a:pPr>
              <a:defRPr/>
            </a:pPr>
            <a:endParaRPr lang="en-US"/>
          </a:p>
        </p:txBody>
      </p:sp>
    </p:spTree>
    <p:extLst>
      <p:ext uri="{BB962C8B-B14F-4D97-AF65-F5344CB8AC3E}">
        <p14:creationId xmlns:p14="http://schemas.microsoft.com/office/powerpoint/2010/main" val="24762166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4763" y="1588"/>
            <a:ext cx="9148763" cy="1322387"/>
          </a:xfrm>
          <a:prstGeom prst="rect">
            <a:avLst/>
          </a:prstGeom>
          <a:solidFill>
            <a:schemeClr val="accent6"/>
          </a:solidFill>
          <a:ln w="9525">
            <a:noFill/>
            <a:miter lim="800000"/>
            <a:headEnd/>
            <a:tailEnd/>
          </a:ln>
        </p:spPr>
        <p:txBody>
          <a:bodyPr wrap="none" anchor="ctr"/>
          <a:lstStyle/>
          <a:p>
            <a:pPr>
              <a:defRPr/>
            </a:pPr>
            <a:endParaRPr lang="en-US" sz="2800">
              <a:solidFill>
                <a:srgbClr val="000000"/>
              </a:solidFill>
            </a:endParaRPr>
          </a:p>
        </p:txBody>
      </p:sp>
      <p:sp>
        <p:nvSpPr>
          <p:cNvPr id="18" name="Title 1"/>
          <p:cNvSpPr>
            <a:spLocks noGrp="1"/>
          </p:cNvSpPr>
          <p:nvPr>
            <p:ph type="ctrTitle"/>
          </p:nvPr>
        </p:nvSpPr>
        <p:spPr>
          <a:xfrm>
            <a:off x="234778" y="111211"/>
            <a:ext cx="8736227" cy="1074121"/>
          </a:xfrm>
          <a:prstGeom prst="rect">
            <a:avLst/>
          </a:prstGeom>
        </p:spPr>
        <p:txBody>
          <a:bodyPr anchor="ctr"/>
          <a:lstStyle>
            <a:lvl1pPr algn="ctr">
              <a:defRPr sz="4400" b="1" baseline="0">
                <a:solidFill>
                  <a:schemeClr val="bg1"/>
                </a:solidFill>
                <a:latin typeface="Arial"/>
                <a:cs typeface="Arial"/>
              </a:defRPr>
            </a:lvl1pPr>
          </a:lstStyle>
          <a:p>
            <a:endParaRPr lang="en-US" dirty="0"/>
          </a:p>
        </p:txBody>
      </p:sp>
      <p:sp>
        <p:nvSpPr>
          <p:cNvPr id="11" name="Text Placeholder 10"/>
          <p:cNvSpPr>
            <a:spLocks noGrp="1"/>
          </p:cNvSpPr>
          <p:nvPr>
            <p:ph type="body" sz="quarter" idx="14"/>
          </p:nvPr>
        </p:nvSpPr>
        <p:spPr>
          <a:xfrm>
            <a:off x="457199" y="1464584"/>
            <a:ext cx="8229601" cy="4785894"/>
          </a:xfrm>
          <a:prstGeom prst="rect">
            <a:avLst/>
          </a:prstGeom>
        </p:spPr>
        <p:txBody>
          <a:bodyPr vert="horz"/>
          <a:lstStyle>
            <a:lvl1pPr>
              <a:defRPr sz="2800">
                <a:latin typeface="Arial"/>
                <a:cs typeface="Arial"/>
              </a:defRPr>
            </a:lvl1pPr>
            <a:lvl2pPr>
              <a:defRPr sz="2400">
                <a:latin typeface="Arial"/>
                <a:cs typeface="Arial"/>
              </a:defRPr>
            </a:lvl2pPr>
            <a:lvl3pPr>
              <a:defRPr>
                <a:latin typeface="Arial"/>
                <a:cs typeface="Arial"/>
              </a:defRPr>
            </a:lvl3pPr>
          </a:lstStyle>
          <a:p>
            <a:pPr lvl="0"/>
            <a:r>
              <a:rPr lang="en-US" dirty="0" smtClean="0"/>
              <a:t>Click to edit Master text styles</a:t>
            </a:r>
          </a:p>
          <a:p>
            <a:pPr lvl="1"/>
            <a:r>
              <a:rPr lang="en-US" dirty="0" smtClean="0"/>
              <a:t>Second level</a:t>
            </a:r>
          </a:p>
        </p:txBody>
      </p:sp>
      <p:sp>
        <p:nvSpPr>
          <p:cNvPr id="5" name="Date Placeholder 2"/>
          <p:cNvSpPr>
            <a:spLocks noGrp="1"/>
          </p:cNvSpPr>
          <p:nvPr>
            <p:ph type="dt" sz="half" idx="15"/>
          </p:nvPr>
        </p:nvSpPr>
        <p:spPr/>
        <p:txBody>
          <a:bodyPr/>
          <a:lstStyle>
            <a:lvl1pPr>
              <a:defRPr/>
            </a:lvl1pPr>
          </a:lstStyle>
          <a:p>
            <a:pPr>
              <a:defRPr/>
            </a:pPr>
            <a:fld id="{D7D1C9EC-94E8-FA41-92AF-8637A4C1346F}" type="datetime1">
              <a:rPr lang="en-US"/>
              <a:pPr>
                <a:defRPr/>
              </a:pPr>
              <a:t>1/16/2015</a:t>
            </a:fld>
            <a:endParaRPr lang="en-US" dirty="0"/>
          </a:p>
        </p:txBody>
      </p:sp>
      <p:sp>
        <p:nvSpPr>
          <p:cNvPr id="6" name="Footer Placeholder 3"/>
          <p:cNvSpPr>
            <a:spLocks noGrp="1"/>
          </p:cNvSpPr>
          <p:nvPr>
            <p:ph type="ftr" sz="quarter" idx="16"/>
          </p:nvPr>
        </p:nvSpPr>
        <p:spPr/>
        <p:txBody>
          <a:bodyPr/>
          <a:lstStyle>
            <a:lvl1pPr>
              <a:defRPr/>
            </a:lvl1pPr>
          </a:lstStyle>
          <a:p>
            <a:pPr>
              <a:defRPr/>
            </a:pPr>
            <a:endParaRPr lang="en-US"/>
          </a:p>
        </p:txBody>
      </p:sp>
      <p:sp>
        <p:nvSpPr>
          <p:cNvPr id="7" name="Slide Number Placeholder 4"/>
          <p:cNvSpPr>
            <a:spLocks noGrp="1"/>
          </p:cNvSpPr>
          <p:nvPr>
            <p:ph type="sldNum" sz="quarter" idx="17"/>
          </p:nvPr>
        </p:nvSpPr>
        <p:spPr/>
        <p:txBody>
          <a:bodyPr/>
          <a:lstStyle>
            <a:lvl1pPr>
              <a:defRPr/>
            </a:lvl1pPr>
          </a:lstStyle>
          <a:p>
            <a:pPr>
              <a:defRPr/>
            </a:pPr>
            <a:endParaRPr lang="en-US"/>
          </a:p>
          <a:p>
            <a:pPr>
              <a:defRPr/>
            </a:pPr>
            <a:fld id="{03195B56-4B1B-9943-83CA-3C25BA009C74}" type="slidenum">
              <a:rPr lang="en-US"/>
              <a:pPr>
                <a:defRPr/>
              </a:pPr>
              <a:t>‹#›</a:t>
            </a:fld>
            <a:endParaRPr lang="en-US"/>
          </a:p>
          <a:p>
            <a:pPr>
              <a:defRPr/>
            </a:pPr>
            <a:endParaRPr lang="en-US"/>
          </a:p>
        </p:txBody>
      </p:sp>
    </p:spTree>
    <p:extLst>
      <p:ext uri="{BB962C8B-B14F-4D97-AF65-F5344CB8AC3E}">
        <p14:creationId xmlns:p14="http://schemas.microsoft.com/office/powerpoint/2010/main" val="10951458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5" name="Rectangle 2"/>
          <p:cNvSpPr>
            <a:spLocks noChangeArrowheads="1"/>
          </p:cNvSpPr>
          <p:nvPr userDrawn="1"/>
        </p:nvSpPr>
        <p:spPr bwMode="auto">
          <a:xfrm>
            <a:off x="0" y="1588"/>
            <a:ext cx="9150350" cy="914400"/>
          </a:xfrm>
          <a:prstGeom prst="rect">
            <a:avLst/>
          </a:prstGeom>
          <a:solidFill>
            <a:srgbClr val="00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ea typeface="ＭＳ Ｐゴシック" charset="0"/>
            </a:endParaRPr>
          </a:p>
        </p:txBody>
      </p:sp>
      <p:sp>
        <p:nvSpPr>
          <p:cNvPr id="8" name="Title 1"/>
          <p:cNvSpPr>
            <a:spLocks noGrp="1"/>
          </p:cNvSpPr>
          <p:nvPr>
            <p:ph type="ctrTitle"/>
          </p:nvPr>
        </p:nvSpPr>
        <p:spPr>
          <a:xfrm>
            <a:off x="431273" y="238657"/>
            <a:ext cx="6881290" cy="506413"/>
          </a:xfrm>
          <a:prstGeom prst="rect">
            <a:avLst/>
          </a:prstGeom>
        </p:spPr>
        <p:txBody>
          <a:bodyPr/>
          <a:lstStyle>
            <a:lvl1pPr algn="l">
              <a:defRPr sz="2800" b="0">
                <a:solidFill>
                  <a:schemeClr val="bg1"/>
                </a:solidFill>
                <a:latin typeface="Arial"/>
                <a:cs typeface="Arial"/>
              </a:defRPr>
            </a:lvl1pPr>
          </a:lstStyle>
          <a:p>
            <a:r>
              <a:rPr lang="en-US" dirty="0" smtClean="0"/>
              <a:t>Click to edit Master title style</a:t>
            </a:r>
            <a:endParaRPr lang="en-US" dirty="0"/>
          </a:p>
        </p:txBody>
      </p:sp>
      <p:sp>
        <p:nvSpPr>
          <p:cNvPr id="9" name="Text Placeholder 10"/>
          <p:cNvSpPr>
            <a:spLocks noGrp="1"/>
          </p:cNvSpPr>
          <p:nvPr>
            <p:ph type="body" sz="quarter" idx="14"/>
          </p:nvPr>
        </p:nvSpPr>
        <p:spPr>
          <a:xfrm>
            <a:off x="431273" y="2368550"/>
            <a:ext cx="7399867" cy="3492500"/>
          </a:xfrm>
          <a:prstGeom prst="rect">
            <a:avLst/>
          </a:prstGeom>
        </p:spPr>
        <p:txBody>
          <a:bodyPr vert="horz"/>
          <a:lstStyle>
            <a:lvl1pPr>
              <a:defRPr sz="2800">
                <a:latin typeface="Arial"/>
                <a:cs typeface="Arial"/>
              </a:defRPr>
            </a:lvl1pPr>
            <a:lvl2pPr>
              <a:defRPr sz="2400">
                <a:latin typeface="Arial"/>
                <a:cs typeface="Arial"/>
              </a:defRPr>
            </a:lvl2pPr>
            <a:lvl3pPr>
              <a:defRPr>
                <a:latin typeface="Arial"/>
                <a:cs typeface="Arial"/>
              </a:defRPr>
            </a:lvl3pPr>
          </a:lstStyle>
          <a:p>
            <a:pPr lvl="0"/>
            <a:r>
              <a:rPr lang="en-US" dirty="0" smtClean="0"/>
              <a:t>Click to edit Master text styles</a:t>
            </a:r>
          </a:p>
          <a:p>
            <a:pPr lvl="1"/>
            <a:r>
              <a:rPr lang="en-US" dirty="0" smtClean="0"/>
              <a:t>Second level</a:t>
            </a:r>
          </a:p>
        </p:txBody>
      </p:sp>
      <p:sp>
        <p:nvSpPr>
          <p:cNvPr id="10" name="Text Placeholder 11"/>
          <p:cNvSpPr>
            <a:spLocks noGrp="1"/>
          </p:cNvSpPr>
          <p:nvPr>
            <p:ph type="body" sz="quarter" idx="15"/>
          </p:nvPr>
        </p:nvSpPr>
        <p:spPr>
          <a:xfrm>
            <a:off x="427040" y="1660533"/>
            <a:ext cx="7954962" cy="696912"/>
          </a:xfrm>
          <a:prstGeom prst="rect">
            <a:avLst/>
          </a:prstGeom>
        </p:spPr>
        <p:txBody>
          <a:bodyPr vert="horz"/>
          <a:lstStyle>
            <a:lvl1pPr marL="0">
              <a:spcBef>
                <a:spcPts val="0"/>
              </a:spcBef>
              <a:buFontTx/>
              <a:buNone/>
              <a:defRPr sz="2800" b="1">
                <a:latin typeface="Arial"/>
                <a:cs typeface="Arial"/>
              </a:defRPr>
            </a:lvl1pPr>
            <a:lvl2pPr marL="0">
              <a:spcBef>
                <a:spcPts val="0"/>
              </a:spcBef>
              <a:buFontTx/>
              <a:buNone/>
              <a:defRPr sz="2800" b="1">
                <a:latin typeface="Arial"/>
                <a:cs typeface="Arial"/>
              </a:defRPr>
            </a:lvl2pPr>
            <a:lvl3pPr marL="0">
              <a:spcBef>
                <a:spcPts val="0"/>
              </a:spcBef>
              <a:buFontTx/>
              <a:buNone/>
              <a:defRPr sz="2800" b="1">
                <a:latin typeface="Arial"/>
                <a:cs typeface="Arial"/>
              </a:defRPr>
            </a:lvl3pPr>
            <a:lvl4pPr marL="0">
              <a:spcBef>
                <a:spcPts val="0"/>
              </a:spcBef>
              <a:buFontTx/>
              <a:buNone/>
              <a:defRPr sz="2800" b="1">
                <a:latin typeface="Arial"/>
                <a:cs typeface="Arial"/>
              </a:defRPr>
            </a:lvl4pPr>
            <a:lvl5pPr marL="0">
              <a:spcBef>
                <a:spcPts val="0"/>
              </a:spcBef>
              <a:buFontTx/>
              <a:buNone/>
              <a:defRPr sz="2800" b="1">
                <a:latin typeface="Arial"/>
                <a:cs typeface="Arial"/>
              </a:defRPr>
            </a:lvl5pPr>
          </a:lstStyle>
          <a:p>
            <a:pPr lvl="0"/>
            <a:r>
              <a:rPr lang="en-US" smtClean="0"/>
              <a:t>Click to edit Master text styles</a:t>
            </a:r>
          </a:p>
        </p:txBody>
      </p:sp>
      <p:sp>
        <p:nvSpPr>
          <p:cNvPr id="6" name="Date Placeholder 2"/>
          <p:cNvSpPr>
            <a:spLocks noGrp="1"/>
          </p:cNvSpPr>
          <p:nvPr>
            <p:ph type="dt" sz="half" idx="16"/>
          </p:nvPr>
        </p:nvSpPr>
        <p:spPr/>
        <p:txBody>
          <a:bodyPr/>
          <a:lstStyle>
            <a:lvl1pPr>
              <a:defRPr/>
            </a:lvl1pPr>
          </a:lstStyle>
          <a:p>
            <a:pPr>
              <a:defRPr/>
            </a:pPr>
            <a:fld id="{C826FFF3-732A-6946-AAA9-B8B2097B036F}" type="datetime1">
              <a:rPr lang="en-US"/>
              <a:pPr>
                <a:defRPr/>
              </a:pPr>
              <a:t>1/16/2015</a:t>
            </a:fld>
            <a:endParaRPr lang="en-US"/>
          </a:p>
        </p:txBody>
      </p:sp>
      <p:sp>
        <p:nvSpPr>
          <p:cNvPr id="7" name="Footer Placeholder 3"/>
          <p:cNvSpPr>
            <a:spLocks noGrp="1"/>
          </p:cNvSpPr>
          <p:nvPr>
            <p:ph type="ftr" sz="quarter" idx="17"/>
          </p:nvPr>
        </p:nvSpPr>
        <p:spPr/>
        <p:txBody>
          <a:bodyPr/>
          <a:lstStyle>
            <a:lvl1pPr>
              <a:defRPr/>
            </a:lvl1pPr>
          </a:lstStyle>
          <a:p>
            <a:pPr>
              <a:defRPr/>
            </a:pPr>
            <a:endParaRPr lang="en-US"/>
          </a:p>
        </p:txBody>
      </p:sp>
      <p:sp>
        <p:nvSpPr>
          <p:cNvPr id="11" name="Slide Number Placeholder 4"/>
          <p:cNvSpPr>
            <a:spLocks noGrp="1"/>
          </p:cNvSpPr>
          <p:nvPr>
            <p:ph type="sldNum" sz="quarter" idx="18"/>
          </p:nvPr>
        </p:nvSpPr>
        <p:spPr/>
        <p:txBody>
          <a:bodyPr/>
          <a:lstStyle>
            <a:lvl1pPr>
              <a:defRPr/>
            </a:lvl1pPr>
          </a:lstStyle>
          <a:p>
            <a:pPr>
              <a:defRPr/>
            </a:pPr>
            <a:fld id="{008BF3E9-094B-1847-9E8A-EABD5B355C6D}" type="slidenum">
              <a:rPr lang="en-US"/>
              <a:pPr>
                <a:defRPr/>
              </a:pPr>
              <a:t>‹#›</a:t>
            </a:fld>
            <a:endParaRPr lang="en-US" dirty="0"/>
          </a:p>
        </p:txBody>
      </p:sp>
    </p:spTree>
    <p:extLst>
      <p:ext uri="{BB962C8B-B14F-4D97-AF65-F5344CB8AC3E}">
        <p14:creationId xmlns:p14="http://schemas.microsoft.com/office/powerpoint/2010/main" val="7823548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5" name="Rectangle 2"/>
          <p:cNvSpPr>
            <a:spLocks noChangeArrowheads="1"/>
          </p:cNvSpPr>
          <p:nvPr userDrawn="1"/>
        </p:nvSpPr>
        <p:spPr bwMode="auto">
          <a:xfrm>
            <a:off x="0" y="1588"/>
            <a:ext cx="9150350" cy="914400"/>
          </a:xfrm>
          <a:prstGeom prst="rect">
            <a:avLst/>
          </a:prstGeom>
          <a:solidFill>
            <a:srgbClr val="00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ea typeface="ＭＳ Ｐゴシック" charset="0"/>
            </a:endParaRPr>
          </a:p>
        </p:txBody>
      </p:sp>
      <p:sp>
        <p:nvSpPr>
          <p:cNvPr id="9" name="Chart Placeholder 8"/>
          <p:cNvSpPr>
            <a:spLocks noGrp="1"/>
          </p:cNvSpPr>
          <p:nvPr>
            <p:ph type="chart" sz="quarter" idx="13"/>
          </p:nvPr>
        </p:nvSpPr>
        <p:spPr>
          <a:xfrm>
            <a:off x="449614" y="2510370"/>
            <a:ext cx="7131580" cy="3162300"/>
          </a:xfrm>
          <a:prstGeom prst="rect">
            <a:avLst/>
          </a:prstGeom>
        </p:spPr>
        <p:txBody>
          <a:bodyPr vert="horz"/>
          <a:lstStyle>
            <a:lvl1pPr>
              <a:defRPr>
                <a:latin typeface="Arial"/>
                <a:cs typeface="Arial"/>
              </a:defRPr>
            </a:lvl1pPr>
          </a:lstStyle>
          <a:p>
            <a:pPr lvl="0"/>
            <a:endParaRPr lang="en-US" noProof="0" dirty="0"/>
          </a:p>
        </p:txBody>
      </p:sp>
      <p:sp>
        <p:nvSpPr>
          <p:cNvPr id="10" name="Text Placeholder 9"/>
          <p:cNvSpPr>
            <a:spLocks noGrp="1"/>
          </p:cNvSpPr>
          <p:nvPr>
            <p:ph type="body" sz="quarter" idx="14"/>
          </p:nvPr>
        </p:nvSpPr>
        <p:spPr>
          <a:xfrm>
            <a:off x="449614" y="1659470"/>
            <a:ext cx="7131580" cy="800100"/>
          </a:xfrm>
          <a:prstGeom prst="rect">
            <a:avLst/>
          </a:prstGeom>
        </p:spPr>
        <p:txBody>
          <a:bodyPr vert="horz"/>
          <a:lstStyle>
            <a:lvl1pPr marL="0">
              <a:spcBef>
                <a:spcPts val="0"/>
              </a:spcBef>
              <a:buFontTx/>
              <a:buNone/>
              <a:defRPr sz="2800">
                <a:latin typeface="Arial"/>
                <a:cs typeface="Arial"/>
              </a:defRPr>
            </a:lvl1pPr>
            <a:lvl2pPr marL="0">
              <a:spcBef>
                <a:spcPts val="0"/>
              </a:spcBef>
              <a:buFontTx/>
              <a:buNone/>
              <a:defRPr sz="2800">
                <a:latin typeface="Arial"/>
                <a:cs typeface="Arial"/>
              </a:defRPr>
            </a:lvl2pPr>
            <a:lvl3pPr marL="0">
              <a:spcBef>
                <a:spcPts val="0"/>
              </a:spcBef>
              <a:buFontTx/>
              <a:buNone/>
              <a:defRPr sz="2800">
                <a:latin typeface="Arial"/>
                <a:cs typeface="Arial"/>
              </a:defRPr>
            </a:lvl3pPr>
            <a:lvl4pPr marL="0">
              <a:spcBef>
                <a:spcPts val="0"/>
              </a:spcBef>
              <a:buFontTx/>
              <a:buNone/>
              <a:defRPr sz="2800">
                <a:latin typeface="Arial"/>
                <a:cs typeface="Arial"/>
              </a:defRPr>
            </a:lvl4pPr>
            <a:lvl5pPr marL="0">
              <a:spcBef>
                <a:spcPts val="0"/>
              </a:spcBef>
              <a:buFontTx/>
              <a:buNone/>
              <a:defRPr sz="2800">
                <a:latin typeface="Arial"/>
                <a:cs typeface="Arial"/>
              </a:defRPr>
            </a:lvl5pPr>
          </a:lstStyle>
          <a:p>
            <a:pPr lvl="0"/>
            <a:r>
              <a:rPr lang="en-US" dirty="0" smtClean="0"/>
              <a:t>Click to edit Master text styles</a:t>
            </a:r>
          </a:p>
        </p:txBody>
      </p:sp>
      <p:sp>
        <p:nvSpPr>
          <p:cNvPr id="7" name="Title 1"/>
          <p:cNvSpPr>
            <a:spLocks noGrp="1"/>
          </p:cNvSpPr>
          <p:nvPr>
            <p:ph type="ctrTitle"/>
          </p:nvPr>
        </p:nvSpPr>
        <p:spPr>
          <a:xfrm>
            <a:off x="439568" y="230187"/>
            <a:ext cx="7141626" cy="506413"/>
          </a:xfrm>
          <a:prstGeom prst="rect">
            <a:avLst/>
          </a:prstGeom>
        </p:spPr>
        <p:txBody>
          <a:bodyPr/>
          <a:lstStyle>
            <a:lvl1pPr algn="l">
              <a:defRPr sz="2800" b="0">
                <a:solidFill>
                  <a:schemeClr val="bg1"/>
                </a:solidFill>
                <a:latin typeface="Arial"/>
                <a:cs typeface="Arial"/>
              </a:defRPr>
            </a:lvl1pPr>
          </a:lstStyle>
          <a:p>
            <a:r>
              <a:rPr lang="en-US" dirty="0" smtClean="0"/>
              <a:t>Click to edit Master title style</a:t>
            </a:r>
            <a:endParaRPr lang="en-US" dirty="0"/>
          </a:p>
        </p:txBody>
      </p:sp>
      <p:sp>
        <p:nvSpPr>
          <p:cNvPr id="6" name="Date Placeholder 2"/>
          <p:cNvSpPr>
            <a:spLocks noGrp="1"/>
          </p:cNvSpPr>
          <p:nvPr>
            <p:ph type="dt" sz="half" idx="15"/>
          </p:nvPr>
        </p:nvSpPr>
        <p:spPr/>
        <p:txBody>
          <a:bodyPr/>
          <a:lstStyle>
            <a:lvl1pPr>
              <a:defRPr/>
            </a:lvl1pPr>
          </a:lstStyle>
          <a:p>
            <a:pPr>
              <a:defRPr/>
            </a:pPr>
            <a:fld id="{5C133781-8CBC-544D-B6E3-7BC37337AB6D}" type="datetime1">
              <a:rPr lang="en-US"/>
              <a:pPr>
                <a:defRPr/>
              </a:pPr>
              <a:t>1/16/2015</a:t>
            </a:fld>
            <a:endParaRPr lang="en-US"/>
          </a:p>
        </p:txBody>
      </p:sp>
      <p:sp>
        <p:nvSpPr>
          <p:cNvPr id="8" name="Footer Placeholder 3"/>
          <p:cNvSpPr>
            <a:spLocks noGrp="1"/>
          </p:cNvSpPr>
          <p:nvPr>
            <p:ph type="ftr" sz="quarter" idx="16"/>
          </p:nvPr>
        </p:nvSpPr>
        <p:spPr/>
        <p:txBody>
          <a:bodyPr/>
          <a:lstStyle>
            <a:lvl1pPr>
              <a:defRPr/>
            </a:lvl1pPr>
          </a:lstStyle>
          <a:p>
            <a:pPr>
              <a:defRPr/>
            </a:pPr>
            <a:endParaRPr lang="en-US"/>
          </a:p>
        </p:txBody>
      </p:sp>
      <p:sp>
        <p:nvSpPr>
          <p:cNvPr id="11" name="Slide Number Placeholder 4"/>
          <p:cNvSpPr>
            <a:spLocks noGrp="1"/>
          </p:cNvSpPr>
          <p:nvPr>
            <p:ph type="sldNum" sz="quarter" idx="17"/>
          </p:nvPr>
        </p:nvSpPr>
        <p:spPr/>
        <p:txBody>
          <a:bodyPr/>
          <a:lstStyle>
            <a:lvl1pPr>
              <a:defRPr/>
            </a:lvl1pPr>
          </a:lstStyle>
          <a:p>
            <a:pPr>
              <a:defRPr/>
            </a:pPr>
            <a:fld id="{2137021F-A63C-FD47-A5FB-C3E107B08F70}" type="slidenum">
              <a:rPr lang="en-US"/>
              <a:pPr>
                <a:defRPr/>
              </a:pPr>
              <a:t>‹#›</a:t>
            </a:fld>
            <a:endParaRPr lang="en-US" dirty="0"/>
          </a:p>
        </p:txBody>
      </p:sp>
    </p:spTree>
    <p:extLst>
      <p:ext uri="{BB962C8B-B14F-4D97-AF65-F5344CB8AC3E}">
        <p14:creationId xmlns:p14="http://schemas.microsoft.com/office/powerpoint/2010/main" val="677042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73144ED-927B-5B45-A4E7-8652B75E597C}" type="datetime1">
              <a:rPr lang="en-US" smtClean="0"/>
              <a:pPr/>
              <a:t>1/16/2015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E72F2D-B2AC-6244-8A61-4DB2981BEBB5}" type="slidenum">
              <a:rPr lang="en-US" smtClean="0"/>
              <a:pPr/>
              <a:t>‹#›</a:t>
            </a:fld>
            <a:endParaRPr lang="en-US" dirty="0"/>
          </a:p>
        </p:txBody>
      </p:sp>
      <p:sp>
        <p:nvSpPr>
          <p:cNvPr id="6" name="Rectangle 5"/>
          <p:cNvSpPr/>
          <p:nvPr userDrawn="1"/>
        </p:nvSpPr>
        <p:spPr>
          <a:xfrm>
            <a:off x="0" y="0"/>
            <a:ext cx="9144000" cy="6858000"/>
          </a:xfrm>
          <a:prstGeom prst="rect">
            <a:avLst/>
          </a:prstGeom>
          <a:solidFill>
            <a:srgbClr val="0099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UNICEF logo_White.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541467" y="5917067"/>
            <a:ext cx="2012966" cy="483429"/>
          </a:xfrm>
          <a:prstGeom prst="rect">
            <a:avLst/>
          </a:prstGeom>
        </p:spPr>
      </p:pic>
      <p:sp>
        <p:nvSpPr>
          <p:cNvPr id="10" name="Text Placeholder 9"/>
          <p:cNvSpPr>
            <a:spLocks noGrp="1"/>
          </p:cNvSpPr>
          <p:nvPr>
            <p:ph type="body" sz="quarter" idx="13" hasCustomPrompt="1"/>
          </p:nvPr>
        </p:nvSpPr>
        <p:spPr>
          <a:xfrm>
            <a:off x="584200" y="393699"/>
            <a:ext cx="4572000" cy="2606675"/>
          </a:xfrm>
          <a:prstGeom prst="rect">
            <a:avLst/>
          </a:prstGeom>
        </p:spPr>
        <p:txBody>
          <a:bodyPr vert="horz"/>
          <a:lstStyle>
            <a:lvl1pPr marL="0">
              <a:lnSpc>
                <a:spcPts val="2020"/>
              </a:lnSpc>
              <a:spcBef>
                <a:spcPts val="0"/>
              </a:spcBef>
              <a:spcAft>
                <a:spcPts val="300"/>
              </a:spcAft>
              <a:buFontTx/>
              <a:buNone/>
              <a:defRPr sz="1400" baseline="0">
                <a:solidFill>
                  <a:schemeClr val="bg1"/>
                </a:solidFill>
                <a:latin typeface="Arial"/>
                <a:cs typeface="Arial"/>
              </a:defRPr>
            </a:lvl1pPr>
            <a:lvl2pPr marL="0">
              <a:spcBef>
                <a:spcPts val="0"/>
              </a:spcBef>
              <a:buFontTx/>
              <a:buNone/>
              <a:defRPr sz="1400">
                <a:solidFill>
                  <a:schemeClr val="bg1"/>
                </a:solidFill>
                <a:latin typeface="Arial"/>
                <a:cs typeface="Arial"/>
              </a:defRPr>
            </a:lvl2pPr>
            <a:lvl3pPr marL="0">
              <a:spcBef>
                <a:spcPts val="0"/>
              </a:spcBef>
              <a:buFontTx/>
              <a:buNone/>
              <a:defRPr sz="1400">
                <a:solidFill>
                  <a:schemeClr val="bg1"/>
                </a:solidFill>
                <a:latin typeface="Arial"/>
                <a:cs typeface="Arial"/>
              </a:defRPr>
            </a:lvl3pPr>
            <a:lvl4pPr marL="0">
              <a:spcBef>
                <a:spcPts val="0"/>
              </a:spcBef>
              <a:buFontTx/>
              <a:buNone/>
              <a:defRPr sz="1400">
                <a:solidFill>
                  <a:schemeClr val="bg1"/>
                </a:solidFill>
                <a:latin typeface="Arial"/>
                <a:cs typeface="Arial"/>
              </a:defRPr>
            </a:lvl4pPr>
            <a:lvl5pPr marL="0">
              <a:spcBef>
                <a:spcPts val="0"/>
              </a:spcBef>
              <a:buFontTx/>
              <a:buNone/>
              <a:defRPr sz="1400">
                <a:solidFill>
                  <a:schemeClr val="bg1"/>
                </a:solidFill>
                <a:latin typeface="Arial"/>
                <a:cs typeface="Arial"/>
              </a:defRPr>
            </a:lvl5pPr>
          </a:lstStyle>
          <a:p>
            <a:pPr lvl="0"/>
            <a:r>
              <a:rPr lang="en-US" dirty="0" smtClean="0"/>
              <a:t>For more information please contact</a:t>
            </a:r>
          </a:p>
          <a:p>
            <a:pPr lvl="0"/>
            <a:endParaRPr lang="en-US" dirty="0" smtClean="0"/>
          </a:p>
          <a:p>
            <a:pPr lvl="0"/>
            <a:r>
              <a:rPr lang="en-US" dirty="0" smtClean="0"/>
              <a:t>Click to edit name</a:t>
            </a:r>
          </a:p>
          <a:p>
            <a:pPr lvl="0"/>
            <a:r>
              <a:rPr lang="en-US" dirty="0" smtClean="0"/>
              <a:t>Title</a:t>
            </a:r>
          </a:p>
          <a:p>
            <a:pPr lvl="0"/>
            <a:r>
              <a:rPr lang="en-US" dirty="0" smtClean="0"/>
              <a:t>Telephone and email address</a:t>
            </a:r>
          </a:p>
        </p:txBody>
      </p:sp>
      <p:sp>
        <p:nvSpPr>
          <p:cNvPr id="11" name="Text Placeholder 14"/>
          <p:cNvSpPr>
            <a:spLocks noGrp="1"/>
          </p:cNvSpPr>
          <p:nvPr>
            <p:ph type="body" sz="quarter" idx="15" hasCustomPrompt="1"/>
          </p:nvPr>
        </p:nvSpPr>
        <p:spPr>
          <a:xfrm>
            <a:off x="584200" y="3479800"/>
            <a:ext cx="4572000" cy="3169719"/>
          </a:xfrm>
          <a:prstGeom prst="rect">
            <a:avLst/>
          </a:prstGeom>
        </p:spPr>
        <p:txBody>
          <a:bodyPr vert="horz"/>
          <a:lstStyle>
            <a:lvl1pPr marL="0" marR="0" indent="0" algn="l" defTabSz="457200" rtl="0" eaLnBrk="1" fontAlgn="auto" latinLnBrk="0" hangingPunct="1">
              <a:lnSpc>
                <a:spcPts val="1920"/>
              </a:lnSpc>
              <a:spcBef>
                <a:spcPts val="0"/>
              </a:spcBef>
              <a:spcAft>
                <a:spcPts val="300"/>
              </a:spcAft>
              <a:buClrTx/>
              <a:buSzTx/>
              <a:buFontTx/>
              <a:buNone/>
              <a:tabLst/>
              <a:defRPr sz="1400" baseline="0">
                <a:solidFill>
                  <a:srgbClr val="FFFFFF"/>
                </a:solidFill>
                <a:latin typeface="Arial"/>
                <a:cs typeface="Arial"/>
              </a:defRPr>
            </a:lvl1pPr>
            <a:lvl2pPr marL="0">
              <a:spcBef>
                <a:spcPts val="0"/>
              </a:spcBef>
              <a:buFontTx/>
              <a:buNone/>
              <a:defRPr sz="1400">
                <a:solidFill>
                  <a:srgbClr val="FFFFFF"/>
                </a:solidFill>
                <a:latin typeface="Arial"/>
                <a:cs typeface="Arial"/>
              </a:defRPr>
            </a:lvl2pPr>
            <a:lvl3pPr marL="0">
              <a:spcBef>
                <a:spcPts val="0"/>
              </a:spcBef>
              <a:buFontTx/>
              <a:buNone/>
              <a:defRPr sz="1400">
                <a:solidFill>
                  <a:srgbClr val="FFFFFF"/>
                </a:solidFill>
                <a:latin typeface="Arial"/>
                <a:cs typeface="Arial"/>
              </a:defRPr>
            </a:lvl3pPr>
            <a:lvl4pPr marL="0">
              <a:spcBef>
                <a:spcPts val="0"/>
              </a:spcBef>
              <a:buFontTx/>
              <a:buNone/>
              <a:defRPr sz="1400">
                <a:solidFill>
                  <a:srgbClr val="FFFFFF"/>
                </a:solidFill>
                <a:latin typeface="Arial"/>
                <a:cs typeface="Arial"/>
              </a:defRPr>
            </a:lvl4pPr>
            <a:lvl5pPr marL="0">
              <a:spcBef>
                <a:spcPts val="0"/>
              </a:spcBef>
              <a:buFontTx/>
              <a:buNone/>
              <a:defRPr sz="1400">
                <a:solidFill>
                  <a:srgbClr val="FFFFFF"/>
                </a:solidFill>
                <a:latin typeface="Arial"/>
                <a:cs typeface="Arial"/>
              </a:defRPr>
            </a:lvl5pPr>
          </a:lstStyle>
          <a:p>
            <a:pPr lvl="0"/>
            <a:r>
              <a:rPr lang="en-US" dirty="0" smtClean="0"/>
              <a:t>Click to edit back cover information</a:t>
            </a:r>
          </a:p>
          <a:p>
            <a:pPr lvl="0"/>
            <a:r>
              <a:rPr lang="en-US" dirty="0" smtClean="0"/>
              <a:t>Click to edit back cover information</a:t>
            </a:r>
          </a:p>
          <a:p>
            <a:pPr lvl="0"/>
            <a:r>
              <a:rPr lang="en-US" dirty="0" smtClean="0"/>
              <a:t>Click to edit back cover information</a:t>
            </a:r>
          </a:p>
          <a:p>
            <a:pPr marL="0" marR="0" lvl="0" indent="-342900" algn="l" defTabSz="457200" rtl="0" eaLnBrk="1" fontAlgn="auto" latinLnBrk="0" hangingPunct="1">
              <a:lnSpc>
                <a:spcPts val="2020"/>
              </a:lnSpc>
              <a:spcBef>
                <a:spcPts val="0"/>
              </a:spcBef>
              <a:spcAft>
                <a:spcPts val="800"/>
              </a:spcAft>
              <a:buClrTx/>
              <a:buSzTx/>
              <a:buFontTx/>
              <a:buNone/>
              <a:tabLst/>
              <a:defRPr/>
            </a:pPr>
            <a:r>
              <a:rPr lang="en-US" dirty="0" smtClean="0"/>
              <a:t>Click to edit back cover information</a:t>
            </a:r>
          </a:p>
          <a:p>
            <a:pPr lvl="0"/>
            <a:endParaRPr lang="en-US" dirty="0" smtClean="0"/>
          </a:p>
          <a:p>
            <a:pPr lvl="0"/>
            <a:r>
              <a:rPr lang="en-US" dirty="0" smtClean="0"/>
              <a:t>Click to edit back cover information</a:t>
            </a:r>
          </a:p>
          <a:p>
            <a:pPr lvl="0"/>
            <a:r>
              <a:rPr lang="en-US" dirty="0" smtClean="0"/>
              <a:t>Click to edit back cover information</a:t>
            </a:r>
          </a:p>
          <a:p>
            <a:pPr lvl="0"/>
            <a:endParaRPr lang="en-US" dirty="0" smtClean="0"/>
          </a:p>
          <a:p>
            <a:pPr lvl="0"/>
            <a:r>
              <a:rPr lang="en-US" dirty="0" smtClean="0"/>
              <a:t>Cover photo © goes here</a:t>
            </a:r>
          </a:p>
          <a:p>
            <a:pPr marL="0" marR="0" lvl="0" indent="-342900" algn="l" defTabSz="457200" rtl="0" eaLnBrk="1" fontAlgn="auto" latinLnBrk="0" hangingPunct="1">
              <a:lnSpc>
                <a:spcPts val="2020"/>
              </a:lnSpc>
              <a:spcBef>
                <a:spcPts val="0"/>
              </a:spcBef>
              <a:spcAft>
                <a:spcPts val="800"/>
              </a:spcAft>
              <a:buClrTx/>
              <a:buSzTx/>
              <a:buFontTx/>
              <a:buNone/>
              <a:tabLst/>
              <a:defRPr/>
            </a:pPr>
            <a:r>
              <a:rPr lang="en-US" dirty="0" smtClean="0"/>
              <a:t>Inside photo © goes here</a:t>
            </a: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solidFill>
            <a:srgbClr val="0099FF"/>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sp>
        <p:nvSpPr>
          <p:cNvPr id="11" name="Text Placeholder 9"/>
          <p:cNvSpPr>
            <a:spLocks noGrp="1"/>
          </p:cNvSpPr>
          <p:nvPr>
            <p:ph type="body" sz="quarter" idx="13"/>
          </p:nvPr>
        </p:nvSpPr>
        <p:spPr>
          <a:xfrm>
            <a:off x="584200" y="393700"/>
            <a:ext cx="4572000" cy="2729510"/>
          </a:xfrm>
          <a:prstGeom prst="rect">
            <a:avLst/>
          </a:prstGeom>
        </p:spPr>
        <p:txBody>
          <a:bodyPr vert="horz"/>
          <a:lstStyle>
            <a:lvl1pPr marL="0">
              <a:lnSpc>
                <a:spcPts val="1920"/>
              </a:lnSpc>
              <a:spcBef>
                <a:spcPts val="0"/>
              </a:spcBef>
              <a:spcAft>
                <a:spcPts val="300"/>
              </a:spcAft>
              <a:buFontTx/>
              <a:buNone/>
              <a:defRPr sz="1400" baseline="0">
                <a:solidFill>
                  <a:schemeClr val="bg1"/>
                </a:solidFill>
                <a:latin typeface="Arial"/>
                <a:cs typeface="Arial"/>
              </a:defRPr>
            </a:lvl1pPr>
            <a:lvl2pPr marL="0">
              <a:spcBef>
                <a:spcPts val="0"/>
              </a:spcBef>
              <a:buFontTx/>
              <a:buNone/>
              <a:defRPr sz="1400">
                <a:solidFill>
                  <a:schemeClr val="bg1"/>
                </a:solidFill>
                <a:latin typeface="Arial"/>
                <a:cs typeface="Arial"/>
              </a:defRPr>
            </a:lvl2pPr>
            <a:lvl3pPr marL="0">
              <a:spcBef>
                <a:spcPts val="0"/>
              </a:spcBef>
              <a:buFontTx/>
              <a:buNone/>
              <a:defRPr sz="1400">
                <a:solidFill>
                  <a:schemeClr val="bg1"/>
                </a:solidFill>
                <a:latin typeface="Arial"/>
                <a:cs typeface="Arial"/>
              </a:defRPr>
            </a:lvl3pPr>
            <a:lvl4pPr marL="0">
              <a:spcBef>
                <a:spcPts val="0"/>
              </a:spcBef>
              <a:buFontTx/>
              <a:buNone/>
              <a:defRPr sz="1400">
                <a:solidFill>
                  <a:schemeClr val="bg1"/>
                </a:solidFill>
                <a:latin typeface="Arial"/>
                <a:cs typeface="Arial"/>
              </a:defRPr>
            </a:lvl4pPr>
            <a:lvl5pPr marL="0">
              <a:spcBef>
                <a:spcPts val="0"/>
              </a:spcBef>
              <a:buFontTx/>
              <a:buNone/>
              <a:defRPr sz="1400">
                <a:solidFill>
                  <a:schemeClr val="bg1"/>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ext Placeholder 14"/>
          <p:cNvSpPr>
            <a:spLocks noGrp="1"/>
          </p:cNvSpPr>
          <p:nvPr>
            <p:ph type="body" sz="quarter" idx="14"/>
          </p:nvPr>
        </p:nvSpPr>
        <p:spPr>
          <a:xfrm>
            <a:off x="584200" y="3598856"/>
            <a:ext cx="4572000" cy="2885400"/>
          </a:xfrm>
          <a:prstGeom prst="rect">
            <a:avLst/>
          </a:prstGeom>
        </p:spPr>
        <p:txBody>
          <a:bodyPr vert="horz"/>
          <a:lstStyle>
            <a:lvl1pPr marL="0" marR="0" indent="-342900" algn="l" defTabSz="457200" rtl="0" eaLnBrk="1" fontAlgn="auto" latinLnBrk="0" hangingPunct="1">
              <a:lnSpc>
                <a:spcPts val="1920"/>
              </a:lnSpc>
              <a:spcBef>
                <a:spcPts val="0"/>
              </a:spcBef>
              <a:spcAft>
                <a:spcPts val="300"/>
              </a:spcAft>
              <a:buClrTx/>
              <a:buSzTx/>
              <a:buFontTx/>
              <a:buNone/>
              <a:tabLst/>
              <a:defRPr sz="1400" baseline="0">
                <a:solidFill>
                  <a:srgbClr val="FFFFFF"/>
                </a:solidFill>
                <a:latin typeface="Arial"/>
                <a:cs typeface="Arial"/>
              </a:defRPr>
            </a:lvl1pPr>
            <a:lvl2pPr marL="0">
              <a:spcBef>
                <a:spcPts val="0"/>
              </a:spcBef>
              <a:buFontTx/>
              <a:buNone/>
              <a:defRPr sz="1400">
                <a:solidFill>
                  <a:srgbClr val="FFFFFF"/>
                </a:solidFill>
                <a:latin typeface="Arial"/>
                <a:cs typeface="Arial"/>
              </a:defRPr>
            </a:lvl2pPr>
            <a:lvl3pPr marL="0">
              <a:spcBef>
                <a:spcPts val="0"/>
              </a:spcBef>
              <a:buFontTx/>
              <a:buNone/>
              <a:defRPr sz="1400">
                <a:solidFill>
                  <a:srgbClr val="FFFFFF"/>
                </a:solidFill>
                <a:latin typeface="Arial"/>
                <a:cs typeface="Arial"/>
              </a:defRPr>
            </a:lvl3pPr>
            <a:lvl4pPr marL="0">
              <a:spcBef>
                <a:spcPts val="0"/>
              </a:spcBef>
              <a:buFontTx/>
              <a:buNone/>
              <a:defRPr sz="1400">
                <a:solidFill>
                  <a:srgbClr val="FFFFFF"/>
                </a:solidFill>
                <a:latin typeface="Arial"/>
                <a:cs typeface="Arial"/>
              </a:defRPr>
            </a:lvl4pPr>
            <a:lvl5pPr marL="0">
              <a:spcBef>
                <a:spcPts val="0"/>
              </a:spcBef>
              <a:buFontTx/>
              <a:buNone/>
              <a:defRPr sz="140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6" name="Date Placeholder 2"/>
          <p:cNvSpPr>
            <a:spLocks noGrp="1"/>
          </p:cNvSpPr>
          <p:nvPr>
            <p:ph type="dt" sz="half" idx="15"/>
          </p:nvPr>
        </p:nvSpPr>
        <p:spPr/>
        <p:txBody>
          <a:bodyPr/>
          <a:lstStyle>
            <a:lvl1pPr>
              <a:defRPr/>
            </a:lvl1pPr>
          </a:lstStyle>
          <a:p>
            <a:pPr>
              <a:defRPr/>
            </a:pPr>
            <a:fld id="{24C1EBB1-E54C-214D-95D1-2522AAF4CEC6}" type="datetime1">
              <a:rPr lang="en-US"/>
              <a:pPr>
                <a:defRPr/>
              </a:pPr>
              <a:t>1/16/2015</a:t>
            </a:fld>
            <a:endParaRPr lang="en-US"/>
          </a:p>
        </p:txBody>
      </p:sp>
      <p:sp>
        <p:nvSpPr>
          <p:cNvPr id="7" name="Footer Placeholder 3"/>
          <p:cNvSpPr>
            <a:spLocks noGrp="1"/>
          </p:cNvSpPr>
          <p:nvPr>
            <p:ph type="ftr" sz="quarter" idx="16"/>
          </p:nvPr>
        </p:nvSpPr>
        <p:spPr/>
        <p:txBody>
          <a:bodyPr/>
          <a:lstStyle>
            <a:lvl1pPr>
              <a:defRPr/>
            </a:lvl1pPr>
          </a:lstStyle>
          <a:p>
            <a:pPr>
              <a:defRPr/>
            </a:pPr>
            <a:endParaRPr lang="en-US"/>
          </a:p>
        </p:txBody>
      </p:sp>
      <p:sp>
        <p:nvSpPr>
          <p:cNvPr id="8" name="Slide Number Placeholder 4"/>
          <p:cNvSpPr>
            <a:spLocks noGrp="1"/>
          </p:cNvSpPr>
          <p:nvPr>
            <p:ph type="sldNum" sz="quarter" idx="17"/>
          </p:nvPr>
        </p:nvSpPr>
        <p:spPr/>
        <p:txBody>
          <a:bodyPr/>
          <a:lstStyle>
            <a:lvl1pPr>
              <a:defRPr/>
            </a:lvl1pPr>
          </a:lstStyle>
          <a:p>
            <a:pPr>
              <a:defRPr/>
            </a:pPr>
            <a:fld id="{7B1520DC-CF01-5945-8472-61BB4A666672}" type="slidenum">
              <a:rPr lang="en-US"/>
              <a:pPr>
                <a:defRPr/>
              </a:pPr>
              <a:t>‹#›</a:t>
            </a:fld>
            <a:endParaRPr lang="en-US" dirty="0"/>
          </a:p>
        </p:txBody>
      </p:sp>
    </p:spTree>
    <p:extLst>
      <p:ext uri="{BB962C8B-B14F-4D97-AF65-F5344CB8AC3E}">
        <p14:creationId xmlns:p14="http://schemas.microsoft.com/office/powerpoint/2010/main" val="13875750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15061C4-8460-7A48-9407-1182D64A5148}" type="datetime1">
              <a:rPr lang="en-US"/>
              <a:pPr>
                <a:defRPr/>
              </a:pPr>
              <a:t>1/16/2015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3524BC5-3F47-CF41-9F51-FDB6375D58C2}" type="slidenum">
              <a:rPr lang="en-US"/>
              <a:pPr>
                <a:defRPr/>
              </a:pPr>
              <a:t>‹#›</a:t>
            </a:fld>
            <a:endParaRPr lang="en-US" dirty="0"/>
          </a:p>
        </p:txBody>
      </p:sp>
    </p:spTree>
    <p:extLst>
      <p:ext uri="{BB962C8B-B14F-4D97-AF65-F5344CB8AC3E}">
        <p14:creationId xmlns:p14="http://schemas.microsoft.com/office/powerpoint/2010/main" val="1281338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0BBD0B2-1531-6342-8B76-F1818B7EEAF4}" type="datetime1">
              <a:rPr lang="en-US" smtClean="0"/>
              <a:pPr/>
              <a:t>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72F2D-B2AC-6244-8A61-4DB2981BEBB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4C20C0FB-EE4A-DC4E-A839-A0181D59BCF2}" type="datetime1">
              <a:rPr lang="en-US" smtClean="0"/>
              <a:pPr/>
              <a:t>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72F2D-B2AC-6244-8A61-4DB2981BEBB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56061D0-D8A8-2E40-9C8A-F98C260A1294}" type="datetime1">
              <a:rPr lang="en-US" smtClean="0"/>
              <a:pPr/>
              <a:t>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72F2D-B2AC-6244-8A61-4DB2981BEBB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E45F65-06AE-BA47-9435-A55E9224BB08}" type="datetime1">
              <a:rPr lang="en-US" smtClean="0"/>
              <a:pPr/>
              <a:t>1/16/2015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E72F2D-B2AC-6244-8A61-4DB2981BEBB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2C1E78-001D-7648-939F-C76F8282EE38}" type="datetime1">
              <a:rPr lang="en-US" smtClean="0"/>
              <a:pPr/>
              <a:t>1/16/2015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solidFill>
              </a:defRPr>
            </a:lvl1pPr>
          </a:lstStyle>
          <a:p>
            <a:fld id="{20E72F2D-B2AC-6244-8A61-4DB2981BEBB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92" r:id="rId1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ea typeface="+mn-ea"/>
                <a:cs typeface="+mn-cs"/>
              </a:defRPr>
            </a:lvl1pPr>
          </a:lstStyle>
          <a:p>
            <a:pPr>
              <a:defRPr/>
            </a:pPr>
            <a:fld id="{6BEBDC5E-28AD-DE4F-A895-FE0160310645}" type="datetime1">
              <a:rPr lang="en-US"/>
              <a:pPr>
                <a:defRPr/>
              </a:pPr>
              <a:t>1/16/2015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solidFill>
                <a:latin typeface="Calibri"/>
                <a:ea typeface="+mn-ea"/>
                <a:cs typeface="+mn-cs"/>
              </a:defRPr>
            </a:lvl1pPr>
          </a:lstStyle>
          <a:p>
            <a:pPr>
              <a:defRPr/>
            </a:pPr>
            <a:fld id="{0BE5ADC1-48CF-0C4F-8BBF-7A46A7F8191D}" type="slidenum">
              <a:rPr lang="en-US"/>
              <a:pPr>
                <a:defRPr/>
              </a:pPr>
              <a:t>‹#›</a:t>
            </a:fld>
            <a:endParaRPr lang="en-US" dirty="0"/>
          </a:p>
        </p:txBody>
      </p:sp>
    </p:spTree>
    <p:extLst>
      <p:ext uri="{BB962C8B-B14F-4D97-AF65-F5344CB8AC3E}">
        <p14:creationId xmlns:p14="http://schemas.microsoft.com/office/powerpoint/2010/main" val="397644082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 id="2147483687" r:id="rId20"/>
    <p:sldLayoutId id="2147483688" r:id="rId21"/>
    <p:sldLayoutId id="2147483689" r:id="rId22"/>
    <p:sldLayoutId id="2147483690" r:id="rId23"/>
    <p:sldLayoutId id="2147483691" r:id="rId24"/>
  </p:sldLayoutIdLst>
  <p:timing>
    <p:tnLst>
      <p:par>
        <p:cTn id="1" dur="indefinite" restart="never" nodeType="tmRoot"/>
      </p:par>
    </p:tnLst>
  </p:timing>
  <p:hf sldNum="0"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4.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0.jpeg"/><Relationship Id="rId2" Type="http://schemas.openxmlformats.org/officeDocument/2006/relationships/image" Target="../media/image16.jpeg"/><Relationship Id="rId1" Type="http://schemas.openxmlformats.org/officeDocument/2006/relationships/slideLayout" Target="../slideLayouts/slideLayout19.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1.emf"/><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2.emf"/><Relationship Id="rId2" Type="http://schemas.openxmlformats.org/officeDocument/2006/relationships/diagramData" Target="../diagrams/data2.xml"/><Relationship Id="rId1" Type="http://schemas.openxmlformats.org/officeDocument/2006/relationships/slideLayout" Target="../slideLayouts/slideLayout1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9.xml"/><Relationship Id="rId5" Type="http://schemas.openxmlformats.org/officeDocument/2006/relationships/image" Target="../media/image27.jpeg"/><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9.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34.emf"/><Relationship Id="rId1" Type="http://schemas.openxmlformats.org/officeDocument/2006/relationships/slideLayout" Target="../slideLayouts/slideLayout1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9.jpeg"/><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emf"/><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jpeg"/></Relationships>
</file>

<file path=ppt/slides/_rels/slide36.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50.emf"/><Relationship Id="rId7" Type="http://schemas.openxmlformats.org/officeDocument/2006/relationships/diagramQuickStyle" Target="../diagrams/quickStyle4.xml"/><Relationship Id="rId2" Type="http://schemas.openxmlformats.org/officeDocument/2006/relationships/image" Target="../media/image49.emf"/><Relationship Id="rId1" Type="http://schemas.openxmlformats.org/officeDocument/2006/relationships/slideLayout" Target="../slideLayouts/slideLayout19.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51.emf"/><Relationship Id="rId9" Type="http://schemas.microsoft.com/office/2007/relationships/diagramDrawing" Target="../diagrams/drawing4.xml"/></Relationships>
</file>

<file path=ppt/slides/_rels/slide37.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53.png"/><Relationship Id="rId7" Type="http://schemas.openxmlformats.org/officeDocument/2006/relationships/diagramQuickStyle" Target="../diagrams/quickStyle5.xml"/><Relationship Id="rId2" Type="http://schemas.openxmlformats.org/officeDocument/2006/relationships/image" Target="../media/image52.jpeg"/><Relationship Id="rId1" Type="http://schemas.openxmlformats.org/officeDocument/2006/relationships/slideLayout" Target="../slideLayouts/slideLayout19.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54.jpeg"/><Relationship Id="rId9" Type="http://schemas.microsoft.com/office/2007/relationships/diagramDrawing" Target="../diagrams/drawing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9.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e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overmars\Pictures\Kiribati 20-207 May 2013\DSC01517.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3057098"/>
            <a:ext cx="9144000" cy="2838735"/>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1"/>
          <p:cNvSpPr>
            <a:spLocks noChangeArrowheads="1"/>
          </p:cNvSpPr>
          <p:nvPr/>
        </p:nvSpPr>
        <p:spPr bwMode="auto">
          <a:xfrm>
            <a:off x="0" y="6350"/>
            <a:ext cx="9144000" cy="3221038"/>
          </a:xfrm>
          <a:prstGeom prst="rect">
            <a:avLst/>
          </a:prstGeom>
          <a:solidFill>
            <a:srgbClr val="0099FF"/>
          </a:solidFill>
          <a:ln w="9525">
            <a:noFill/>
            <a:miter lim="800000"/>
            <a:headEnd/>
            <a:tailEnd/>
          </a:ln>
        </p:spPr>
        <p:txBody>
          <a:bodyPr wrap="none" anchor="ctr">
            <a:prstTxWarp prst="textNoShape">
              <a:avLst/>
            </a:prstTxWarp>
          </a:bodyPr>
          <a:lstStyle/>
          <a:p>
            <a:endParaRPr lang="en-US"/>
          </a:p>
        </p:txBody>
      </p:sp>
      <p:sp>
        <p:nvSpPr>
          <p:cNvPr id="24" name="Rectangle 21"/>
          <p:cNvSpPr>
            <a:spLocks noChangeArrowheads="1"/>
          </p:cNvSpPr>
          <p:nvPr/>
        </p:nvSpPr>
        <p:spPr bwMode="auto">
          <a:xfrm>
            <a:off x="0" y="5715000"/>
            <a:ext cx="9144000" cy="1143000"/>
          </a:xfrm>
          <a:prstGeom prst="rect">
            <a:avLst/>
          </a:prstGeom>
          <a:solidFill>
            <a:srgbClr val="0099FF"/>
          </a:solidFill>
          <a:ln w="9525">
            <a:noFill/>
            <a:miter lim="800000"/>
            <a:headEnd/>
            <a:tailEnd/>
          </a:ln>
        </p:spPr>
        <p:txBody>
          <a:bodyPr wrap="none" anchor="ctr">
            <a:prstTxWarp prst="textNoShape">
              <a:avLst/>
            </a:prstTxWarp>
          </a:bodyPr>
          <a:lstStyle/>
          <a:p>
            <a:endParaRPr lang="en-US"/>
          </a:p>
        </p:txBody>
      </p:sp>
      <p:grpSp>
        <p:nvGrpSpPr>
          <p:cNvPr id="10" name="Group 9"/>
          <p:cNvGrpSpPr/>
          <p:nvPr/>
        </p:nvGrpSpPr>
        <p:grpSpPr>
          <a:xfrm>
            <a:off x="533400" y="6057899"/>
            <a:ext cx="8051800" cy="477318"/>
            <a:chOff x="533400" y="6057899"/>
            <a:chExt cx="8051800" cy="477318"/>
          </a:xfrm>
        </p:grpSpPr>
        <p:pic>
          <p:nvPicPr>
            <p:cNvPr id="27" name="Picture 2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1226" y="6080959"/>
              <a:ext cx="1763974" cy="422259"/>
            </a:xfrm>
            <a:prstGeom prst="rect">
              <a:avLst/>
            </a:prstGeom>
            <a:noFill/>
            <a:ln w="9525">
              <a:noFill/>
              <a:miter lim="800000"/>
              <a:headEnd/>
              <a:tailEnd/>
            </a:ln>
          </p:spPr>
        </p:pic>
        <p:pic>
          <p:nvPicPr>
            <p:cNvPr id="28" name="Picture 26" descr="Unite2line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3400" y="6057899"/>
              <a:ext cx="931593" cy="477318"/>
            </a:xfrm>
            <a:prstGeom prst="rect">
              <a:avLst/>
            </a:prstGeom>
            <a:noFill/>
            <a:ln w="9525">
              <a:noFill/>
              <a:miter lim="800000"/>
              <a:headEnd/>
              <a:tailEnd/>
            </a:ln>
          </p:spPr>
        </p:pic>
      </p:grpSp>
      <p:sp>
        <p:nvSpPr>
          <p:cNvPr id="30" name="Text Box 27"/>
          <p:cNvSpPr txBox="1">
            <a:spLocks noChangeArrowheads="1"/>
          </p:cNvSpPr>
          <p:nvPr/>
        </p:nvSpPr>
        <p:spPr bwMode="auto">
          <a:xfrm>
            <a:off x="533400" y="194776"/>
            <a:ext cx="8051800" cy="1274708"/>
          </a:xfrm>
          <a:prstGeom prst="rect">
            <a:avLst/>
          </a:prstGeom>
          <a:noFill/>
          <a:ln w="9525">
            <a:noFill/>
            <a:miter lim="800000"/>
            <a:headEnd/>
            <a:tailEnd/>
          </a:ln>
        </p:spPr>
        <p:txBody>
          <a:bodyPr wrap="square">
            <a:prstTxWarp prst="textNoShape">
              <a:avLst/>
            </a:prstTxWarp>
            <a:spAutoFit/>
          </a:bodyPr>
          <a:lstStyle/>
          <a:p>
            <a:pPr algn="ctr">
              <a:lnSpc>
                <a:spcPts val="4800"/>
              </a:lnSpc>
              <a:spcBef>
                <a:spcPct val="50000"/>
              </a:spcBef>
            </a:pPr>
            <a:r>
              <a:rPr lang="en-US" sz="3200" dirty="0">
                <a:solidFill>
                  <a:schemeClr val="bg1"/>
                </a:solidFill>
                <a:latin typeface="Arial" panose="020B0604020202020204" pitchFamily="34" charset="0"/>
                <a:cs typeface="Arial" panose="020B0604020202020204" pitchFamily="34" charset="0"/>
              </a:rPr>
              <a:t>Pacific – Regional Water and Energy seminar, exchange of best practice</a:t>
            </a:r>
            <a:endParaRPr lang="en-US" sz="3200" baseline="0" dirty="0">
              <a:solidFill>
                <a:schemeClr val="bg1"/>
              </a:solidFill>
              <a:latin typeface="Arial" panose="020B0604020202020204" pitchFamily="34" charset="0"/>
              <a:cs typeface="Arial" panose="020B0604020202020204" pitchFamily="34" charset="0"/>
            </a:endParaRPr>
          </a:p>
        </p:txBody>
      </p:sp>
      <p:cxnSp>
        <p:nvCxnSpPr>
          <p:cNvPr id="13" name="Straight Connector 12"/>
          <p:cNvCxnSpPr/>
          <p:nvPr/>
        </p:nvCxnSpPr>
        <p:spPr>
          <a:xfrm>
            <a:off x="0" y="5689600"/>
            <a:ext cx="9144000" cy="1588"/>
          </a:xfrm>
          <a:prstGeom prst="line">
            <a:avLst/>
          </a:prstGeom>
          <a:ln w="508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0" y="3225800"/>
            <a:ext cx="9144000" cy="1588"/>
          </a:xfrm>
          <a:prstGeom prst="line">
            <a:avLst/>
          </a:prstGeom>
          <a:ln w="508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6690342" y="2702477"/>
            <a:ext cx="2433779" cy="677108"/>
          </a:xfrm>
          <a:prstGeom prst="rect">
            <a:avLst/>
          </a:prstGeom>
          <a:noFill/>
        </p:spPr>
        <p:txBody>
          <a:bodyPr wrap="square" rtlCol="0">
            <a:spAutoFit/>
          </a:bodyPr>
          <a:lstStyle/>
          <a:p>
            <a:r>
              <a:rPr lang="en-US" sz="2000" b="1" dirty="0">
                <a:solidFill>
                  <a:schemeClr val="bg1"/>
                </a:solidFill>
                <a:latin typeface="Arial" panose="020B0604020202020204" pitchFamily="34" charset="0"/>
                <a:cs typeface="Arial" panose="020B0604020202020204" pitchFamily="34" charset="0"/>
              </a:rPr>
              <a:t>14</a:t>
            </a:r>
            <a:r>
              <a:rPr lang="en-US" sz="2000" b="1" baseline="30000" dirty="0">
                <a:solidFill>
                  <a:schemeClr val="bg1"/>
                </a:solidFill>
                <a:latin typeface="Arial" panose="020B0604020202020204" pitchFamily="34" charset="0"/>
                <a:cs typeface="Arial" panose="020B0604020202020204" pitchFamily="34" charset="0"/>
              </a:rPr>
              <a:t>th</a:t>
            </a:r>
            <a:r>
              <a:rPr lang="en-US" sz="2000" b="1" dirty="0">
                <a:solidFill>
                  <a:schemeClr val="bg1"/>
                </a:solidFill>
                <a:latin typeface="Arial" panose="020B0604020202020204" pitchFamily="34" charset="0"/>
                <a:cs typeface="Arial" panose="020B0604020202020204" pitchFamily="34" charset="0"/>
              </a:rPr>
              <a:t> </a:t>
            </a:r>
            <a:r>
              <a:rPr lang="en-US" sz="2000" b="1" dirty="0" smtClean="0">
                <a:solidFill>
                  <a:schemeClr val="bg1"/>
                </a:solidFill>
                <a:latin typeface="Arial" panose="020B0604020202020204" pitchFamily="34" charset="0"/>
                <a:cs typeface="Arial" panose="020B0604020202020204" pitchFamily="34" charset="0"/>
              </a:rPr>
              <a:t>May, </a:t>
            </a:r>
            <a:r>
              <a:rPr lang="en-US" sz="2000" b="1" dirty="0" err="1" smtClean="0">
                <a:solidFill>
                  <a:schemeClr val="bg1"/>
                </a:solidFill>
                <a:latin typeface="Arial" panose="020B0604020202020204" pitchFamily="34" charset="0"/>
                <a:cs typeface="Arial" panose="020B0604020202020204" pitchFamily="34" charset="0"/>
              </a:rPr>
              <a:t>Nadi</a:t>
            </a:r>
            <a:r>
              <a:rPr lang="en-US" sz="2000" b="1" dirty="0" smtClean="0">
                <a:solidFill>
                  <a:schemeClr val="bg1"/>
                </a:solidFill>
                <a:latin typeface="Arial" panose="020B0604020202020204" pitchFamily="34" charset="0"/>
                <a:cs typeface="Arial" panose="020B0604020202020204" pitchFamily="34" charset="0"/>
              </a:rPr>
              <a:t>, Fiji</a:t>
            </a:r>
            <a:endParaRPr lang="en-US" sz="2000" b="1" dirty="0">
              <a:solidFill>
                <a:schemeClr val="bg1"/>
              </a:solidFill>
              <a:latin typeface="Arial" panose="020B0604020202020204" pitchFamily="34" charset="0"/>
              <a:cs typeface="Arial" panose="020B0604020202020204" pitchFamily="34" charset="0"/>
            </a:endParaRPr>
          </a:p>
          <a:p>
            <a:endParaRPr lang="en-US" dirty="0"/>
          </a:p>
        </p:txBody>
      </p:sp>
      <p:sp>
        <p:nvSpPr>
          <p:cNvPr id="3" name="TextBox 2"/>
          <p:cNvSpPr txBox="1"/>
          <p:nvPr/>
        </p:nvSpPr>
        <p:spPr>
          <a:xfrm>
            <a:off x="904461" y="1721338"/>
            <a:ext cx="7404651" cy="646331"/>
          </a:xfrm>
          <a:prstGeom prst="rect">
            <a:avLst/>
          </a:prstGeom>
          <a:noFill/>
        </p:spPr>
        <p:txBody>
          <a:bodyPr wrap="square" rtlCol="0">
            <a:spAutoFit/>
          </a:bodyPr>
          <a:lstStyle/>
          <a:p>
            <a:pPr algn="ctr">
              <a:spcBef>
                <a:spcPct val="50000"/>
              </a:spcBef>
            </a:pPr>
            <a:r>
              <a:rPr lang="en-US" altLang="en-US" sz="3600" b="1" dirty="0">
                <a:solidFill>
                  <a:schemeClr val="bg1"/>
                </a:solidFill>
              </a:rPr>
              <a:t>Up-scaling Sanitation in the Pacific</a:t>
            </a:r>
          </a:p>
        </p:txBody>
      </p:sp>
    </p:spTree>
    <p:extLst>
      <p:ext uri="{BB962C8B-B14F-4D97-AF65-F5344CB8AC3E}">
        <p14:creationId xmlns:p14="http://schemas.microsoft.com/office/powerpoint/2010/main" val="22968132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Child mortality still very high compared to other Pacific Island Countries</a:t>
            </a:r>
            <a:endParaRPr lang="en-US" dirty="0"/>
          </a:p>
        </p:txBody>
      </p:sp>
      <p:sp>
        <p:nvSpPr>
          <p:cNvPr id="3" name="Text Placeholder 2"/>
          <p:cNvSpPr>
            <a:spLocks noGrp="1"/>
          </p:cNvSpPr>
          <p:nvPr>
            <p:ph type="body" sz="quarter" idx="14"/>
          </p:nvPr>
        </p:nvSpPr>
        <p:spPr>
          <a:xfrm>
            <a:off x="234777" y="1323474"/>
            <a:ext cx="3625002" cy="5210740"/>
          </a:xfrm>
        </p:spPr>
        <p:txBody>
          <a:bodyPr/>
          <a:lstStyle/>
          <a:p>
            <a:pPr>
              <a:spcAft>
                <a:spcPts val="1200"/>
              </a:spcAft>
            </a:pPr>
            <a:r>
              <a:rPr lang="en-US" sz="2000" b="1" dirty="0"/>
              <a:t>Under-five mortality rate: </a:t>
            </a:r>
            <a:r>
              <a:rPr lang="en-US" sz="2000" dirty="0"/>
              <a:t>Probability of dying between birth and exactly five years of age, expressed </a:t>
            </a:r>
            <a:r>
              <a:rPr lang="en-US" sz="2000" dirty="0" smtClean="0"/>
              <a:t>per 1,000 live births</a:t>
            </a:r>
          </a:p>
          <a:p>
            <a:pPr>
              <a:spcAft>
                <a:spcPts val="1200"/>
              </a:spcAft>
            </a:pPr>
            <a:r>
              <a:rPr lang="en-US" sz="2000" b="1" dirty="0" smtClean="0"/>
              <a:t>Progress: </a:t>
            </a:r>
            <a:r>
              <a:rPr lang="en-US" sz="2000" dirty="0" smtClean="0"/>
              <a:t>Kiribati reduced its under-five mortality rate from 94 deaths per 1,000 live births in 1990 to 60 in 2012 (decline of 36%)</a:t>
            </a:r>
          </a:p>
          <a:p>
            <a:r>
              <a:rPr lang="en-US" sz="2000" dirty="0" smtClean="0"/>
              <a:t>The estimated annual number of under-five deaths dropped from 230 in 1990 to 141 in 2012.</a:t>
            </a:r>
          </a:p>
          <a:p>
            <a:endParaRPr lang="en-US" sz="2000" dirty="0"/>
          </a:p>
          <a:p>
            <a:endParaRPr lang="en-US" sz="2000" dirty="0" smtClean="0"/>
          </a:p>
          <a:p>
            <a:endParaRPr lang="en-US" sz="2400" dirty="0"/>
          </a:p>
          <a:p>
            <a:pPr marL="0" indent="0">
              <a:buNone/>
            </a:pPr>
            <a:endParaRPr lang="en-US" sz="2400" dirty="0" smtClean="0"/>
          </a:p>
        </p:txBody>
      </p:sp>
      <p:graphicFrame>
        <p:nvGraphicFramePr>
          <p:cNvPr id="6" name="Chart 5"/>
          <p:cNvGraphicFramePr>
            <a:graphicFrameLocks/>
          </p:cNvGraphicFramePr>
          <p:nvPr>
            <p:extLst/>
          </p:nvPr>
        </p:nvGraphicFramePr>
        <p:xfrm>
          <a:off x="4076997" y="1169808"/>
          <a:ext cx="4814928" cy="5531521"/>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7533162" y="6604062"/>
            <a:ext cx="1432566" cy="253916"/>
          </a:xfrm>
          <a:prstGeom prst="rect">
            <a:avLst/>
          </a:prstGeom>
          <a:noFill/>
        </p:spPr>
        <p:txBody>
          <a:bodyPr wrap="none" rtlCol="0">
            <a:spAutoFit/>
          </a:bodyPr>
          <a:lstStyle/>
          <a:p>
            <a:pPr fontAlgn="base">
              <a:spcBef>
                <a:spcPct val="0"/>
              </a:spcBef>
              <a:spcAft>
                <a:spcPct val="0"/>
              </a:spcAft>
            </a:pPr>
            <a:r>
              <a:rPr lang="en-US" sz="1050" dirty="0" smtClean="0">
                <a:solidFill>
                  <a:srgbClr val="000000"/>
                </a:solidFill>
                <a:ea typeface="ＭＳ Ｐゴシック" charset="0"/>
              </a:rPr>
              <a:t>Source: UN IGME 2013</a:t>
            </a:r>
            <a:endParaRPr lang="en-US" sz="1050" dirty="0">
              <a:solidFill>
                <a:srgbClr val="000000"/>
              </a:solidFill>
              <a:ea typeface="ＭＳ Ｐゴシック" charset="0"/>
            </a:endParaRPr>
          </a:p>
        </p:txBody>
      </p:sp>
    </p:spTree>
    <p:extLst>
      <p:ext uri="{BB962C8B-B14F-4D97-AF65-F5344CB8AC3E}">
        <p14:creationId xmlns:p14="http://schemas.microsoft.com/office/powerpoint/2010/main" val="41304087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Sanitation Access </a:t>
            </a:r>
            <a:r>
              <a:rPr lang="en-US" dirty="0" smtClean="0"/>
              <a:t>Kiribati</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1264024"/>
            <a:ext cx="9144000" cy="5399875"/>
          </a:xfrm>
          <a:prstGeom prst="rect">
            <a:avLst/>
          </a:prstGeom>
        </p:spPr>
      </p:pic>
    </p:spTree>
    <p:extLst>
      <p:ext uri="{BB962C8B-B14F-4D97-AF65-F5344CB8AC3E}">
        <p14:creationId xmlns:p14="http://schemas.microsoft.com/office/powerpoint/2010/main" val="2444866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t="965" r="1739"/>
          <a:stretch/>
        </p:blipFill>
        <p:spPr>
          <a:xfrm>
            <a:off x="145326" y="1232452"/>
            <a:ext cx="2067244" cy="2703444"/>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ctrTitle"/>
          </p:nvPr>
        </p:nvSpPr>
        <p:spPr/>
        <p:txBody>
          <a:bodyPr/>
          <a:lstStyle/>
          <a:p>
            <a:r>
              <a:rPr lang="en-US" dirty="0" smtClean="0"/>
              <a:t>Economic Costs of Inadequate Sanitation</a:t>
            </a:r>
            <a:endParaRPr lang="en-US" dirty="0"/>
          </a:p>
        </p:txBody>
      </p:sp>
      <p:sp>
        <p:nvSpPr>
          <p:cNvPr id="3" name="Text Placeholder 2"/>
          <p:cNvSpPr>
            <a:spLocks noGrp="1"/>
          </p:cNvSpPr>
          <p:nvPr>
            <p:ph type="body" sz="quarter" idx="14"/>
          </p:nvPr>
        </p:nvSpPr>
        <p:spPr>
          <a:xfrm>
            <a:off x="2302022" y="1209215"/>
            <a:ext cx="6841978" cy="5536096"/>
          </a:xfrm>
        </p:spPr>
        <p:txBody>
          <a:bodyPr/>
          <a:lstStyle/>
          <a:p>
            <a:pPr>
              <a:buFont typeface="Courier New" panose="02070309020205020404" pitchFamily="49" charset="0"/>
              <a:buChar char="o"/>
            </a:pPr>
            <a:r>
              <a:rPr lang="en-US" sz="1600" dirty="0"/>
              <a:t>Kiribati is off track </a:t>
            </a:r>
            <a:r>
              <a:rPr lang="en-US" sz="1600" dirty="0" smtClean="0"/>
              <a:t>on Millennium </a:t>
            </a:r>
            <a:r>
              <a:rPr lang="en-US" sz="1600" dirty="0"/>
              <a:t>Development </a:t>
            </a:r>
            <a:r>
              <a:rPr lang="en-US" sz="1600" dirty="0" smtClean="0"/>
              <a:t>Goals</a:t>
            </a:r>
          </a:p>
          <a:p>
            <a:pPr lvl="1">
              <a:buFont typeface="Courier New" panose="02070309020205020404" pitchFamily="49" charset="0"/>
              <a:buChar char="o"/>
            </a:pPr>
            <a:r>
              <a:rPr lang="en-US" sz="1300" dirty="0" smtClean="0"/>
              <a:t>MDG 4 to reduce </a:t>
            </a:r>
            <a:r>
              <a:rPr lang="en-US" sz="1300" dirty="0"/>
              <a:t>infant </a:t>
            </a:r>
            <a:r>
              <a:rPr lang="en-US" sz="1300" dirty="0" smtClean="0"/>
              <a:t>mortality &amp; MDG 7 </a:t>
            </a:r>
            <a:r>
              <a:rPr lang="en-US" sz="1300" dirty="0"/>
              <a:t>environmental </a:t>
            </a:r>
            <a:r>
              <a:rPr lang="en-US" sz="1300" dirty="0" smtClean="0"/>
              <a:t>sustainability</a:t>
            </a:r>
            <a:endParaRPr lang="en-US" sz="1300" dirty="0"/>
          </a:p>
          <a:p>
            <a:pPr>
              <a:buFont typeface="Courier New" panose="02070309020205020404" pitchFamily="49" charset="0"/>
              <a:buChar char="o"/>
            </a:pPr>
            <a:endParaRPr lang="en-US" sz="1600" dirty="0" smtClean="0"/>
          </a:p>
          <a:p>
            <a:pPr>
              <a:buFont typeface="Courier New" panose="02070309020205020404" pitchFamily="49" charset="0"/>
              <a:buChar char="o"/>
            </a:pPr>
            <a:r>
              <a:rPr lang="en-US" sz="1600" dirty="0" smtClean="0"/>
              <a:t>Underinvestment </a:t>
            </a:r>
            <a:r>
              <a:rPr lang="en-US" sz="1600" dirty="0"/>
              <a:t>in water supply and sanitation infrastructure, and </a:t>
            </a:r>
            <a:r>
              <a:rPr lang="en-US" sz="1600" dirty="0" smtClean="0"/>
              <a:t>inadequate operations </a:t>
            </a:r>
            <a:r>
              <a:rPr lang="en-US" sz="1600" dirty="0"/>
              <a:t>and </a:t>
            </a:r>
            <a:r>
              <a:rPr lang="en-US" sz="1600" dirty="0" smtClean="0"/>
              <a:t>maintenance</a:t>
            </a:r>
          </a:p>
          <a:p>
            <a:pPr>
              <a:buFont typeface="Courier New" panose="02070309020205020404" pitchFamily="49" charset="0"/>
              <a:buChar char="o"/>
            </a:pPr>
            <a:endParaRPr lang="en-US" sz="1600" dirty="0" smtClean="0"/>
          </a:p>
          <a:p>
            <a:pPr>
              <a:buFont typeface="Courier New" panose="02070309020205020404" pitchFamily="49" charset="0"/>
              <a:buChar char="o"/>
            </a:pPr>
            <a:r>
              <a:rPr lang="en-US" sz="1600" dirty="0" smtClean="0"/>
              <a:t>High </a:t>
            </a:r>
            <a:r>
              <a:rPr lang="en-US" sz="1600" dirty="0"/>
              <a:t>rates of open defecation, </a:t>
            </a:r>
            <a:r>
              <a:rPr lang="en-US" sz="1600" dirty="0" smtClean="0"/>
              <a:t>with around </a:t>
            </a:r>
            <a:r>
              <a:rPr lang="en-US" sz="1600" dirty="0"/>
              <a:t>60% of the population reportedly using the beach, ocean, or </a:t>
            </a:r>
            <a:r>
              <a:rPr lang="en-US" sz="1600" dirty="0" smtClean="0"/>
              <a:t>lagoons</a:t>
            </a:r>
          </a:p>
          <a:p>
            <a:pPr>
              <a:buFont typeface="Courier New" panose="02070309020205020404" pitchFamily="49" charset="0"/>
              <a:buChar char="o"/>
            </a:pPr>
            <a:endParaRPr lang="en-US" sz="1600" dirty="0"/>
          </a:p>
          <a:p>
            <a:pPr>
              <a:buFont typeface="Courier New" panose="02070309020205020404" pitchFamily="49" charset="0"/>
              <a:buChar char="o"/>
            </a:pPr>
            <a:r>
              <a:rPr lang="en-US" sz="1600" dirty="0" smtClean="0"/>
              <a:t>Total </a:t>
            </a:r>
            <a:r>
              <a:rPr lang="en-US" sz="1600" dirty="0"/>
              <a:t>annual economic burden of poor water </a:t>
            </a:r>
            <a:r>
              <a:rPr lang="en-US" sz="1600" dirty="0" smtClean="0"/>
              <a:t>and sanitation </a:t>
            </a:r>
            <a:r>
              <a:rPr lang="en-US" sz="1600" dirty="0"/>
              <a:t>on </a:t>
            </a:r>
            <a:r>
              <a:rPr lang="en-US" sz="1600" dirty="0" smtClean="0"/>
              <a:t>South Tarawa </a:t>
            </a:r>
            <a:r>
              <a:rPr lang="en-US" sz="1600" dirty="0"/>
              <a:t>is estimated to be A$3.7–A$7.3 </a:t>
            </a:r>
            <a:r>
              <a:rPr lang="en-US" sz="1600" dirty="0" smtClean="0"/>
              <a:t>million</a:t>
            </a:r>
          </a:p>
          <a:p>
            <a:pPr>
              <a:buFont typeface="Courier New" panose="02070309020205020404" pitchFamily="49" charset="0"/>
              <a:buChar char="o"/>
            </a:pPr>
            <a:endParaRPr lang="en-US" sz="1600" dirty="0" smtClean="0"/>
          </a:p>
          <a:p>
            <a:pPr>
              <a:buFont typeface="Courier New" panose="02070309020205020404" pitchFamily="49" charset="0"/>
              <a:buChar char="o"/>
            </a:pPr>
            <a:r>
              <a:rPr lang="en-US" sz="1600" dirty="0" smtClean="0"/>
              <a:t>Annual </a:t>
            </a:r>
            <a:r>
              <a:rPr lang="en-US" sz="1600" dirty="0"/>
              <a:t>economic cost of A$553-A$1,083 per household</a:t>
            </a:r>
            <a:r>
              <a:rPr lang="en-US" sz="1600" dirty="0" smtClean="0"/>
              <a:t>, or </a:t>
            </a:r>
            <a:r>
              <a:rPr lang="en-US" sz="1600" dirty="0"/>
              <a:t>2%–4% of the country’s nominal 2013 Gross Domestic </a:t>
            </a:r>
            <a:r>
              <a:rPr lang="en-US" sz="1600" dirty="0" smtClean="0"/>
              <a:t>Product</a:t>
            </a:r>
            <a:endParaRPr lang="en-US" sz="1600" dirty="0"/>
          </a:p>
          <a:p>
            <a:pPr>
              <a:buFont typeface="Courier New" panose="02070309020205020404" pitchFamily="49" charset="0"/>
              <a:buChar char="o"/>
            </a:pPr>
            <a:endParaRPr lang="en-US" sz="1600" dirty="0" smtClean="0"/>
          </a:p>
          <a:p>
            <a:pPr>
              <a:buFont typeface="Courier New" panose="02070309020205020404" pitchFamily="49" charset="0"/>
              <a:buChar char="o"/>
            </a:pPr>
            <a:r>
              <a:rPr lang="en-US" sz="1600" dirty="0" smtClean="0"/>
              <a:t>Girls have </a:t>
            </a:r>
            <a:r>
              <a:rPr lang="en-US" sz="1600" dirty="0"/>
              <a:t>a higher likelihood </a:t>
            </a:r>
            <a:r>
              <a:rPr lang="en-US" sz="1600" dirty="0" smtClean="0"/>
              <a:t>of suffering </a:t>
            </a:r>
            <a:r>
              <a:rPr lang="en-US" sz="1600" dirty="0"/>
              <a:t>from diarrhea and dysentery than </a:t>
            </a:r>
            <a:r>
              <a:rPr lang="en-US" sz="1600" dirty="0" smtClean="0"/>
              <a:t>boys</a:t>
            </a:r>
          </a:p>
          <a:p>
            <a:pPr>
              <a:buFont typeface="Courier New" panose="02070309020205020404" pitchFamily="49" charset="0"/>
              <a:buChar char="o"/>
            </a:pPr>
            <a:endParaRPr lang="en-US" sz="1600" dirty="0" smtClean="0"/>
          </a:p>
          <a:p>
            <a:pPr>
              <a:buFont typeface="Courier New" panose="02070309020205020404" pitchFamily="49" charset="0"/>
              <a:buChar char="o"/>
            </a:pPr>
            <a:r>
              <a:rPr lang="en-US" sz="1600" dirty="0" smtClean="0"/>
              <a:t>Households </a:t>
            </a:r>
            <a:r>
              <a:rPr lang="en-US" sz="1600" dirty="0"/>
              <a:t>with no latrines are more likely </a:t>
            </a:r>
            <a:r>
              <a:rPr lang="en-US" sz="1600" dirty="0" smtClean="0"/>
              <a:t>to suffer </a:t>
            </a:r>
            <a:r>
              <a:rPr lang="en-US" sz="1600" dirty="0"/>
              <a:t>from diarrhea and </a:t>
            </a:r>
            <a:r>
              <a:rPr lang="en-US" sz="1600" dirty="0" smtClean="0"/>
              <a:t>dysentery and in </a:t>
            </a:r>
            <a:r>
              <a:rPr lang="en-US" sz="1600" dirty="0"/>
              <a:t>villages with high rates of open </a:t>
            </a:r>
            <a:r>
              <a:rPr lang="en-US" sz="1600" dirty="0" smtClean="0"/>
              <a:t>defecation</a:t>
            </a:r>
          </a:p>
        </p:txBody>
      </p:sp>
      <p:sp>
        <p:nvSpPr>
          <p:cNvPr id="5" name="TextBox 4"/>
          <p:cNvSpPr txBox="1"/>
          <p:nvPr/>
        </p:nvSpPr>
        <p:spPr>
          <a:xfrm>
            <a:off x="0" y="6484490"/>
            <a:ext cx="1964092" cy="369332"/>
          </a:xfrm>
          <a:prstGeom prst="rect">
            <a:avLst/>
          </a:prstGeom>
          <a:noFill/>
        </p:spPr>
        <p:txBody>
          <a:bodyPr wrap="square" rtlCol="0">
            <a:spAutoFit/>
          </a:bodyPr>
          <a:lstStyle/>
          <a:p>
            <a:r>
              <a:rPr lang="en-US" dirty="0" smtClean="0"/>
              <a:t>Source: ADB, 2014</a:t>
            </a:r>
            <a:endParaRPr lang="en-US" dirty="0"/>
          </a:p>
        </p:txBody>
      </p:sp>
    </p:spTree>
    <p:extLst>
      <p:ext uri="{BB962C8B-B14F-4D97-AF65-F5344CB8AC3E}">
        <p14:creationId xmlns:p14="http://schemas.microsoft.com/office/powerpoint/2010/main" val="6271237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Environmental Consequences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4997" y="1228977"/>
            <a:ext cx="8086730" cy="5534215"/>
          </a:xfrm>
          <a:prstGeom prst="rect">
            <a:avLst/>
          </a:prstGeom>
        </p:spPr>
      </p:pic>
    </p:spTree>
    <p:extLst>
      <p:ext uri="{BB962C8B-B14F-4D97-AF65-F5344CB8AC3E}">
        <p14:creationId xmlns:p14="http://schemas.microsoft.com/office/powerpoint/2010/main" val="26615527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Bottlenecks to up-scaling rural sanitation</a:t>
            </a:r>
            <a:endParaRPr lang="en-US" dirty="0"/>
          </a:p>
        </p:txBody>
      </p:sp>
      <p:sp>
        <p:nvSpPr>
          <p:cNvPr id="3" name="Text Placeholder 2"/>
          <p:cNvSpPr>
            <a:spLocks noGrp="1"/>
          </p:cNvSpPr>
          <p:nvPr>
            <p:ph type="body" sz="quarter" idx="14"/>
          </p:nvPr>
        </p:nvSpPr>
        <p:spPr>
          <a:xfrm>
            <a:off x="0" y="1078774"/>
            <a:ext cx="9144000" cy="5779225"/>
          </a:xfrm>
        </p:spPr>
        <p:txBody>
          <a:bodyPr/>
          <a:lstStyle/>
          <a:p>
            <a:pPr marL="0" indent="0">
              <a:buNone/>
            </a:pPr>
            <a:r>
              <a:rPr lang="en-US" dirty="0" smtClean="0"/>
              <a:t>Experiences from the water </a:t>
            </a:r>
            <a:r>
              <a:rPr lang="en-US" dirty="0"/>
              <a:t>supply improvement project on </a:t>
            </a:r>
            <a:r>
              <a:rPr lang="en-US" dirty="0" err="1" smtClean="0"/>
              <a:t>Kiritimati</a:t>
            </a:r>
            <a:r>
              <a:rPr lang="en-US" dirty="0" smtClean="0"/>
              <a:t> (</a:t>
            </a:r>
            <a:r>
              <a:rPr lang="en-US" dirty="0" err="1" smtClean="0"/>
              <a:t>AusAID</a:t>
            </a:r>
            <a:r>
              <a:rPr lang="en-US" dirty="0" smtClean="0"/>
              <a:t>) 1998-2000 and the Outer </a:t>
            </a:r>
            <a:r>
              <a:rPr lang="en-US" dirty="0"/>
              <a:t>Islands Community Water Supply Project </a:t>
            </a:r>
            <a:r>
              <a:rPr lang="en-US" dirty="0" smtClean="0"/>
              <a:t>in </a:t>
            </a:r>
            <a:r>
              <a:rPr lang="en-US" dirty="0"/>
              <a:t>the </a:t>
            </a:r>
            <a:r>
              <a:rPr lang="en-US" dirty="0" smtClean="0"/>
              <a:t>1990s (UNCDF).</a:t>
            </a:r>
          </a:p>
          <a:p>
            <a:pPr marL="914400"/>
            <a:r>
              <a:rPr lang="en-US" dirty="0" smtClean="0"/>
              <a:t>Supply and Donor driven</a:t>
            </a:r>
          </a:p>
          <a:p>
            <a:pPr marL="914400"/>
            <a:r>
              <a:rPr lang="en-US" dirty="0" smtClean="0"/>
              <a:t>Technology focused ~ Hardware vs </a:t>
            </a:r>
            <a:r>
              <a:rPr lang="en-US" dirty="0" err="1" smtClean="0"/>
              <a:t>behaviour</a:t>
            </a:r>
            <a:endParaRPr lang="en-US" dirty="0" smtClean="0"/>
          </a:p>
          <a:p>
            <a:pPr marL="914400"/>
            <a:r>
              <a:rPr lang="en-US" dirty="0" smtClean="0"/>
              <a:t>Lack of community engagement and demand</a:t>
            </a:r>
          </a:p>
          <a:p>
            <a:pPr marL="914400"/>
            <a:r>
              <a:rPr lang="en-US" dirty="0"/>
              <a:t>lack of an effective maintenance program, </a:t>
            </a:r>
            <a:r>
              <a:rPr lang="en-US" dirty="0" smtClean="0"/>
              <a:t>trained operators </a:t>
            </a:r>
            <a:r>
              <a:rPr lang="en-US" dirty="0"/>
              <a:t>and community </a:t>
            </a:r>
            <a:r>
              <a:rPr lang="en-US" dirty="0" smtClean="0"/>
              <a:t>ownership</a:t>
            </a:r>
          </a:p>
          <a:p>
            <a:pPr marL="914400"/>
            <a:r>
              <a:rPr lang="en-US" dirty="0" smtClean="0"/>
              <a:t>No link to policy framework</a:t>
            </a:r>
          </a:p>
          <a:p>
            <a:pPr marL="914400"/>
            <a:r>
              <a:rPr lang="en-US" dirty="0" smtClean="0"/>
              <a:t>No model for replication and up-scaling</a:t>
            </a:r>
          </a:p>
          <a:p>
            <a:pPr marL="914400"/>
            <a:r>
              <a:rPr lang="en-US" dirty="0" smtClean="0"/>
              <a:t>Limited options for low-cost latrines</a:t>
            </a:r>
          </a:p>
          <a:p>
            <a:endParaRPr lang="en-US" dirty="0"/>
          </a:p>
        </p:txBody>
      </p:sp>
    </p:spTree>
    <p:extLst>
      <p:ext uri="{BB962C8B-B14F-4D97-AF65-F5344CB8AC3E}">
        <p14:creationId xmlns:p14="http://schemas.microsoft.com/office/powerpoint/2010/main" val="33348216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46220" y="2349875"/>
            <a:ext cx="7263684" cy="923330"/>
          </a:xfrm>
          <a:prstGeom prst="rect">
            <a:avLst/>
          </a:prstGeom>
          <a:noFill/>
        </p:spPr>
        <p:txBody>
          <a:bodyPr wrap="square" rtlCol="0">
            <a:spAutoFit/>
          </a:bodyPr>
          <a:lstStyle/>
          <a:p>
            <a:r>
              <a:rPr lang="en-US" sz="5400" b="1" dirty="0">
                <a:solidFill>
                  <a:schemeClr val="bg1"/>
                </a:solidFill>
              </a:rPr>
              <a:t>Doing the Things Right?</a:t>
            </a:r>
          </a:p>
        </p:txBody>
      </p:sp>
      <p:sp>
        <p:nvSpPr>
          <p:cNvPr id="8" name="TextBox 7"/>
          <p:cNvSpPr txBox="1"/>
          <p:nvPr/>
        </p:nvSpPr>
        <p:spPr>
          <a:xfrm>
            <a:off x="1146220" y="2349875"/>
            <a:ext cx="7263684" cy="923330"/>
          </a:xfrm>
          <a:prstGeom prst="rect">
            <a:avLst/>
          </a:prstGeom>
          <a:noFill/>
        </p:spPr>
        <p:txBody>
          <a:bodyPr wrap="square" rtlCol="0">
            <a:spAutoFit/>
          </a:bodyPr>
          <a:lstStyle/>
          <a:p>
            <a:r>
              <a:rPr lang="en-US" sz="5400" b="1" dirty="0">
                <a:solidFill>
                  <a:schemeClr val="bg1"/>
                </a:solidFill>
              </a:rPr>
              <a:t>Doing the </a:t>
            </a:r>
            <a:r>
              <a:rPr lang="en-US" sz="5400" b="1" dirty="0" smtClean="0">
                <a:solidFill>
                  <a:schemeClr val="bg1"/>
                </a:solidFill>
              </a:rPr>
              <a:t>Right Things?</a:t>
            </a:r>
            <a:endParaRPr lang="en-US" sz="54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Islands of Kiribati</a:t>
            </a:r>
            <a:endParaRPr lang="en-US" dirty="0"/>
          </a:p>
        </p:txBody>
      </p:sp>
      <p:pic>
        <p:nvPicPr>
          <p:cNvPr id="5" name="Picture 4" descr="Overview map of Kiribati"/>
          <p:cNvPicPr/>
          <p:nvPr/>
        </p:nvPicPr>
        <p:blipFill>
          <a:blip r:embed="rId2"/>
          <a:srcRect/>
          <a:stretch>
            <a:fillRect/>
          </a:stretch>
        </p:blipFill>
        <p:spPr bwMode="auto">
          <a:xfrm>
            <a:off x="71755" y="1152525"/>
            <a:ext cx="9005570" cy="5619751"/>
          </a:xfrm>
          <a:prstGeom prst="rect">
            <a:avLst/>
          </a:prstGeom>
          <a:noFill/>
        </p:spPr>
      </p:pic>
    </p:spTree>
    <p:extLst>
      <p:ext uri="{BB962C8B-B14F-4D97-AF65-F5344CB8AC3E}">
        <p14:creationId xmlns:p14="http://schemas.microsoft.com/office/powerpoint/2010/main" val="22807248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Gilbert Island Group</a:t>
            </a:r>
            <a:endParaRPr lang="en-US" dirty="0"/>
          </a:p>
        </p:txBody>
      </p:sp>
      <p:pic>
        <p:nvPicPr>
          <p:cNvPr id="6" name="irc_mi" descr="http://upload.wikimedia.org/wikipedia/commons/thumb/7/75/GilbertIslandsPos.png/400px-GilbertIslandsPos.png"/>
          <p:cNvPicPr/>
          <p:nvPr/>
        </p:nvPicPr>
        <p:blipFill>
          <a:blip r:embed="rId2" cstate="print"/>
          <a:srcRect/>
          <a:stretch>
            <a:fillRect/>
          </a:stretch>
        </p:blipFill>
        <p:spPr bwMode="auto">
          <a:xfrm>
            <a:off x="0" y="1089976"/>
            <a:ext cx="9144000" cy="5768023"/>
          </a:xfrm>
          <a:prstGeom prst="rect">
            <a:avLst/>
          </a:prstGeom>
          <a:noFill/>
          <a:ln w="9525">
            <a:noFill/>
            <a:miter lim="800000"/>
            <a:headEnd/>
            <a:tailEnd/>
          </a:ln>
        </p:spPr>
      </p:pic>
    </p:spTree>
    <p:extLst>
      <p:ext uri="{BB962C8B-B14F-4D97-AF65-F5344CB8AC3E}">
        <p14:creationId xmlns:p14="http://schemas.microsoft.com/office/powerpoint/2010/main" val="38743228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smtClean="0"/>
              <a:t>EU EDF 10 KIRWATSAN Project</a:t>
            </a:r>
            <a:endParaRPr lang="en-US" dirty="0"/>
          </a:p>
        </p:txBody>
      </p:sp>
      <p:pic>
        <p:nvPicPr>
          <p:cNvPr id="5" name="Picture 2" descr="D:\Users\bangg\Downloads\Pacific Wash Report (1)\Pacific WASH Images\DSC0169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746812" y="3903731"/>
            <a:ext cx="4277981" cy="286576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2585" y="1208694"/>
            <a:ext cx="4203921" cy="2802613"/>
          </a:xfrm>
          <a:prstGeom prst="rect">
            <a:avLst/>
          </a:prstGeom>
        </p:spPr>
      </p:pic>
      <p:pic>
        <p:nvPicPr>
          <p:cNvPr id="7"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51705" y="331986"/>
            <a:ext cx="1763974" cy="422259"/>
          </a:xfrm>
          <a:prstGeom prst="rect">
            <a:avLst/>
          </a:prstGeom>
          <a:noFill/>
          <a:ln w="9525">
            <a:noFill/>
            <a:miter lim="800000"/>
            <a:headEnd/>
            <a:tailEnd/>
          </a:ln>
        </p:spPr>
      </p:pic>
      <p:pic>
        <p:nvPicPr>
          <p:cNvPr id="8"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431298" y="1330425"/>
            <a:ext cx="639900" cy="599906"/>
          </a:xfrm>
          <a:prstGeom prst="rect">
            <a:avLst/>
          </a:prstGeom>
          <a:noFill/>
        </p:spPr>
      </p:pic>
      <p:pic>
        <p:nvPicPr>
          <p:cNvPr id="9" name="Picture 2" descr="C:\Users\btiim\Pictures\EU LOGO.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51705" y="1490580"/>
            <a:ext cx="668008" cy="44471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SPC 02.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760055" y="1396983"/>
            <a:ext cx="587628" cy="547563"/>
          </a:xfrm>
          <a:prstGeom prst="rect">
            <a:avLst/>
          </a:prstGeom>
        </p:spPr>
      </p:pic>
      <p:sp>
        <p:nvSpPr>
          <p:cNvPr id="3" name="TextBox 2"/>
          <p:cNvSpPr txBox="1"/>
          <p:nvPr/>
        </p:nvSpPr>
        <p:spPr>
          <a:xfrm>
            <a:off x="4471807" y="1836558"/>
            <a:ext cx="4552986" cy="1323439"/>
          </a:xfrm>
          <a:prstGeom prst="rect">
            <a:avLst/>
          </a:prstGeom>
          <a:noFill/>
        </p:spPr>
        <p:txBody>
          <a:bodyPr wrap="square" rtlCol="0">
            <a:spAutoFit/>
          </a:bodyPr>
          <a:lstStyle/>
          <a:p>
            <a:r>
              <a:rPr lang="en-US" sz="2000" dirty="0" smtClean="0"/>
              <a:t>16 Outer Islands</a:t>
            </a:r>
          </a:p>
          <a:p>
            <a:r>
              <a:rPr lang="en-US" sz="2000" dirty="0" smtClean="0"/>
              <a:t>70 villages</a:t>
            </a:r>
          </a:p>
          <a:p>
            <a:r>
              <a:rPr lang="en-US" sz="2000" dirty="0" smtClean="0"/>
              <a:t>Phase I 2011-2016 UNICEF 	3.2 M Euro</a:t>
            </a:r>
          </a:p>
          <a:p>
            <a:r>
              <a:rPr lang="en-US" sz="2000" dirty="0" smtClean="0"/>
              <a:t>Phase II 2014-2017 SPC/SOPAC 3.3 M Euro</a:t>
            </a:r>
            <a:endParaRPr lang="en-US" sz="2000" dirty="0"/>
          </a:p>
        </p:txBody>
      </p:sp>
      <p:grpSp>
        <p:nvGrpSpPr>
          <p:cNvPr id="19" name="Group 18"/>
          <p:cNvGrpSpPr/>
          <p:nvPr/>
        </p:nvGrpSpPr>
        <p:grpSpPr>
          <a:xfrm>
            <a:off x="4055558" y="3266327"/>
            <a:ext cx="4969235" cy="370515"/>
            <a:chOff x="4055558" y="3414244"/>
            <a:chExt cx="4969235" cy="370515"/>
          </a:xfrm>
        </p:grpSpPr>
        <p:sp>
          <p:nvSpPr>
            <p:cNvPr id="11" name="TextBox 10"/>
            <p:cNvSpPr txBox="1"/>
            <p:nvPr/>
          </p:nvSpPr>
          <p:spPr>
            <a:xfrm>
              <a:off x="4055558" y="3415427"/>
              <a:ext cx="708697" cy="369332"/>
            </a:xfrm>
            <a:prstGeom prst="rect">
              <a:avLst/>
            </a:prstGeom>
            <a:solidFill>
              <a:schemeClr val="accent2">
                <a:lumMod val="40000"/>
                <a:lumOff val="60000"/>
              </a:schemeClr>
            </a:solidFill>
            <a:ln>
              <a:solidFill>
                <a:schemeClr val="tx1"/>
              </a:solidFill>
            </a:ln>
          </p:spPr>
          <p:txBody>
            <a:bodyPr wrap="square" rtlCol="0">
              <a:spAutoFit/>
            </a:bodyPr>
            <a:lstStyle/>
            <a:p>
              <a:pPr algn="ctr"/>
              <a:r>
                <a:rPr lang="en-US" dirty="0" smtClean="0"/>
                <a:t>2011</a:t>
              </a:r>
              <a:endParaRPr lang="en-US" dirty="0"/>
            </a:p>
          </p:txBody>
        </p:sp>
        <p:sp>
          <p:nvSpPr>
            <p:cNvPr id="12" name="TextBox 11"/>
            <p:cNvSpPr txBox="1"/>
            <p:nvPr/>
          </p:nvSpPr>
          <p:spPr>
            <a:xfrm>
              <a:off x="4763523" y="3415427"/>
              <a:ext cx="708697" cy="369332"/>
            </a:xfrm>
            <a:prstGeom prst="rect">
              <a:avLst/>
            </a:prstGeom>
            <a:solidFill>
              <a:schemeClr val="accent2">
                <a:lumMod val="40000"/>
                <a:lumOff val="60000"/>
              </a:schemeClr>
            </a:solidFill>
            <a:ln>
              <a:solidFill>
                <a:schemeClr val="tx1"/>
              </a:solidFill>
            </a:ln>
          </p:spPr>
          <p:txBody>
            <a:bodyPr wrap="square" rtlCol="0">
              <a:spAutoFit/>
            </a:bodyPr>
            <a:lstStyle/>
            <a:p>
              <a:pPr algn="ctr"/>
              <a:r>
                <a:rPr lang="en-US" dirty="0" smtClean="0"/>
                <a:t>2012</a:t>
              </a:r>
              <a:endParaRPr lang="en-US" dirty="0"/>
            </a:p>
          </p:txBody>
        </p:sp>
        <p:sp>
          <p:nvSpPr>
            <p:cNvPr id="13" name="TextBox 12"/>
            <p:cNvSpPr txBox="1"/>
            <p:nvPr/>
          </p:nvSpPr>
          <p:spPr>
            <a:xfrm>
              <a:off x="5472220" y="3414370"/>
              <a:ext cx="708697" cy="369332"/>
            </a:xfrm>
            <a:prstGeom prst="rect">
              <a:avLst/>
            </a:prstGeom>
            <a:solidFill>
              <a:schemeClr val="accent2">
                <a:lumMod val="40000"/>
                <a:lumOff val="60000"/>
              </a:schemeClr>
            </a:solidFill>
            <a:ln>
              <a:solidFill>
                <a:schemeClr val="tx1"/>
              </a:solidFill>
            </a:ln>
          </p:spPr>
          <p:txBody>
            <a:bodyPr wrap="square" rtlCol="0">
              <a:spAutoFit/>
            </a:bodyPr>
            <a:lstStyle/>
            <a:p>
              <a:pPr algn="ctr"/>
              <a:r>
                <a:rPr lang="en-US" dirty="0" smtClean="0"/>
                <a:t>2013</a:t>
              </a:r>
              <a:endParaRPr lang="en-US" dirty="0"/>
            </a:p>
          </p:txBody>
        </p:sp>
        <p:sp>
          <p:nvSpPr>
            <p:cNvPr id="14" name="TextBox 13"/>
            <p:cNvSpPr txBox="1"/>
            <p:nvPr/>
          </p:nvSpPr>
          <p:spPr>
            <a:xfrm>
              <a:off x="6174073" y="3414370"/>
              <a:ext cx="708697" cy="369332"/>
            </a:xfrm>
            <a:prstGeom prst="rect">
              <a:avLst/>
            </a:prstGeom>
            <a:solidFill>
              <a:schemeClr val="accent2">
                <a:lumMod val="40000"/>
                <a:lumOff val="60000"/>
              </a:schemeClr>
            </a:solidFill>
            <a:ln>
              <a:solidFill>
                <a:schemeClr val="tx1"/>
              </a:solidFill>
            </a:ln>
          </p:spPr>
          <p:txBody>
            <a:bodyPr wrap="square" rtlCol="0">
              <a:spAutoFit/>
            </a:bodyPr>
            <a:lstStyle/>
            <a:p>
              <a:pPr algn="ctr"/>
              <a:r>
                <a:rPr lang="en-US" dirty="0" smtClean="0"/>
                <a:t>2014</a:t>
              </a:r>
              <a:endParaRPr lang="en-US" dirty="0"/>
            </a:p>
          </p:txBody>
        </p:sp>
        <p:sp>
          <p:nvSpPr>
            <p:cNvPr id="15" name="TextBox 14"/>
            <p:cNvSpPr txBox="1"/>
            <p:nvPr/>
          </p:nvSpPr>
          <p:spPr>
            <a:xfrm>
              <a:off x="6886044" y="3414370"/>
              <a:ext cx="708697" cy="369332"/>
            </a:xfrm>
            <a:prstGeom prst="rect">
              <a:avLst/>
            </a:prstGeom>
            <a:solidFill>
              <a:srgbClr val="92D050"/>
            </a:solidFill>
            <a:ln>
              <a:solidFill>
                <a:schemeClr val="tx1"/>
              </a:solidFill>
            </a:ln>
          </p:spPr>
          <p:txBody>
            <a:bodyPr wrap="square" rtlCol="0">
              <a:spAutoFit/>
            </a:bodyPr>
            <a:lstStyle/>
            <a:p>
              <a:pPr algn="ctr"/>
              <a:r>
                <a:rPr lang="en-US" dirty="0" smtClean="0"/>
                <a:t>2015</a:t>
              </a:r>
              <a:endParaRPr lang="en-US" dirty="0"/>
            </a:p>
          </p:txBody>
        </p:sp>
        <p:sp>
          <p:nvSpPr>
            <p:cNvPr id="17" name="TextBox 16"/>
            <p:cNvSpPr txBox="1"/>
            <p:nvPr/>
          </p:nvSpPr>
          <p:spPr>
            <a:xfrm>
              <a:off x="7594741" y="3414370"/>
              <a:ext cx="708697" cy="369332"/>
            </a:xfrm>
            <a:prstGeom prst="rect">
              <a:avLst/>
            </a:prstGeom>
            <a:solidFill>
              <a:srgbClr val="92D050"/>
            </a:solidFill>
            <a:ln>
              <a:solidFill>
                <a:schemeClr val="tx1"/>
              </a:solidFill>
            </a:ln>
          </p:spPr>
          <p:txBody>
            <a:bodyPr wrap="square" rtlCol="0">
              <a:spAutoFit/>
            </a:bodyPr>
            <a:lstStyle/>
            <a:p>
              <a:pPr algn="ctr"/>
              <a:r>
                <a:rPr lang="en-US" dirty="0" smtClean="0"/>
                <a:t>2016</a:t>
              </a:r>
              <a:endParaRPr lang="en-US" dirty="0"/>
            </a:p>
          </p:txBody>
        </p:sp>
        <p:sp>
          <p:nvSpPr>
            <p:cNvPr id="18" name="TextBox 17"/>
            <p:cNvSpPr txBox="1"/>
            <p:nvPr/>
          </p:nvSpPr>
          <p:spPr>
            <a:xfrm>
              <a:off x="8316096" y="3414244"/>
              <a:ext cx="708697" cy="369332"/>
            </a:xfrm>
            <a:prstGeom prst="rect">
              <a:avLst/>
            </a:prstGeom>
            <a:solidFill>
              <a:schemeClr val="accent3">
                <a:lumMod val="60000"/>
                <a:lumOff val="40000"/>
              </a:schemeClr>
            </a:solidFill>
            <a:ln>
              <a:solidFill>
                <a:schemeClr val="tx1"/>
              </a:solidFill>
            </a:ln>
          </p:spPr>
          <p:txBody>
            <a:bodyPr wrap="square" rtlCol="0">
              <a:spAutoFit/>
            </a:bodyPr>
            <a:lstStyle/>
            <a:p>
              <a:pPr algn="ctr"/>
              <a:r>
                <a:rPr lang="en-US" dirty="0" smtClean="0"/>
                <a:t>2017</a:t>
              </a:r>
              <a:endParaRPr lang="en-US" dirty="0"/>
            </a:p>
          </p:txBody>
        </p:sp>
      </p:grpSp>
      <p:sp>
        <p:nvSpPr>
          <p:cNvPr id="20" name="Text Box 2"/>
          <p:cNvSpPr txBox="1">
            <a:spLocks noChangeArrowheads="1"/>
          </p:cNvSpPr>
          <p:nvPr/>
        </p:nvSpPr>
        <p:spPr bwMode="auto">
          <a:xfrm>
            <a:off x="13447" y="3893634"/>
            <a:ext cx="4607826" cy="2959272"/>
          </a:xfrm>
          <a:prstGeom prst="rect">
            <a:avLst/>
          </a:prstGeom>
          <a:solidFill>
            <a:schemeClr val="bg1"/>
          </a:solidFill>
          <a:ln>
            <a:noFill/>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a:spAutoFit/>
          </a:bodyPr>
          <a:lstStyle/>
          <a:p>
            <a:pPr marL="53975" marR="0" indent="3175">
              <a:lnSpc>
                <a:spcPct val="115000"/>
              </a:lnSpc>
              <a:spcBef>
                <a:spcPts val="0"/>
              </a:spcBef>
              <a:spcAft>
                <a:spcPts val="0"/>
              </a:spcAft>
            </a:pPr>
            <a:r>
              <a:rPr lang="en-US" b="1" dirty="0">
                <a:solidFill>
                  <a:srgbClr val="000000"/>
                </a:solidFill>
                <a:effectLst/>
                <a:ea typeface="Times New Roman" panose="02020603050405020304" pitchFamily="18" charset="0"/>
                <a:cs typeface="Times New Roman" panose="02020603050405020304" pitchFamily="18" charset="0"/>
              </a:rPr>
              <a:t>R</a:t>
            </a:r>
            <a:r>
              <a:rPr lang="en-US" b="1" spc="-5" dirty="0">
                <a:solidFill>
                  <a:srgbClr val="000000"/>
                </a:solidFill>
                <a:effectLst/>
                <a:ea typeface="Times New Roman" panose="02020603050405020304" pitchFamily="18" charset="0"/>
                <a:cs typeface="Times New Roman" panose="02020603050405020304" pitchFamily="18" charset="0"/>
              </a:rPr>
              <a:t>e</a:t>
            </a:r>
            <a:r>
              <a:rPr lang="en-US" b="1" dirty="0">
                <a:solidFill>
                  <a:srgbClr val="000000"/>
                </a:solidFill>
                <a:effectLst/>
                <a:ea typeface="Times New Roman" panose="02020603050405020304" pitchFamily="18" charset="0"/>
                <a:cs typeface="Times New Roman" panose="02020603050405020304" pitchFamily="18" charset="0"/>
              </a:rPr>
              <a:t>s</a:t>
            </a:r>
            <a:r>
              <a:rPr lang="en-US" b="1" spc="5" dirty="0">
                <a:solidFill>
                  <a:srgbClr val="000000"/>
                </a:solidFill>
                <a:effectLst/>
                <a:ea typeface="Times New Roman" panose="02020603050405020304" pitchFamily="18" charset="0"/>
                <a:cs typeface="Times New Roman" panose="02020603050405020304" pitchFamily="18" charset="0"/>
              </a:rPr>
              <a:t>u</a:t>
            </a:r>
            <a:r>
              <a:rPr lang="en-US" b="1" dirty="0">
                <a:solidFill>
                  <a:srgbClr val="000000"/>
                </a:solidFill>
                <a:effectLst/>
                <a:ea typeface="Times New Roman" panose="02020603050405020304" pitchFamily="18" charset="0"/>
                <a:cs typeface="Times New Roman" panose="02020603050405020304" pitchFamily="18" charset="0"/>
              </a:rPr>
              <a:t>lt</a:t>
            </a:r>
            <a:r>
              <a:rPr lang="en-US" b="1" spc="260" dirty="0">
                <a:solidFill>
                  <a:srgbClr val="000000"/>
                </a:solidFill>
                <a:effectLst/>
                <a:ea typeface="Times New Roman" panose="02020603050405020304" pitchFamily="18" charset="0"/>
                <a:cs typeface="Times New Roman" panose="02020603050405020304" pitchFamily="18" charset="0"/>
              </a:rPr>
              <a:t> </a:t>
            </a:r>
            <a:r>
              <a:rPr lang="en-US" b="1" dirty="0" smtClean="0">
                <a:solidFill>
                  <a:srgbClr val="000000"/>
                </a:solidFill>
                <a:effectLst/>
                <a:ea typeface="Times New Roman" panose="02020603050405020304" pitchFamily="18" charset="0"/>
                <a:cs typeface="Times New Roman" panose="02020603050405020304" pitchFamily="18" charset="0"/>
              </a:rPr>
              <a:t>1</a:t>
            </a:r>
            <a:r>
              <a:rPr lang="en-US" dirty="0" smtClean="0">
                <a:solidFill>
                  <a:srgbClr val="000000"/>
                </a:solidFill>
                <a:effectLst/>
                <a:ea typeface="Times New Roman" panose="02020603050405020304" pitchFamily="18" charset="0"/>
                <a:cs typeface="Times New Roman" panose="02020603050405020304" pitchFamily="18" charset="0"/>
              </a:rPr>
              <a:t>:</a:t>
            </a:r>
            <a:r>
              <a:rPr lang="en-US" spc="265" dirty="0">
                <a:solidFill>
                  <a:srgbClr val="000000"/>
                </a:solidFill>
                <a:ea typeface="Times New Roman" panose="02020603050405020304" pitchFamily="18" charset="0"/>
                <a:cs typeface="Times New Roman" panose="02020603050405020304" pitchFamily="18" charset="0"/>
              </a:rPr>
              <a:t> </a:t>
            </a:r>
            <a:r>
              <a:rPr lang="en-US" dirty="0" smtClean="0">
                <a:solidFill>
                  <a:srgbClr val="000000"/>
                </a:solidFill>
                <a:effectLst/>
                <a:ea typeface="Times New Roman" panose="02020603050405020304" pitchFamily="18" charset="0"/>
                <a:cs typeface="Times New Roman" panose="02020603050405020304" pitchFamily="18" charset="0"/>
              </a:rPr>
              <a:t>Av</a:t>
            </a:r>
            <a:r>
              <a:rPr lang="en-US" spc="-5" dirty="0" smtClean="0">
                <a:solidFill>
                  <a:srgbClr val="000000"/>
                </a:solidFill>
                <a:effectLst/>
                <a:ea typeface="Times New Roman" panose="02020603050405020304" pitchFamily="18" charset="0"/>
                <a:cs typeface="Times New Roman" panose="02020603050405020304" pitchFamily="18" charset="0"/>
              </a:rPr>
              <a:t>a</a:t>
            </a:r>
            <a:r>
              <a:rPr lang="en-US" dirty="0" smtClean="0">
                <a:solidFill>
                  <a:srgbClr val="000000"/>
                </a:solidFill>
                <a:effectLst/>
                <a:ea typeface="Times New Roman" panose="02020603050405020304" pitchFamily="18" charset="0"/>
                <a:cs typeface="Times New Roman" panose="02020603050405020304" pitchFamily="18" charset="0"/>
              </a:rPr>
              <a:t>i</a:t>
            </a:r>
            <a:r>
              <a:rPr lang="en-US" spc="5" dirty="0" smtClean="0">
                <a:solidFill>
                  <a:srgbClr val="000000"/>
                </a:solidFill>
                <a:effectLst/>
                <a:ea typeface="Times New Roman" panose="02020603050405020304" pitchFamily="18" charset="0"/>
                <a:cs typeface="Times New Roman" panose="02020603050405020304" pitchFamily="18" charset="0"/>
              </a:rPr>
              <a:t>l</a:t>
            </a:r>
            <a:r>
              <a:rPr lang="en-US" spc="-5" dirty="0" smtClean="0">
                <a:solidFill>
                  <a:srgbClr val="000000"/>
                </a:solidFill>
                <a:effectLst/>
                <a:ea typeface="Times New Roman" panose="02020603050405020304" pitchFamily="18" charset="0"/>
                <a:cs typeface="Times New Roman" panose="02020603050405020304" pitchFamily="18" charset="0"/>
              </a:rPr>
              <a:t>a</a:t>
            </a:r>
            <a:r>
              <a:rPr lang="en-US" dirty="0" smtClean="0">
                <a:solidFill>
                  <a:srgbClr val="000000"/>
                </a:solidFill>
                <a:effectLst/>
                <a:ea typeface="Times New Roman" panose="02020603050405020304" pitchFamily="18" charset="0"/>
                <a:cs typeface="Times New Roman" panose="02020603050405020304" pitchFamily="18" charset="0"/>
              </a:rPr>
              <a:t>bi</a:t>
            </a:r>
            <a:r>
              <a:rPr lang="en-US" spc="5" dirty="0" smtClean="0">
                <a:solidFill>
                  <a:srgbClr val="000000"/>
                </a:solidFill>
                <a:effectLst/>
                <a:ea typeface="Times New Roman" panose="02020603050405020304" pitchFamily="18" charset="0"/>
                <a:cs typeface="Times New Roman" panose="02020603050405020304" pitchFamily="18" charset="0"/>
              </a:rPr>
              <a:t>l</a:t>
            </a:r>
            <a:r>
              <a:rPr lang="en-US" dirty="0" smtClean="0">
                <a:solidFill>
                  <a:srgbClr val="000000"/>
                </a:solidFill>
                <a:effectLst/>
                <a:ea typeface="Times New Roman" panose="02020603050405020304" pitchFamily="18" charset="0"/>
                <a:cs typeface="Times New Roman" panose="02020603050405020304" pitchFamily="18" charset="0"/>
              </a:rPr>
              <a:t>i</a:t>
            </a:r>
            <a:r>
              <a:rPr lang="en-US" spc="15" dirty="0" smtClean="0">
                <a:solidFill>
                  <a:srgbClr val="000000"/>
                </a:solidFill>
                <a:effectLst/>
                <a:ea typeface="Times New Roman" panose="02020603050405020304" pitchFamily="18" charset="0"/>
                <a:cs typeface="Times New Roman" panose="02020603050405020304" pitchFamily="18" charset="0"/>
              </a:rPr>
              <a:t>t</a:t>
            </a:r>
            <a:r>
              <a:rPr lang="en-US" dirty="0" smtClean="0">
                <a:solidFill>
                  <a:srgbClr val="000000"/>
                </a:solidFill>
                <a:effectLst/>
                <a:ea typeface="Times New Roman" panose="02020603050405020304" pitchFamily="18" charset="0"/>
                <a:cs typeface="Times New Roman" panose="02020603050405020304" pitchFamily="18" charset="0"/>
              </a:rPr>
              <a:t>y</a:t>
            </a:r>
            <a:r>
              <a:rPr lang="en-US" spc="240" dirty="0" smtClean="0">
                <a:solidFill>
                  <a:srgbClr val="000000"/>
                </a:solidFill>
                <a:effectLst/>
                <a:ea typeface="Times New Roman" panose="02020603050405020304" pitchFamily="18" charset="0"/>
                <a:cs typeface="Times New Roman" panose="02020603050405020304" pitchFamily="18" charset="0"/>
              </a:rPr>
              <a:t> </a:t>
            </a:r>
            <a:r>
              <a:rPr lang="en-US" spc="5" dirty="0">
                <a:solidFill>
                  <a:srgbClr val="000000"/>
                </a:solidFill>
                <a:effectLst/>
                <a:ea typeface="Times New Roman" panose="02020603050405020304" pitchFamily="18" charset="0"/>
                <a:cs typeface="Times New Roman" panose="02020603050405020304" pitchFamily="18" charset="0"/>
              </a:rPr>
              <a:t>a</a:t>
            </a:r>
            <a:r>
              <a:rPr lang="en-US" dirty="0">
                <a:solidFill>
                  <a:srgbClr val="000000"/>
                </a:solidFill>
                <a:effectLst/>
                <a:ea typeface="Times New Roman" panose="02020603050405020304" pitchFamily="18" charset="0"/>
                <a:cs typeface="Times New Roman" panose="02020603050405020304" pitchFamily="18" charset="0"/>
              </a:rPr>
              <a:t>nd</a:t>
            </a:r>
            <a:r>
              <a:rPr lang="en-US" spc="265" dirty="0">
                <a:solidFill>
                  <a:srgbClr val="000000"/>
                </a:solidFill>
                <a:effectLst/>
                <a:ea typeface="Times New Roman" panose="02020603050405020304" pitchFamily="18" charset="0"/>
                <a:cs typeface="Times New Roman" panose="02020603050405020304" pitchFamily="18" charset="0"/>
              </a:rPr>
              <a:t> </a:t>
            </a:r>
            <a:r>
              <a:rPr lang="en-US" spc="-5" dirty="0">
                <a:solidFill>
                  <a:srgbClr val="000000"/>
                </a:solidFill>
                <a:effectLst/>
                <a:ea typeface="Times New Roman" panose="02020603050405020304" pitchFamily="18" charset="0"/>
                <a:cs typeface="Times New Roman" panose="02020603050405020304" pitchFamily="18" charset="0"/>
              </a:rPr>
              <a:t>a</a:t>
            </a:r>
            <a:r>
              <a:rPr lang="en-US" dirty="0">
                <a:solidFill>
                  <a:srgbClr val="000000"/>
                </a:solidFill>
                <a:effectLst/>
                <a:ea typeface="Times New Roman" panose="02020603050405020304" pitchFamily="18" charset="0"/>
                <a:cs typeface="Times New Roman" panose="02020603050405020304" pitchFamily="18" charset="0"/>
              </a:rPr>
              <a:t>d</a:t>
            </a:r>
            <a:r>
              <a:rPr lang="en-US" spc="-5" dirty="0">
                <a:solidFill>
                  <a:srgbClr val="000000"/>
                </a:solidFill>
                <a:effectLst/>
                <a:ea typeface="Times New Roman" panose="02020603050405020304" pitchFamily="18" charset="0"/>
                <a:cs typeface="Times New Roman" panose="02020603050405020304" pitchFamily="18" charset="0"/>
              </a:rPr>
              <a:t>e</a:t>
            </a:r>
            <a:r>
              <a:rPr lang="en-US" dirty="0">
                <a:solidFill>
                  <a:srgbClr val="000000"/>
                </a:solidFill>
                <a:effectLst/>
                <a:ea typeface="Times New Roman" panose="02020603050405020304" pitchFamily="18" charset="0"/>
                <a:cs typeface="Times New Roman" panose="02020603050405020304" pitchFamily="18" charset="0"/>
              </a:rPr>
              <a:t>qu</a:t>
            </a:r>
            <a:r>
              <a:rPr lang="en-US" spc="5" dirty="0">
                <a:solidFill>
                  <a:srgbClr val="000000"/>
                </a:solidFill>
                <a:effectLst/>
                <a:ea typeface="Times New Roman" panose="02020603050405020304" pitchFamily="18" charset="0"/>
                <a:cs typeface="Times New Roman" panose="02020603050405020304" pitchFamily="18" charset="0"/>
              </a:rPr>
              <a:t>a</a:t>
            </a:r>
            <a:r>
              <a:rPr lang="en-US" spc="20" dirty="0">
                <a:solidFill>
                  <a:srgbClr val="000000"/>
                </a:solidFill>
                <a:effectLst/>
                <a:ea typeface="Times New Roman" panose="02020603050405020304" pitchFamily="18" charset="0"/>
                <a:cs typeface="Times New Roman" panose="02020603050405020304" pitchFamily="18" charset="0"/>
              </a:rPr>
              <a:t>c</a:t>
            </a:r>
            <a:r>
              <a:rPr lang="en-US" dirty="0">
                <a:solidFill>
                  <a:srgbClr val="000000"/>
                </a:solidFill>
                <a:effectLst/>
                <a:ea typeface="Times New Roman" panose="02020603050405020304" pitchFamily="18" charset="0"/>
                <a:cs typeface="Times New Roman" panose="02020603050405020304" pitchFamily="18" charset="0"/>
              </a:rPr>
              <a:t>y</a:t>
            </a:r>
            <a:r>
              <a:rPr lang="en-US" spc="240" dirty="0">
                <a:solidFill>
                  <a:srgbClr val="000000"/>
                </a:solidFill>
                <a:effectLst/>
                <a:ea typeface="Times New Roman" panose="02020603050405020304" pitchFamily="18" charset="0"/>
                <a:cs typeface="Times New Roman" panose="02020603050405020304" pitchFamily="18" charset="0"/>
              </a:rPr>
              <a:t> </a:t>
            </a:r>
            <a:r>
              <a:rPr lang="en-US" dirty="0">
                <a:solidFill>
                  <a:srgbClr val="000000"/>
                </a:solidFill>
                <a:effectLst/>
                <a:ea typeface="Times New Roman" panose="02020603050405020304" pitchFamily="18" charset="0"/>
                <a:cs typeface="Times New Roman" panose="02020603050405020304" pitchFamily="18" charset="0"/>
              </a:rPr>
              <a:t>of</a:t>
            </a:r>
            <a:r>
              <a:rPr lang="en-US" spc="270" dirty="0">
                <a:solidFill>
                  <a:srgbClr val="000000"/>
                </a:solidFill>
                <a:effectLst/>
                <a:ea typeface="Times New Roman" panose="02020603050405020304" pitchFamily="18" charset="0"/>
                <a:cs typeface="Times New Roman" panose="02020603050405020304" pitchFamily="18" charset="0"/>
              </a:rPr>
              <a:t> </a:t>
            </a:r>
            <a:r>
              <a:rPr lang="en-US" spc="-10" dirty="0">
                <a:solidFill>
                  <a:srgbClr val="000000"/>
                </a:solidFill>
                <a:effectLst/>
                <a:ea typeface="Times New Roman" panose="02020603050405020304" pitchFamily="18" charset="0"/>
                <a:cs typeface="Times New Roman" panose="02020603050405020304" pitchFamily="18" charset="0"/>
              </a:rPr>
              <a:t>g</a:t>
            </a:r>
            <a:r>
              <a:rPr lang="en-US" dirty="0">
                <a:solidFill>
                  <a:srgbClr val="000000"/>
                </a:solidFill>
                <a:effectLst/>
                <a:ea typeface="Times New Roman" panose="02020603050405020304" pitchFamily="18" charset="0"/>
                <a:cs typeface="Times New Roman" panose="02020603050405020304" pitchFamily="18" charset="0"/>
              </a:rPr>
              <a:t>roundwater</a:t>
            </a:r>
            <a:r>
              <a:rPr lang="en-US" spc="270" dirty="0">
                <a:solidFill>
                  <a:srgbClr val="000000"/>
                </a:solidFill>
                <a:effectLst/>
                <a:ea typeface="Times New Roman" panose="02020603050405020304" pitchFamily="18" charset="0"/>
                <a:cs typeface="Times New Roman" panose="02020603050405020304" pitchFamily="18" charset="0"/>
              </a:rPr>
              <a:t> </a:t>
            </a:r>
            <a:r>
              <a:rPr lang="en-US" spc="-5" dirty="0">
                <a:solidFill>
                  <a:srgbClr val="000000"/>
                </a:solidFill>
                <a:effectLst/>
                <a:ea typeface="Times New Roman" panose="02020603050405020304" pitchFamily="18" charset="0"/>
                <a:cs typeface="Times New Roman" panose="02020603050405020304" pitchFamily="18" charset="0"/>
              </a:rPr>
              <a:t>a</a:t>
            </a:r>
            <a:r>
              <a:rPr lang="en-US" dirty="0">
                <a:solidFill>
                  <a:srgbClr val="000000"/>
                </a:solidFill>
                <a:effectLst/>
                <a:ea typeface="Times New Roman" panose="02020603050405020304" pitchFamily="18" charset="0"/>
                <a:cs typeface="Times New Roman" panose="02020603050405020304" pitchFamily="18" charset="0"/>
              </a:rPr>
              <a:t>nd</a:t>
            </a:r>
            <a:r>
              <a:rPr lang="en-US" spc="265" dirty="0">
                <a:solidFill>
                  <a:srgbClr val="000000"/>
                </a:solidFill>
                <a:effectLst/>
                <a:ea typeface="Times New Roman" panose="02020603050405020304" pitchFamily="18" charset="0"/>
                <a:cs typeface="Times New Roman" panose="02020603050405020304" pitchFamily="18" charset="0"/>
              </a:rPr>
              <a:t> </a:t>
            </a:r>
            <a:r>
              <a:rPr lang="en-US" dirty="0">
                <a:solidFill>
                  <a:srgbClr val="000000"/>
                </a:solidFill>
                <a:effectLst/>
                <a:ea typeface="Times New Roman" panose="02020603050405020304" pitchFamily="18" charset="0"/>
                <a:cs typeface="Times New Roman" panose="02020603050405020304" pitchFamily="18" charset="0"/>
              </a:rPr>
              <a:t>r</a:t>
            </a:r>
            <a:r>
              <a:rPr lang="en-US" spc="-10" dirty="0">
                <a:solidFill>
                  <a:srgbClr val="000000"/>
                </a:solidFill>
                <a:effectLst/>
                <a:ea typeface="Times New Roman" panose="02020603050405020304" pitchFamily="18" charset="0"/>
                <a:cs typeface="Times New Roman" panose="02020603050405020304" pitchFamily="18" charset="0"/>
              </a:rPr>
              <a:t>a</a:t>
            </a:r>
            <a:r>
              <a:rPr lang="en-US" dirty="0">
                <a:solidFill>
                  <a:srgbClr val="000000"/>
                </a:solidFill>
                <a:effectLst/>
                <a:ea typeface="Times New Roman" panose="02020603050405020304" pitchFamily="18" charset="0"/>
                <a:cs typeface="Times New Roman" panose="02020603050405020304" pitchFamily="18" charset="0"/>
              </a:rPr>
              <a:t>in</a:t>
            </a:r>
            <a:r>
              <a:rPr lang="en-US" spc="10" dirty="0">
                <a:solidFill>
                  <a:srgbClr val="000000"/>
                </a:solidFill>
                <a:effectLst/>
                <a:ea typeface="Times New Roman" panose="02020603050405020304" pitchFamily="18" charset="0"/>
                <a:cs typeface="Times New Roman" panose="02020603050405020304" pitchFamily="18" charset="0"/>
              </a:rPr>
              <a:t>w</a:t>
            </a:r>
            <a:r>
              <a:rPr lang="en-US" spc="-5" dirty="0">
                <a:solidFill>
                  <a:srgbClr val="000000"/>
                </a:solidFill>
                <a:effectLst/>
                <a:ea typeface="Times New Roman" panose="02020603050405020304" pitchFamily="18" charset="0"/>
                <a:cs typeface="Times New Roman" panose="02020603050405020304" pitchFamily="18" charset="0"/>
              </a:rPr>
              <a:t>a</a:t>
            </a:r>
            <a:r>
              <a:rPr lang="en-US" dirty="0">
                <a:solidFill>
                  <a:srgbClr val="000000"/>
                </a:solidFill>
                <a:effectLst/>
                <a:ea typeface="Times New Roman" panose="02020603050405020304" pitchFamily="18" charset="0"/>
                <a:cs typeface="Times New Roman" panose="02020603050405020304" pitchFamily="18" charset="0"/>
              </a:rPr>
              <a:t>ter</a:t>
            </a:r>
            <a:r>
              <a:rPr lang="en-US" spc="255" dirty="0">
                <a:solidFill>
                  <a:srgbClr val="000000"/>
                </a:solidFill>
                <a:effectLst/>
                <a:ea typeface="Times New Roman" panose="02020603050405020304" pitchFamily="18" charset="0"/>
                <a:cs typeface="Times New Roman" panose="02020603050405020304" pitchFamily="18" charset="0"/>
              </a:rPr>
              <a:t> </a:t>
            </a:r>
            <a:r>
              <a:rPr lang="en-US" spc="-5" dirty="0">
                <a:solidFill>
                  <a:srgbClr val="000000"/>
                </a:solidFill>
                <a:effectLst/>
                <a:ea typeface="Times New Roman" panose="02020603050405020304" pitchFamily="18" charset="0"/>
                <a:cs typeface="Times New Roman" panose="02020603050405020304" pitchFamily="18" charset="0"/>
              </a:rPr>
              <a:t>a</a:t>
            </a:r>
            <a:r>
              <a:rPr lang="en-US" spc="10" dirty="0">
                <a:solidFill>
                  <a:srgbClr val="000000"/>
                </a:solidFill>
                <a:effectLst/>
                <a:ea typeface="Times New Roman" panose="02020603050405020304" pitchFamily="18" charset="0"/>
                <a:cs typeface="Times New Roman" panose="02020603050405020304" pitchFamily="18" charset="0"/>
              </a:rPr>
              <a:t>s</a:t>
            </a:r>
            <a:r>
              <a:rPr lang="en-US" spc="-5" dirty="0">
                <a:solidFill>
                  <a:srgbClr val="000000"/>
                </a:solidFill>
                <a:effectLst/>
                <a:ea typeface="Times New Roman" panose="02020603050405020304" pitchFamily="18" charset="0"/>
                <a:cs typeface="Times New Roman" panose="02020603050405020304" pitchFamily="18" charset="0"/>
              </a:rPr>
              <a:t>ce</a:t>
            </a:r>
            <a:r>
              <a:rPr lang="en-US" dirty="0">
                <a:solidFill>
                  <a:srgbClr val="000000"/>
                </a:solidFill>
                <a:effectLst/>
                <a:ea typeface="Times New Roman" panose="02020603050405020304" pitchFamily="18" charset="0"/>
                <a:cs typeface="Times New Roman" panose="02020603050405020304" pitchFamily="18" charset="0"/>
              </a:rPr>
              <a:t>r</a:t>
            </a:r>
            <a:r>
              <a:rPr lang="en-US" spc="10" dirty="0">
                <a:solidFill>
                  <a:srgbClr val="000000"/>
                </a:solidFill>
                <a:effectLst/>
                <a:ea typeface="Times New Roman" panose="02020603050405020304" pitchFamily="18" charset="0"/>
                <a:cs typeface="Times New Roman" panose="02020603050405020304" pitchFamily="18" charset="0"/>
              </a:rPr>
              <a:t>t</a:t>
            </a:r>
            <a:r>
              <a:rPr lang="en-US" spc="-5" dirty="0">
                <a:solidFill>
                  <a:srgbClr val="000000"/>
                </a:solidFill>
                <a:effectLst/>
                <a:ea typeface="Times New Roman" panose="02020603050405020304" pitchFamily="18" charset="0"/>
                <a:cs typeface="Times New Roman" panose="02020603050405020304" pitchFamily="18" charset="0"/>
              </a:rPr>
              <a:t>a</a:t>
            </a:r>
            <a:r>
              <a:rPr lang="en-US" dirty="0">
                <a:solidFill>
                  <a:srgbClr val="000000"/>
                </a:solidFill>
                <a:effectLst/>
                <a:ea typeface="Times New Roman" panose="02020603050405020304" pitchFamily="18" charset="0"/>
                <a:cs typeface="Times New Roman" panose="02020603050405020304" pitchFamily="18" charset="0"/>
              </a:rPr>
              <a:t>ined</a:t>
            </a:r>
            <a:r>
              <a:rPr lang="en-US" spc="260" dirty="0">
                <a:solidFill>
                  <a:srgbClr val="000000"/>
                </a:solidFill>
                <a:effectLst/>
                <a:ea typeface="Times New Roman" panose="02020603050405020304" pitchFamily="18" charset="0"/>
                <a:cs typeface="Times New Roman" panose="02020603050405020304" pitchFamily="18" charset="0"/>
              </a:rPr>
              <a:t> </a:t>
            </a:r>
            <a:r>
              <a:rPr lang="en-US" spc="-5" dirty="0">
                <a:solidFill>
                  <a:srgbClr val="000000"/>
                </a:solidFill>
                <a:effectLst/>
                <a:ea typeface="Times New Roman" panose="02020603050405020304" pitchFamily="18" charset="0"/>
                <a:cs typeface="Times New Roman" panose="02020603050405020304" pitchFamily="18" charset="0"/>
              </a:rPr>
              <a:t>a</a:t>
            </a:r>
            <a:r>
              <a:rPr lang="en-US" spc="10" dirty="0">
                <a:solidFill>
                  <a:srgbClr val="000000"/>
                </a:solidFill>
                <a:effectLst/>
                <a:ea typeface="Times New Roman" panose="02020603050405020304" pitchFamily="18" charset="0"/>
                <a:cs typeface="Times New Roman" panose="02020603050405020304" pitchFamily="18" charset="0"/>
              </a:rPr>
              <a:t>n</a:t>
            </a:r>
            <a:r>
              <a:rPr lang="en-US" dirty="0">
                <a:solidFill>
                  <a:srgbClr val="000000"/>
                </a:solidFill>
                <a:effectLst/>
                <a:ea typeface="Times New Roman" panose="02020603050405020304" pitchFamily="18" charset="0"/>
                <a:cs typeface="Times New Roman" panose="02020603050405020304" pitchFamily="18" charset="0"/>
              </a:rPr>
              <a:t>d </a:t>
            </a:r>
            <a:r>
              <a:rPr lang="en-US" spc="-5" dirty="0">
                <a:solidFill>
                  <a:schemeClr val="tx1"/>
                </a:solidFill>
                <a:effectLst/>
                <a:ea typeface="Times New Roman" panose="02020603050405020304" pitchFamily="18" charset="0"/>
                <a:cs typeface="Times New Roman" panose="02020603050405020304" pitchFamily="18" charset="0"/>
              </a:rPr>
              <a:t>a</a:t>
            </a:r>
            <a:r>
              <a:rPr lang="en-US" dirty="0">
                <a:solidFill>
                  <a:schemeClr val="tx1"/>
                </a:solidFill>
                <a:effectLst/>
                <a:ea typeface="Times New Roman" panose="02020603050405020304" pitchFamily="18" charset="0"/>
                <a:cs typeface="Times New Roman" panose="02020603050405020304" pitchFamily="18" charset="0"/>
              </a:rPr>
              <a:t>ppro</a:t>
            </a:r>
            <a:r>
              <a:rPr lang="en-US" spc="-5" dirty="0">
                <a:solidFill>
                  <a:schemeClr val="tx1"/>
                </a:solidFill>
                <a:effectLst/>
                <a:ea typeface="Times New Roman" panose="02020603050405020304" pitchFamily="18" charset="0"/>
                <a:cs typeface="Times New Roman" panose="02020603050405020304" pitchFamily="18" charset="0"/>
              </a:rPr>
              <a:t>p</a:t>
            </a:r>
            <a:r>
              <a:rPr lang="en-US" dirty="0">
                <a:solidFill>
                  <a:schemeClr val="tx1"/>
                </a:solidFill>
                <a:effectLst/>
                <a:ea typeface="Times New Roman" panose="02020603050405020304" pitchFamily="18" charset="0"/>
                <a:cs typeface="Times New Roman" panose="02020603050405020304" pitchFamily="18" charset="0"/>
              </a:rPr>
              <a:t>ri</a:t>
            </a:r>
            <a:r>
              <a:rPr lang="en-US" spc="-5" dirty="0">
                <a:solidFill>
                  <a:schemeClr val="tx1"/>
                </a:solidFill>
                <a:effectLst/>
                <a:ea typeface="Times New Roman" panose="02020603050405020304" pitchFamily="18" charset="0"/>
                <a:cs typeface="Times New Roman" panose="02020603050405020304" pitchFamily="18" charset="0"/>
              </a:rPr>
              <a:t>a</a:t>
            </a:r>
            <a:r>
              <a:rPr lang="en-US" dirty="0">
                <a:solidFill>
                  <a:schemeClr val="tx1"/>
                </a:solidFill>
                <a:effectLst/>
                <a:ea typeface="Times New Roman" panose="02020603050405020304" pitchFamily="18" charset="0"/>
                <a:cs typeface="Times New Roman" panose="02020603050405020304" pitchFamily="18" charset="0"/>
              </a:rPr>
              <a:t>te</a:t>
            </a:r>
            <a:r>
              <a:rPr lang="en-US" spc="10" dirty="0">
                <a:solidFill>
                  <a:schemeClr val="tx1"/>
                </a:solidFill>
                <a:effectLst/>
                <a:ea typeface="Times New Roman" panose="02020603050405020304" pitchFamily="18" charset="0"/>
                <a:cs typeface="Times New Roman" panose="02020603050405020304" pitchFamily="18" charset="0"/>
              </a:rPr>
              <a:t> </a:t>
            </a:r>
            <a:r>
              <a:rPr lang="en-US" dirty="0">
                <a:solidFill>
                  <a:srgbClr val="FF0000"/>
                </a:solidFill>
                <a:effectLst/>
                <a:ea typeface="Times New Roman" panose="02020603050405020304" pitchFamily="18" charset="0"/>
                <a:cs typeface="Times New Roman" panose="02020603050405020304" pitchFamily="18" charset="0"/>
              </a:rPr>
              <a:t>w</a:t>
            </a:r>
            <a:r>
              <a:rPr lang="en-US" spc="-5" dirty="0">
                <a:solidFill>
                  <a:srgbClr val="FF0000"/>
                </a:solidFill>
                <a:effectLst/>
                <a:ea typeface="Times New Roman" panose="02020603050405020304" pitchFamily="18" charset="0"/>
                <a:cs typeface="Times New Roman" panose="02020603050405020304" pitchFamily="18" charset="0"/>
              </a:rPr>
              <a:t>a</a:t>
            </a:r>
            <a:r>
              <a:rPr lang="en-US" dirty="0">
                <a:solidFill>
                  <a:srgbClr val="FF0000"/>
                </a:solidFill>
                <a:effectLst/>
                <a:ea typeface="Times New Roman" panose="02020603050405020304" pitchFamily="18" charset="0"/>
                <a:cs typeface="Times New Roman" panose="02020603050405020304" pitchFamily="18" charset="0"/>
              </a:rPr>
              <a:t>ter</a:t>
            </a:r>
            <a:r>
              <a:rPr lang="en-US" spc="5" dirty="0">
                <a:solidFill>
                  <a:srgbClr val="FF0000"/>
                </a:solidFill>
                <a:effectLst/>
                <a:ea typeface="Times New Roman" panose="02020603050405020304" pitchFamily="18" charset="0"/>
                <a:cs typeface="Times New Roman" panose="02020603050405020304" pitchFamily="18" charset="0"/>
              </a:rPr>
              <a:t> </a:t>
            </a:r>
            <a:r>
              <a:rPr lang="en-US" spc="-5" dirty="0">
                <a:solidFill>
                  <a:srgbClr val="FF0000"/>
                </a:solidFill>
                <a:effectLst/>
                <a:ea typeface="Times New Roman" panose="02020603050405020304" pitchFamily="18" charset="0"/>
                <a:cs typeface="Times New Roman" panose="02020603050405020304" pitchFamily="18" charset="0"/>
              </a:rPr>
              <a:t>a</a:t>
            </a:r>
            <a:r>
              <a:rPr lang="en-US" dirty="0">
                <a:solidFill>
                  <a:srgbClr val="FF0000"/>
                </a:solidFill>
                <a:effectLst/>
                <a:ea typeface="Times New Roman" panose="02020603050405020304" pitchFamily="18" charset="0"/>
                <a:cs typeface="Times New Roman" panose="02020603050405020304" pitchFamily="18" charset="0"/>
              </a:rPr>
              <a:t>nd s</a:t>
            </a:r>
            <a:r>
              <a:rPr lang="en-US" spc="5" dirty="0">
                <a:solidFill>
                  <a:srgbClr val="FF0000"/>
                </a:solidFill>
                <a:effectLst/>
                <a:ea typeface="Times New Roman" panose="02020603050405020304" pitchFamily="18" charset="0"/>
                <a:cs typeface="Times New Roman" panose="02020603050405020304" pitchFamily="18" charset="0"/>
              </a:rPr>
              <a:t>a</a:t>
            </a:r>
            <a:r>
              <a:rPr lang="en-US" dirty="0">
                <a:solidFill>
                  <a:srgbClr val="FF0000"/>
                </a:solidFill>
                <a:effectLst/>
                <a:ea typeface="Times New Roman" panose="02020603050405020304" pitchFamily="18" charset="0"/>
                <a:cs typeface="Times New Roman" panose="02020603050405020304" pitchFamily="18" charset="0"/>
              </a:rPr>
              <a:t>ni</a:t>
            </a:r>
            <a:r>
              <a:rPr lang="en-US" spc="5" dirty="0">
                <a:solidFill>
                  <a:srgbClr val="FF0000"/>
                </a:solidFill>
                <a:effectLst/>
                <a:ea typeface="Times New Roman" panose="02020603050405020304" pitchFamily="18" charset="0"/>
                <a:cs typeface="Times New Roman" panose="02020603050405020304" pitchFamily="18" charset="0"/>
              </a:rPr>
              <a:t>t</a:t>
            </a:r>
            <a:r>
              <a:rPr lang="en-US" spc="-5" dirty="0">
                <a:solidFill>
                  <a:srgbClr val="FF0000"/>
                </a:solidFill>
                <a:effectLst/>
                <a:ea typeface="Times New Roman" panose="02020603050405020304" pitchFamily="18" charset="0"/>
                <a:cs typeface="Times New Roman" panose="02020603050405020304" pitchFamily="18" charset="0"/>
              </a:rPr>
              <a:t>a</a:t>
            </a:r>
            <a:r>
              <a:rPr lang="en-US" dirty="0">
                <a:solidFill>
                  <a:srgbClr val="FF0000"/>
                </a:solidFill>
                <a:effectLst/>
                <a:ea typeface="Times New Roman" panose="02020603050405020304" pitchFamily="18" charset="0"/>
                <a:cs typeface="Times New Roman" panose="02020603050405020304" pitchFamily="18" charset="0"/>
              </a:rPr>
              <a:t>t</a:t>
            </a:r>
            <a:r>
              <a:rPr lang="en-US" spc="5" dirty="0">
                <a:solidFill>
                  <a:srgbClr val="FF0000"/>
                </a:solidFill>
                <a:effectLst/>
                <a:ea typeface="Times New Roman" panose="02020603050405020304" pitchFamily="18" charset="0"/>
                <a:cs typeface="Times New Roman" panose="02020603050405020304" pitchFamily="18" charset="0"/>
              </a:rPr>
              <a:t>i</a:t>
            </a:r>
            <a:r>
              <a:rPr lang="en-US" dirty="0">
                <a:solidFill>
                  <a:srgbClr val="FF0000"/>
                </a:solidFill>
                <a:effectLst/>
                <a:ea typeface="Times New Roman" panose="02020603050405020304" pitchFamily="18" charset="0"/>
                <a:cs typeface="Times New Roman" panose="02020603050405020304" pitchFamily="18" charset="0"/>
              </a:rPr>
              <a:t>on </a:t>
            </a:r>
            <a:r>
              <a:rPr lang="en-US" spc="10" dirty="0">
                <a:solidFill>
                  <a:srgbClr val="FF0000"/>
                </a:solidFill>
                <a:effectLst/>
                <a:ea typeface="Times New Roman" panose="02020603050405020304" pitchFamily="18" charset="0"/>
                <a:cs typeface="Times New Roman" panose="02020603050405020304" pitchFamily="18" charset="0"/>
              </a:rPr>
              <a:t>s</a:t>
            </a:r>
            <a:r>
              <a:rPr lang="en-US" spc="-35" dirty="0">
                <a:solidFill>
                  <a:srgbClr val="FF0000"/>
                </a:solidFill>
                <a:effectLst/>
                <a:ea typeface="Times New Roman" panose="02020603050405020304" pitchFamily="18" charset="0"/>
                <a:cs typeface="Times New Roman" panose="02020603050405020304" pitchFamily="18" charset="0"/>
              </a:rPr>
              <a:t>y</a:t>
            </a:r>
            <a:r>
              <a:rPr lang="en-US" dirty="0">
                <a:solidFill>
                  <a:srgbClr val="FF0000"/>
                </a:solidFill>
                <a:effectLst/>
                <a:ea typeface="Times New Roman" panose="02020603050405020304" pitchFamily="18" charset="0"/>
                <a:cs typeface="Times New Roman" panose="02020603050405020304" pitchFamily="18" charset="0"/>
              </a:rPr>
              <a:t>s</a:t>
            </a:r>
            <a:r>
              <a:rPr lang="en-US" spc="15" dirty="0">
                <a:solidFill>
                  <a:srgbClr val="FF0000"/>
                </a:solidFill>
                <a:effectLst/>
                <a:ea typeface="Times New Roman" panose="02020603050405020304" pitchFamily="18" charset="0"/>
                <a:cs typeface="Times New Roman" panose="02020603050405020304" pitchFamily="18" charset="0"/>
              </a:rPr>
              <a:t>t</a:t>
            </a:r>
            <a:r>
              <a:rPr lang="en-US" spc="-5" dirty="0">
                <a:solidFill>
                  <a:srgbClr val="FF0000"/>
                </a:solidFill>
                <a:effectLst/>
                <a:ea typeface="Times New Roman" panose="02020603050405020304" pitchFamily="18" charset="0"/>
                <a:cs typeface="Times New Roman" panose="02020603050405020304" pitchFamily="18" charset="0"/>
              </a:rPr>
              <a:t>e</a:t>
            </a:r>
            <a:r>
              <a:rPr lang="en-US" dirty="0">
                <a:solidFill>
                  <a:srgbClr val="FF0000"/>
                </a:solidFill>
                <a:effectLst/>
                <a:ea typeface="Times New Roman" panose="02020603050405020304" pitchFamily="18" charset="0"/>
                <a:cs typeface="Times New Roman" panose="02020603050405020304" pitchFamily="18" charset="0"/>
              </a:rPr>
              <a:t>ms desi</a:t>
            </a:r>
            <a:r>
              <a:rPr lang="en-US" spc="-10" dirty="0">
                <a:solidFill>
                  <a:srgbClr val="FF0000"/>
                </a:solidFill>
                <a:effectLst/>
                <a:ea typeface="Times New Roman" panose="02020603050405020304" pitchFamily="18" charset="0"/>
                <a:cs typeface="Times New Roman" panose="02020603050405020304" pitchFamily="18" charset="0"/>
              </a:rPr>
              <a:t>g</a:t>
            </a:r>
            <a:r>
              <a:rPr lang="en-US" spc="10" dirty="0">
                <a:solidFill>
                  <a:srgbClr val="FF0000"/>
                </a:solidFill>
                <a:effectLst/>
                <a:ea typeface="Times New Roman" panose="02020603050405020304" pitchFamily="18" charset="0"/>
                <a:cs typeface="Times New Roman" panose="02020603050405020304" pitchFamily="18" charset="0"/>
              </a:rPr>
              <a:t>n</a:t>
            </a:r>
            <a:r>
              <a:rPr lang="en-US" spc="5" dirty="0">
                <a:solidFill>
                  <a:srgbClr val="FF0000"/>
                </a:solidFill>
                <a:effectLst/>
                <a:ea typeface="Times New Roman" panose="02020603050405020304" pitchFamily="18" charset="0"/>
                <a:cs typeface="Times New Roman" panose="02020603050405020304" pitchFamily="18" charset="0"/>
              </a:rPr>
              <a:t>e</a:t>
            </a:r>
            <a:r>
              <a:rPr lang="en-US" dirty="0">
                <a:solidFill>
                  <a:srgbClr val="FF0000"/>
                </a:solidFill>
                <a:effectLst/>
                <a:ea typeface="Times New Roman" panose="02020603050405020304" pitchFamily="18" charset="0"/>
                <a:cs typeface="Times New Roman" panose="02020603050405020304" pitchFamily="18" charset="0"/>
              </a:rPr>
              <a:t>d</a:t>
            </a:r>
          </a:p>
          <a:p>
            <a:pPr marL="53975" marR="584200" indent="3175">
              <a:lnSpc>
                <a:spcPct val="115000"/>
              </a:lnSpc>
              <a:spcBef>
                <a:spcPts val="0"/>
              </a:spcBef>
              <a:spcAft>
                <a:spcPts val="0"/>
              </a:spcAft>
            </a:pPr>
            <a:r>
              <a:rPr lang="en-US" b="1" dirty="0">
                <a:solidFill>
                  <a:srgbClr val="000000"/>
                </a:solidFill>
                <a:effectLst/>
                <a:ea typeface="Times New Roman" panose="02020603050405020304" pitchFamily="18" charset="0"/>
                <a:cs typeface="Times New Roman" panose="02020603050405020304" pitchFamily="18" charset="0"/>
              </a:rPr>
              <a:t>R</a:t>
            </a:r>
            <a:r>
              <a:rPr lang="en-US" b="1" spc="-5" dirty="0">
                <a:solidFill>
                  <a:srgbClr val="000000"/>
                </a:solidFill>
                <a:effectLst/>
                <a:ea typeface="Times New Roman" panose="02020603050405020304" pitchFamily="18" charset="0"/>
                <a:cs typeface="Times New Roman" panose="02020603050405020304" pitchFamily="18" charset="0"/>
              </a:rPr>
              <a:t>e</a:t>
            </a:r>
            <a:r>
              <a:rPr lang="en-US" b="1" dirty="0">
                <a:solidFill>
                  <a:srgbClr val="000000"/>
                </a:solidFill>
                <a:effectLst/>
                <a:ea typeface="Times New Roman" panose="02020603050405020304" pitchFamily="18" charset="0"/>
                <a:cs typeface="Times New Roman" panose="02020603050405020304" pitchFamily="18" charset="0"/>
              </a:rPr>
              <a:t>s</a:t>
            </a:r>
            <a:r>
              <a:rPr lang="en-US" b="1" spc="5" dirty="0">
                <a:solidFill>
                  <a:srgbClr val="000000"/>
                </a:solidFill>
                <a:effectLst/>
                <a:ea typeface="Times New Roman" panose="02020603050405020304" pitchFamily="18" charset="0"/>
                <a:cs typeface="Times New Roman" panose="02020603050405020304" pitchFamily="18" charset="0"/>
              </a:rPr>
              <a:t>u</a:t>
            </a:r>
            <a:r>
              <a:rPr lang="en-US" b="1" dirty="0">
                <a:solidFill>
                  <a:srgbClr val="000000"/>
                </a:solidFill>
                <a:effectLst/>
                <a:ea typeface="Times New Roman" panose="02020603050405020304" pitchFamily="18" charset="0"/>
                <a:cs typeface="Times New Roman" panose="02020603050405020304" pitchFamily="18" charset="0"/>
              </a:rPr>
              <a:t>lt </a:t>
            </a:r>
            <a:r>
              <a:rPr lang="en-US" b="1" dirty="0" smtClean="0">
                <a:solidFill>
                  <a:srgbClr val="000000"/>
                </a:solidFill>
                <a:effectLst/>
                <a:ea typeface="Times New Roman" panose="02020603050405020304" pitchFamily="18" charset="0"/>
                <a:cs typeface="Times New Roman" panose="02020603050405020304" pitchFamily="18" charset="0"/>
              </a:rPr>
              <a:t>2</a:t>
            </a:r>
            <a:r>
              <a:rPr lang="en-US" dirty="0" smtClean="0">
                <a:solidFill>
                  <a:srgbClr val="000000"/>
                </a:solidFill>
                <a:effectLst/>
                <a:ea typeface="Times New Roman" panose="02020603050405020304" pitchFamily="18" charset="0"/>
                <a:cs typeface="Times New Roman" panose="02020603050405020304" pitchFamily="18" charset="0"/>
              </a:rPr>
              <a:t>: </a:t>
            </a:r>
            <a:r>
              <a:rPr lang="en-US" spc="-30" dirty="0" smtClean="0">
                <a:solidFill>
                  <a:srgbClr val="000000"/>
                </a:solidFill>
                <a:effectLst/>
                <a:ea typeface="Times New Roman" panose="02020603050405020304" pitchFamily="18" charset="0"/>
                <a:cs typeface="Times New Roman" panose="02020603050405020304" pitchFamily="18" charset="0"/>
              </a:rPr>
              <a:t>I</a:t>
            </a:r>
            <a:r>
              <a:rPr lang="en-US" spc="10" dirty="0" smtClean="0">
                <a:solidFill>
                  <a:srgbClr val="000000"/>
                </a:solidFill>
                <a:effectLst/>
                <a:ea typeface="Times New Roman" panose="02020603050405020304" pitchFamily="18" charset="0"/>
                <a:cs typeface="Times New Roman" panose="02020603050405020304" pitchFamily="18" charset="0"/>
              </a:rPr>
              <a:t>n</a:t>
            </a:r>
            <a:r>
              <a:rPr lang="en-US" spc="-5" dirty="0" smtClean="0">
                <a:solidFill>
                  <a:srgbClr val="000000"/>
                </a:solidFill>
                <a:effectLst/>
                <a:ea typeface="Times New Roman" panose="02020603050405020304" pitchFamily="18" charset="0"/>
                <a:cs typeface="Times New Roman" panose="02020603050405020304" pitchFamily="18" charset="0"/>
              </a:rPr>
              <a:t>c</a:t>
            </a:r>
            <a:r>
              <a:rPr lang="en-US" dirty="0" smtClean="0">
                <a:solidFill>
                  <a:srgbClr val="000000"/>
                </a:solidFill>
                <a:effectLst/>
                <a:ea typeface="Times New Roman" panose="02020603050405020304" pitchFamily="18" charset="0"/>
                <a:cs typeface="Times New Roman" panose="02020603050405020304" pitchFamily="18" charset="0"/>
              </a:rPr>
              <a:t>re</a:t>
            </a:r>
            <a:r>
              <a:rPr lang="en-US" spc="-5" dirty="0" smtClean="0">
                <a:solidFill>
                  <a:srgbClr val="000000"/>
                </a:solidFill>
                <a:effectLst/>
                <a:ea typeface="Times New Roman" panose="02020603050405020304" pitchFamily="18" charset="0"/>
                <a:cs typeface="Times New Roman" panose="02020603050405020304" pitchFamily="18" charset="0"/>
              </a:rPr>
              <a:t>a</a:t>
            </a:r>
            <a:r>
              <a:rPr lang="en-US" dirty="0" smtClean="0">
                <a:solidFill>
                  <a:srgbClr val="000000"/>
                </a:solidFill>
                <a:effectLst/>
                <a:ea typeface="Times New Roman" panose="02020603050405020304" pitchFamily="18" charset="0"/>
                <a:cs typeface="Times New Roman" panose="02020603050405020304" pitchFamily="18" charset="0"/>
              </a:rPr>
              <a:t>s</a:t>
            </a:r>
            <a:r>
              <a:rPr lang="en-US" spc="-5" dirty="0" smtClean="0">
                <a:solidFill>
                  <a:srgbClr val="000000"/>
                </a:solidFill>
                <a:effectLst/>
                <a:ea typeface="Times New Roman" panose="02020603050405020304" pitchFamily="18" charset="0"/>
                <a:cs typeface="Times New Roman" panose="02020603050405020304" pitchFamily="18" charset="0"/>
              </a:rPr>
              <a:t>e</a:t>
            </a:r>
            <a:r>
              <a:rPr lang="en-US" dirty="0" smtClean="0">
                <a:solidFill>
                  <a:srgbClr val="000000"/>
                </a:solidFill>
                <a:effectLst/>
                <a:ea typeface="Times New Roman" panose="02020603050405020304" pitchFamily="18" charset="0"/>
                <a:cs typeface="Times New Roman" panose="02020603050405020304" pitchFamily="18" charset="0"/>
              </a:rPr>
              <a:t>d </a:t>
            </a:r>
            <a:r>
              <a:rPr lang="en-US" dirty="0">
                <a:solidFill>
                  <a:srgbClr val="000000"/>
                </a:solidFill>
                <a:effectLst/>
                <a:ea typeface="Times New Roman" panose="02020603050405020304" pitchFamily="18" charset="0"/>
                <a:cs typeface="Times New Roman" panose="02020603050405020304" pitchFamily="18" charset="0"/>
              </a:rPr>
              <a:t>vol</a:t>
            </a:r>
            <a:r>
              <a:rPr lang="en-US" spc="15" dirty="0">
                <a:solidFill>
                  <a:srgbClr val="000000"/>
                </a:solidFill>
                <a:effectLst/>
                <a:ea typeface="Times New Roman" panose="02020603050405020304" pitchFamily="18" charset="0"/>
                <a:cs typeface="Times New Roman" panose="02020603050405020304" pitchFamily="18" charset="0"/>
              </a:rPr>
              <a:t>u</a:t>
            </a:r>
            <a:r>
              <a:rPr lang="en-US" dirty="0">
                <a:solidFill>
                  <a:srgbClr val="000000"/>
                </a:solidFill>
                <a:effectLst/>
                <a:ea typeface="Times New Roman" panose="02020603050405020304" pitchFamily="18" charset="0"/>
                <a:cs typeface="Times New Roman" panose="02020603050405020304" pitchFamily="18" charset="0"/>
              </a:rPr>
              <a:t>me</a:t>
            </a:r>
            <a:r>
              <a:rPr lang="en-US" spc="5" dirty="0">
                <a:solidFill>
                  <a:srgbClr val="000000"/>
                </a:solidFill>
                <a:effectLst/>
                <a:ea typeface="Times New Roman" panose="02020603050405020304" pitchFamily="18" charset="0"/>
                <a:cs typeface="Times New Roman" panose="02020603050405020304" pitchFamily="18" charset="0"/>
              </a:rPr>
              <a:t> </a:t>
            </a:r>
            <a:r>
              <a:rPr lang="en-US" dirty="0">
                <a:solidFill>
                  <a:srgbClr val="000000"/>
                </a:solidFill>
                <a:effectLst/>
                <a:ea typeface="Times New Roman" panose="02020603050405020304" pitchFamily="18" charset="0"/>
                <a:cs typeface="Times New Roman" panose="02020603050405020304" pitchFamily="18" charset="0"/>
              </a:rPr>
              <a:t>of</a:t>
            </a:r>
            <a:r>
              <a:rPr lang="en-US" spc="-5" dirty="0">
                <a:solidFill>
                  <a:srgbClr val="000000"/>
                </a:solidFill>
                <a:effectLst/>
                <a:ea typeface="Times New Roman" panose="02020603050405020304" pitchFamily="18" charset="0"/>
                <a:cs typeface="Times New Roman" panose="02020603050405020304" pitchFamily="18" charset="0"/>
              </a:rPr>
              <a:t> </a:t>
            </a:r>
            <a:r>
              <a:rPr lang="en-US" spc="-5" dirty="0">
                <a:solidFill>
                  <a:srgbClr val="FF0000"/>
                </a:solidFill>
                <a:effectLst/>
                <a:ea typeface="Times New Roman" panose="02020603050405020304" pitchFamily="18" charset="0"/>
                <a:cs typeface="Times New Roman" panose="02020603050405020304" pitchFamily="18" charset="0"/>
              </a:rPr>
              <a:t>ra</a:t>
            </a:r>
            <a:r>
              <a:rPr lang="en-US" dirty="0">
                <a:solidFill>
                  <a:srgbClr val="FF0000"/>
                </a:solidFill>
                <a:effectLst/>
                <a:ea typeface="Times New Roman" panose="02020603050405020304" pitchFamily="18" charset="0"/>
                <a:cs typeface="Times New Roman" panose="02020603050405020304" pitchFamily="18" charset="0"/>
              </a:rPr>
              <a:t>in</a:t>
            </a:r>
            <a:r>
              <a:rPr lang="en-US" spc="10" dirty="0">
                <a:solidFill>
                  <a:srgbClr val="FF0000"/>
                </a:solidFill>
                <a:effectLst/>
                <a:ea typeface="Times New Roman" panose="02020603050405020304" pitchFamily="18" charset="0"/>
                <a:cs typeface="Times New Roman" panose="02020603050405020304" pitchFamily="18" charset="0"/>
              </a:rPr>
              <a:t>w</a:t>
            </a:r>
            <a:r>
              <a:rPr lang="en-US" spc="-5" dirty="0">
                <a:solidFill>
                  <a:srgbClr val="FF0000"/>
                </a:solidFill>
                <a:effectLst/>
                <a:ea typeface="Times New Roman" panose="02020603050405020304" pitchFamily="18" charset="0"/>
                <a:cs typeface="Times New Roman" panose="02020603050405020304" pitchFamily="18" charset="0"/>
              </a:rPr>
              <a:t>a</a:t>
            </a:r>
            <a:r>
              <a:rPr lang="en-US" dirty="0">
                <a:solidFill>
                  <a:srgbClr val="FF0000"/>
                </a:solidFill>
                <a:effectLst/>
                <a:ea typeface="Times New Roman" panose="02020603050405020304" pitchFamily="18" charset="0"/>
                <a:cs typeface="Times New Roman" panose="02020603050405020304" pitchFamily="18" charset="0"/>
              </a:rPr>
              <a:t>ter</a:t>
            </a:r>
            <a:r>
              <a:rPr lang="en-US" spc="-5" dirty="0">
                <a:solidFill>
                  <a:srgbClr val="FF0000"/>
                </a:solidFill>
                <a:effectLst/>
                <a:ea typeface="Times New Roman" panose="02020603050405020304" pitchFamily="18" charset="0"/>
                <a:cs typeface="Times New Roman" panose="02020603050405020304" pitchFamily="18" charset="0"/>
              </a:rPr>
              <a:t> </a:t>
            </a:r>
            <a:r>
              <a:rPr lang="en-US" dirty="0">
                <a:solidFill>
                  <a:schemeClr val="tx1"/>
                </a:solidFill>
                <a:effectLst/>
                <a:ea typeface="Times New Roman" panose="02020603050405020304" pitchFamily="18" charset="0"/>
                <a:cs typeface="Times New Roman" panose="02020603050405020304" pitchFamily="18" charset="0"/>
              </a:rPr>
              <a:t>s</a:t>
            </a:r>
            <a:r>
              <a:rPr lang="en-US" spc="5" dirty="0">
                <a:solidFill>
                  <a:schemeClr val="tx1"/>
                </a:solidFill>
                <a:effectLst/>
                <a:ea typeface="Times New Roman" panose="02020603050405020304" pitchFamily="18" charset="0"/>
                <a:cs typeface="Times New Roman" panose="02020603050405020304" pitchFamily="18" charset="0"/>
              </a:rPr>
              <a:t>a</a:t>
            </a:r>
            <a:r>
              <a:rPr lang="en-US" dirty="0">
                <a:solidFill>
                  <a:schemeClr val="tx1"/>
                </a:solidFill>
                <a:effectLst/>
                <a:ea typeface="Times New Roman" panose="02020603050405020304" pitchFamily="18" charset="0"/>
                <a:cs typeface="Times New Roman" panose="02020603050405020304" pitchFamily="18" charset="0"/>
              </a:rPr>
              <a:t>f</a:t>
            </a:r>
            <a:r>
              <a:rPr lang="en-US" spc="-10" dirty="0">
                <a:solidFill>
                  <a:schemeClr val="tx1"/>
                </a:solidFill>
                <a:effectLst/>
                <a:ea typeface="Times New Roman" panose="02020603050405020304" pitchFamily="18" charset="0"/>
                <a:cs typeface="Times New Roman" panose="02020603050405020304" pitchFamily="18" charset="0"/>
              </a:rPr>
              <a:t>e</a:t>
            </a:r>
            <a:r>
              <a:rPr lang="en-US" spc="25" dirty="0">
                <a:solidFill>
                  <a:schemeClr val="tx1"/>
                </a:solidFill>
                <a:effectLst/>
                <a:ea typeface="Times New Roman" panose="02020603050405020304" pitchFamily="18" charset="0"/>
                <a:cs typeface="Times New Roman" panose="02020603050405020304" pitchFamily="18" charset="0"/>
              </a:rPr>
              <a:t>l</a:t>
            </a:r>
            <a:r>
              <a:rPr lang="en-US" dirty="0">
                <a:solidFill>
                  <a:schemeClr val="tx1"/>
                </a:solidFill>
                <a:effectLst/>
                <a:ea typeface="Times New Roman" panose="02020603050405020304" pitchFamily="18" charset="0"/>
                <a:cs typeface="Times New Roman" panose="02020603050405020304" pitchFamily="18" charset="0"/>
              </a:rPr>
              <a:t>y</a:t>
            </a:r>
            <a:r>
              <a:rPr lang="en-US" spc="-25" dirty="0">
                <a:solidFill>
                  <a:schemeClr val="tx1"/>
                </a:solidFill>
                <a:effectLst/>
                <a:ea typeface="Times New Roman" panose="02020603050405020304" pitchFamily="18" charset="0"/>
                <a:cs typeface="Times New Roman" panose="02020603050405020304" pitchFamily="18" charset="0"/>
              </a:rPr>
              <a:t> </a:t>
            </a:r>
            <a:r>
              <a:rPr lang="en-US" dirty="0">
                <a:solidFill>
                  <a:srgbClr val="FF0000"/>
                </a:solidFill>
                <a:effectLst/>
                <a:ea typeface="Times New Roman" panose="02020603050405020304" pitchFamily="18" charset="0"/>
                <a:cs typeface="Times New Roman" panose="02020603050405020304" pitchFamily="18" charset="0"/>
              </a:rPr>
              <a:t>h</a:t>
            </a:r>
            <a:r>
              <a:rPr lang="en-US" spc="5" dirty="0">
                <a:solidFill>
                  <a:srgbClr val="FF0000"/>
                </a:solidFill>
                <a:effectLst/>
                <a:ea typeface="Times New Roman" panose="02020603050405020304" pitchFamily="18" charset="0"/>
                <a:cs typeface="Times New Roman" panose="02020603050405020304" pitchFamily="18" charset="0"/>
              </a:rPr>
              <a:t>a</a:t>
            </a:r>
            <a:r>
              <a:rPr lang="en-US" dirty="0">
                <a:solidFill>
                  <a:srgbClr val="FF0000"/>
                </a:solidFill>
                <a:effectLst/>
                <a:ea typeface="Times New Roman" panose="02020603050405020304" pitchFamily="18" charset="0"/>
                <a:cs typeface="Times New Roman" panose="02020603050405020304" pitchFamily="18" charset="0"/>
              </a:rPr>
              <a:t>rv</a:t>
            </a:r>
            <a:r>
              <a:rPr lang="en-US" spc="-10" dirty="0">
                <a:solidFill>
                  <a:srgbClr val="FF0000"/>
                </a:solidFill>
                <a:effectLst/>
                <a:ea typeface="Times New Roman" panose="02020603050405020304" pitchFamily="18" charset="0"/>
                <a:cs typeface="Times New Roman" panose="02020603050405020304" pitchFamily="18" charset="0"/>
              </a:rPr>
              <a:t>e</a:t>
            </a:r>
            <a:r>
              <a:rPr lang="en-US" dirty="0">
                <a:solidFill>
                  <a:srgbClr val="FF0000"/>
                </a:solidFill>
                <a:effectLst/>
                <a:ea typeface="Times New Roman" panose="02020603050405020304" pitchFamily="18" charset="0"/>
                <a:cs typeface="Times New Roman" panose="02020603050405020304" pitchFamily="18" charset="0"/>
              </a:rPr>
              <a:t>sted</a:t>
            </a:r>
            <a:r>
              <a:rPr lang="en-US" dirty="0">
                <a:solidFill>
                  <a:srgbClr val="000000"/>
                </a:solidFill>
                <a:effectLst/>
                <a:ea typeface="Times New Roman" panose="02020603050405020304" pitchFamily="18" charset="0"/>
                <a:cs typeface="Times New Roman" panose="02020603050405020304" pitchFamily="18" charset="0"/>
              </a:rPr>
              <a:t>, stor</a:t>
            </a:r>
            <a:r>
              <a:rPr lang="en-US" spc="-5" dirty="0">
                <a:solidFill>
                  <a:srgbClr val="000000"/>
                </a:solidFill>
                <a:effectLst/>
                <a:ea typeface="Times New Roman" panose="02020603050405020304" pitchFamily="18" charset="0"/>
                <a:cs typeface="Times New Roman" panose="02020603050405020304" pitchFamily="18" charset="0"/>
              </a:rPr>
              <a:t>e</a:t>
            </a:r>
            <a:r>
              <a:rPr lang="en-US" dirty="0">
                <a:solidFill>
                  <a:srgbClr val="000000"/>
                </a:solidFill>
                <a:effectLst/>
                <a:ea typeface="Times New Roman" panose="02020603050405020304" pitchFamily="18" charset="0"/>
                <a:cs typeface="Times New Roman" panose="02020603050405020304" pitchFamily="18" charset="0"/>
              </a:rPr>
              <a:t>d</a:t>
            </a:r>
            <a:r>
              <a:rPr lang="en-US" spc="10" dirty="0">
                <a:solidFill>
                  <a:srgbClr val="000000"/>
                </a:solidFill>
                <a:effectLst/>
                <a:ea typeface="Times New Roman" panose="02020603050405020304" pitchFamily="18" charset="0"/>
                <a:cs typeface="Times New Roman" panose="02020603050405020304" pitchFamily="18" charset="0"/>
              </a:rPr>
              <a:t> </a:t>
            </a:r>
            <a:r>
              <a:rPr lang="en-US" spc="-5" dirty="0">
                <a:solidFill>
                  <a:srgbClr val="000000"/>
                </a:solidFill>
                <a:effectLst/>
                <a:ea typeface="Times New Roman" panose="02020603050405020304" pitchFamily="18" charset="0"/>
                <a:cs typeface="Times New Roman" panose="02020603050405020304" pitchFamily="18" charset="0"/>
              </a:rPr>
              <a:t>a</a:t>
            </a:r>
            <a:r>
              <a:rPr lang="en-US" dirty="0">
                <a:solidFill>
                  <a:srgbClr val="000000"/>
                </a:solidFill>
                <a:effectLst/>
                <a:ea typeface="Times New Roman" panose="02020603050405020304" pitchFamily="18" charset="0"/>
                <a:cs typeface="Times New Roman" panose="02020603050405020304" pitchFamily="18" charset="0"/>
              </a:rPr>
              <a:t>nd us</a:t>
            </a:r>
            <a:r>
              <a:rPr lang="en-US" spc="-5" dirty="0">
                <a:solidFill>
                  <a:srgbClr val="000000"/>
                </a:solidFill>
                <a:effectLst/>
                <a:ea typeface="Times New Roman" panose="02020603050405020304" pitchFamily="18" charset="0"/>
                <a:cs typeface="Times New Roman" panose="02020603050405020304" pitchFamily="18" charset="0"/>
              </a:rPr>
              <a:t>e</a:t>
            </a:r>
            <a:r>
              <a:rPr lang="en-US" dirty="0">
                <a:solidFill>
                  <a:srgbClr val="000000"/>
                </a:solidFill>
                <a:effectLst/>
                <a:ea typeface="Times New Roman" panose="02020603050405020304" pitchFamily="18" charset="0"/>
                <a:cs typeface="Times New Roman" panose="02020603050405020304" pitchFamily="18" charset="0"/>
              </a:rPr>
              <a:t>d</a:t>
            </a:r>
            <a:endParaRPr lang="en-US" dirty="0">
              <a:effectLst/>
              <a:ea typeface="Times New Roman" panose="02020603050405020304" pitchFamily="18" charset="0"/>
              <a:cs typeface="Times New Roman" panose="02020603050405020304" pitchFamily="18" charset="0"/>
            </a:endParaRPr>
          </a:p>
          <a:p>
            <a:pPr marL="53975" marR="584200" indent="3175">
              <a:lnSpc>
                <a:spcPct val="115000"/>
              </a:lnSpc>
              <a:spcBef>
                <a:spcPts val="0"/>
              </a:spcBef>
              <a:spcAft>
                <a:spcPts val="0"/>
              </a:spcAft>
            </a:pPr>
            <a:r>
              <a:rPr lang="en-US" b="1" dirty="0">
                <a:solidFill>
                  <a:srgbClr val="000000"/>
                </a:solidFill>
                <a:effectLst/>
                <a:ea typeface="Times New Roman" panose="02020603050405020304" pitchFamily="18" charset="0"/>
                <a:cs typeface="Times New Roman" panose="02020603050405020304" pitchFamily="18" charset="0"/>
              </a:rPr>
              <a:t>R</a:t>
            </a:r>
            <a:r>
              <a:rPr lang="en-US" b="1" spc="-5" dirty="0">
                <a:solidFill>
                  <a:srgbClr val="000000"/>
                </a:solidFill>
                <a:effectLst/>
                <a:ea typeface="Times New Roman" panose="02020603050405020304" pitchFamily="18" charset="0"/>
                <a:cs typeface="Times New Roman" panose="02020603050405020304" pitchFamily="18" charset="0"/>
              </a:rPr>
              <a:t>e</a:t>
            </a:r>
            <a:r>
              <a:rPr lang="en-US" b="1" dirty="0">
                <a:solidFill>
                  <a:srgbClr val="000000"/>
                </a:solidFill>
                <a:effectLst/>
                <a:ea typeface="Times New Roman" panose="02020603050405020304" pitchFamily="18" charset="0"/>
                <a:cs typeface="Times New Roman" panose="02020603050405020304" pitchFamily="18" charset="0"/>
              </a:rPr>
              <a:t>s</a:t>
            </a:r>
            <a:r>
              <a:rPr lang="en-US" b="1" spc="5" dirty="0">
                <a:solidFill>
                  <a:srgbClr val="000000"/>
                </a:solidFill>
                <a:effectLst/>
                <a:ea typeface="Times New Roman" panose="02020603050405020304" pitchFamily="18" charset="0"/>
                <a:cs typeface="Times New Roman" panose="02020603050405020304" pitchFamily="18" charset="0"/>
              </a:rPr>
              <a:t>u</a:t>
            </a:r>
            <a:r>
              <a:rPr lang="en-US" b="1" dirty="0">
                <a:solidFill>
                  <a:srgbClr val="000000"/>
                </a:solidFill>
                <a:effectLst/>
                <a:ea typeface="Times New Roman" panose="02020603050405020304" pitchFamily="18" charset="0"/>
                <a:cs typeface="Times New Roman" panose="02020603050405020304" pitchFamily="18" charset="0"/>
              </a:rPr>
              <a:t>lt</a:t>
            </a:r>
            <a:r>
              <a:rPr lang="en-US" b="1" spc="120" dirty="0">
                <a:solidFill>
                  <a:srgbClr val="000000"/>
                </a:solidFill>
                <a:effectLst/>
                <a:ea typeface="Times New Roman" panose="02020603050405020304" pitchFamily="18" charset="0"/>
                <a:cs typeface="Times New Roman" panose="02020603050405020304" pitchFamily="18" charset="0"/>
              </a:rPr>
              <a:t> </a:t>
            </a:r>
            <a:r>
              <a:rPr lang="en-US" b="1" dirty="0">
                <a:solidFill>
                  <a:srgbClr val="000000"/>
                </a:solidFill>
                <a:effectLst/>
                <a:ea typeface="Times New Roman" panose="02020603050405020304" pitchFamily="18" charset="0"/>
                <a:cs typeface="Times New Roman" panose="02020603050405020304" pitchFamily="18" charset="0"/>
              </a:rPr>
              <a:t>3</a:t>
            </a:r>
            <a:r>
              <a:rPr lang="en-US" dirty="0">
                <a:solidFill>
                  <a:srgbClr val="000000"/>
                </a:solidFill>
                <a:effectLst/>
                <a:ea typeface="Times New Roman" panose="02020603050405020304" pitchFamily="18" charset="0"/>
                <a:cs typeface="Times New Roman" panose="02020603050405020304" pitchFamily="18" charset="0"/>
              </a:rPr>
              <a:t>:</a:t>
            </a:r>
            <a:r>
              <a:rPr lang="en-US" spc="120" dirty="0">
                <a:solidFill>
                  <a:srgbClr val="000000"/>
                </a:solidFill>
                <a:effectLst/>
                <a:ea typeface="Times New Roman" panose="02020603050405020304" pitchFamily="18" charset="0"/>
                <a:cs typeface="Times New Roman" panose="02020603050405020304" pitchFamily="18" charset="0"/>
              </a:rPr>
              <a:t> </a:t>
            </a:r>
            <a:r>
              <a:rPr lang="en-US" dirty="0" smtClean="0">
                <a:solidFill>
                  <a:srgbClr val="000000"/>
                </a:solidFill>
                <a:effectLst/>
                <a:ea typeface="Times New Roman" panose="02020603050405020304" pitchFamily="18" charset="0"/>
                <a:cs typeface="Times New Roman" panose="02020603050405020304" pitchFamily="18" charset="0"/>
              </a:rPr>
              <a:t>Enh</a:t>
            </a:r>
            <a:r>
              <a:rPr lang="en-US" spc="-5" dirty="0" smtClean="0">
                <a:solidFill>
                  <a:srgbClr val="000000"/>
                </a:solidFill>
                <a:effectLst/>
                <a:ea typeface="Times New Roman" panose="02020603050405020304" pitchFamily="18" charset="0"/>
                <a:cs typeface="Times New Roman" panose="02020603050405020304" pitchFamily="18" charset="0"/>
              </a:rPr>
              <a:t>a</a:t>
            </a:r>
            <a:r>
              <a:rPr lang="en-US" spc="10" dirty="0" smtClean="0">
                <a:solidFill>
                  <a:srgbClr val="000000"/>
                </a:solidFill>
                <a:effectLst/>
                <a:ea typeface="Times New Roman" panose="02020603050405020304" pitchFamily="18" charset="0"/>
                <a:cs typeface="Times New Roman" panose="02020603050405020304" pitchFamily="18" charset="0"/>
              </a:rPr>
              <a:t>n</a:t>
            </a:r>
            <a:r>
              <a:rPr lang="en-US" spc="-5" dirty="0" smtClean="0">
                <a:solidFill>
                  <a:srgbClr val="000000"/>
                </a:solidFill>
                <a:effectLst/>
                <a:ea typeface="Times New Roman" panose="02020603050405020304" pitchFamily="18" charset="0"/>
                <a:cs typeface="Times New Roman" panose="02020603050405020304" pitchFamily="18" charset="0"/>
              </a:rPr>
              <a:t>ce</a:t>
            </a:r>
            <a:r>
              <a:rPr lang="en-US" dirty="0" smtClean="0">
                <a:solidFill>
                  <a:srgbClr val="000000"/>
                </a:solidFill>
                <a:effectLst/>
                <a:ea typeface="Times New Roman" panose="02020603050405020304" pitchFamily="18" charset="0"/>
                <a:cs typeface="Times New Roman" panose="02020603050405020304" pitchFamily="18" charset="0"/>
              </a:rPr>
              <a:t>d</a:t>
            </a:r>
            <a:r>
              <a:rPr lang="en-US" spc="130" dirty="0" smtClean="0">
                <a:solidFill>
                  <a:srgbClr val="FF0000"/>
                </a:solidFill>
                <a:effectLst/>
                <a:ea typeface="Times New Roman" panose="02020603050405020304" pitchFamily="18" charset="0"/>
                <a:cs typeface="Times New Roman" panose="02020603050405020304" pitchFamily="18" charset="0"/>
              </a:rPr>
              <a:t> </a:t>
            </a:r>
            <a:r>
              <a:rPr lang="en-US" spc="-5" dirty="0">
                <a:solidFill>
                  <a:srgbClr val="FF0000"/>
                </a:solidFill>
                <a:effectLst/>
                <a:ea typeface="Times New Roman" panose="02020603050405020304" pitchFamily="18" charset="0"/>
                <a:cs typeface="Times New Roman" panose="02020603050405020304" pitchFamily="18" charset="0"/>
              </a:rPr>
              <a:t>ca</a:t>
            </a:r>
            <a:r>
              <a:rPr lang="en-US" spc="10" dirty="0">
                <a:solidFill>
                  <a:srgbClr val="FF0000"/>
                </a:solidFill>
                <a:effectLst/>
                <a:ea typeface="Times New Roman" panose="02020603050405020304" pitchFamily="18" charset="0"/>
                <a:cs typeface="Times New Roman" panose="02020603050405020304" pitchFamily="18" charset="0"/>
              </a:rPr>
              <a:t>p</a:t>
            </a:r>
            <a:r>
              <a:rPr lang="en-US" spc="-5" dirty="0">
                <a:solidFill>
                  <a:srgbClr val="FF0000"/>
                </a:solidFill>
                <a:effectLst/>
                <a:ea typeface="Times New Roman" panose="02020603050405020304" pitchFamily="18" charset="0"/>
                <a:cs typeface="Times New Roman" panose="02020603050405020304" pitchFamily="18" charset="0"/>
              </a:rPr>
              <a:t>ac</a:t>
            </a:r>
            <a:r>
              <a:rPr lang="en-US" dirty="0">
                <a:solidFill>
                  <a:srgbClr val="FF0000"/>
                </a:solidFill>
                <a:effectLst/>
                <a:ea typeface="Times New Roman" panose="02020603050405020304" pitchFamily="18" charset="0"/>
                <a:cs typeface="Times New Roman" panose="02020603050405020304" pitchFamily="18" charset="0"/>
              </a:rPr>
              <a:t>i</a:t>
            </a:r>
            <a:r>
              <a:rPr lang="en-US" spc="15" dirty="0">
                <a:solidFill>
                  <a:srgbClr val="FF0000"/>
                </a:solidFill>
                <a:effectLst/>
                <a:ea typeface="Times New Roman" panose="02020603050405020304" pitchFamily="18" charset="0"/>
                <a:cs typeface="Times New Roman" panose="02020603050405020304" pitchFamily="18" charset="0"/>
              </a:rPr>
              <a:t>t</a:t>
            </a:r>
            <a:r>
              <a:rPr lang="en-US" dirty="0">
                <a:solidFill>
                  <a:srgbClr val="FF0000"/>
                </a:solidFill>
                <a:effectLst/>
                <a:ea typeface="Times New Roman" panose="02020603050405020304" pitchFamily="18" charset="0"/>
                <a:cs typeface="Times New Roman" panose="02020603050405020304" pitchFamily="18" charset="0"/>
              </a:rPr>
              <a:t>y</a:t>
            </a:r>
            <a:r>
              <a:rPr lang="en-US" spc="105" dirty="0">
                <a:solidFill>
                  <a:srgbClr val="FF0000"/>
                </a:solidFill>
                <a:effectLst/>
                <a:ea typeface="Times New Roman" panose="02020603050405020304" pitchFamily="18" charset="0"/>
                <a:cs typeface="Times New Roman" panose="02020603050405020304" pitchFamily="18" charset="0"/>
              </a:rPr>
              <a:t> </a:t>
            </a:r>
            <a:r>
              <a:rPr lang="en-US" dirty="0">
                <a:solidFill>
                  <a:schemeClr val="tx1"/>
                </a:solidFill>
                <a:effectLst/>
                <a:ea typeface="Times New Roman" panose="02020603050405020304" pitchFamily="18" charset="0"/>
                <a:cs typeface="Times New Roman" panose="02020603050405020304" pitchFamily="18" charset="0"/>
              </a:rPr>
              <a:t>to</a:t>
            </a:r>
            <a:r>
              <a:rPr lang="en-US" spc="120" dirty="0">
                <a:solidFill>
                  <a:schemeClr val="tx1"/>
                </a:solidFill>
                <a:effectLst/>
                <a:ea typeface="Times New Roman" panose="02020603050405020304" pitchFamily="18" charset="0"/>
                <a:cs typeface="Times New Roman" panose="02020603050405020304" pitchFamily="18" charset="0"/>
              </a:rPr>
              <a:t> </a:t>
            </a:r>
            <a:r>
              <a:rPr lang="en-US" dirty="0">
                <a:solidFill>
                  <a:schemeClr val="tx1"/>
                </a:solidFill>
                <a:effectLst/>
                <a:ea typeface="Times New Roman" panose="02020603050405020304" pitchFamily="18" charset="0"/>
                <a:cs typeface="Times New Roman" panose="02020603050405020304" pitchFamily="18" charset="0"/>
              </a:rPr>
              <a:t>ins</a:t>
            </a:r>
            <a:r>
              <a:rPr lang="en-US" spc="5" dirty="0">
                <a:solidFill>
                  <a:schemeClr val="tx1"/>
                </a:solidFill>
                <a:effectLst/>
                <a:ea typeface="Times New Roman" panose="02020603050405020304" pitchFamily="18" charset="0"/>
                <a:cs typeface="Times New Roman" panose="02020603050405020304" pitchFamily="18" charset="0"/>
              </a:rPr>
              <a:t>t</a:t>
            </a:r>
            <a:r>
              <a:rPr lang="en-US" spc="-5" dirty="0">
                <a:solidFill>
                  <a:schemeClr val="tx1"/>
                </a:solidFill>
                <a:effectLst/>
                <a:ea typeface="Times New Roman" panose="02020603050405020304" pitchFamily="18" charset="0"/>
                <a:cs typeface="Times New Roman" panose="02020603050405020304" pitchFamily="18" charset="0"/>
              </a:rPr>
              <a:t>a</a:t>
            </a:r>
            <a:r>
              <a:rPr lang="en-US" dirty="0">
                <a:solidFill>
                  <a:schemeClr val="tx1"/>
                </a:solidFill>
                <a:effectLst/>
                <a:ea typeface="Times New Roman" panose="02020603050405020304" pitchFamily="18" charset="0"/>
                <a:cs typeface="Times New Roman" panose="02020603050405020304" pitchFamily="18" charset="0"/>
              </a:rPr>
              <a:t>ll</a:t>
            </a:r>
            <a:r>
              <a:rPr lang="en-US" spc="120" dirty="0">
                <a:solidFill>
                  <a:schemeClr val="tx1"/>
                </a:solidFill>
                <a:effectLst/>
                <a:ea typeface="Times New Roman" panose="02020603050405020304" pitchFamily="18" charset="0"/>
                <a:cs typeface="Times New Roman" panose="02020603050405020304" pitchFamily="18" charset="0"/>
              </a:rPr>
              <a:t> </a:t>
            </a:r>
            <a:r>
              <a:rPr lang="en-US" spc="-5" dirty="0">
                <a:solidFill>
                  <a:schemeClr val="tx1"/>
                </a:solidFill>
                <a:effectLst/>
                <a:ea typeface="Times New Roman" panose="02020603050405020304" pitchFamily="18" charset="0"/>
                <a:cs typeface="Times New Roman" panose="02020603050405020304" pitchFamily="18" charset="0"/>
              </a:rPr>
              <a:t>a</a:t>
            </a:r>
            <a:r>
              <a:rPr lang="en-US" dirty="0">
                <a:solidFill>
                  <a:schemeClr val="tx1"/>
                </a:solidFill>
                <a:effectLst/>
                <a:ea typeface="Times New Roman" panose="02020603050405020304" pitchFamily="18" charset="0"/>
                <a:cs typeface="Times New Roman" panose="02020603050405020304" pitchFamily="18" charset="0"/>
              </a:rPr>
              <a:t>nd</a:t>
            </a:r>
            <a:r>
              <a:rPr lang="en-US" spc="130" dirty="0">
                <a:solidFill>
                  <a:schemeClr val="tx1"/>
                </a:solidFill>
                <a:effectLst/>
                <a:ea typeface="Times New Roman" panose="02020603050405020304" pitchFamily="18" charset="0"/>
                <a:cs typeface="Times New Roman" panose="02020603050405020304" pitchFamily="18" charset="0"/>
              </a:rPr>
              <a:t> </a:t>
            </a:r>
            <a:r>
              <a:rPr lang="en-US" dirty="0">
                <a:solidFill>
                  <a:schemeClr val="tx1"/>
                </a:solidFill>
                <a:effectLst/>
                <a:ea typeface="Times New Roman" panose="02020603050405020304" pitchFamily="18" charset="0"/>
                <a:cs typeface="Times New Roman" panose="02020603050405020304" pitchFamily="18" charset="0"/>
              </a:rPr>
              <a:t>sus</a:t>
            </a:r>
            <a:r>
              <a:rPr lang="en-US" spc="5" dirty="0">
                <a:solidFill>
                  <a:schemeClr val="tx1"/>
                </a:solidFill>
                <a:effectLst/>
                <a:ea typeface="Times New Roman" panose="02020603050405020304" pitchFamily="18" charset="0"/>
                <a:cs typeface="Times New Roman" panose="02020603050405020304" pitchFamily="18" charset="0"/>
              </a:rPr>
              <a:t>ta</a:t>
            </a:r>
            <a:r>
              <a:rPr lang="en-US" dirty="0">
                <a:solidFill>
                  <a:schemeClr val="tx1"/>
                </a:solidFill>
                <a:effectLst/>
                <a:ea typeface="Times New Roman" panose="02020603050405020304" pitchFamily="18" charset="0"/>
                <a:cs typeface="Times New Roman" panose="02020603050405020304" pitchFamily="18" charset="0"/>
              </a:rPr>
              <a:t>in</a:t>
            </a:r>
            <a:r>
              <a:rPr lang="en-US" spc="120" dirty="0">
                <a:solidFill>
                  <a:schemeClr val="tx1"/>
                </a:solidFill>
                <a:effectLst/>
                <a:ea typeface="Times New Roman" panose="02020603050405020304" pitchFamily="18" charset="0"/>
                <a:cs typeface="Times New Roman" panose="02020603050405020304" pitchFamily="18" charset="0"/>
              </a:rPr>
              <a:t> </a:t>
            </a:r>
            <a:r>
              <a:rPr lang="en-US" dirty="0">
                <a:solidFill>
                  <a:schemeClr val="tx1"/>
                </a:solidFill>
                <a:effectLst/>
                <a:ea typeface="Times New Roman" panose="02020603050405020304" pitchFamily="18" charset="0"/>
                <a:cs typeface="Times New Roman" panose="02020603050405020304" pitchFamily="18" charset="0"/>
              </a:rPr>
              <a:t>i</a:t>
            </a:r>
            <a:r>
              <a:rPr lang="en-US" spc="5" dirty="0">
                <a:solidFill>
                  <a:schemeClr val="tx1"/>
                </a:solidFill>
                <a:effectLst/>
                <a:ea typeface="Times New Roman" panose="02020603050405020304" pitchFamily="18" charset="0"/>
                <a:cs typeface="Times New Roman" panose="02020603050405020304" pitchFamily="18" charset="0"/>
              </a:rPr>
              <a:t>m</a:t>
            </a:r>
            <a:r>
              <a:rPr lang="en-US" dirty="0">
                <a:solidFill>
                  <a:schemeClr val="tx1"/>
                </a:solidFill>
                <a:effectLst/>
                <a:ea typeface="Times New Roman" panose="02020603050405020304" pitchFamily="18" charset="0"/>
                <a:cs typeface="Times New Roman" panose="02020603050405020304" pitchFamily="18" charset="0"/>
              </a:rPr>
              <a:t>p</a:t>
            </a:r>
            <a:r>
              <a:rPr lang="en-US" spc="-5" dirty="0">
                <a:solidFill>
                  <a:schemeClr val="tx1"/>
                </a:solidFill>
                <a:effectLst/>
                <a:ea typeface="Times New Roman" panose="02020603050405020304" pitchFamily="18" charset="0"/>
                <a:cs typeface="Times New Roman" panose="02020603050405020304" pitchFamily="18" charset="0"/>
              </a:rPr>
              <a:t>r</a:t>
            </a:r>
            <a:r>
              <a:rPr lang="en-US" dirty="0">
                <a:solidFill>
                  <a:schemeClr val="tx1"/>
                </a:solidFill>
                <a:effectLst/>
                <a:ea typeface="Times New Roman" panose="02020603050405020304" pitchFamily="18" charset="0"/>
                <a:cs typeface="Times New Roman" panose="02020603050405020304" pitchFamily="18" charset="0"/>
              </a:rPr>
              <a:t>ov</a:t>
            </a:r>
            <a:r>
              <a:rPr lang="en-US" spc="-5" dirty="0">
                <a:solidFill>
                  <a:schemeClr val="tx1"/>
                </a:solidFill>
                <a:effectLst/>
                <a:ea typeface="Times New Roman" panose="02020603050405020304" pitchFamily="18" charset="0"/>
                <a:cs typeface="Times New Roman" panose="02020603050405020304" pitchFamily="18" charset="0"/>
              </a:rPr>
              <a:t>e</a:t>
            </a:r>
            <a:r>
              <a:rPr lang="en-US" dirty="0">
                <a:solidFill>
                  <a:schemeClr val="tx1"/>
                </a:solidFill>
                <a:effectLst/>
                <a:ea typeface="Times New Roman" panose="02020603050405020304" pitchFamily="18" charset="0"/>
                <a:cs typeface="Times New Roman" panose="02020603050405020304" pitchFamily="18" charset="0"/>
              </a:rPr>
              <a:t>d</a:t>
            </a:r>
            <a:r>
              <a:rPr lang="en-US" spc="120" dirty="0">
                <a:solidFill>
                  <a:schemeClr val="tx1"/>
                </a:solidFill>
                <a:effectLst/>
                <a:ea typeface="Times New Roman" panose="02020603050405020304" pitchFamily="18" charset="0"/>
                <a:cs typeface="Times New Roman" panose="02020603050405020304" pitchFamily="18" charset="0"/>
              </a:rPr>
              <a:t> </a:t>
            </a:r>
            <a:r>
              <a:rPr lang="en-US" dirty="0">
                <a:solidFill>
                  <a:schemeClr val="tx1"/>
                </a:solidFill>
                <a:effectLst/>
                <a:ea typeface="Times New Roman" panose="02020603050405020304" pitchFamily="18" charset="0"/>
                <a:cs typeface="Times New Roman" panose="02020603050405020304" pitchFamily="18" charset="0"/>
              </a:rPr>
              <a:t>w</a:t>
            </a:r>
            <a:r>
              <a:rPr lang="en-US" spc="-5" dirty="0">
                <a:solidFill>
                  <a:schemeClr val="tx1"/>
                </a:solidFill>
                <a:effectLst/>
                <a:ea typeface="Times New Roman" panose="02020603050405020304" pitchFamily="18" charset="0"/>
                <a:cs typeface="Times New Roman" panose="02020603050405020304" pitchFamily="18" charset="0"/>
              </a:rPr>
              <a:t>a</a:t>
            </a:r>
            <a:r>
              <a:rPr lang="en-US" spc="15" dirty="0">
                <a:solidFill>
                  <a:schemeClr val="tx1"/>
                </a:solidFill>
                <a:effectLst/>
                <a:ea typeface="Times New Roman" panose="02020603050405020304" pitchFamily="18" charset="0"/>
                <a:cs typeface="Times New Roman" panose="02020603050405020304" pitchFamily="18" charset="0"/>
              </a:rPr>
              <a:t>t</a:t>
            </a:r>
            <a:r>
              <a:rPr lang="en-US" spc="-5" dirty="0">
                <a:solidFill>
                  <a:schemeClr val="tx1"/>
                </a:solidFill>
                <a:effectLst/>
                <a:ea typeface="Times New Roman" panose="02020603050405020304" pitchFamily="18" charset="0"/>
                <a:cs typeface="Times New Roman" panose="02020603050405020304" pitchFamily="18" charset="0"/>
              </a:rPr>
              <a:t>e</a:t>
            </a:r>
            <a:r>
              <a:rPr lang="en-US" dirty="0">
                <a:solidFill>
                  <a:schemeClr val="tx1"/>
                </a:solidFill>
                <a:effectLst/>
                <a:ea typeface="Times New Roman" panose="02020603050405020304" pitchFamily="18" charset="0"/>
                <a:cs typeface="Times New Roman" panose="02020603050405020304" pitchFamily="18" charset="0"/>
              </a:rPr>
              <a:t>r</a:t>
            </a:r>
            <a:r>
              <a:rPr lang="en-US" spc="125" dirty="0">
                <a:solidFill>
                  <a:schemeClr val="tx1"/>
                </a:solidFill>
                <a:effectLst/>
                <a:ea typeface="Times New Roman" panose="02020603050405020304" pitchFamily="18" charset="0"/>
                <a:cs typeface="Times New Roman" panose="02020603050405020304" pitchFamily="18" charset="0"/>
              </a:rPr>
              <a:t> </a:t>
            </a:r>
            <a:r>
              <a:rPr lang="en-US" spc="-5" dirty="0">
                <a:solidFill>
                  <a:schemeClr val="tx1"/>
                </a:solidFill>
                <a:effectLst/>
                <a:ea typeface="Times New Roman" panose="02020603050405020304" pitchFamily="18" charset="0"/>
                <a:cs typeface="Times New Roman" panose="02020603050405020304" pitchFamily="18" charset="0"/>
              </a:rPr>
              <a:t>a</a:t>
            </a:r>
            <a:r>
              <a:rPr lang="en-US" dirty="0">
                <a:solidFill>
                  <a:schemeClr val="tx1"/>
                </a:solidFill>
                <a:effectLst/>
                <a:ea typeface="Times New Roman" panose="02020603050405020304" pitchFamily="18" charset="0"/>
                <a:cs typeface="Times New Roman" panose="02020603050405020304" pitchFamily="18" charset="0"/>
              </a:rPr>
              <a:t>nd</a:t>
            </a:r>
            <a:r>
              <a:rPr lang="en-US" spc="120" dirty="0">
                <a:solidFill>
                  <a:schemeClr val="tx1"/>
                </a:solidFill>
                <a:effectLst/>
                <a:ea typeface="Times New Roman" panose="02020603050405020304" pitchFamily="18" charset="0"/>
                <a:cs typeface="Times New Roman" panose="02020603050405020304" pitchFamily="18" charset="0"/>
              </a:rPr>
              <a:t> </a:t>
            </a:r>
            <a:r>
              <a:rPr lang="en-US" spc="10" dirty="0">
                <a:solidFill>
                  <a:schemeClr val="tx1"/>
                </a:solidFill>
                <a:effectLst/>
                <a:ea typeface="Times New Roman" panose="02020603050405020304" pitchFamily="18" charset="0"/>
                <a:cs typeface="Times New Roman" panose="02020603050405020304" pitchFamily="18" charset="0"/>
              </a:rPr>
              <a:t>s</a:t>
            </a:r>
            <a:r>
              <a:rPr lang="en-US" spc="-5" dirty="0">
                <a:solidFill>
                  <a:schemeClr val="tx1"/>
                </a:solidFill>
                <a:effectLst/>
                <a:ea typeface="Times New Roman" panose="02020603050405020304" pitchFamily="18" charset="0"/>
                <a:cs typeface="Times New Roman" panose="02020603050405020304" pitchFamily="18" charset="0"/>
              </a:rPr>
              <a:t>a</a:t>
            </a:r>
            <a:r>
              <a:rPr lang="en-US" dirty="0">
                <a:solidFill>
                  <a:schemeClr val="tx1"/>
                </a:solidFill>
                <a:effectLst/>
                <a:ea typeface="Times New Roman" panose="02020603050405020304" pitchFamily="18" charset="0"/>
                <a:cs typeface="Times New Roman" panose="02020603050405020304" pitchFamily="18" charset="0"/>
              </a:rPr>
              <a:t>ni</a:t>
            </a:r>
            <a:r>
              <a:rPr lang="en-US" spc="5" dirty="0">
                <a:solidFill>
                  <a:schemeClr val="tx1"/>
                </a:solidFill>
                <a:effectLst/>
                <a:ea typeface="Times New Roman" panose="02020603050405020304" pitchFamily="18" charset="0"/>
                <a:cs typeface="Times New Roman" panose="02020603050405020304" pitchFamily="18" charset="0"/>
              </a:rPr>
              <a:t>t</a:t>
            </a:r>
            <a:r>
              <a:rPr lang="en-US" spc="-5" dirty="0">
                <a:solidFill>
                  <a:schemeClr val="tx1"/>
                </a:solidFill>
                <a:effectLst/>
                <a:ea typeface="Times New Roman" panose="02020603050405020304" pitchFamily="18" charset="0"/>
                <a:cs typeface="Times New Roman" panose="02020603050405020304" pitchFamily="18" charset="0"/>
              </a:rPr>
              <a:t>a</a:t>
            </a:r>
            <a:r>
              <a:rPr lang="en-US" dirty="0">
                <a:solidFill>
                  <a:schemeClr val="tx1"/>
                </a:solidFill>
                <a:effectLst/>
                <a:ea typeface="Times New Roman" panose="02020603050405020304" pitchFamily="18" charset="0"/>
                <a:cs typeface="Times New Roman" panose="02020603050405020304" pitchFamily="18" charset="0"/>
              </a:rPr>
              <a:t>t</a:t>
            </a:r>
            <a:r>
              <a:rPr lang="en-US" spc="5" dirty="0">
                <a:solidFill>
                  <a:schemeClr val="tx1"/>
                </a:solidFill>
                <a:effectLst/>
                <a:ea typeface="Times New Roman" panose="02020603050405020304" pitchFamily="18" charset="0"/>
                <a:cs typeface="Times New Roman" panose="02020603050405020304" pitchFamily="18" charset="0"/>
              </a:rPr>
              <a:t>i</a:t>
            </a:r>
            <a:r>
              <a:rPr lang="en-US" dirty="0">
                <a:solidFill>
                  <a:schemeClr val="tx1"/>
                </a:solidFill>
                <a:effectLst/>
                <a:ea typeface="Times New Roman" panose="02020603050405020304" pitchFamily="18" charset="0"/>
                <a:cs typeface="Times New Roman" panose="02020603050405020304" pitchFamily="18" charset="0"/>
              </a:rPr>
              <a:t>on </a:t>
            </a:r>
            <a:r>
              <a:rPr lang="en-US" spc="10" dirty="0">
                <a:solidFill>
                  <a:schemeClr val="tx1"/>
                </a:solidFill>
                <a:effectLst/>
                <a:ea typeface="Times New Roman" panose="02020603050405020304" pitchFamily="18" charset="0"/>
                <a:cs typeface="Times New Roman" panose="02020603050405020304" pitchFamily="18" charset="0"/>
              </a:rPr>
              <a:t>s</a:t>
            </a:r>
            <a:r>
              <a:rPr lang="en-US" spc="-25" dirty="0">
                <a:solidFill>
                  <a:schemeClr val="tx1"/>
                </a:solidFill>
                <a:effectLst/>
                <a:ea typeface="Times New Roman" panose="02020603050405020304" pitchFamily="18" charset="0"/>
                <a:cs typeface="Times New Roman" panose="02020603050405020304" pitchFamily="18" charset="0"/>
              </a:rPr>
              <a:t>y</a:t>
            </a:r>
            <a:r>
              <a:rPr lang="en-US" dirty="0">
                <a:solidFill>
                  <a:schemeClr val="tx1"/>
                </a:solidFill>
                <a:effectLst/>
                <a:ea typeface="Times New Roman" panose="02020603050405020304" pitchFamily="18" charset="0"/>
                <a:cs typeface="Times New Roman" panose="02020603050405020304" pitchFamily="18" charset="0"/>
              </a:rPr>
              <a:t>stems</a:t>
            </a:r>
          </a:p>
        </p:txBody>
      </p:sp>
    </p:spTree>
    <p:extLst>
      <p:ext uri="{BB962C8B-B14F-4D97-AF65-F5344CB8AC3E}">
        <p14:creationId xmlns:p14="http://schemas.microsoft.com/office/powerpoint/2010/main" val="242425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Framework for Up-scaling Rural Sanitation</a:t>
            </a:r>
            <a:endParaRPr lang="en-US" dirty="0"/>
          </a:p>
        </p:txBody>
      </p:sp>
      <p:graphicFrame>
        <p:nvGraphicFramePr>
          <p:cNvPr id="4" name="Diagram 3"/>
          <p:cNvGraphicFramePr/>
          <p:nvPr>
            <p:extLst>
              <p:ext uri="{D42A27DB-BD31-4B8C-83A1-F6EECF244321}">
                <p14:modId xmlns:p14="http://schemas.microsoft.com/office/powerpoint/2010/main" val="3761325853"/>
              </p:ext>
            </p:extLst>
          </p:nvPr>
        </p:nvGraphicFramePr>
        <p:xfrm>
          <a:off x="-740229" y="983730"/>
          <a:ext cx="7771777" cy="56710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 y="6441216"/>
            <a:ext cx="8744755" cy="369332"/>
          </a:xfrm>
          <a:prstGeom prst="rect">
            <a:avLst/>
          </a:prstGeom>
          <a:noFill/>
        </p:spPr>
        <p:txBody>
          <a:bodyPr wrap="square" rtlCol="0">
            <a:spAutoFit/>
          </a:bodyPr>
          <a:lstStyle/>
          <a:p>
            <a:r>
              <a:rPr lang="en-US" dirty="0" smtClean="0"/>
              <a:t>After: Up-scaling Rural Sanitation, World Bank/Water and Sanitation </a:t>
            </a:r>
            <a:r>
              <a:rPr lang="en-US" dirty="0" err="1" smtClean="0"/>
              <a:t>Programme</a:t>
            </a:r>
            <a:r>
              <a:rPr lang="en-US" dirty="0" smtClean="0"/>
              <a:t> (2012)</a:t>
            </a:r>
            <a:endParaRPr lang="en-US" dirty="0"/>
          </a:p>
        </p:txBody>
      </p:sp>
      <p:pic>
        <p:nvPicPr>
          <p:cNvPr id="6" name="Picture 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964253">
            <a:off x="6053259" y="1030430"/>
            <a:ext cx="2431745" cy="31364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981410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pic>
        <p:nvPicPr>
          <p:cNvPr id="114690" name="Picture 2" descr="Picture6"/>
          <p:cNvPicPr>
            <a:picLocks noGrp="1" noChangeAspect="1" noChangeArrowheads="1"/>
          </p:cNvPicPr>
          <p:nvPr>
            <p:ph/>
          </p:nvPr>
        </p:nvPicPr>
        <p:blipFill>
          <a:blip r:embed="rId2" cstate="email">
            <a:extLst>
              <a:ext uri="{28A0092B-C50C-407E-A947-70E740481C1C}">
                <a14:useLocalDpi xmlns:a14="http://schemas.microsoft.com/office/drawing/2010/main"/>
              </a:ext>
            </a:extLst>
          </a:blip>
          <a:srcRect/>
          <a:stretch>
            <a:fillRect/>
          </a:stretch>
        </p:blipFill>
        <p:spPr bwMode="auto">
          <a:xfrm>
            <a:off x="838200" y="0"/>
            <a:ext cx="7315200" cy="6858000"/>
          </a:xfrm>
          <a:noFill/>
          <a:extLst>
            <a:ext uri="{909E8E84-426E-40DD-AFC4-6F175D3DCCD1}">
              <a14:hiddenFill xmlns:a14="http://schemas.microsoft.com/office/drawing/2010/main">
                <a:solidFill>
                  <a:srgbClr val="FFFFFF"/>
                </a:solidFill>
              </a14:hiddenFill>
            </a:ext>
          </a:extLst>
        </p:spPr>
      </p:pic>
      <p:sp>
        <p:nvSpPr>
          <p:cNvPr id="114691" name="Text Box 3"/>
          <p:cNvSpPr txBox="1">
            <a:spLocks noChangeArrowheads="1"/>
          </p:cNvSpPr>
          <p:nvPr/>
        </p:nvSpPr>
        <p:spPr bwMode="auto">
          <a:xfrm>
            <a:off x="827088" y="1196975"/>
            <a:ext cx="716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sz="2400">
              <a:solidFill>
                <a:schemeClr val="bg1"/>
              </a:solidFill>
            </a:endParaRPr>
          </a:p>
        </p:txBody>
      </p:sp>
      <p:sp>
        <p:nvSpPr>
          <p:cNvPr id="114692" name="Text Box 4"/>
          <p:cNvSpPr txBox="1">
            <a:spLocks noChangeArrowheads="1"/>
          </p:cNvSpPr>
          <p:nvPr/>
        </p:nvSpPr>
        <p:spPr bwMode="auto">
          <a:xfrm>
            <a:off x="1503509" y="355215"/>
            <a:ext cx="5809957" cy="5480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CF313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ctr">
              <a:spcBef>
                <a:spcPct val="50000"/>
              </a:spcBef>
            </a:pPr>
            <a:r>
              <a:rPr lang="en-US" altLang="en-US" sz="2200" b="1" u="sng" dirty="0" smtClean="0">
                <a:solidFill>
                  <a:schemeClr val="bg1"/>
                </a:solidFill>
              </a:rPr>
              <a:t>Up-scaling Sanitation</a:t>
            </a:r>
          </a:p>
          <a:p>
            <a:pPr algn="ctr">
              <a:spcBef>
                <a:spcPct val="50000"/>
              </a:spcBef>
            </a:pPr>
            <a:r>
              <a:rPr lang="en-US" altLang="en-US" sz="2200" b="1" dirty="0" smtClean="0">
                <a:solidFill>
                  <a:schemeClr val="bg1"/>
                </a:solidFill>
              </a:rPr>
              <a:t>Impacts on Public Health, Economic Development and the Environment</a:t>
            </a:r>
            <a:endParaRPr lang="en-US" altLang="en-US" sz="2200" b="1" dirty="0">
              <a:solidFill>
                <a:schemeClr val="bg1"/>
              </a:solidFill>
            </a:endParaRPr>
          </a:p>
          <a:p>
            <a:pPr algn="ctr">
              <a:spcBef>
                <a:spcPct val="50000"/>
              </a:spcBef>
            </a:pPr>
            <a:r>
              <a:rPr lang="en-US" altLang="en-US" sz="2200" b="1" dirty="0" smtClean="0">
                <a:solidFill>
                  <a:schemeClr val="bg1"/>
                </a:solidFill>
              </a:rPr>
              <a:t>Access to “Improved Sanitation”</a:t>
            </a:r>
          </a:p>
          <a:p>
            <a:pPr algn="ctr">
              <a:spcBef>
                <a:spcPct val="50000"/>
              </a:spcBef>
            </a:pPr>
            <a:r>
              <a:rPr lang="en-US" altLang="en-US" sz="2200" b="1" dirty="0" smtClean="0">
                <a:solidFill>
                  <a:schemeClr val="bg1"/>
                </a:solidFill>
              </a:rPr>
              <a:t>Bottlenecks for Up-scaling Sanitation in Kiribati</a:t>
            </a:r>
          </a:p>
          <a:p>
            <a:pPr algn="ctr">
              <a:spcBef>
                <a:spcPct val="50000"/>
              </a:spcBef>
            </a:pPr>
            <a:r>
              <a:rPr lang="en-US" altLang="en-US" sz="2200" b="1" dirty="0" smtClean="0">
                <a:solidFill>
                  <a:schemeClr val="bg1"/>
                </a:solidFill>
              </a:rPr>
              <a:t>Theory of Change for Up-scaling Rural Sanitation</a:t>
            </a:r>
          </a:p>
          <a:p>
            <a:pPr marL="342900" indent="-342900" algn="ctr">
              <a:spcBef>
                <a:spcPct val="50000"/>
              </a:spcBef>
              <a:buFont typeface="Arial" panose="020B0604020202020204" pitchFamily="34" charset="0"/>
              <a:buChar char="•"/>
            </a:pPr>
            <a:r>
              <a:rPr lang="en-US" altLang="en-US" b="1" i="1" dirty="0" smtClean="0">
                <a:solidFill>
                  <a:schemeClr val="bg1"/>
                </a:solidFill>
              </a:rPr>
              <a:t>Creating Demand</a:t>
            </a:r>
          </a:p>
          <a:p>
            <a:pPr marL="342900" indent="-342900" algn="ctr">
              <a:spcBef>
                <a:spcPct val="50000"/>
              </a:spcBef>
              <a:buFont typeface="Arial" panose="020B0604020202020204" pitchFamily="34" charset="0"/>
              <a:buChar char="•"/>
            </a:pPr>
            <a:r>
              <a:rPr lang="en-US" altLang="en-US" b="1" i="1" dirty="0" smtClean="0">
                <a:solidFill>
                  <a:schemeClr val="bg1"/>
                </a:solidFill>
              </a:rPr>
              <a:t>Strengthening Supply</a:t>
            </a:r>
          </a:p>
          <a:p>
            <a:pPr marL="342900" indent="-342900" algn="ctr">
              <a:spcBef>
                <a:spcPct val="50000"/>
              </a:spcBef>
              <a:buFont typeface="Arial" panose="020B0604020202020204" pitchFamily="34" charset="0"/>
              <a:buChar char="•"/>
            </a:pPr>
            <a:r>
              <a:rPr lang="en-US" altLang="en-US" b="1" i="1" dirty="0" smtClean="0">
                <a:solidFill>
                  <a:schemeClr val="bg1"/>
                </a:solidFill>
              </a:rPr>
              <a:t>Enabling Environment</a:t>
            </a:r>
          </a:p>
          <a:p>
            <a:pPr marL="342900" indent="-342900" algn="ctr">
              <a:spcBef>
                <a:spcPct val="50000"/>
              </a:spcBef>
              <a:buFont typeface="Arial" panose="020B0604020202020204" pitchFamily="34" charset="0"/>
              <a:buChar char="•"/>
            </a:pPr>
            <a:r>
              <a:rPr lang="en-US" altLang="en-US" b="1" i="1" dirty="0" smtClean="0">
                <a:solidFill>
                  <a:schemeClr val="bg1"/>
                </a:solidFill>
              </a:rPr>
              <a:t>Knowledge and Learning</a:t>
            </a:r>
          </a:p>
          <a:p>
            <a:pPr algn="ctr">
              <a:spcBef>
                <a:spcPct val="50000"/>
              </a:spcBef>
            </a:pPr>
            <a:r>
              <a:rPr lang="en-US" altLang="en-US" sz="2200" b="1" dirty="0" smtClean="0">
                <a:solidFill>
                  <a:schemeClr val="bg1"/>
                </a:solidFill>
              </a:rPr>
              <a:t>Lessons and Next Steps  </a:t>
            </a:r>
          </a:p>
          <a:p>
            <a:pPr algn="ctr">
              <a:spcBef>
                <a:spcPct val="50000"/>
              </a:spcBef>
            </a:pPr>
            <a:r>
              <a:rPr lang="en-US" altLang="en-US" sz="2200" b="1" dirty="0" smtClean="0">
                <a:solidFill>
                  <a:schemeClr val="bg1"/>
                </a:solidFill>
              </a:rPr>
              <a:t>EU EDF10 KIRIWATSAN Project</a:t>
            </a:r>
            <a:endParaRPr lang="en-US" altLang="en-US" b="1" i="1" dirty="0" smtClean="0">
              <a:solidFill>
                <a:schemeClr val="bg1"/>
              </a:solidFill>
            </a:endParaRPr>
          </a:p>
        </p:txBody>
      </p:sp>
    </p:spTree>
    <p:extLst>
      <p:ext uri="{BB962C8B-B14F-4D97-AF65-F5344CB8AC3E}">
        <p14:creationId xmlns:p14="http://schemas.microsoft.com/office/powerpoint/2010/main" val="16197074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4692">
                                            <p:txEl>
                                              <p:pRg st="0" end="0"/>
                                            </p:txEl>
                                          </p:spTgt>
                                        </p:tgtEl>
                                        <p:attrNameLst>
                                          <p:attrName>style.visibility</p:attrName>
                                        </p:attrNameLst>
                                      </p:cBhvr>
                                      <p:to>
                                        <p:strVal val="visible"/>
                                      </p:to>
                                    </p:set>
                                    <p:anim calcmode="lin" valueType="num">
                                      <p:cBhvr additive="base">
                                        <p:cTn id="7" dur="500" fill="hold"/>
                                        <p:tgtEl>
                                          <p:spTgt spid="11469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4692">
                                            <p:txEl>
                                              <p:pRg st="1" end="1"/>
                                            </p:txEl>
                                          </p:spTgt>
                                        </p:tgtEl>
                                        <p:attrNameLst>
                                          <p:attrName>style.visibility</p:attrName>
                                        </p:attrNameLst>
                                      </p:cBhvr>
                                      <p:to>
                                        <p:strVal val="visible"/>
                                      </p:to>
                                    </p:set>
                                    <p:anim calcmode="lin" valueType="num">
                                      <p:cBhvr additive="base">
                                        <p:cTn id="13" dur="500" fill="hold"/>
                                        <p:tgtEl>
                                          <p:spTgt spid="11469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469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4692">
                                            <p:txEl>
                                              <p:pRg st="2" end="2"/>
                                            </p:txEl>
                                          </p:spTgt>
                                        </p:tgtEl>
                                        <p:attrNameLst>
                                          <p:attrName>style.visibility</p:attrName>
                                        </p:attrNameLst>
                                      </p:cBhvr>
                                      <p:to>
                                        <p:strVal val="visible"/>
                                      </p:to>
                                    </p:set>
                                    <p:anim calcmode="lin" valueType="num">
                                      <p:cBhvr additive="base">
                                        <p:cTn id="19" dur="500" fill="hold"/>
                                        <p:tgtEl>
                                          <p:spTgt spid="11469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469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4692">
                                            <p:txEl>
                                              <p:pRg st="3" end="3"/>
                                            </p:txEl>
                                          </p:spTgt>
                                        </p:tgtEl>
                                        <p:attrNameLst>
                                          <p:attrName>style.visibility</p:attrName>
                                        </p:attrNameLst>
                                      </p:cBhvr>
                                      <p:to>
                                        <p:strVal val="visible"/>
                                      </p:to>
                                    </p:set>
                                    <p:anim calcmode="lin" valueType="num">
                                      <p:cBhvr additive="base">
                                        <p:cTn id="25" dur="500" fill="hold"/>
                                        <p:tgtEl>
                                          <p:spTgt spid="11469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469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4692">
                                            <p:txEl>
                                              <p:pRg st="4" end="4"/>
                                            </p:txEl>
                                          </p:spTgt>
                                        </p:tgtEl>
                                        <p:attrNameLst>
                                          <p:attrName>style.visibility</p:attrName>
                                        </p:attrNameLst>
                                      </p:cBhvr>
                                      <p:to>
                                        <p:strVal val="visible"/>
                                      </p:to>
                                    </p:set>
                                    <p:anim calcmode="lin" valueType="num">
                                      <p:cBhvr additive="base">
                                        <p:cTn id="31" dur="500" fill="hold"/>
                                        <p:tgtEl>
                                          <p:spTgt spid="11469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469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4692">
                                            <p:txEl>
                                              <p:pRg st="5" end="5"/>
                                            </p:txEl>
                                          </p:spTgt>
                                        </p:tgtEl>
                                        <p:attrNameLst>
                                          <p:attrName>style.visibility</p:attrName>
                                        </p:attrNameLst>
                                      </p:cBhvr>
                                      <p:to>
                                        <p:strVal val="visible"/>
                                      </p:to>
                                    </p:set>
                                    <p:anim calcmode="lin" valueType="num">
                                      <p:cBhvr additive="base">
                                        <p:cTn id="37" dur="500" fill="hold"/>
                                        <p:tgtEl>
                                          <p:spTgt spid="11469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469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4692">
                                            <p:txEl>
                                              <p:pRg st="6" end="6"/>
                                            </p:txEl>
                                          </p:spTgt>
                                        </p:tgtEl>
                                        <p:attrNameLst>
                                          <p:attrName>style.visibility</p:attrName>
                                        </p:attrNameLst>
                                      </p:cBhvr>
                                      <p:to>
                                        <p:strVal val="visible"/>
                                      </p:to>
                                    </p:set>
                                    <p:anim calcmode="lin" valueType="num">
                                      <p:cBhvr additive="base">
                                        <p:cTn id="43" dur="500" fill="hold"/>
                                        <p:tgtEl>
                                          <p:spTgt spid="11469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469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4692">
                                            <p:txEl>
                                              <p:pRg st="7" end="7"/>
                                            </p:txEl>
                                          </p:spTgt>
                                        </p:tgtEl>
                                        <p:attrNameLst>
                                          <p:attrName>style.visibility</p:attrName>
                                        </p:attrNameLst>
                                      </p:cBhvr>
                                      <p:to>
                                        <p:strVal val="visible"/>
                                      </p:to>
                                    </p:set>
                                    <p:anim calcmode="lin" valueType="num">
                                      <p:cBhvr additive="base">
                                        <p:cTn id="49" dur="500" fill="hold"/>
                                        <p:tgtEl>
                                          <p:spTgt spid="11469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469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14692">
                                            <p:txEl>
                                              <p:pRg st="8" end="8"/>
                                            </p:txEl>
                                          </p:spTgt>
                                        </p:tgtEl>
                                        <p:attrNameLst>
                                          <p:attrName>style.visibility</p:attrName>
                                        </p:attrNameLst>
                                      </p:cBhvr>
                                      <p:to>
                                        <p:strVal val="visible"/>
                                      </p:to>
                                    </p:set>
                                    <p:anim calcmode="lin" valueType="num">
                                      <p:cBhvr additive="base">
                                        <p:cTn id="55" dur="500" fill="hold"/>
                                        <p:tgtEl>
                                          <p:spTgt spid="11469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469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14692">
                                            <p:txEl>
                                              <p:pRg st="9" end="9"/>
                                            </p:txEl>
                                          </p:spTgt>
                                        </p:tgtEl>
                                        <p:attrNameLst>
                                          <p:attrName>style.visibility</p:attrName>
                                        </p:attrNameLst>
                                      </p:cBhvr>
                                      <p:to>
                                        <p:strVal val="visible"/>
                                      </p:to>
                                    </p:set>
                                    <p:anim calcmode="lin" valueType="num">
                                      <p:cBhvr additive="base">
                                        <p:cTn id="61" dur="500" fill="hold"/>
                                        <p:tgtEl>
                                          <p:spTgt spid="114692">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1469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14692">
                                            <p:txEl>
                                              <p:pRg st="10" end="10"/>
                                            </p:txEl>
                                          </p:spTgt>
                                        </p:tgtEl>
                                        <p:attrNameLst>
                                          <p:attrName>style.visibility</p:attrName>
                                        </p:attrNameLst>
                                      </p:cBhvr>
                                      <p:to>
                                        <p:strVal val="visible"/>
                                      </p:to>
                                    </p:set>
                                    <p:anim calcmode="lin" valueType="num">
                                      <p:cBhvr additive="base">
                                        <p:cTn id="67" dur="500" fill="hold"/>
                                        <p:tgtEl>
                                          <p:spTgt spid="114692">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1469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804270" y="2616324"/>
            <a:ext cx="7473990" cy="1868715"/>
          </a:xfrm>
          <a:prstGeom prst="rect">
            <a:avLst/>
          </a:prstGeom>
        </p:spPr>
        <p:txBody>
          <a:bodyPr>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None/>
            </a:pPr>
            <a:r>
              <a:rPr lang="en-US" sz="2000" dirty="0" smtClean="0"/>
              <a:t>CATS is an </a:t>
            </a:r>
            <a:r>
              <a:rPr lang="en-US" sz="2800" b="1" dirty="0" smtClean="0"/>
              <a:t>umbrella term </a:t>
            </a:r>
            <a:r>
              <a:rPr lang="en-US" sz="2000" dirty="0" smtClean="0"/>
              <a:t>developed by UNICEF to encompass a wide range of community-based sanitation programming (including Community Led Total Sanitation (CLTS).</a:t>
            </a:r>
          </a:p>
          <a:p>
            <a:pPr>
              <a:spcBef>
                <a:spcPts val="0"/>
              </a:spcBef>
              <a:spcAft>
                <a:spcPts val="1200"/>
              </a:spcAft>
            </a:pPr>
            <a:r>
              <a:rPr lang="en-US" sz="2000" dirty="0" smtClean="0">
                <a:solidFill>
                  <a:schemeClr val="bg1"/>
                </a:solidFill>
              </a:rPr>
              <a:t/>
            </a:r>
            <a:br>
              <a:rPr lang="en-US" sz="2000" dirty="0" smtClean="0">
                <a:solidFill>
                  <a:schemeClr val="bg1"/>
                </a:solidFill>
              </a:rPr>
            </a:br>
            <a:r>
              <a:rPr lang="en-US" sz="2000" dirty="0" smtClean="0">
                <a:solidFill>
                  <a:schemeClr val="bg1"/>
                </a:solidFill>
              </a:rPr>
              <a:t/>
            </a:r>
            <a:br>
              <a:rPr lang="en-US" sz="2000" dirty="0" smtClean="0">
                <a:solidFill>
                  <a:schemeClr val="bg1"/>
                </a:solidFill>
              </a:rPr>
            </a:br>
            <a:endParaRPr lang="en-US" sz="2000" dirty="0">
              <a:solidFill>
                <a:schemeClr val="bg1"/>
              </a:solidFill>
            </a:endParaRPr>
          </a:p>
        </p:txBody>
      </p:sp>
      <p:sp>
        <p:nvSpPr>
          <p:cNvPr id="6" name="TextBox 5"/>
          <p:cNvSpPr txBox="1"/>
          <p:nvPr/>
        </p:nvSpPr>
        <p:spPr>
          <a:xfrm>
            <a:off x="1622738" y="1414131"/>
            <a:ext cx="6764899" cy="1344214"/>
          </a:xfrm>
          <a:prstGeom prst="rect">
            <a:avLst/>
          </a:prstGeom>
          <a:noFill/>
        </p:spPr>
        <p:txBody>
          <a:bodyPr wrap="square" rtlCol="0">
            <a:spAutoFit/>
          </a:bodyPr>
          <a:lstStyle/>
          <a:p>
            <a:pPr defTabSz="914400">
              <a:lnSpc>
                <a:spcPct val="65000"/>
              </a:lnSpc>
              <a:spcAft>
                <a:spcPts val="1200"/>
              </a:spcAft>
            </a:pPr>
            <a:r>
              <a:rPr lang="en-US" sz="2000" dirty="0">
                <a:latin typeface="+mj-lt"/>
              </a:rPr>
              <a:t>Community Approaches to Total Sanitation (CATS) aims to </a:t>
            </a:r>
            <a:r>
              <a:rPr lang="en-US" sz="2800" b="1" dirty="0">
                <a:latin typeface="+mj-lt"/>
              </a:rPr>
              <a:t>eliminate open defecation </a:t>
            </a:r>
            <a:r>
              <a:rPr lang="en-US" sz="2000" dirty="0">
                <a:latin typeface="+mj-lt"/>
              </a:rPr>
              <a:t>in communities around the world. </a:t>
            </a:r>
          </a:p>
          <a:p>
            <a:pPr defTabSz="914400">
              <a:lnSpc>
                <a:spcPct val="65000"/>
              </a:lnSpc>
              <a:spcAft>
                <a:spcPts val="1200"/>
              </a:spcAft>
            </a:pPr>
            <a:r>
              <a:rPr lang="en-US" sz="2000" dirty="0">
                <a:solidFill>
                  <a:schemeClr val="bg1"/>
                </a:solidFill>
                <a:latin typeface="+mj-lt"/>
              </a:rPr>
              <a:t/>
            </a:r>
            <a:br>
              <a:rPr lang="en-US" sz="2000" dirty="0">
                <a:solidFill>
                  <a:schemeClr val="bg1"/>
                </a:solidFill>
                <a:latin typeface="+mj-lt"/>
              </a:rPr>
            </a:br>
            <a:endParaRPr lang="en-US" sz="2000" dirty="0">
              <a:solidFill>
                <a:schemeClr val="bg1"/>
              </a:solidFill>
              <a:latin typeface="+mj-lt"/>
            </a:endParaRPr>
          </a:p>
        </p:txBody>
      </p:sp>
      <p:sp>
        <p:nvSpPr>
          <p:cNvPr id="7" name="TextBox 6"/>
          <p:cNvSpPr txBox="1"/>
          <p:nvPr/>
        </p:nvSpPr>
        <p:spPr>
          <a:xfrm>
            <a:off x="3039035" y="4485039"/>
            <a:ext cx="5808719" cy="1600438"/>
          </a:xfrm>
          <a:prstGeom prst="rect">
            <a:avLst/>
          </a:prstGeom>
          <a:noFill/>
        </p:spPr>
        <p:txBody>
          <a:bodyPr wrap="square" rtlCol="0">
            <a:spAutoFit/>
          </a:bodyPr>
          <a:lstStyle/>
          <a:p>
            <a:r>
              <a:rPr lang="en-US" sz="2000" dirty="0">
                <a:latin typeface="+mj-lt"/>
              </a:rPr>
              <a:t>The CATS ‘Essential Elements’ are the </a:t>
            </a:r>
            <a:r>
              <a:rPr lang="en-US" sz="2800" b="1" dirty="0">
                <a:latin typeface="+mj-lt"/>
              </a:rPr>
              <a:t>common foundation for UNICEF sanitation programming</a:t>
            </a:r>
            <a:r>
              <a:rPr lang="en-US" sz="2000" dirty="0">
                <a:latin typeface="+mj-lt"/>
              </a:rPr>
              <a:t> globally.</a:t>
            </a:r>
          </a:p>
          <a:p>
            <a:endParaRPr lang="en-US" sz="1400" dirty="0"/>
          </a:p>
        </p:txBody>
      </p:sp>
      <p:sp>
        <p:nvSpPr>
          <p:cNvPr id="9" name="TextBox 8"/>
          <p:cNvSpPr txBox="1"/>
          <p:nvPr/>
        </p:nvSpPr>
        <p:spPr>
          <a:xfrm>
            <a:off x="234777" y="362425"/>
            <a:ext cx="8612977" cy="584775"/>
          </a:xfrm>
          <a:prstGeom prst="rect">
            <a:avLst/>
          </a:prstGeom>
          <a:noFill/>
        </p:spPr>
        <p:txBody>
          <a:bodyPr wrap="square" rtlCol="0">
            <a:spAutoFit/>
          </a:bodyPr>
          <a:lstStyle/>
          <a:p>
            <a:pPr algn="ctr"/>
            <a:r>
              <a:rPr lang="en-US" sz="3200" b="1" dirty="0">
                <a:solidFill>
                  <a:schemeClr val="bg1"/>
                </a:solidFill>
                <a:latin typeface="Arial" panose="020B0604020202020204" pitchFamily="34" charset="0"/>
                <a:cs typeface="Arial" panose="020B0604020202020204" pitchFamily="34" charset="0"/>
              </a:rPr>
              <a:t>Community Approaches to Total Sanitation </a:t>
            </a:r>
          </a:p>
        </p:txBody>
      </p:sp>
      <p:graphicFrame>
        <p:nvGraphicFramePr>
          <p:cNvPr id="16" name="Diagram 15"/>
          <p:cNvGraphicFramePr/>
          <p:nvPr>
            <p:extLst>
              <p:ext uri="{D42A27DB-BD31-4B8C-83A1-F6EECF244321}">
                <p14:modId xmlns:p14="http://schemas.microsoft.com/office/powerpoint/2010/main" val="441605167"/>
              </p:ext>
            </p:extLst>
          </p:nvPr>
        </p:nvGraphicFramePr>
        <p:xfrm>
          <a:off x="-147801" y="862884"/>
          <a:ext cx="1770539" cy="18896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7" name="Picture 1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45315" y="3987489"/>
            <a:ext cx="1843510" cy="25955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119145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Generating Demand:</a:t>
            </a:r>
            <a:br>
              <a:rPr lang="en-US" dirty="0"/>
            </a:br>
            <a:r>
              <a:rPr lang="en-US" dirty="0"/>
              <a:t>CLTS, a </a:t>
            </a:r>
            <a:r>
              <a:rPr lang="en-US" dirty="0" smtClean="0"/>
              <a:t>new </a:t>
            </a:r>
            <a:r>
              <a:rPr lang="en-US" dirty="0"/>
              <a:t>approach in </a:t>
            </a:r>
            <a:r>
              <a:rPr lang="en-US" dirty="0" smtClean="0"/>
              <a:t>the Pacific</a:t>
            </a:r>
            <a:endParaRPr lang="en-US" dirty="0"/>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34778" y="1250743"/>
            <a:ext cx="8736227" cy="5464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17917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Triggering Process</a:t>
            </a:r>
            <a:endParaRPr lang="en-US" dirty="0"/>
          </a:p>
        </p:txBody>
      </p:sp>
      <p:pic>
        <p:nvPicPr>
          <p:cNvPr id="5" name="Picture 4" descr="D:\Users\bangg\Downloads\New toilet.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48518" y="4139548"/>
            <a:ext cx="3926541" cy="272825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3" descr="D:\Users\bangg\Downloads\Community Mapping.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48518" y="1262709"/>
            <a:ext cx="3926541" cy="2650384"/>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D:\Users\bangg\Downloads\Community Map.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42355" y="4187259"/>
            <a:ext cx="3975136" cy="2632828"/>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descr="D:\Users\bangg\Downloads\Pacific Wash Report (1)\Pacific WASH Images\DSC0153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2355" y="1262708"/>
            <a:ext cx="3975136" cy="265038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5224522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1637" y="111212"/>
            <a:ext cx="7766222" cy="877330"/>
          </a:xfrm>
        </p:spPr>
        <p:txBody>
          <a:bodyPr/>
          <a:lstStyle/>
          <a:p>
            <a:r>
              <a:rPr lang="en-US" dirty="0" smtClean="0"/>
              <a:t>Getting onto the sanitation ladder through local champions</a:t>
            </a:r>
            <a:endParaRPr lang="en-US" dirty="0"/>
          </a:p>
        </p:txBody>
      </p:sp>
      <p:pic>
        <p:nvPicPr>
          <p:cNvPr id="4" name="Picture 2" descr="D:\Users\bangg\Downloads\Pacific Wash Report (1)\Pacific WASH Images\DSC0157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16200000">
            <a:off x="-766313" y="1860558"/>
            <a:ext cx="4598896" cy="3066271"/>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descr="D:\Users\bangg\Downloads\Pacific Wash Report (1)\Pacific WASH Images\DSC0161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5400000">
            <a:off x="2284275" y="2946976"/>
            <a:ext cx="4693022" cy="3129029"/>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2" descr="D:\Users\bangg\Downloads\Pacific Wash Report (1)\Pacific WASH Images\DSC0161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5400000">
            <a:off x="5438453" y="1835156"/>
            <a:ext cx="4446457" cy="29646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5266933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l="-12386"/>
          <a:stretch/>
        </p:blipFill>
        <p:spPr>
          <a:xfrm>
            <a:off x="-1130968" y="1087745"/>
            <a:ext cx="10261600" cy="5770255"/>
          </a:xfrm>
          <a:prstGeom prst="rect">
            <a:avLst/>
          </a:prstGeom>
        </p:spPr>
      </p:pic>
      <p:sp>
        <p:nvSpPr>
          <p:cNvPr id="10" name="Title 1"/>
          <p:cNvSpPr>
            <a:spLocks noGrp="1"/>
          </p:cNvSpPr>
          <p:nvPr>
            <p:ph type="ctrTitle"/>
          </p:nvPr>
        </p:nvSpPr>
        <p:spPr>
          <a:xfrm>
            <a:off x="59967" y="111212"/>
            <a:ext cx="9030246" cy="877330"/>
          </a:xfrm>
        </p:spPr>
        <p:txBody>
          <a:bodyPr/>
          <a:lstStyle/>
          <a:p>
            <a:r>
              <a:rPr lang="en-US" dirty="0" smtClean="0"/>
              <a:t>New access but ‘Improved’ or ‘Unimproved’?</a:t>
            </a:r>
            <a:endParaRPr lang="en-US" dirty="0"/>
          </a:p>
        </p:txBody>
      </p:sp>
    </p:spTree>
    <p:extLst>
      <p:ext uri="{BB962C8B-B14F-4D97-AF65-F5344CB8AC3E}">
        <p14:creationId xmlns:p14="http://schemas.microsoft.com/office/powerpoint/2010/main" val="5297486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579968" y="407987"/>
            <a:ext cx="8564032" cy="506413"/>
          </a:xfrm>
        </p:spPr>
        <p:txBody>
          <a:bodyPr/>
          <a:lstStyle/>
          <a:p>
            <a:pPr lvl="0"/>
            <a:r>
              <a:rPr lang="en-US" b="1" dirty="0" smtClean="0"/>
              <a:t>Community </a:t>
            </a:r>
            <a:r>
              <a:rPr lang="en-US" b="1" dirty="0"/>
              <a:t>mobilization and capacity </a:t>
            </a:r>
            <a:r>
              <a:rPr lang="en-US" b="1" dirty="0" smtClean="0"/>
              <a:t>building</a:t>
            </a:r>
            <a:endParaRPr lang="en-US" b="1" dirty="0"/>
          </a:p>
        </p:txBody>
      </p:sp>
      <p:sp>
        <p:nvSpPr>
          <p:cNvPr id="7" name="Content Placeholder 2"/>
          <p:cNvSpPr txBox="1">
            <a:spLocks/>
          </p:cNvSpPr>
          <p:nvPr/>
        </p:nvSpPr>
        <p:spPr>
          <a:xfrm>
            <a:off x="104966" y="1341891"/>
            <a:ext cx="4386351" cy="5516109"/>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Approach for community </a:t>
            </a:r>
            <a:r>
              <a:rPr lang="en-US" sz="2400" dirty="0" err="1" smtClean="0"/>
              <a:t>mobilisation</a:t>
            </a:r>
            <a:r>
              <a:rPr lang="en-US" sz="2400" dirty="0" smtClean="0"/>
              <a:t> and engagement through Community Led Total Sanitation </a:t>
            </a:r>
          </a:p>
          <a:p>
            <a:r>
              <a:rPr lang="en-US" sz="2400" i="1" dirty="0" smtClean="0"/>
              <a:t>90 villages on 10 Outer Islands have </a:t>
            </a:r>
            <a:r>
              <a:rPr lang="en-US" sz="2400" dirty="0" smtClean="0"/>
              <a:t>declared themselves as Open Defecation Free </a:t>
            </a:r>
          </a:p>
          <a:p>
            <a:r>
              <a:rPr lang="en-US" sz="2400" dirty="0" smtClean="0"/>
              <a:t>CLTS triggering in 112 villages and  post-triggering to be continued over next 2 years under KIRIWATSAN</a:t>
            </a:r>
          </a:p>
          <a:p>
            <a:r>
              <a:rPr lang="en-US" sz="2400" dirty="0" smtClean="0"/>
              <a:t>Additional training and community visits under </a:t>
            </a:r>
            <a:r>
              <a:rPr lang="en-US" sz="2400" dirty="0" err="1" smtClean="0"/>
              <a:t>GoK</a:t>
            </a:r>
            <a:r>
              <a:rPr lang="en-US" sz="2400" dirty="0" smtClean="0"/>
              <a:t> funding and expansion to South Tarawa</a:t>
            </a:r>
          </a:p>
        </p:txBody>
      </p:sp>
      <p:pic>
        <p:nvPicPr>
          <p:cNvPr id="8" name="Picture 2" descr="C:\Users\kteweldemedhin.UNICEF\Documents\Kibrom's\KIRIWATSAN I\Steering Committee\DSC0058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90197" y="1328109"/>
            <a:ext cx="4280848" cy="3253444"/>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txBox="1">
            <a:spLocks/>
          </p:cNvSpPr>
          <p:nvPr/>
        </p:nvSpPr>
        <p:spPr>
          <a:xfrm>
            <a:off x="4590197" y="5022376"/>
            <a:ext cx="4191000" cy="149944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H.E. President </a:t>
            </a:r>
            <a:r>
              <a:rPr lang="en-US" sz="2400" dirty="0" err="1" smtClean="0"/>
              <a:t>Anote</a:t>
            </a:r>
            <a:r>
              <a:rPr lang="en-US" sz="2400" dirty="0" smtClean="0"/>
              <a:t> Tong declared his aim to achieve Kiribati Open Defecation Free by 2015</a:t>
            </a:r>
          </a:p>
        </p:txBody>
      </p:sp>
    </p:spTree>
    <p:extLst>
      <p:ext uri="{BB962C8B-B14F-4D97-AF65-F5344CB8AC3E}">
        <p14:creationId xmlns:p14="http://schemas.microsoft.com/office/powerpoint/2010/main" val="28705658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North Tarawa Open Defecation Free?</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9545" y="1506828"/>
            <a:ext cx="5126691" cy="49577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408723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2" cstate="email">
            <a:extLst>
              <a:ext uri="{28A0092B-C50C-407E-A947-70E740481C1C}">
                <a14:useLocalDpi xmlns:a14="http://schemas.microsoft.com/office/drawing/2010/main"/>
              </a:ext>
            </a:extLst>
          </a:blip>
          <a:srcRect l="171" t="2521" r="2501" b="1954"/>
          <a:stretch/>
        </p:blipFill>
        <p:spPr bwMode="auto">
          <a:xfrm>
            <a:off x="786104" y="1290918"/>
            <a:ext cx="8184901" cy="5187155"/>
          </a:xfrm>
          <a:prstGeom prst="rect">
            <a:avLst/>
          </a:prstGeom>
          <a:noFill/>
          <a:ln>
            <a:noFill/>
          </a:ln>
        </p:spPr>
      </p:pic>
      <p:sp>
        <p:nvSpPr>
          <p:cNvPr id="2" name="Title 1"/>
          <p:cNvSpPr>
            <a:spLocks noGrp="1"/>
          </p:cNvSpPr>
          <p:nvPr>
            <p:ph type="ctrTitle"/>
          </p:nvPr>
        </p:nvSpPr>
        <p:spPr/>
        <p:txBody>
          <a:bodyPr/>
          <a:lstStyle/>
          <a:p>
            <a:r>
              <a:rPr lang="en-US" dirty="0" smtClean="0"/>
              <a:t>Strengthening Supply</a:t>
            </a:r>
            <a:endParaRPr lang="en-US" dirty="0"/>
          </a:p>
        </p:txBody>
      </p:sp>
      <p:graphicFrame>
        <p:nvGraphicFramePr>
          <p:cNvPr id="4" name="Diagram 3"/>
          <p:cNvGraphicFramePr/>
          <p:nvPr>
            <p:extLst>
              <p:ext uri="{D42A27DB-BD31-4B8C-83A1-F6EECF244321}">
                <p14:modId xmlns:p14="http://schemas.microsoft.com/office/powerpoint/2010/main" val="2847104460"/>
              </p:ext>
            </p:extLst>
          </p:nvPr>
        </p:nvGraphicFramePr>
        <p:xfrm>
          <a:off x="-147801" y="862884"/>
          <a:ext cx="1770539" cy="18896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12875" y="6478073"/>
            <a:ext cx="8306877" cy="369332"/>
          </a:xfrm>
          <a:prstGeom prst="rect">
            <a:avLst/>
          </a:prstGeom>
          <a:noFill/>
        </p:spPr>
        <p:txBody>
          <a:bodyPr wrap="square" rtlCol="0">
            <a:spAutoFit/>
          </a:bodyPr>
          <a:lstStyle/>
          <a:p>
            <a:r>
              <a:rPr lang="en-US" dirty="0" smtClean="0"/>
              <a:t>Source: Water and Sanitation Program, World Bank, Up-scaling rural sanitation (2012)</a:t>
            </a:r>
            <a:endParaRPr lang="en-US" dirty="0"/>
          </a:p>
        </p:txBody>
      </p:sp>
    </p:spTree>
    <p:extLst>
      <p:ext uri="{BB962C8B-B14F-4D97-AF65-F5344CB8AC3E}">
        <p14:creationId xmlns:p14="http://schemas.microsoft.com/office/powerpoint/2010/main" val="38398038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 y="407987"/>
            <a:ext cx="9088467" cy="506413"/>
          </a:xfrm>
        </p:spPr>
        <p:txBody>
          <a:bodyPr/>
          <a:lstStyle/>
          <a:p>
            <a:pPr algn="ctr"/>
            <a:r>
              <a:rPr lang="en-US" b="1" dirty="0" smtClean="0"/>
              <a:t>Limited Technology Options for Atoll Environments</a:t>
            </a:r>
            <a:endParaRPr lang="en-US" b="1" dirty="0"/>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a:off x="1" y="2417786"/>
            <a:ext cx="9144000" cy="3657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568389" y="2595282"/>
            <a:ext cx="1465729" cy="376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00954" y="3402105"/>
            <a:ext cx="2407022" cy="618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17760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“Technology-based” Sanitation Ladder</a:t>
            </a:r>
            <a:endParaRPr lang="en-US" dirty="0"/>
          </a:p>
        </p:txBody>
      </p:sp>
      <p:pic>
        <p:nvPicPr>
          <p:cNvPr id="7"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056654" y="2270248"/>
            <a:ext cx="1340066"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1182414" y="2522482"/>
            <a:ext cx="2364828" cy="4154984"/>
          </a:xfrm>
          <a:prstGeom prst="rect">
            <a:avLst/>
          </a:prstGeom>
          <a:noFill/>
        </p:spPr>
        <p:txBody>
          <a:bodyPr wrap="square" rtlCol="0">
            <a:spAutoFit/>
          </a:bodyPr>
          <a:lstStyle/>
          <a:p>
            <a:r>
              <a:rPr lang="en-US" sz="2400" b="1" dirty="0" smtClean="0"/>
              <a:t>Dry Systems</a:t>
            </a:r>
          </a:p>
          <a:p>
            <a:endParaRPr lang="en-US" sz="2400" dirty="0"/>
          </a:p>
          <a:p>
            <a:r>
              <a:rPr lang="en-US" sz="2400" dirty="0" smtClean="0"/>
              <a:t>Composting Toilet</a:t>
            </a:r>
          </a:p>
          <a:p>
            <a:endParaRPr lang="en-US" sz="2400" dirty="0"/>
          </a:p>
          <a:p>
            <a:r>
              <a:rPr lang="en-US" sz="2400" dirty="0" smtClean="0"/>
              <a:t>Ventilated Improved Pit Latrine</a:t>
            </a:r>
          </a:p>
          <a:p>
            <a:endParaRPr lang="en-US" sz="2400" dirty="0"/>
          </a:p>
          <a:p>
            <a:r>
              <a:rPr lang="en-US" sz="2400" dirty="0" smtClean="0"/>
              <a:t>Pit Latrine</a:t>
            </a:r>
          </a:p>
          <a:p>
            <a:endParaRPr lang="en-US" sz="2400" dirty="0"/>
          </a:p>
        </p:txBody>
      </p:sp>
      <p:sp>
        <p:nvSpPr>
          <p:cNvPr id="9" name="TextBox 8"/>
          <p:cNvSpPr txBox="1"/>
          <p:nvPr/>
        </p:nvSpPr>
        <p:spPr>
          <a:xfrm>
            <a:off x="6022426" y="2514708"/>
            <a:ext cx="2364828" cy="3046988"/>
          </a:xfrm>
          <a:prstGeom prst="rect">
            <a:avLst/>
          </a:prstGeom>
          <a:noFill/>
        </p:spPr>
        <p:txBody>
          <a:bodyPr wrap="square" rtlCol="0">
            <a:spAutoFit/>
          </a:bodyPr>
          <a:lstStyle/>
          <a:p>
            <a:r>
              <a:rPr lang="en-US" sz="2400" b="1" dirty="0" smtClean="0"/>
              <a:t>Wet Systems</a:t>
            </a:r>
          </a:p>
          <a:p>
            <a:endParaRPr lang="en-US" sz="2400" dirty="0"/>
          </a:p>
          <a:p>
            <a:r>
              <a:rPr lang="en-US" sz="2400" dirty="0" smtClean="0"/>
              <a:t>Sanitary Well</a:t>
            </a:r>
          </a:p>
          <a:p>
            <a:endParaRPr lang="en-US" sz="2400" dirty="0"/>
          </a:p>
          <a:p>
            <a:r>
              <a:rPr lang="en-US" sz="2400" dirty="0" smtClean="0"/>
              <a:t>Septic Tank and Soakage Trench</a:t>
            </a:r>
          </a:p>
          <a:p>
            <a:endParaRPr lang="en-US" sz="2400" dirty="0"/>
          </a:p>
          <a:p>
            <a:r>
              <a:rPr lang="en-US" sz="2400" dirty="0" smtClean="0"/>
              <a:t>Water Seal </a:t>
            </a:r>
            <a:r>
              <a:rPr lang="en-US" sz="2400" dirty="0" err="1" smtClean="0"/>
              <a:t>atrine</a:t>
            </a:r>
            <a:endParaRPr lang="en-US" sz="2400" dirty="0"/>
          </a:p>
        </p:txBody>
      </p:sp>
      <p:sp>
        <p:nvSpPr>
          <p:cNvPr id="10" name="TextBox 9"/>
          <p:cNvSpPr txBox="1"/>
          <p:nvPr/>
        </p:nvSpPr>
        <p:spPr>
          <a:xfrm>
            <a:off x="234778" y="1144293"/>
            <a:ext cx="8736227" cy="954107"/>
          </a:xfrm>
          <a:prstGeom prst="rect">
            <a:avLst/>
          </a:prstGeom>
          <a:noFill/>
        </p:spPr>
        <p:txBody>
          <a:bodyPr wrap="square" rtlCol="0">
            <a:spAutoFit/>
          </a:bodyPr>
          <a:lstStyle/>
          <a:p>
            <a:pPr algn="ctr"/>
            <a:r>
              <a:rPr lang="en-US" sz="2800" b="1" dirty="0" smtClean="0"/>
              <a:t>Simple to complex wastewater treatment systems in a Traditional Sanitation Ladder</a:t>
            </a:r>
            <a:endParaRPr lang="en-US" sz="2800" dirty="0"/>
          </a:p>
        </p:txBody>
      </p:sp>
    </p:spTree>
    <p:extLst>
      <p:ext uri="{BB962C8B-B14F-4D97-AF65-F5344CB8AC3E}">
        <p14:creationId xmlns:p14="http://schemas.microsoft.com/office/powerpoint/2010/main" val="2133281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4778" y="121151"/>
            <a:ext cx="8736227" cy="877330"/>
          </a:xfrm>
        </p:spPr>
        <p:txBody>
          <a:bodyPr/>
          <a:lstStyle/>
          <a:p>
            <a:r>
              <a:rPr lang="en-US" sz="2400" dirty="0" smtClean="0"/>
              <a:t>What is the Greatest “Medical Advance” since 1840?</a:t>
            </a:r>
            <a:endParaRPr lang="en-US" sz="2400" dirty="0"/>
          </a:p>
        </p:txBody>
      </p:sp>
      <p:sp>
        <p:nvSpPr>
          <p:cNvPr id="3" name="Text Placeholder 2"/>
          <p:cNvSpPr>
            <a:spLocks noGrp="1"/>
          </p:cNvSpPr>
          <p:nvPr>
            <p:ph type="body" sz="quarter" idx="14"/>
          </p:nvPr>
        </p:nvSpPr>
        <p:spPr/>
        <p:txBody>
          <a:bodyPr/>
          <a:lstStyle/>
          <a:p>
            <a:endParaRPr lang="en-US" dirty="0"/>
          </a:p>
        </p:txBody>
      </p:sp>
      <p:grpSp>
        <p:nvGrpSpPr>
          <p:cNvPr id="6" name="Group 5"/>
          <p:cNvGrpSpPr/>
          <p:nvPr/>
        </p:nvGrpSpPr>
        <p:grpSpPr>
          <a:xfrm>
            <a:off x="339711" y="1252331"/>
            <a:ext cx="8347090" cy="5367129"/>
            <a:chOff x="339711" y="1252331"/>
            <a:chExt cx="8347090" cy="5367129"/>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t="3908"/>
            <a:stretch/>
          </p:blipFill>
          <p:spPr>
            <a:xfrm>
              <a:off x="339711" y="1252331"/>
              <a:ext cx="8347090" cy="5367129"/>
            </a:xfrm>
            <a:prstGeom prst="rect">
              <a:avLst/>
            </a:prstGeom>
            <a:ln w="28575">
              <a:solidFill>
                <a:schemeClr val="tx1"/>
              </a:solidFill>
            </a:ln>
            <a:effectLst>
              <a:outerShdw blurRad="63500" sx="102000" sy="102000" algn="ctr" rotWithShape="0">
                <a:prstClr val="black">
                  <a:alpha val="40000"/>
                </a:prstClr>
              </a:outerShdw>
            </a:effectLst>
          </p:spPr>
        </p:pic>
        <p:pic>
          <p:nvPicPr>
            <p:cNvPr id="5" name="Picture 4"/>
            <p:cNvPicPr>
              <a:picLocks noChangeAspect="1"/>
            </p:cNvPicPr>
            <p:nvPr/>
          </p:nvPicPr>
          <p:blipFill>
            <a:blip r:embed="rId3"/>
            <a:stretch>
              <a:fillRect/>
            </a:stretch>
          </p:blipFill>
          <p:spPr>
            <a:xfrm>
              <a:off x="387626" y="5596718"/>
              <a:ext cx="8229603" cy="1002863"/>
            </a:xfrm>
            <a:prstGeom prst="rect">
              <a:avLst/>
            </a:prstGeom>
          </p:spPr>
        </p:pic>
      </p:grpSp>
    </p:spTree>
    <p:extLst>
      <p:ext uri="{BB962C8B-B14F-4D97-AF65-F5344CB8AC3E}">
        <p14:creationId xmlns:p14="http://schemas.microsoft.com/office/powerpoint/2010/main" val="2998803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“Functionally-based” Menu of Options</a:t>
            </a:r>
            <a:endParaRPr lang="en-US" dirty="0"/>
          </a:p>
        </p:txBody>
      </p:sp>
      <p:pic>
        <p:nvPicPr>
          <p:cNvPr id="5"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rot="5400000">
            <a:off x="3918583" y="3570891"/>
            <a:ext cx="1340066"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409903" y="1406712"/>
            <a:ext cx="2364828" cy="4154984"/>
          </a:xfrm>
          <a:prstGeom prst="rect">
            <a:avLst/>
          </a:prstGeom>
          <a:noFill/>
        </p:spPr>
        <p:txBody>
          <a:bodyPr wrap="square" rtlCol="0">
            <a:spAutoFit/>
          </a:bodyPr>
          <a:lstStyle/>
          <a:p>
            <a:r>
              <a:rPr lang="en-US" sz="2400" b="1" dirty="0" smtClean="0"/>
              <a:t>Dry Systems</a:t>
            </a:r>
          </a:p>
          <a:p>
            <a:endParaRPr lang="en-US" sz="2400" dirty="0"/>
          </a:p>
          <a:p>
            <a:r>
              <a:rPr lang="en-US" sz="2400" dirty="0" smtClean="0"/>
              <a:t>Composting Toilet</a:t>
            </a:r>
          </a:p>
          <a:p>
            <a:endParaRPr lang="en-US" sz="2400" dirty="0"/>
          </a:p>
          <a:p>
            <a:r>
              <a:rPr lang="en-US" sz="2400" dirty="0" smtClean="0"/>
              <a:t>Ventilated Improved Pit Latrine</a:t>
            </a:r>
          </a:p>
          <a:p>
            <a:endParaRPr lang="en-US" sz="2400" dirty="0"/>
          </a:p>
          <a:p>
            <a:r>
              <a:rPr lang="en-US" sz="2400" dirty="0" smtClean="0"/>
              <a:t>Pit Latrine</a:t>
            </a:r>
          </a:p>
          <a:p>
            <a:endParaRPr lang="en-US" sz="2400" dirty="0"/>
          </a:p>
        </p:txBody>
      </p:sp>
      <p:sp>
        <p:nvSpPr>
          <p:cNvPr id="9" name="TextBox 8"/>
          <p:cNvSpPr txBox="1"/>
          <p:nvPr/>
        </p:nvSpPr>
        <p:spPr>
          <a:xfrm>
            <a:off x="6606176" y="1386140"/>
            <a:ext cx="2537823" cy="3046988"/>
          </a:xfrm>
          <a:prstGeom prst="rect">
            <a:avLst/>
          </a:prstGeom>
          <a:noFill/>
        </p:spPr>
        <p:txBody>
          <a:bodyPr wrap="square" rtlCol="0">
            <a:spAutoFit/>
          </a:bodyPr>
          <a:lstStyle/>
          <a:p>
            <a:r>
              <a:rPr lang="en-US" sz="2400" b="1" dirty="0" smtClean="0"/>
              <a:t>Wet Systems</a:t>
            </a:r>
          </a:p>
          <a:p>
            <a:endParaRPr lang="en-US" sz="2400" dirty="0"/>
          </a:p>
          <a:p>
            <a:r>
              <a:rPr lang="en-US" sz="2400" dirty="0" smtClean="0"/>
              <a:t>Sanitary Well</a:t>
            </a:r>
          </a:p>
          <a:p>
            <a:endParaRPr lang="en-US" sz="2400" dirty="0"/>
          </a:p>
          <a:p>
            <a:r>
              <a:rPr lang="en-US" sz="2400" dirty="0" smtClean="0"/>
              <a:t>Septic Tank and Soakage Trench</a:t>
            </a:r>
          </a:p>
          <a:p>
            <a:endParaRPr lang="en-US" sz="2400" dirty="0"/>
          </a:p>
          <a:p>
            <a:r>
              <a:rPr lang="en-US" sz="2400" dirty="0" smtClean="0"/>
              <a:t>Water Seal Latrine</a:t>
            </a:r>
            <a:endParaRPr lang="en-US" sz="2400" dirty="0"/>
          </a:p>
        </p:txBody>
      </p:sp>
      <p:cxnSp>
        <p:nvCxnSpPr>
          <p:cNvPr id="10" name="Straight Arrow Connector 9"/>
          <p:cNvCxnSpPr/>
          <p:nvPr/>
        </p:nvCxnSpPr>
        <p:spPr>
          <a:xfrm flipH="1" flipV="1">
            <a:off x="1876097" y="5013434"/>
            <a:ext cx="740979" cy="3941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2081048" y="4057773"/>
            <a:ext cx="1206062" cy="1349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H="1" flipV="1">
            <a:off x="2081048" y="2695903"/>
            <a:ext cx="1947041" cy="260919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6429240" y="4484074"/>
            <a:ext cx="602181" cy="8210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5538488" y="3704897"/>
            <a:ext cx="1067689" cy="155835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769069" y="2490952"/>
            <a:ext cx="1837108" cy="291662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5"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412969" y="1210786"/>
            <a:ext cx="3827079" cy="1530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82676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Marketing new options: The ISY toilet</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21280" y="2049780"/>
            <a:ext cx="3901440" cy="2758440"/>
          </a:xfrm>
          <a:prstGeom prst="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245477"/>
            <a:ext cx="9144000" cy="5612524"/>
          </a:xfrm>
          <a:prstGeom prst="rect">
            <a:avLst/>
          </a:prstGeom>
        </p:spPr>
      </p:pic>
    </p:spTree>
    <p:extLst>
      <p:ext uri="{BB962C8B-B14F-4D97-AF65-F5344CB8AC3E}">
        <p14:creationId xmlns:p14="http://schemas.microsoft.com/office/powerpoint/2010/main" val="22793911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Local adaptation</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21280" y="2049780"/>
            <a:ext cx="3901440" cy="2758440"/>
          </a:xfrm>
          <a:prstGeom prst="rect">
            <a:avLst/>
          </a:prstGeom>
        </p:spPr>
      </p:pic>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150883"/>
            <a:ext cx="9144000" cy="5707117"/>
          </a:xfrm>
          <a:prstGeom prst="rect">
            <a:avLst/>
          </a:prstGeom>
        </p:spPr>
      </p:pic>
    </p:spTree>
    <p:extLst>
      <p:ext uri="{BB962C8B-B14F-4D97-AF65-F5344CB8AC3E}">
        <p14:creationId xmlns:p14="http://schemas.microsoft.com/office/powerpoint/2010/main" val="6782220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Tested Results</a:t>
            </a:r>
            <a:endParaRPr lang="en-US" dirty="0"/>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116106"/>
            <a:ext cx="9144000" cy="5795682"/>
          </a:xfrm>
          <a:prstGeom prst="rect">
            <a:avLst/>
          </a:prstGeom>
        </p:spPr>
      </p:pic>
    </p:spTree>
    <p:extLst>
      <p:ext uri="{BB962C8B-B14F-4D97-AF65-F5344CB8AC3E}">
        <p14:creationId xmlns:p14="http://schemas.microsoft.com/office/powerpoint/2010/main" val="36020146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Sanitation and Hygiene Marketing</a:t>
            </a:r>
            <a:endParaRPr lang="en-US" dirty="0"/>
          </a:p>
        </p:txBody>
      </p:sp>
      <p:pic>
        <p:nvPicPr>
          <p:cNvPr id="5"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106783"/>
            <a:ext cx="4572001" cy="5751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2001" y="1106782"/>
            <a:ext cx="4572000" cy="5751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770093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smtClean="0"/>
              <a:t>Community Awareness and Engagement</a:t>
            </a:r>
            <a:endParaRPr lang="en-US" b="1"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1545" y="3876261"/>
            <a:ext cx="1879238" cy="2675876"/>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04883" y="1181169"/>
            <a:ext cx="3478262" cy="2579435"/>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1545" y="1292798"/>
            <a:ext cx="3763991" cy="2125548"/>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70675" y="3688542"/>
            <a:ext cx="4068417" cy="3051313"/>
          </a:xfrm>
          <a:prstGeom prst="rect">
            <a:avLst/>
          </a:prstGeom>
        </p:spPr>
      </p:pic>
    </p:spTree>
    <p:extLst>
      <p:ext uri="{BB962C8B-B14F-4D97-AF65-F5344CB8AC3E}">
        <p14:creationId xmlns:p14="http://schemas.microsoft.com/office/powerpoint/2010/main" val="15876858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Enabling Environment</a:t>
            </a:r>
            <a:endParaRPr lang="en-US" dirty="0"/>
          </a:p>
        </p:txBody>
      </p:sp>
      <p:grpSp>
        <p:nvGrpSpPr>
          <p:cNvPr id="4" name="Group 3"/>
          <p:cNvGrpSpPr/>
          <p:nvPr/>
        </p:nvGrpSpPr>
        <p:grpSpPr>
          <a:xfrm>
            <a:off x="0" y="5931568"/>
            <a:ext cx="9144000" cy="926432"/>
            <a:chOff x="0" y="5931568"/>
            <a:chExt cx="9144000" cy="926432"/>
          </a:xfrm>
        </p:grpSpPr>
        <p:sp>
          <p:nvSpPr>
            <p:cNvPr id="5" name="Rectangle 21"/>
            <p:cNvSpPr>
              <a:spLocks noChangeArrowheads="1"/>
            </p:cNvSpPr>
            <p:nvPr/>
          </p:nvSpPr>
          <p:spPr bwMode="auto">
            <a:xfrm>
              <a:off x="0" y="5931568"/>
              <a:ext cx="9144000" cy="926432"/>
            </a:xfrm>
            <a:prstGeom prst="rect">
              <a:avLst/>
            </a:prstGeom>
            <a:solidFill>
              <a:srgbClr val="0099FF"/>
            </a:solidFill>
            <a:ln w="9525">
              <a:noFill/>
              <a:miter lim="800000"/>
              <a:headEnd/>
              <a:tailEnd/>
            </a:ln>
          </p:spPr>
          <p:txBody>
            <a:bodyPr wrap="none" anchor="ctr">
              <a:prstTxWarp prst="textNoShape">
                <a:avLst/>
              </a:prstTxWarp>
            </a:bodyPr>
            <a:lstStyle/>
            <a:p>
              <a:endParaRPr lang="en-US"/>
            </a:p>
          </p:txBody>
        </p:sp>
        <p:sp>
          <p:nvSpPr>
            <p:cNvPr id="6" name="TextBox 5"/>
            <p:cNvSpPr txBox="1"/>
            <p:nvPr/>
          </p:nvSpPr>
          <p:spPr>
            <a:xfrm>
              <a:off x="1768643" y="6148570"/>
              <a:ext cx="6235700" cy="338554"/>
            </a:xfrm>
            <a:prstGeom prst="rect">
              <a:avLst/>
            </a:prstGeom>
            <a:noFill/>
          </p:spPr>
          <p:txBody>
            <a:bodyPr wrap="square" rtlCol="0">
              <a:spAutoFit/>
            </a:bodyPr>
            <a:lstStyle/>
            <a:p>
              <a:pPr algn="ctr"/>
              <a:r>
                <a:rPr lang="en-US" sz="1400" dirty="0" smtClean="0">
                  <a:solidFill>
                    <a:schemeClr val="bg1">
                      <a:lumMod val="75000"/>
                    </a:schemeClr>
                  </a:solidFill>
                  <a:latin typeface="Arial" panose="020B0604020202020204" pitchFamily="34" charset="0"/>
                  <a:cs typeface="Arial" panose="020B0604020202020204" pitchFamily="34" charset="0"/>
                </a:rPr>
                <a:t>Access   ●   </a:t>
              </a:r>
              <a:r>
                <a:rPr lang="en-US" sz="1600" b="1" dirty="0" smtClean="0">
                  <a:solidFill>
                    <a:schemeClr val="bg1"/>
                  </a:solidFill>
                  <a:latin typeface="Arial" panose="020B0604020202020204" pitchFamily="34" charset="0"/>
                  <a:cs typeface="Arial" panose="020B0604020202020204" pitchFamily="34" charset="0"/>
                </a:rPr>
                <a:t>Status   </a:t>
              </a:r>
              <a:r>
                <a:rPr lang="en-US" sz="1400" dirty="0" smtClean="0">
                  <a:solidFill>
                    <a:schemeClr val="bg1">
                      <a:lumMod val="75000"/>
                    </a:schemeClr>
                  </a:solidFill>
                  <a:latin typeface="Arial" panose="020B0604020202020204" pitchFamily="34" charset="0"/>
                  <a:cs typeface="Arial" panose="020B0604020202020204" pitchFamily="34" charset="0"/>
                </a:rPr>
                <a:t>●   CATS   ●   Policy   ●   CLTS   ●   Lessons learned</a:t>
              </a:r>
              <a:endParaRPr lang="en-US" sz="1400" dirty="0">
                <a:solidFill>
                  <a:schemeClr val="bg1">
                    <a:lumMod val="75000"/>
                  </a:schemeClr>
                </a:solidFill>
                <a:latin typeface="Arial" panose="020B0604020202020204" pitchFamily="34" charset="0"/>
                <a:cs typeface="Arial" panose="020B0604020202020204" pitchFamily="34" charset="0"/>
              </a:endParaRPr>
            </a:p>
          </p:txBody>
        </p:sp>
      </p:gr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374" y="2450156"/>
            <a:ext cx="4909511" cy="3450185"/>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87684" y="1548928"/>
            <a:ext cx="2983321" cy="4228766"/>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10173" y="1548928"/>
            <a:ext cx="2993007" cy="4228766"/>
          </a:xfrm>
          <a:prstGeom prst="rect">
            <a:avLst/>
          </a:prstGeom>
          <a:ln>
            <a:noFill/>
          </a:ln>
          <a:effectLst>
            <a:outerShdw blurRad="292100" dist="139700" dir="2700000" algn="tl" rotWithShape="0">
              <a:srgbClr val="333333">
                <a:alpha val="65000"/>
              </a:srgbClr>
            </a:outerShdw>
          </a:effectLst>
        </p:spPr>
      </p:pic>
      <p:graphicFrame>
        <p:nvGraphicFramePr>
          <p:cNvPr id="10" name="Diagram 9"/>
          <p:cNvGraphicFramePr/>
          <p:nvPr>
            <p:extLst>
              <p:ext uri="{D42A27DB-BD31-4B8C-83A1-F6EECF244321}">
                <p14:modId xmlns:p14="http://schemas.microsoft.com/office/powerpoint/2010/main" val="3270930580"/>
              </p:ext>
            </p:extLst>
          </p:nvPr>
        </p:nvGraphicFramePr>
        <p:xfrm>
          <a:off x="-147801" y="862884"/>
          <a:ext cx="1770539" cy="188961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531867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Knowledge and Sharing</a:t>
            </a:r>
            <a:endParaRPr lang="en-US" dirty="0"/>
          </a:p>
        </p:txBody>
      </p:sp>
      <p:pic>
        <p:nvPicPr>
          <p:cNvPr id="4" name="Picture 3" descr="Screen shot 2013-05-28 at 07.12.39.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665405" y="2252435"/>
            <a:ext cx="2591333" cy="3665462"/>
          </a:xfrm>
          <a:prstGeom prst="rect">
            <a:avLst/>
          </a:prstGeom>
        </p:spPr>
      </p:pic>
      <p:pic>
        <p:nvPicPr>
          <p:cNvPr id="5" name="Picture 4"/>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rot="1643815">
            <a:off x="5970998" y="2878171"/>
            <a:ext cx="2543810" cy="3354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rot="20466302">
            <a:off x="859265" y="2660053"/>
            <a:ext cx="2621683" cy="3454613"/>
          </a:xfrm>
          <a:prstGeom prst="rect">
            <a:avLst/>
          </a:prstGeom>
          <a:noFill/>
          <a:ln w="38100">
            <a:solidFill>
              <a:schemeClr val="bg1"/>
            </a:solidFill>
            <a:miter lim="800000"/>
            <a:headEnd/>
            <a:tailEnd/>
          </a:ln>
          <a:extLst>
            <a:ext uri="{909E8E84-426E-40DD-AFC4-6F175D3DCCD1}">
              <a14:hiddenFill xmlns:a14="http://schemas.microsoft.com/office/drawing/2010/main">
                <a:solidFill>
                  <a:schemeClr val="accent1"/>
                </a:solidFill>
              </a14:hiddenFill>
            </a:ext>
          </a:extLst>
        </p:spPr>
      </p:pic>
      <p:graphicFrame>
        <p:nvGraphicFramePr>
          <p:cNvPr id="7" name="Diagram 6"/>
          <p:cNvGraphicFramePr/>
          <p:nvPr>
            <p:extLst>
              <p:ext uri="{D42A27DB-BD31-4B8C-83A1-F6EECF244321}">
                <p14:modId xmlns:p14="http://schemas.microsoft.com/office/powerpoint/2010/main" val="953641487"/>
              </p:ext>
            </p:extLst>
          </p:nvPr>
        </p:nvGraphicFramePr>
        <p:xfrm>
          <a:off x="-147801" y="862884"/>
          <a:ext cx="1770539" cy="188961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288142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Tracking Progress</a:t>
            </a:r>
            <a:endParaRPr lang="en-US" b="1" dirty="0"/>
          </a:p>
        </p:txBody>
      </p:sp>
      <p:graphicFrame>
        <p:nvGraphicFramePr>
          <p:cNvPr id="6" name="Table 5"/>
          <p:cNvGraphicFramePr>
            <a:graphicFrameLocks noGrp="1"/>
          </p:cNvGraphicFramePr>
          <p:nvPr>
            <p:extLst>
              <p:ext uri="{D42A27DB-BD31-4B8C-83A1-F6EECF244321}">
                <p14:modId xmlns:p14="http://schemas.microsoft.com/office/powerpoint/2010/main" val="1537233976"/>
              </p:ext>
            </p:extLst>
          </p:nvPr>
        </p:nvGraphicFramePr>
        <p:xfrm>
          <a:off x="588440" y="2579141"/>
          <a:ext cx="7886704" cy="4081434"/>
        </p:xfrm>
        <a:graphic>
          <a:graphicData uri="http://schemas.openxmlformats.org/drawingml/2006/table">
            <a:tbl>
              <a:tblPr/>
              <a:tblGrid>
                <a:gridCol w="791548"/>
                <a:gridCol w="1640664"/>
                <a:gridCol w="1640664"/>
                <a:gridCol w="302228"/>
                <a:gridCol w="302228"/>
                <a:gridCol w="266248"/>
                <a:gridCol w="266248"/>
                <a:gridCol w="158310"/>
                <a:gridCol w="158310"/>
                <a:gridCol w="158310"/>
                <a:gridCol w="158310"/>
                <a:gridCol w="158310"/>
                <a:gridCol w="158310"/>
                <a:gridCol w="158310"/>
                <a:gridCol w="158310"/>
                <a:gridCol w="158310"/>
                <a:gridCol w="158310"/>
                <a:gridCol w="158310"/>
                <a:gridCol w="467733"/>
                <a:gridCol w="467733"/>
              </a:tblGrid>
              <a:tr h="474036">
                <a:tc gridSpan="3">
                  <a:txBody>
                    <a:bodyPr/>
                    <a:lstStyle/>
                    <a:p>
                      <a:pPr algn="l" fontAlgn="ctr"/>
                      <a:r>
                        <a:rPr lang="en-US" sz="1600" b="1" i="0" u="none" strike="noStrike">
                          <a:solidFill>
                            <a:srgbClr val="FFFFFF"/>
                          </a:solidFill>
                          <a:effectLst/>
                          <a:latin typeface="Arial" panose="020B0604020202020204" pitchFamily="34" charset="0"/>
                        </a:rPr>
                        <a:t>Kiribati: Sanitation Output Tracker</a:t>
                      </a:r>
                    </a:p>
                  </a:txBody>
                  <a:tcPr marL="6951" marR="6951" marT="6951"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FF"/>
                    </a:solidFill>
                  </a:tcPr>
                </a:tc>
                <a:tc hMerge="1">
                  <a:txBody>
                    <a:bodyPr/>
                    <a:lstStyle/>
                    <a:p>
                      <a:endParaRPr lang="en-US"/>
                    </a:p>
                  </a:txBody>
                  <a:tcPr/>
                </a:tc>
                <a:tc hMerge="1">
                  <a:txBody>
                    <a:bodyPr/>
                    <a:lstStyle/>
                    <a:p>
                      <a:endParaRPr lang="en-US"/>
                    </a:p>
                  </a:txBody>
                  <a:tcPr/>
                </a:tc>
                <a:tc>
                  <a:txBody>
                    <a:bodyPr/>
                    <a:lstStyle/>
                    <a:p>
                      <a:pPr algn="l" fontAlgn="ctr"/>
                      <a:r>
                        <a:rPr lang="en-US" sz="1600" b="1" i="0" u="none" strike="noStrike">
                          <a:solidFill>
                            <a:srgbClr val="FFFFFF"/>
                          </a:solidFill>
                          <a:effectLst/>
                          <a:latin typeface="Arial" panose="020B0604020202020204" pitchFamily="34" charset="0"/>
                        </a:rPr>
                        <a:t> </a:t>
                      </a:r>
                    </a:p>
                  </a:txBody>
                  <a:tcPr marL="6951" marR="6951" marT="695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1600" b="1" i="0" u="none" strike="noStrike">
                          <a:solidFill>
                            <a:srgbClr val="FFFFFF"/>
                          </a:solidFill>
                          <a:effectLst/>
                          <a:latin typeface="Arial" panose="020B0604020202020204" pitchFamily="34" charset="0"/>
                        </a:rPr>
                        <a:t> </a:t>
                      </a:r>
                    </a:p>
                  </a:txBody>
                  <a:tcPr marL="6951" marR="6951" marT="695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1600" b="1" i="0" u="none" strike="noStrike">
                          <a:solidFill>
                            <a:srgbClr val="FFFFFF"/>
                          </a:solidFill>
                          <a:effectLst/>
                          <a:latin typeface="Arial" panose="020B0604020202020204" pitchFamily="34" charset="0"/>
                        </a:rPr>
                        <a:t> </a:t>
                      </a:r>
                    </a:p>
                  </a:txBody>
                  <a:tcPr marL="6951" marR="6951" marT="695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1600" b="1" i="0" u="none" strike="noStrike">
                          <a:solidFill>
                            <a:srgbClr val="FFFFFF"/>
                          </a:solidFill>
                          <a:effectLst/>
                          <a:latin typeface="Arial" panose="020B0604020202020204" pitchFamily="34" charset="0"/>
                        </a:rPr>
                        <a:t> </a:t>
                      </a:r>
                    </a:p>
                  </a:txBody>
                  <a:tcPr marL="6951" marR="6951" marT="695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1600" b="1" i="0" u="none" strike="noStrike">
                          <a:solidFill>
                            <a:srgbClr val="FFFFFF"/>
                          </a:solidFill>
                          <a:effectLst/>
                          <a:latin typeface="Arial" panose="020B0604020202020204" pitchFamily="34" charset="0"/>
                        </a:rPr>
                        <a:t> </a:t>
                      </a:r>
                    </a:p>
                  </a:txBody>
                  <a:tcPr marL="6951" marR="6951" marT="695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1600" b="1" i="0" u="none" strike="noStrike">
                          <a:solidFill>
                            <a:srgbClr val="FFFFFF"/>
                          </a:solidFill>
                          <a:effectLst/>
                          <a:latin typeface="Arial" panose="020B0604020202020204" pitchFamily="34" charset="0"/>
                        </a:rPr>
                        <a:t> </a:t>
                      </a:r>
                    </a:p>
                  </a:txBody>
                  <a:tcPr marL="6951" marR="6951" marT="695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1600" b="1" i="0" u="none" strike="noStrike">
                          <a:solidFill>
                            <a:srgbClr val="FFFFFF"/>
                          </a:solidFill>
                          <a:effectLst/>
                          <a:latin typeface="Arial" panose="020B0604020202020204" pitchFamily="34" charset="0"/>
                        </a:rPr>
                        <a:t> </a:t>
                      </a:r>
                    </a:p>
                  </a:txBody>
                  <a:tcPr marL="6951" marR="6951" marT="695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1600" b="1" i="0" u="none" strike="noStrike">
                          <a:solidFill>
                            <a:srgbClr val="FFFFFF"/>
                          </a:solidFill>
                          <a:effectLst/>
                          <a:latin typeface="Arial" panose="020B0604020202020204" pitchFamily="34" charset="0"/>
                        </a:rPr>
                        <a:t> </a:t>
                      </a:r>
                    </a:p>
                  </a:txBody>
                  <a:tcPr marL="6951" marR="6951" marT="695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a:noFill/>
                    </a:lnR>
                    <a:lnT>
                      <a:noFill/>
                    </a:lnT>
                    <a:lnB w="12700" cap="flat" cmpd="sng" algn="ctr">
                      <a:solidFill>
                        <a:srgbClr val="000000"/>
                      </a:solidFill>
                      <a:prstDash val="solid"/>
                      <a:round/>
                      <a:headEnd type="none" w="med" len="med"/>
                      <a:tailEnd type="none" w="med" len="med"/>
                    </a:lnB>
                    <a:solidFill>
                      <a:srgbClr val="00CC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a:noFill/>
                    </a:lnR>
                    <a:lnT>
                      <a:noFill/>
                    </a:lnT>
                    <a:lnB w="12700" cap="flat" cmpd="sng" algn="ctr">
                      <a:solidFill>
                        <a:srgbClr val="000000"/>
                      </a:solidFill>
                      <a:prstDash val="solid"/>
                      <a:round/>
                      <a:headEnd type="none" w="med" len="med"/>
                      <a:tailEnd type="none" w="med" len="med"/>
                    </a:lnB>
                    <a:solidFill>
                      <a:srgbClr val="00CC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a:noFill/>
                    </a:lnR>
                    <a:lnT>
                      <a:noFill/>
                    </a:lnT>
                    <a:lnB w="12700" cap="flat" cmpd="sng" algn="ctr">
                      <a:solidFill>
                        <a:srgbClr val="000000"/>
                      </a:solidFill>
                      <a:prstDash val="solid"/>
                      <a:round/>
                      <a:headEnd type="none" w="med" len="med"/>
                      <a:tailEnd type="none" w="med" len="med"/>
                    </a:lnB>
                    <a:solidFill>
                      <a:srgbClr val="00CC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w="12700" cap="flat" cmpd="sng" algn="ctr">
                      <a:solidFill>
                        <a:srgbClr val="FF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00CCFF"/>
                    </a:solidFill>
                  </a:tcPr>
                </a:tc>
                <a:tc gridSpan="3">
                  <a:txBody>
                    <a:bodyPr/>
                    <a:lstStyle/>
                    <a:p>
                      <a:pPr algn="l" fontAlgn="ctr"/>
                      <a:r>
                        <a:rPr lang="en-US" sz="1000" b="1" i="0" u="none" strike="noStrike">
                          <a:solidFill>
                            <a:srgbClr val="FFFFFF"/>
                          </a:solidFill>
                          <a:effectLst/>
                          <a:latin typeface="Arial" panose="020B0604020202020204" pitchFamily="34" charset="0"/>
                        </a:rPr>
                        <a:t>Last updated date: </a:t>
                      </a:r>
                    </a:p>
                  </a:txBody>
                  <a:tcPr marL="6951" marR="6951" marT="6951" marB="0" anchor="ctr">
                    <a:lnL w="12700" cap="flat" cmpd="sng" algn="ctr">
                      <a:solidFill>
                        <a:srgbClr val="FF0000"/>
                      </a:solidFill>
                      <a:prstDash val="solid"/>
                      <a:round/>
                      <a:headEnd type="none" w="med" len="med"/>
                      <a:tailEnd type="none" w="med" len="med"/>
                    </a:lnL>
                    <a:lnR>
                      <a:noFill/>
                    </a:lnR>
                    <a:lnT w="12700"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FF"/>
                    </a:solidFill>
                  </a:tcPr>
                </a:tc>
                <a:tc hMerge="1">
                  <a:txBody>
                    <a:bodyPr/>
                    <a:lstStyle/>
                    <a:p>
                      <a:endParaRPr lang="en-US"/>
                    </a:p>
                  </a:txBody>
                  <a:tcPr/>
                </a:tc>
                <a:tc hMerge="1">
                  <a:txBody>
                    <a:bodyPr/>
                    <a:lstStyle/>
                    <a:p>
                      <a:endParaRPr lang="en-US"/>
                    </a:p>
                  </a:txBody>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a:noFill/>
                    </a:lnR>
                    <a:lnT>
                      <a:noFill/>
                    </a:lnT>
                    <a:lnB w="1270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solidFill>
                            <a:srgbClr val="FFFFFF"/>
                          </a:solidFill>
                          <a:effectLst/>
                          <a:latin typeface="Arial" panose="020B0604020202020204" pitchFamily="34" charset="0"/>
                        </a:rPr>
                        <a:t>#######</a:t>
                      </a:r>
                    </a:p>
                  </a:txBody>
                  <a:tcPr marL="6951" marR="6951" marT="6951" marB="0" anchor="ctr">
                    <a:lnL>
                      <a:noFill/>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CCFF"/>
                    </a:solidFill>
                  </a:tcPr>
                </a:tc>
              </a:tr>
              <a:tr h="278027">
                <a:tc gridSpan="20">
                  <a:txBody>
                    <a:bodyPr/>
                    <a:lstStyle/>
                    <a:p>
                      <a:pPr algn="l" fontAlgn="ctr"/>
                      <a:r>
                        <a:rPr lang="en-US" sz="800" b="0" i="0" u="none" strike="noStrike">
                          <a:effectLst/>
                          <a:latin typeface="Arial" panose="020B0604020202020204" pitchFamily="34" charset="0"/>
                        </a:rPr>
                        <a:t>The output tracker will be tracking input/output indicators from the log-frame. Data will be collected by field monitoring staff and analyzed and reported by the KIRIWATSAN PMU team on monthly basis. </a:t>
                      </a:r>
                    </a:p>
                  </a:txBody>
                  <a:tcPr marL="6951" marR="6951" marT="69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18161">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gridSpan="3">
                  <a:txBody>
                    <a:bodyPr/>
                    <a:lstStyle/>
                    <a:p>
                      <a:pPr algn="ctr" fontAlgn="ctr"/>
                      <a:r>
                        <a:rPr lang="en-US" sz="700" b="1" i="0" u="none" strike="noStrike">
                          <a:solidFill>
                            <a:srgbClr val="FFFFFF"/>
                          </a:solidFill>
                          <a:effectLst/>
                          <a:latin typeface="Arial" panose="020B0604020202020204" pitchFamily="34" charset="0"/>
                        </a:rPr>
                        <a:t>Overall</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hMerge="1">
                  <a:txBody>
                    <a:bodyPr/>
                    <a:lstStyle/>
                    <a:p>
                      <a:endParaRPr lang="en-US"/>
                    </a:p>
                  </a:txBody>
                  <a:tcPr/>
                </a:tc>
                <a:tc hMerge="1">
                  <a:txBody>
                    <a:bodyPr/>
                    <a:lstStyle/>
                    <a:p>
                      <a:endParaRPr lang="en-US"/>
                    </a:p>
                  </a:txBody>
                  <a:tcPr/>
                </a:tc>
                <a:tc rowSpan="2">
                  <a:txBody>
                    <a:bodyPr/>
                    <a:lstStyle/>
                    <a:p>
                      <a:pPr algn="ctr" fontAlgn="ctr"/>
                      <a:r>
                        <a:rPr lang="en-US" sz="700" b="1" i="0" u="none" strike="noStrike">
                          <a:solidFill>
                            <a:srgbClr val="FFFFFF"/>
                          </a:solidFill>
                          <a:effectLst/>
                          <a:latin typeface="Arial" panose="020B0604020202020204" pitchFamily="34" charset="0"/>
                        </a:rPr>
                        <a:t>Total to 2014</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gridSpan="12">
                  <a:txBody>
                    <a:bodyPr/>
                    <a:lstStyle/>
                    <a:p>
                      <a:pPr algn="ctr" fontAlgn="ctr"/>
                      <a:r>
                        <a:rPr lang="en-US" sz="700" b="1" i="0" u="none" strike="noStrike">
                          <a:solidFill>
                            <a:srgbClr val="FFFFFF"/>
                          </a:solidFill>
                          <a:effectLst/>
                          <a:latin typeface="Arial" panose="020B0604020202020204" pitchFamily="34" charset="0"/>
                        </a:rPr>
                        <a:t>2014 Progress</a:t>
                      </a:r>
                    </a:p>
                  </a:txBody>
                  <a:tcPr marL="6951" marR="6951" marT="695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r>
              <a:tr h="236323">
                <a:tc>
                  <a:txBody>
                    <a:bodyPr/>
                    <a:lstStyle/>
                    <a:p>
                      <a:pPr algn="l" fontAlgn="ctr"/>
                      <a:r>
                        <a:rPr lang="en-US" sz="700" b="1" i="0" u="none" strike="noStrike">
                          <a:solidFill>
                            <a:srgbClr val="FFFFFF"/>
                          </a:solidFill>
                          <a:effectLst/>
                          <a:latin typeface="Arial" panose="020B0604020202020204" pitchFamily="34" charset="0"/>
                        </a:rPr>
                        <a:t>Program Purpose</a:t>
                      </a:r>
                    </a:p>
                  </a:txBody>
                  <a:tcPr marL="6951" marR="6951" marT="695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No.</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Outcome Indicator</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Baseline</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As of </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Target</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vMerge="1">
                  <a:txBody>
                    <a:bodyPr/>
                    <a:lstStyle/>
                    <a:p>
                      <a:endParaRPr lang="en-US"/>
                    </a:p>
                  </a:txBody>
                  <a:tcPr/>
                </a:tc>
                <a:tc>
                  <a:txBody>
                    <a:bodyPr/>
                    <a:lstStyle/>
                    <a:p>
                      <a:pPr algn="ctr" fontAlgn="ctr"/>
                      <a:r>
                        <a:rPr lang="en-US" sz="700" b="1" i="0" u="none" strike="noStrike">
                          <a:solidFill>
                            <a:srgbClr val="FFFFFF"/>
                          </a:solidFill>
                          <a:effectLst/>
                          <a:latin typeface="Arial" panose="020B0604020202020204" pitchFamily="34" charset="0"/>
                        </a:rPr>
                        <a:t>J</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F</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M</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A</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M</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J</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J</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A</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S</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O</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N</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D</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Total 2014</a:t>
                      </a:r>
                    </a:p>
                  </a:txBody>
                  <a:tcPr marL="6951" marR="6951" marT="695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r>
              <a:tr h="353094">
                <a:tc rowSpan="2">
                  <a:txBody>
                    <a:bodyPr/>
                    <a:lstStyle/>
                    <a:p>
                      <a:pPr algn="l" fontAlgn="t"/>
                      <a:r>
                        <a:rPr lang="en-US" sz="700" b="0" i="0" u="none" strike="noStrike">
                          <a:effectLst/>
                          <a:latin typeface="Arial" panose="020B0604020202020204" pitchFamily="34" charset="0"/>
                        </a:rPr>
                        <a:t>Increased access to safe and sustainable water and sanitation all year round and reduced WASH-related diseases in at least 70 out of 139 villages in 16 of the Gilbert group of islands in Kiribati.</a:t>
                      </a:r>
                    </a:p>
                  </a:txBody>
                  <a:tcPr marL="6951" marR="6951" marT="6951"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t"/>
                      <a:r>
                        <a:rPr lang="en-US" sz="700" b="0" i="0" u="none" strike="noStrike">
                          <a:effectLst/>
                          <a:latin typeface="Arial" panose="020B0604020202020204" pitchFamily="34" charset="0"/>
                        </a:rPr>
                        <a:t>1</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t"/>
                      <a:r>
                        <a:rPr lang="en-US" sz="700" b="0" i="0" u="none" strike="noStrike">
                          <a:effectLst/>
                          <a:latin typeface="Arial" panose="020B0604020202020204" pitchFamily="34" charset="0"/>
                        </a:rPr>
                        <a:t>Number of villages increased the access to improved sanitation from 2010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r" fontAlgn="t"/>
                      <a:r>
                        <a:rPr lang="en-US" sz="700" b="0" i="0" u="none" strike="noStrike">
                          <a:solidFill>
                            <a:srgbClr val="000000"/>
                          </a:solidFill>
                          <a:effectLst/>
                          <a:latin typeface="Arial" panose="020B0604020202020204" pitchFamily="34" charset="0"/>
                        </a:rPr>
                        <a:t>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r" fontAlgn="t"/>
                      <a:r>
                        <a:rPr lang="en-US" sz="700" b="0" i="0" u="none" strike="noStrike">
                          <a:solidFill>
                            <a:srgbClr val="000000"/>
                          </a:solidFill>
                          <a:effectLst/>
                          <a:latin typeface="Arial" panose="020B0604020202020204" pitchFamily="34" charset="0"/>
                        </a:rPr>
                        <a:t>2010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r" fontAlgn="t"/>
                      <a:r>
                        <a:rPr lang="en-US" sz="700" b="0" i="0" u="none" strike="noStrike">
                          <a:solidFill>
                            <a:srgbClr val="000000"/>
                          </a:solidFill>
                          <a:effectLst/>
                          <a:latin typeface="Arial" panose="020B0604020202020204" pitchFamily="34" charset="0"/>
                        </a:rPr>
                        <a:t>70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t"/>
                      <a:r>
                        <a:rPr lang="en-US" sz="700" b="0" i="0" u="none" strike="noStrike">
                          <a:solidFill>
                            <a:srgbClr val="000000"/>
                          </a:solidFill>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r>
              <a:tr h="988386">
                <a:tc vMerge="1">
                  <a:txBody>
                    <a:bodyPr/>
                    <a:lstStyle/>
                    <a:p>
                      <a:endParaRPr lang="en-US"/>
                    </a:p>
                  </a:txBody>
                  <a:tcPr/>
                </a:tc>
                <a:tc>
                  <a:txBody>
                    <a:bodyPr/>
                    <a:lstStyle/>
                    <a:p>
                      <a:pPr algn="l" fontAlgn="t"/>
                      <a:r>
                        <a:rPr lang="en-US" sz="700" b="0" i="0" u="none" strike="noStrike">
                          <a:effectLst/>
                          <a:latin typeface="Arial" panose="020B0604020202020204" pitchFamily="34" charset="0"/>
                        </a:rPr>
                        <a:t>2</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t"/>
                      <a:r>
                        <a:rPr lang="en-US" sz="700" b="0" i="0" u="none" strike="noStrike">
                          <a:effectLst/>
                          <a:latin typeface="Arial" panose="020B0604020202020204" pitchFamily="34" charset="0"/>
                        </a:rPr>
                        <a:t>Number of villages declared as open defecation free report a decrease in the incidence of diarrhea</a:t>
                      </a:r>
                      <a:br>
                        <a:rPr lang="en-US" sz="700" b="0" i="0" u="none" strike="noStrike">
                          <a:effectLst/>
                          <a:latin typeface="Arial" panose="020B0604020202020204" pitchFamily="34" charset="0"/>
                        </a:rPr>
                      </a:br>
                      <a:endParaRPr lang="en-US" sz="700" b="0" i="0" u="none" strike="noStrike">
                        <a:effectLst/>
                        <a:latin typeface="Arial" panose="020B0604020202020204" pitchFamily="34" charset="0"/>
                      </a:endParaRP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r" fontAlgn="t"/>
                      <a:r>
                        <a:rPr lang="en-US" sz="700" b="0" i="0" u="none" strike="noStrike">
                          <a:solidFill>
                            <a:srgbClr val="000000"/>
                          </a:solidFill>
                          <a:effectLst/>
                          <a:latin typeface="Arial" panose="020B0604020202020204" pitchFamily="34" charset="0"/>
                        </a:rPr>
                        <a:t>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r" fontAlgn="t"/>
                      <a:r>
                        <a:rPr lang="en-US" sz="700" b="0" i="0" u="none" strike="noStrike">
                          <a:solidFill>
                            <a:srgbClr val="000000"/>
                          </a:solidFill>
                          <a:effectLst/>
                          <a:latin typeface="Arial" panose="020B0604020202020204" pitchFamily="34" charset="0"/>
                        </a:rPr>
                        <a:t>2010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r" fontAlgn="t"/>
                      <a:r>
                        <a:rPr lang="en-US" sz="700" b="0" i="0" u="none" strike="noStrike">
                          <a:solidFill>
                            <a:srgbClr val="000000"/>
                          </a:solidFill>
                          <a:effectLst/>
                          <a:latin typeface="Arial" panose="020B0604020202020204" pitchFamily="34" charset="0"/>
                        </a:rPr>
                        <a:t>70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t"/>
                      <a:r>
                        <a:rPr lang="en-US" sz="700" b="0" i="0" u="none" strike="noStrike">
                          <a:solidFill>
                            <a:srgbClr val="000000"/>
                          </a:solidFill>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18161">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gridSpan="3">
                  <a:txBody>
                    <a:bodyPr/>
                    <a:lstStyle/>
                    <a:p>
                      <a:pPr algn="ctr" fontAlgn="ctr"/>
                      <a:r>
                        <a:rPr lang="en-US" sz="700" b="1" i="0" u="none" strike="noStrike">
                          <a:solidFill>
                            <a:srgbClr val="FFFFFF"/>
                          </a:solidFill>
                          <a:effectLst/>
                          <a:latin typeface="Arial" panose="020B0604020202020204" pitchFamily="34" charset="0"/>
                        </a:rPr>
                        <a:t>Overall</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hMerge="1">
                  <a:txBody>
                    <a:bodyPr/>
                    <a:lstStyle/>
                    <a:p>
                      <a:endParaRPr lang="en-US"/>
                    </a:p>
                  </a:txBody>
                  <a:tcPr/>
                </a:tc>
                <a:tc hMerge="1">
                  <a:txBody>
                    <a:bodyPr/>
                    <a:lstStyle/>
                    <a:p>
                      <a:endParaRPr lang="en-US"/>
                    </a:p>
                  </a:txBody>
                  <a:tcPr/>
                </a:tc>
                <a:tc rowSpan="2">
                  <a:txBody>
                    <a:bodyPr/>
                    <a:lstStyle/>
                    <a:p>
                      <a:pPr algn="ctr" fontAlgn="ctr"/>
                      <a:r>
                        <a:rPr lang="en-US" sz="700" b="1" i="0" u="none" strike="noStrike">
                          <a:solidFill>
                            <a:srgbClr val="FFFFFF"/>
                          </a:solidFill>
                          <a:effectLst/>
                          <a:latin typeface="Arial" panose="020B0604020202020204" pitchFamily="34" charset="0"/>
                        </a:rPr>
                        <a:t>Total to 2014</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gridSpan="12">
                  <a:txBody>
                    <a:bodyPr/>
                    <a:lstStyle/>
                    <a:p>
                      <a:pPr algn="ctr" fontAlgn="ctr"/>
                      <a:r>
                        <a:rPr lang="en-US" sz="700" b="1" i="0" u="none" strike="noStrike">
                          <a:solidFill>
                            <a:srgbClr val="FFFFFF"/>
                          </a:solidFill>
                          <a:effectLst/>
                          <a:latin typeface="Arial" panose="020B0604020202020204" pitchFamily="34" charset="0"/>
                        </a:rPr>
                        <a:t>2014 Progress</a:t>
                      </a:r>
                    </a:p>
                  </a:txBody>
                  <a:tcPr marL="6951" marR="6951" marT="695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r>
              <a:tr h="236323">
                <a:tc>
                  <a:txBody>
                    <a:bodyPr/>
                    <a:lstStyle/>
                    <a:p>
                      <a:pPr algn="l" fontAlgn="ctr"/>
                      <a:r>
                        <a:rPr lang="en-US" sz="700" b="1" i="0" u="none" strike="noStrike">
                          <a:solidFill>
                            <a:srgbClr val="FFFFFF"/>
                          </a:solidFill>
                          <a:effectLst/>
                          <a:latin typeface="Arial" panose="020B0604020202020204" pitchFamily="34" charset="0"/>
                        </a:rPr>
                        <a:t>Result area</a:t>
                      </a:r>
                    </a:p>
                  </a:txBody>
                  <a:tcPr marL="6951" marR="6951" marT="695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No.</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Result Indicator</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Baseline</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As of </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Target</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vMerge="1">
                  <a:txBody>
                    <a:bodyPr/>
                    <a:lstStyle/>
                    <a:p>
                      <a:endParaRPr lang="en-US"/>
                    </a:p>
                  </a:txBody>
                  <a:tcPr/>
                </a:tc>
                <a:tc>
                  <a:txBody>
                    <a:bodyPr/>
                    <a:lstStyle/>
                    <a:p>
                      <a:pPr algn="ctr" fontAlgn="ctr"/>
                      <a:r>
                        <a:rPr lang="en-US" sz="700" b="1" i="0" u="none" strike="noStrike">
                          <a:solidFill>
                            <a:srgbClr val="FFFFFF"/>
                          </a:solidFill>
                          <a:effectLst/>
                          <a:latin typeface="Arial" panose="020B0604020202020204" pitchFamily="34" charset="0"/>
                        </a:rPr>
                        <a:t>J</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F</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M</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A</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M</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J</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J</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A</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S</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O</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N</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D</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Total 2014</a:t>
                      </a:r>
                    </a:p>
                  </a:txBody>
                  <a:tcPr marL="6951" marR="6951" marT="695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r>
              <a:tr h="236323">
                <a:tc rowSpan="4">
                  <a:txBody>
                    <a:bodyPr/>
                    <a:lstStyle/>
                    <a:p>
                      <a:pPr algn="l" fontAlgn="t"/>
                      <a:r>
                        <a:rPr lang="en-US" sz="700" b="0" i="0" u="none" strike="noStrike">
                          <a:effectLst/>
                          <a:latin typeface="Arial" panose="020B0604020202020204" pitchFamily="34" charset="0"/>
                        </a:rPr>
                        <a:t>R3. Enhanced capacity to install and sustain improved water and sanitation systems.</a:t>
                      </a:r>
                    </a:p>
                  </a:txBody>
                  <a:tcPr marL="6951" marR="6951" marT="6951"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3.2</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Number of Facilitators and Trainers, awareness and CLTS replication</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2010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200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73</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18161">
                <a:tc vMerge="1">
                  <a:txBody>
                    <a:bodyPr/>
                    <a:lstStyle/>
                    <a:p>
                      <a:endParaRPr lang="en-US"/>
                    </a:p>
                  </a:txBody>
                  <a:tcPr/>
                </a:tc>
                <a:tc>
                  <a:txBody>
                    <a:bodyPr/>
                    <a:lstStyle/>
                    <a:p>
                      <a:pPr algn="l" fontAlgn="t"/>
                      <a:r>
                        <a:rPr lang="en-US" sz="700" b="0" i="0" u="none" strike="noStrike">
                          <a:effectLst/>
                          <a:latin typeface="Arial" panose="020B0604020202020204" pitchFamily="34" charset="0"/>
                        </a:rPr>
                        <a:t>3.3a</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Number of villages triggered for CLTS</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2010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70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18161">
                <a:tc vMerge="1">
                  <a:txBody>
                    <a:bodyPr/>
                    <a:lstStyle/>
                    <a:p>
                      <a:endParaRPr lang="en-US"/>
                    </a:p>
                  </a:txBody>
                  <a:tcPr/>
                </a:tc>
                <a:tc>
                  <a:txBody>
                    <a:bodyPr/>
                    <a:lstStyle/>
                    <a:p>
                      <a:pPr algn="l" fontAlgn="t"/>
                      <a:r>
                        <a:rPr lang="en-US" sz="700" b="0" i="0" u="none" strike="noStrike">
                          <a:effectLst/>
                          <a:latin typeface="Arial" panose="020B0604020202020204" pitchFamily="34" charset="0"/>
                        </a:rPr>
                        <a:t>3.3b</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Number of villages declared ODF</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2010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70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451794">
                <a:tc vMerge="1">
                  <a:txBody>
                    <a:bodyPr/>
                    <a:lstStyle/>
                    <a:p>
                      <a:endParaRPr lang="en-US"/>
                    </a:p>
                  </a:txBody>
                  <a:tcPr/>
                </a:tc>
                <a:tc>
                  <a:txBody>
                    <a:bodyPr/>
                    <a:lstStyle/>
                    <a:p>
                      <a:pPr algn="l" fontAlgn="t"/>
                      <a:r>
                        <a:rPr lang="en-US" sz="700" b="0" i="0" u="none" strike="noStrike">
                          <a:effectLst/>
                          <a:latin typeface="Arial" panose="020B0604020202020204" pitchFamily="34" charset="0"/>
                        </a:rPr>
                        <a:t>3.4</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Number of villages actively engaged in WASH through Village Welfare Committees and/or Water and Sanitation Committees</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2010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70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r" fontAlgn="t"/>
                      <a:r>
                        <a:rPr lang="en-US" sz="700" b="0" i="0" u="none" strike="noStrike">
                          <a:effectLst/>
                          <a:latin typeface="Arial" panose="020B0604020202020204" pitchFamily="34" charset="0"/>
                        </a:rPr>
                        <a:t>70</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fontAlgn="t"/>
                      <a:r>
                        <a:rPr lang="en-US" sz="700" b="0" i="0" u="none" strike="noStrike">
                          <a:effectLst/>
                          <a:latin typeface="Arial" panose="020B0604020202020204" pitchFamily="34" charset="0"/>
                        </a:rPr>
                        <a:t> </a:t>
                      </a:r>
                    </a:p>
                  </a:txBody>
                  <a:tcPr marL="6951" marR="6951" marT="6951"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r h="118161">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gridSpan="3">
                  <a:txBody>
                    <a:bodyPr/>
                    <a:lstStyle/>
                    <a:p>
                      <a:pPr algn="ctr" fontAlgn="ctr"/>
                      <a:r>
                        <a:rPr lang="en-US" sz="700" b="1" i="0" u="none" strike="noStrike">
                          <a:solidFill>
                            <a:srgbClr val="FFFFFF"/>
                          </a:solidFill>
                          <a:effectLst/>
                          <a:latin typeface="Arial" panose="020B0604020202020204" pitchFamily="34" charset="0"/>
                        </a:rPr>
                        <a:t>Overall</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hMerge="1">
                  <a:txBody>
                    <a:bodyPr/>
                    <a:lstStyle/>
                    <a:p>
                      <a:endParaRPr lang="en-US"/>
                    </a:p>
                  </a:txBody>
                  <a:tcPr/>
                </a:tc>
                <a:tc hMerge="1">
                  <a:txBody>
                    <a:bodyPr/>
                    <a:lstStyle/>
                    <a:p>
                      <a:endParaRPr lang="en-US"/>
                    </a:p>
                  </a:txBody>
                  <a:tcPr/>
                </a:tc>
                <a:tc rowSpan="2">
                  <a:txBody>
                    <a:bodyPr/>
                    <a:lstStyle/>
                    <a:p>
                      <a:pPr algn="ctr" fontAlgn="ctr"/>
                      <a:r>
                        <a:rPr lang="en-US" sz="700" b="1" i="0" u="none" strike="noStrike">
                          <a:solidFill>
                            <a:srgbClr val="FFFFFF"/>
                          </a:solidFill>
                          <a:effectLst/>
                          <a:latin typeface="Arial" panose="020B0604020202020204" pitchFamily="34" charset="0"/>
                        </a:rPr>
                        <a:t>Total to 2014</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gridSpan="12">
                  <a:txBody>
                    <a:bodyPr/>
                    <a:lstStyle/>
                    <a:p>
                      <a:pPr algn="ctr" fontAlgn="ctr"/>
                      <a:r>
                        <a:rPr lang="en-US" sz="700" b="1" i="0" u="none" strike="noStrike">
                          <a:solidFill>
                            <a:srgbClr val="FFFFFF"/>
                          </a:solidFill>
                          <a:effectLst/>
                          <a:latin typeface="Arial" panose="020B0604020202020204" pitchFamily="34" charset="0"/>
                        </a:rPr>
                        <a:t>2014 Progress</a:t>
                      </a:r>
                    </a:p>
                  </a:txBody>
                  <a:tcPr marL="6951" marR="6951" marT="6951"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b="0" i="0" u="none" strike="noStrike">
                          <a:solidFill>
                            <a:srgbClr val="000000"/>
                          </a:solidFill>
                          <a:effectLst/>
                          <a:latin typeface="Arial" panose="020B0604020202020204" pitchFamily="34" charset="0"/>
                        </a:rPr>
                        <a:t> </a:t>
                      </a:r>
                    </a:p>
                  </a:txBody>
                  <a:tcPr marL="6951" marR="6951" marT="695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r>
              <a:tr h="236323">
                <a:tc>
                  <a:txBody>
                    <a:bodyPr/>
                    <a:lstStyle/>
                    <a:p>
                      <a:pPr algn="l" fontAlgn="ctr"/>
                      <a:r>
                        <a:rPr lang="en-US" sz="700" b="1" i="0" u="none" strike="noStrike">
                          <a:solidFill>
                            <a:srgbClr val="FFFFFF"/>
                          </a:solidFill>
                          <a:effectLst/>
                          <a:latin typeface="Arial" panose="020B0604020202020204" pitchFamily="34" charset="0"/>
                        </a:rPr>
                        <a:t> </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No.</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Indicators</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Baseline</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As of </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l" fontAlgn="ctr"/>
                      <a:r>
                        <a:rPr lang="en-US" sz="700" b="1" i="0" u="none" strike="noStrike">
                          <a:solidFill>
                            <a:srgbClr val="FFFFFF"/>
                          </a:solidFill>
                          <a:effectLst/>
                          <a:latin typeface="Arial" panose="020B0604020202020204" pitchFamily="34" charset="0"/>
                        </a:rPr>
                        <a:t>Target</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vMerge="1">
                  <a:txBody>
                    <a:bodyPr/>
                    <a:lstStyle/>
                    <a:p>
                      <a:endParaRPr lang="en-US"/>
                    </a:p>
                  </a:txBody>
                  <a:tcPr/>
                </a:tc>
                <a:tc>
                  <a:txBody>
                    <a:bodyPr/>
                    <a:lstStyle/>
                    <a:p>
                      <a:pPr algn="ctr" fontAlgn="ctr"/>
                      <a:r>
                        <a:rPr lang="en-US" sz="700" b="1" i="0" u="none" strike="noStrike">
                          <a:solidFill>
                            <a:srgbClr val="FFFFFF"/>
                          </a:solidFill>
                          <a:effectLst/>
                          <a:latin typeface="Arial" panose="020B0604020202020204" pitchFamily="34" charset="0"/>
                        </a:rPr>
                        <a:t>J</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F</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M</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A</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M</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J</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J</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A</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S</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O</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N</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a:solidFill>
                            <a:srgbClr val="FFFFFF"/>
                          </a:solidFill>
                          <a:effectLst/>
                          <a:latin typeface="Arial" panose="020B0604020202020204" pitchFamily="34" charset="0"/>
                        </a:rPr>
                        <a:t>D</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700" b="1" i="0" u="none" strike="noStrike" dirty="0">
                          <a:solidFill>
                            <a:srgbClr val="FFFFFF"/>
                          </a:solidFill>
                          <a:effectLst/>
                          <a:latin typeface="Arial" panose="020B0604020202020204" pitchFamily="34" charset="0"/>
                        </a:rPr>
                        <a:t>Total 2014</a:t>
                      </a:r>
                    </a:p>
                  </a:txBody>
                  <a:tcPr marL="6951" marR="6951" marT="69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r>
            </a:tbl>
          </a:graphicData>
        </a:graphic>
      </p:graphicFrame>
      <p:sp>
        <p:nvSpPr>
          <p:cNvPr id="7" name="TextBox 6"/>
          <p:cNvSpPr txBox="1"/>
          <p:nvPr/>
        </p:nvSpPr>
        <p:spPr>
          <a:xfrm>
            <a:off x="445497" y="1237129"/>
            <a:ext cx="7772400" cy="1200329"/>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t>Triggering Demand requires pro-active follow-up</a:t>
            </a:r>
          </a:p>
          <a:p>
            <a:pPr marL="285750" indent="-285750">
              <a:buFont typeface="Arial" panose="020B0604020202020204" pitchFamily="34" charset="0"/>
              <a:buChar char="•"/>
            </a:pPr>
            <a:r>
              <a:rPr lang="en-US" sz="2400" dirty="0" smtClean="0"/>
              <a:t>CLTS Monitoring, Verification and Certification</a:t>
            </a:r>
          </a:p>
          <a:p>
            <a:pPr marL="285750" indent="-285750">
              <a:buFont typeface="Arial" panose="020B0604020202020204" pitchFamily="34" charset="0"/>
              <a:buChar char="•"/>
            </a:pPr>
            <a:r>
              <a:rPr lang="en-US" sz="2400" dirty="0" smtClean="0"/>
              <a:t>Provision of community support</a:t>
            </a:r>
            <a:endParaRPr lang="en-US" sz="2400" dirty="0"/>
          </a:p>
        </p:txBody>
      </p:sp>
    </p:spTree>
    <p:extLst>
      <p:ext uri="{BB962C8B-B14F-4D97-AF65-F5344CB8AC3E}">
        <p14:creationId xmlns:p14="http://schemas.microsoft.com/office/powerpoint/2010/main" val="17980759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579968" y="407987"/>
            <a:ext cx="8564032" cy="506413"/>
          </a:xfrm>
        </p:spPr>
        <p:txBody>
          <a:bodyPr/>
          <a:lstStyle/>
          <a:p>
            <a:pPr lvl="0"/>
            <a:r>
              <a:rPr lang="en-US" b="1" dirty="0" smtClean="0"/>
              <a:t>Still interested…</a:t>
            </a:r>
            <a:endParaRPr lang="en-US" b="1" dirty="0"/>
          </a:p>
        </p:txBody>
      </p:sp>
      <p:sp>
        <p:nvSpPr>
          <p:cNvPr id="3" name="Content Placeholder 2"/>
          <p:cNvSpPr txBox="1">
            <a:spLocks/>
          </p:cNvSpPr>
          <p:nvPr/>
        </p:nvSpPr>
        <p:spPr>
          <a:xfrm>
            <a:off x="76200" y="1371600"/>
            <a:ext cx="6172200" cy="548640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sz="1600" dirty="0"/>
          </a:p>
        </p:txBody>
      </p:sp>
      <p:pic>
        <p:nvPicPr>
          <p:cNvPr id="205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35003" y="1241572"/>
            <a:ext cx="7269101" cy="5184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92471" y="6457950"/>
            <a:ext cx="7448550" cy="40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95256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11212"/>
            <a:ext cx="9144000" cy="877330"/>
          </a:xfrm>
        </p:spPr>
        <p:txBody>
          <a:bodyPr/>
          <a:lstStyle/>
          <a:p>
            <a:r>
              <a:rPr lang="en-US" dirty="0"/>
              <a:t>Life-saving interventions: </a:t>
            </a:r>
            <a:r>
              <a:rPr lang="en-US" dirty="0" smtClean="0"/>
              <a:t>Improved </a:t>
            </a:r>
            <a:r>
              <a:rPr lang="en-US" dirty="0"/>
              <a:t>s</a:t>
            </a:r>
            <a:r>
              <a:rPr lang="en-US" dirty="0" smtClean="0"/>
              <a:t>anitation</a:t>
            </a:r>
            <a:endParaRPr lang="en-US" dirty="0"/>
          </a:p>
        </p:txBody>
      </p:sp>
      <p:sp>
        <p:nvSpPr>
          <p:cNvPr id="8" name="Oval 7"/>
          <p:cNvSpPr/>
          <p:nvPr/>
        </p:nvSpPr>
        <p:spPr>
          <a:xfrm>
            <a:off x="6106101" y="3938562"/>
            <a:ext cx="668360" cy="685175"/>
          </a:xfrm>
          <a:prstGeom prst="ellipse">
            <a:avLst/>
          </a:prstGeom>
          <a:ln>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t="11081"/>
          <a:stretch/>
        </p:blipFill>
        <p:spPr>
          <a:xfrm>
            <a:off x="66835" y="1487323"/>
            <a:ext cx="9027831" cy="4432174"/>
          </a:xfrm>
          <a:prstGeom prst="rect">
            <a:avLst/>
          </a:prstGeom>
        </p:spPr>
      </p:pic>
      <p:sp>
        <p:nvSpPr>
          <p:cNvPr id="6" name="Oval 5"/>
          <p:cNvSpPr/>
          <p:nvPr/>
        </p:nvSpPr>
        <p:spPr>
          <a:xfrm>
            <a:off x="8103866" y="3709962"/>
            <a:ext cx="668360" cy="685175"/>
          </a:xfrm>
          <a:prstGeom prst="ellipse">
            <a:avLst/>
          </a:prstGeom>
          <a:noFill/>
          <a:ln w="28575" cmpd="sng">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350889" y="6151660"/>
            <a:ext cx="8387918" cy="646331"/>
          </a:xfrm>
          <a:prstGeom prst="rect">
            <a:avLst/>
          </a:prstGeom>
          <a:noFill/>
        </p:spPr>
        <p:txBody>
          <a:bodyPr wrap="square" rtlCol="0">
            <a:spAutoFit/>
          </a:bodyPr>
          <a:lstStyle/>
          <a:p>
            <a:pPr algn="ctr"/>
            <a:r>
              <a:rPr lang="en-US" b="1" dirty="0" smtClean="0">
                <a:solidFill>
                  <a:srgbClr val="FF0099"/>
                </a:solidFill>
              </a:rPr>
              <a:t>Kiribati has one of the lowest rates of access to improved sanitation and </a:t>
            </a:r>
          </a:p>
          <a:p>
            <a:pPr algn="ctr"/>
            <a:r>
              <a:rPr lang="en-US" b="1" dirty="0" smtClean="0">
                <a:solidFill>
                  <a:srgbClr val="FF0099"/>
                </a:solidFill>
              </a:rPr>
              <a:t>highest under-five deaths due to pneumonia and diarrhoea</a:t>
            </a:r>
            <a:endParaRPr lang="en-US" b="1" dirty="0">
              <a:solidFill>
                <a:srgbClr val="FF0099"/>
              </a:solidFill>
            </a:endParaRPr>
          </a:p>
        </p:txBody>
      </p:sp>
      <p:sp>
        <p:nvSpPr>
          <p:cNvPr id="9" name="Oval 8"/>
          <p:cNvSpPr/>
          <p:nvPr/>
        </p:nvSpPr>
        <p:spPr>
          <a:xfrm>
            <a:off x="6125979" y="3948500"/>
            <a:ext cx="668360" cy="685175"/>
          </a:xfrm>
          <a:prstGeom prst="ellipse">
            <a:avLst/>
          </a:prstGeom>
          <a:noFill/>
          <a:ln w="28575" cmpd="sng">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3502049" y="2527204"/>
            <a:ext cx="668360" cy="685175"/>
          </a:xfrm>
          <a:prstGeom prst="ellipse">
            <a:avLst/>
          </a:prstGeom>
          <a:noFill/>
          <a:ln w="28575" cmpd="sng">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1072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579968" y="407987"/>
            <a:ext cx="8564032" cy="506413"/>
          </a:xfrm>
        </p:spPr>
        <p:txBody>
          <a:bodyPr/>
          <a:lstStyle/>
          <a:p>
            <a:pPr lvl="0"/>
            <a:r>
              <a:rPr lang="en-US" b="1" dirty="0" smtClean="0"/>
              <a:t>CLTS Works… but will be not enough on its own!</a:t>
            </a:r>
            <a:endParaRPr lang="en-US" b="1" dirty="0"/>
          </a:p>
        </p:txBody>
      </p:sp>
      <p:sp>
        <p:nvSpPr>
          <p:cNvPr id="3" name="Content Placeholder 2"/>
          <p:cNvSpPr txBox="1">
            <a:spLocks/>
          </p:cNvSpPr>
          <p:nvPr/>
        </p:nvSpPr>
        <p:spPr>
          <a:xfrm>
            <a:off x="76200" y="1371600"/>
            <a:ext cx="6172200" cy="548640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sz="16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46054" y="1264677"/>
            <a:ext cx="8595930" cy="41000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10841" y="5364679"/>
            <a:ext cx="2876550" cy="1381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40626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579968" y="407987"/>
            <a:ext cx="8564032" cy="506413"/>
          </a:xfrm>
        </p:spPr>
        <p:txBody>
          <a:bodyPr/>
          <a:lstStyle/>
          <a:p>
            <a:pPr lvl="0"/>
            <a:r>
              <a:rPr lang="en-US" b="1" dirty="0" smtClean="0"/>
              <a:t>Next Steps for KIRIWATSAN</a:t>
            </a:r>
            <a:endParaRPr lang="en-US" b="1" dirty="0"/>
          </a:p>
        </p:txBody>
      </p:sp>
      <p:sp>
        <p:nvSpPr>
          <p:cNvPr id="3" name="Content Placeholder 2"/>
          <p:cNvSpPr txBox="1">
            <a:spLocks/>
          </p:cNvSpPr>
          <p:nvPr/>
        </p:nvSpPr>
        <p:spPr>
          <a:xfrm>
            <a:off x="76200" y="1371600"/>
            <a:ext cx="6172200" cy="548640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sz="1600" dirty="0"/>
          </a:p>
        </p:txBody>
      </p:sp>
      <p:pic>
        <p:nvPicPr>
          <p:cNvPr id="7" name="Picture 6" descr="C:\Users\grozarioster\Documents\GR My Document\C. Shikha Fiji  09.10.12\CLTS Training\Pictures\Back from North Tarawa\100OLYMP 05.03.13\P3071211.JPG"/>
          <p:cNvPicPr/>
          <p:nvPr/>
        </p:nvPicPr>
        <p:blipFill>
          <a:blip r:embed="rId2" cstate="email"/>
          <a:srcRect/>
          <a:stretch>
            <a:fillRect/>
          </a:stretch>
        </p:blipFill>
        <p:spPr bwMode="auto">
          <a:xfrm>
            <a:off x="5580719" y="1371600"/>
            <a:ext cx="3341370" cy="2110740"/>
          </a:xfrm>
          <a:prstGeom prst="rect">
            <a:avLst/>
          </a:prstGeom>
          <a:noFill/>
          <a:ln w="9525">
            <a:noFill/>
            <a:miter lim="800000"/>
            <a:headEnd/>
            <a:tailEnd/>
          </a:ln>
        </p:spPr>
      </p:pic>
      <p:pic>
        <p:nvPicPr>
          <p:cNvPr id="8" name="Picture 7" descr="C:\Users\grozarioster\Documents\GR My Document\C. Shikha Fiji  09.10.12\CLTS Training\Pictures\100OLYMP 050313 visit to Ntarawa\P3061194.JPG"/>
          <p:cNvPicPr/>
          <p:nvPr/>
        </p:nvPicPr>
        <p:blipFill>
          <a:blip r:embed="rId3" cstate="email"/>
          <a:srcRect/>
          <a:stretch>
            <a:fillRect/>
          </a:stretch>
        </p:blipFill>
        <p:spPr bwMode="auto">
          <a:xfrm>
            <a:off x="5580719" y="3638727"/>
            <a:ext cx="3341370" cy="2217420"/>
          </a:xfrm>
          <a:prstGeom prst="rect">
            <a:avLst/>
          </a:prstGeom>
          <a:noFill/>
          <a:ln w="9525">
            <a:noFill/>
            <a:miter lim="800000"/>
            <a:headEnd/>
            <a:tailEnd/>
          </a:ln>
        </p:spPr>
      </p:pic>
      <p:sp>
        <p:nvSpPr>
          <p:cNvPr id="9" name="Content Placeholder 2"/>
          <p:cNvSpPr txBox="1">
            <a:spLocks/>
          </p:cNvSpPr>
          <p:nvPr/>
        </p:nvSpPr>
        <p:spPr>
          <a:xfrm>
            <a:off x="76200" y="1318146"/>
            <a:ext cx="5410199" cy="5539854"/>
          </a:xfrm>
          <a:prstGeom prst="rect">
            <a:avLst/>
          </a:prstGeom>
        </p:spPr>
        <p:txBody>
          <a:bodyPr>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Roll out of CLTS post triggering to 70 villages in 16 Gilbert Islands and possibly </a:t>
            </a:r>
            <a:r>
              <a:rPr lang="en-US" sz="2400" dirty="0" err="1" smtClean="0"/>
              <a:t>Kiritimati</a:t>
            </a:r>
            <a:r>
              <a:rPr lang="en-US" sz="2400" dirty="0" smtClean="0"/>
              <a:t> island</a:t>
            </a:r>
          </a:p>
          <a:p>
            <a:r>
              <a:rPr lang="en-US" sz="2400" dirty="0" smtClean="0"/>
              <a:t>Recognition of CLTS as Key Strategy to eliminate </a:t>
            </a:r>
            <a:r>
              <a:rPr lang="en-US" sz="2400" dirty="0"/>
              <a:t>open </a:t>
            </a:r>
            <a:r>
              <a:rPr lang="en-US" sz="2400" dirty="0" smtClean="0"/>
              <a:t>defecation and increase access to improved sanitation</a:t>
            </a:r>
          </a:p>
          <a:p>
            <a:r>
              <a:rPr lang="en-US" sz="2400" dirty="0" smtClean="0"/>
              <a:t>Develop targeted training manuals and guidelines</a:t>
            </a:r>
          </a:p>
          <a:p>
            <a:r>
              <a:rPr lang="en-US" sz="2400" dirty="0" smtClean="0"/>
              <a:t>Support communities to move </a:t>
            </a:r>
            <a:r>
              <a:rPr lang="en-US" sz="2400" dirty="0"/>
              <a:t>up the Sanitation </a:t>
            </a:r>
            <a:r>
              <a:rPr lang="en-US" sz="2400" dirty="0" smtClean="0"/>
              <a:t>Ladder</a:t>
            </a:r>
          </a:p>
          <a:p>
            <a:r>
              <a:rPr lang="en-US" sz="2400" dirty="0" smtClean="0"/>
              <a:t>Develop appropriate guidelines and a menu of options for on-site sanitation improvements </a:t>
            </a:r>
          </a:p>
          <a:p>
            <a:r>
              <a:rPr lang="en-US" sz="2400" dirty="0" smtClean="0"/>
              <a:t>Address risks of groundwater pollution through drinking water safety planning and sanitary surveys</a:t>
            </a:r>
          </a:p>
          <a:p>
            <a:r>
              <a:rPr lang="en-US" sz="2400" dirty="0" smtClean="0"/>
              <a:t>Develop policy guidance on provision of subsidies or incentive schemes</a:t>
            </a:r>
            <a:endParaRPr lang="en-US" sz="2400" dirty="0"/>
          </a:p>
          <a:p>
            <a:r>
              <a:rPr lang="en-US" sz="2400" dirty="0" smtClean="0"/>
              <a:t>Increase National monitoring, verification and certification of ODF status</a:t>
            </a:r>
          </a:p>
          <a:p>
            <a:r>
              <a:rPr lang="en-US" sz="2400" dirty="0" smtClean="0"/>
              <a:t>Link Community Approaches to Total Sanitation with Sanitation Marketing</a:t>
            </a:r>
          </a:p>
        </p:txBody>
      </p:sp>
      <p:sp>
        <p:nvSpPr>
          <p:cNvPr id="2" name="TextBox 1"/>
          <p:cNvSpPr txBox="1"/>
          <p:nvPr/>
        </p:nvSpPr>
        <p:spPr>
          <a:xfrm>
            <a:off x="5358808" y="6118412"/>
            <a:ext cx="3563281" cy="707886"/>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t>Sustain efforts through WASH in Schools </a:t>
            </a:r>
            <a:r>
              <a:rPr lang="en-US" sz="2000" dirty="0" err="1" smtClean="0"/>
              <a:t>programmes</a:t>
            </a:r>
            <a:endParaRPr lang="en-US" sz="2000" dirty="0"/>
          </a:p>
        </p:txBody>
      </p:sp>
    </p:spTree>
    <p:extLst>
      <p:ext uri="{BB962C8B-B14F-4D97-AF65-F5344CB8AC3E}">
        <p14:creationId xmlns:p14="http://schemas.microsoft.com/office/powerpoint/2010/main" val="36785464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Synergy between WASH Programs</a:t>
            </a:r>
            <a:endParaRPr lang="en-US" dirty="0"/>
          </a:p>
        </p:txBody>
      </p:sp>
      <p:graphicFrame>
        <p:nvGraphicFramePr>
          <p:cNvPr id="4" name="Diagram 3"/>
          <p:cNvGraphicFramePr/>
          <p:nvPr>
            <p:extLst>
              <p:ext uri="{D42A27DB-BD31-4B8C-83A1-F6EECF244321}">
                <p14:modId xmlns:p14="http://schemas.microsoft.com/office/powerpoint/2010/main" val="210175886"/>
              </p:ext>
            </p:extLst>
          </p:nvPr>
        </p:nvGraphicFramePr>
        <p:xfrm>
          <a:off x="570300" y="1179791"/>
          <a:ext cx="7865423" cy="54474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 name="Group 4"/>
          <p:cNvGrpSpPr/>
          <p:nvPr/>
        </p:nvGrpSpPr>
        <p:grpSpPr>
          <a:xfrm>
            <a:off x="86064" y="1179791"/>
            <a:ext cx="8986684" cy="5670432"/>
            <a:chOff x="4916" y="1156570"/>
            <a:chExt cx="8986684" cy="5670432"/>
          </a:xfrm>
        </p:grpSpPr>
        <p:sp>
          <p:nvSpPr>
            <p:cNvPr id="6" name="TextBox 5"/>
            <p:cNvSpPr txBox="1"/>
            <p:nvPr/>
          </p:nvSpPr>
          <p:spPr>
            <a:xfrm>
              <a:off x="6934200" y="2196405"/>
              <a:ext cx="2057400" cy="1477328"/>
            </a:xfrm>
            <a:prstGeom prst="rect">
              <a:avLst/>
            </a:prstGeom>
            <a:noFill/>
          </p:spPr>
          <p:txBody>
            <a:bodyPr wrap="square" rtlCol="0">
              <a:spAutoFit/>
            </a:bodyPr>
            <a:lstStyle/>
            <a:p>
              <a:pPr algn="ctr"/>
              <a:r>
                <a:rPr lang="en-US" dirty="0" smtClean="0"/>
                <a:t>On-site Sanitation technology trials and studies on groundwater impacts</a:t>
              </a:r>
              <a:endParaRPr lang="en-US" dirty="0"/>
            </a:p>
          </p:txBody>
        </p:sp>
        <p:sp>
          <p:nvSpPr>
            <p:cNvPr id="7" name="TextBox 6"/>
            <p:cNvSpPr txBox="1"/>
            <p:nvPr/>
          </p:nvSpPr>
          <p:spPr>
            <a:xfrm>
              <a:off x="489152" y="1188598"/>
              <a:ext cx="2027903" cy="646331"/>
            </a:xfrm>
            <a:prstGeom prst="rect">
              <a:avLst/>
            </a:prstGeom>
            <a:noFill/>
          </p:spPr>
          <p:txBody>
            <a:bodyPr wrap="square" rtlCol="0">
              <a:spAutoFit/>
            </a:bodyPr>
            <a:lstStyle/>
            <a:p>
              <a:r>
                <a:rPr lang="en-US" b="1" dirty="0" smtClean="0"/>
                <a:t>EU EDF10 KIRIWATSAN I + II</a:t>
              </a:r>
              <a:endParaRPr lang="en-US" b="1" dirty="0"/>
            </a:p>
          </p:txBody>
        </p:sp>
        <p:sp>
          <p:nvSpPr>
            <p:cNvPr id="8" name="TextBox 7"/>
            <p:cNvSpPr txBox="1"/>
            <p:nvPr/>
          </p:nvSpPr>
          <p:spPr>
            <a:xfrm>
              <a:off x="4916" y="5029200"/>
              <a:ext cx="1498188" cy="1477328"/>
            </a:xfrm>
            <a:prstGeom prst="rect">
              <a:avLst/>
            </a:prstGeom>
            <a:noFill/>
          </p:spPr>
          <p:txBody>
            <a:bodyPr wrap="square" rtlCol="0">
              <a:spAutoFit/>
            </a:bodyPr>
            <a:lstStyle/>
            <a:p>
              <a:pPr algn="ctr"/>
              <a:r>
                <a:rPr lang="en-US" b="1" dirty="0" smtClean="0"/>
                <a:t>New Zealand Partnerships for Development Fund</a:t>
              </a:r>
              <a:endParaRPr lang="en-US" b="1" dirty="0"/>
            </a:p>
          </p:txBody>
        </p:sp>
        <p:sp>
          <p:nvSpPr>
            <p:cNvPr id="10" name="TextBox 9"/>
            <p:cNvSpPr txBox="1"/>
            <p:nvPr/>
          </p:nvSpPr>
          <p:spPr>
            <a:xfrm>
              <a:off x="6629400" y="1156570"/>
              <a:ext cx="2209800" cy="923330"/>
            </a:xfrm>
            <a:prstGeom prst="rect">
              <a:avLst/>
            </a:prstGeom>
            <a:noFill/>
          </p:spPr>
          <p:txBody>
            <a:bodyPr wrap="square" rtlCol="0">
              <a:spAutoFit/>
            </a:bodyPr>
            <a:lstStyle/>
            <a:p>
              <a:r>
                <a:rPr lang="en-US" b="1" dirty="0" smtClean="0"/>
                <a:t>Project 43072 South Tarawa Sanitation Improvement Project</a:t>
              </a:r>
              <a:endParaRPr lang="en-US" b="1" dirty="0"/>
            </a:p>
          </p:txBody>
        </p:sp>
        <p:sp>
          <p:nvSpPr>
            <p:cNvPr id="11" name="TextBox 10"/>
            <p:cNvSpPr txBox="1"/>
            <p:nvPr/>
          </p:nvSpPr>
          <p:spPr>
            <a:xfrm>
              <a:off x="3522406" y="5903672"/>
              <a:ext cx="2209800" cy="923330"/>
            </a:xfrm>
            <a:prstGeom prst="rect">
              <a:avLst/>
            </a:prstGeom>
            <a:noFill/>
          </p:spPr>
          <p:txBody>
            <a:bodyPr wrap="square" rtlCol="0">
              <a:spAutoFit/>
            </a:bodyPr>
            <a:lstStyle/>
            <a:p>
              <a:pPr algn="ctr"/>
              <a:r>
                <a:rPr lang="en-US" dirty="0" smtClean="0"/>
                <a:t>Regulatory framework and incentive schemes</a:t>
              </a:r>
              <a:endParaRPr lang="en-US" dirty="0"/>
            </a:p>
          </p:txBody>
        </p:sp>
        <p:sp>
          <p:nvSpPr>
            <p:cNvPr id="12" name="TextBox 11"/>
            <p:cNvSpPr txBox="1"/>
            <p:nvPr/>
          </p:nvSpPr>
          <p:spPr>
            <a:xfrm>
              <a:off x="234778" y="1863618"/>
              <a:ext cx="2209800" cy="1477328"/>
            </a:xfrm>
            <a:prstGeom prst="rect">
              <a:avLst/>
            </a:prstGeom>
            <a:noFill/>
          </p:spPr>
          <p:txBody>
            <a:bodyPr wrap="square" rtlCol="0">
              <a:spAutoFit/>
            </a:bodyPr>
            <a:lstStyle/>
            <a:p>
              <a:pPr algn="ctr"/>
              <a:r>
                <a:rPr lang="en-US" dirty="0" smtClean="0"/>
                <a:t>Community Mobilization, Water and Sanitation Assessments, Capacity Building</a:t>
              </a:r>
              <a:endParaRPr lang="en-US" dirty="0"/>
            </a:p>
          </p:txBody>
        </p:sp>
      </p:grpSp>
    </p:spTree>
    <p:extLst>
      <p:ext uri="{BB962C8B-B14F-4D97-AF65-F5344CB8AC3E}">
        <p14:creationId xmlns:p14="http://schemas.microsoft.com/office/powerpoint/2010/main" val="6283218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overmars\Pictures\Kiribati 20-207 May 2013\DSC01563.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2156346"/>
            <a:ext cx="9144000" cy="3671248"/>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1"/>
          <p:cNvSpPr>
            <a:spLocks noChangeArrowheads="1"/>
          </p:cNvSpPr>
          <p:nvPr/>
        </p:nvSpPr>
        <p:spPr bwMode="auto">
          <a:xfrm>
            <a:off x="0" y="6350"/>
            <a:ext cx="9144000" cy="2378504"/>
          </a:xfrm>
          <a:prstGeom prst="rect">
            <a:avLst/>
          </a:prstGeom>
          <a:solidFill>
            <a:srgbClr val="0099FF"/>
          </a:solidFill>
          <a:ln w="9525">
            <a:noFill/>
            <a:miter lim="800000"/>
            <a:headEnd/>
            <a:tailEnd/>
          </a:ln>
        </p:spPr>
        <p:txBody>
          <a:bodyPr wrap="none" anchor="ctr">
            <a:prstTxWarp prst="textNoShape">
              <a:avLst/>
            </a:prstTxWarp>
          </a:bodyPr>
          <a:lstStyle/>
          <a:p>
            <a:endParaRPr lang="en-US"/>
          </a:p>
        </p:txBody>
      </p:sp>
      <p:sp>
        <p:nvSpPr>
          <p:cNvPr id="24" name="Rectangle 21"/>
          <p:cNvSpPr>
            <a:spLocks noChangeArrowheads="1"/>
          </p:cNvSpPr>
          <p:nvPr/>
        </p:nvSpPr>
        <p:spPr bwMode="auto">
          <a:xfrm>
            <a:off x="0" y="5715000"/>
            <a:ext cx="9144000" cy="1143000"/>
          </a:xfrm>
          <a:prstGeom prst="rect">
            <a:avLst/>
          </a:prstGeom>
          <a:solidFill>
            <a:srgbClr val="0099FF"/>
          </a:solidFill>
          <a:ln w="9525">
            <a:noFill/>
            <a:miter lim="800000"/>
            <a:headEnd/>
            <a:tailEnd/>
          </a:ln>
        </p:spPr>
        <p:txBody>
          <a:bodyPr wrap="none" anchor="ctr">
            <a:prstTxWarp prst="textNoShape">
              <a:avLst/>
            </a:prstTxWarp>
          </a:bodyPr>
          <a:lstStyle/>
          <a:p>
            <a:endParaRPr lang="en-US"/>
          </a:p>
        </p:txBody>
      </p:sp>
      <p:grpSp>
        <p:nvGrpSpPr>
          <p:cNvPr id="10" name="Group 9"/>
          <p:cNvGrpSpPr/>
          <p:nvPr/>
        </p:nvGrpSpPr>
        <p:grpSpPr>
          <a:xfrm>
            <a:off x="533400" y="6057899"/>
            <a:ext cx="8051800" cy="477318"/>
            <a:chOff x="533400" y="6057899"/>
            <a:chExt cx="8051800" cy="477318"/>
          </a:xfrm>
        </p:grpSpPr>
        <p:pic>
          <p:nvPicPr>
            <p:cNvPr id="27" name="Picture 2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1226" y="6080959"/>
              <a:ext cx="1763974" cy="422259"/>
            </a:xfrm>
            <a:prstGeom prst="rect">
              <a:avLst/>
            </a:prstGeom>
            <a:noFill/>
            <a:ln w="9525">
              <a:noFill/>
              <a:miter lim="800000"/>
              <a:headEnd/>
              <a:tailEnd/>
            </a:ln>
          </p:spPr>
        </p:pic>
        <p:pic>
          <p:nvPicPr>
            <p:cNvPr id="28" name="Picture 26" descr="Unite2line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3400" y="6057899"/>
              <a:ext cx="931593" cy="477318"/>
            </a:xfrm>
            <a:prstGeom prst="rect">
              <a:avLst/>
            </a:prstGeom>
            <a:noFill/>
            <a:ln w="9525">
              <a:noFill/>
              <a:miter lim="800000"/>
              <a:headEnd/>
              <a:tailEnd/>
            </a:ln>
          </p:spPr>
        </p:pic>
      </p:grpSp>
      <p:sp>
        <p:nvSpPr>
          <p:cNvPr id="30" name="Text Box 27"/>
          <p:cNvSpPr txBox="1">
            <a:spLocks noChangeArrowheads="1"/>
          </p:cNvSpPr>
          <p:nvPr/>
        </p:nvSpPr>
        <p:spPr bwMode="auto">
          <a:xfrm>
            <a:off x="533400" y="569081"/>
            <a:ext cx="8051800" cy="707886"/>
          </a:xfrm>
          <a:prstGeom prst="rect">
            <a:avLst/>
          </a:prstGeom>
          <a:noFill/>
          <a:ln w="9525">
            <a:noFill/>
            <a:miter lim="800000"/>
            <a:headEnd/>
            <a:tailEnd/>
          </a:ln>
        </p:spPr>
        <p:txBody>
          <a:bodyPr wrap="square">
            <a:prstTxWarp prst="textNoShape">
              <a:avLst/>
            </a:prstTxWarp>
            <a:spAutoFit/>
          </a:bodyPr>
          <a:lstStyle/>
          <a:p>
            <a:pPr algn="ctr">
              <a:lnSpc>
                <a:spcPts val="4800"/>
              </a:lnSpc>
              <a:spcBef>
                <a:spcPct val="50000"/>
              </a:spcBef>
            </a:pPr>
            <a:r>
              <a:rPr lang="en-US" sz="4000" dirty="0" smtClean="0">
                <a:solidFill>
                  <a:schemeClr val="bg1"/>
                </a:solidFill>
                <a:latin typeface="Arial Bold"/>
                <a:cs typeface="Arial Bold"/>
              </a:rPr>
              <a:t>END</a:t>
            </a:r>
            <a:endParaRPr lang="en-US" sz="4000" dirty="0">
              <a:solidFill>
                <a:schemeClr val="bg1"/>
              </a:solidFill>
              <a:latin typeface="Arial Bold"/>
              <a:cs typeface="Arial Bold"/>
            </a:endParaRPr>
          </a:p>
        </p:txBody>
      </p:sp>
      <p:cxnSp>
        <p:nvCxnSpPr>
          <p:cNvPr id="13" name="Straight Connector 12"/>
          <p:cNvCxnSpPr/>
          <p:nvPr/>
        </p:nvCxnSpPr>
        <p:spPr>
          <a:xfrm>
            <a:off x="0" y="5689600"/>
            <a:ext cx="9144000" cy="1588"/>
          </a:xfrm>
          <a:prstGeom prst="line">
            <a:avLst/>
          </a:prstGeom>
          <a:ln w="508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2700" y="2384854"/>
            <a:ext cx="9144000" cy="1588"/>
          </a:xfrm>
          <a:prstGeom prst="line">
            <a:avLst/>
          </a:prstGeom>
          <a:ln w="508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4778" y="121151"/>
            <a:ext cx="8736227" cy="877330"/>
          </a:xfrm>
        </p:spPr>
        <p:txBody>
          <a:bodyPr/>
          <a:lstStyle/>
          <a:p>
            <a:r>
              <a:rPr lang="en-US" sz="2400" dirty="0" smtClean="0"/>
              <a:t>Open Defecation in Pacific Islands</a:t>
            </a:r>
            <a:endParaRPr lang="en-US" sz="2400" dirty="0"/>
          </a:p>
        </p:txBody>
      </p:sp>
      <p:sp>
        <p:nvSpPr>
          <p:cNvPr id="4" name="Rectangle 21"/>
          <p:cNvSpPr>
            <a:spLocks noChangeArrowheads="1"/>
          </p:cNvSpPr>
          <p:nvPr/>
        </p:nvSpPr>
        <p:spPr bwMode="auto">
          <a:xfrm>
            <a:off x="0" y="5994397"/>
            <a:ext cx="9144000" cy="863603"/>
          </a:xfrm>
          <a:prstGeom prst="rect">
            <a:avLst/>
          </a:prstGeom>
          <a:solidFill>
            <a:srgbClr val="0099FF"/>
          </a:solidFill>
          <a:ln w="9525">
            <a:noFill/>
            <a:miter lim="800000"/>
            <a:headEnd/>
            <a:tailEnd/>
          </a:ln>
        </p:spPr>
        <p:txBody>
          <a:bodyPr wrap="none" anchor="ctr">
            <a:prstTxWarp prst="textNoShape">
              <a:avLst/>
            </a:prstTxWarp>
          </a:bodyPr>
          <a:lstStyle/>
          <a:p>
            <a:endParaRPr lang="en-US"/>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1846" y="1323238"/>
            <a:ext cx="7240308" cy="4453864"/>
          </a:xfrm>
          <a:prstGeom prst="rect">
            <a:avLst/>
          </a:prstGeom>
        </p:spPr>
      </p:pic>
      <p:sp>
        <p:nvSpPr>
          <p:cNvPr id="7" name="TextBox 6"/>
          <p:cNvSpPr txBox="1"/>
          <p:nvPr/>
        </p:nvSpPr>
        <p:spPr>
          <a:xfrm>
            <a:off x="982737" y="5490094"/>
            <a:ext cx="9587218" cy="276999"/>
          </a:xfrm>
          <a:prstGeom prst="rect">
            <a:avLst/>
          </a:prstGeom>
          <a:noFill/>
        </p:spPr>
        <p:txBody>
          <a:bodyPr wrap="square" rtlCol="0">
            <a:spAutoFit/>
          </a:bodyPr>
          <a:lstStyle/>
          <a:p>
            <a:r>
              <a:rPr lang="en-US" sz="1200" dirty="0" smtClean="0">
                <a:solidFill>
                  <a:schemeClr val="bg1"/>
                </a:solidFill>
                <a:latin typeface="Arial" panose="020B0604020202020204" pitchFamily="34" charset="0"/>
                <a:cs typeface="Arial" panose="020B0604020202020204" pitchFamily="34" charset="0"/>
              </a:rPr>
              <a:t>Fiji, Niue, Tokelau, Tonga, Palau: 0% Open Defecation</a:t>
            </a:r>
            <a:endParaRPr lang="en-US" sz="1200" dirty="0">
              <a:solidFill>
                <a:schemeClr val="bg1"/>
              </a:solidFill>
              <a:latin typeface="Arial" panose="020B0604020202020204" pitchFamily="34" charset="0"/>
              <a:cs typeface="Arial" panose="020B0604020202020204" pitchFamily="34" charset="0"/>
            </a:endParaRPr>
          </a:p>
        </p:txBody>
      </p:sp>
      <p:sp>
        <p:nvSpPr>
          <p:cNvPr id="8" name="TextBox 7"/>
          <p:cNvSpPr txBox="1"/>
          <p:nvPr/>
        </p:nvSpPr>
        <p:spPr>
          <a:xfrm>
            <a:off x="1768643" y="6148570"/>
            <a:ext cx="6235700" cy="338554"/>
          </a:xfrm>
          <a:prstGeom prst="rect">
            <a:avLst/>
          </a:prstGeom>
          <a:noFill/>
        </p:spPr>
        <p:txBody>
          <a:bodyPr wrap="square" rtlCol="0">
            <a:spAutoFit/>
          </a:bodyPr>
          <a:lstStyle/>
          <a:p>
            <a:pPr algn="ctr"/>
            <a:r>
              <a:rPr lang="en-US" sz="1400" dirty="0" smtClean="0">
                <a:solidFill>
                  <a:schemeClr val="bg1">
                    <a:lumMod val="75000"/>
                  </a:schemeClr>
                </a:solidFill>
                <a:latin typeface="Arial" panose="020B0604020202020204" pitchFamily="34" charset="0"/>
                <a:cs typeface="Arial" panose="020B0604020202020204" pitchFamily="34" charset="0"/>
              </a:rPr>
              <a:t>Access   ●   </a:t>
            </a:r>
            <a:r>
              <a:rPr lang="en-US" sz="1600" b="1" dirty="0" smtClean="0">
                <a:solidFill>
                  <a:schemeClr val="bg1"/>
                </a:solidFill>
                <a:latin typeface="Arial" panose="020B0604020202020204" pitchFamily="34" charset="0"/>
                <a:cs typeface="Arial" panose="020B0604020202020204" pitchFamily="34" charset="0"/>
              </a:rPr>
              <a:t>Status   </a:t>
            </a:r>
            <a:r>
              <a:rPr lang="en-US" sz="1400" dirty="0" smtClean="0">
                <a:solidFill>
                  <a:schemeClr val="bg1">
                    <a:lumMod val="75000"/>
                  </a:schemeClr>
                </a:solidFill>
                <a:latin typeface="Arial" panose="020B0604020202020204" pitchFamily="34" charset="0"/>
                <a:cs typeface="Arial" panose="020B0604020202020204" pitchFamily="34" charset="0"/>
              </a:rPr>
              <a:t>●   CATS   ●   Policy   ●   CLTS   ●   Lessons learned</a:t>
            </a:r>
            <a:endParaRPr lang="en-US" sz="1400" dirty="0">
              <a:solidFill>
                <a:schemeClr val="bg1">
                  <a:lumMod val="75000"/>
                </a:schemeClr>
              </a:solidFill>
              <a:latin typeface="Arial" panose="020B0604020202020204" pitchFamily="34" charset="0"/>
              <a:cs typeface="Arial" panose="020B0604020202020204" pitchFamily="34" charset="0"/>
            </a:endParaRPr>
          </a:p>
        </p:txBody>
      </p:sp>
      <p:sp>
        <p:nvSpPr>
          <p:cNvPr id="3" name="TextBox 2"/>
          <p:cNvSpPr txBox="1"/>
          <p:nvPr/>
        </p:nvSpPr>
        <p:spPr>
          <a:xfrm>
            <a:off x="4572000" y="3022797"/>
            <a:ext cx="1630018" cy="923330"/>
          </a:xfrm>
          <a:prstGeom prst="rect">
            <a:avLst/>
          </a:prstGeom>
          <a:noFill/>
        </p:spPr>
        <p:txBody>
          <a:bodyPr wrap="square" rtlCol="0">
            <a:spAutoFit/>
          </a:bodyPr>
          <a:lstStyle/>
          <a:p>
            <a:r>
              <a:rPr lang="en-US" sz="5400" b="1" dirty="0" smtClean="0"/>
              <a:t>54 %</a:t>
            </a:r>
            <a:endParaRPr lang="en-US" sz="5400" b="1" dirty="0"/>
          </a:p>
        </p:txBody>
      </p:sp>
      <p:sp>
        <p:nvSpPr>
          <p:cNvPr id="9" name="TextBox 8"/>
          <p:cNvSpPr txBox="1"/>
          <p:nvPr/>
        </p:nvSpPr>
        <p:spPr>
          <a:xfrm>
            <a:off x="4696682" y="3956136"/>
            <a:ext cx="1630018" cy="646331"/>
          </a:xfrm>
          <a:prstGeom prst="rect">
            <a:avLst/>
          </a:prstGeom>
          <a:noFill/>
        </p:spPr>
        <p:txBody>
          <a:bodyPr wrap="square" rtlCol="0">
            <a:spAutoFit/>
          </a:bodyPr>
          <a:lstStyle/>
          <a:p>
            <a:r>
              <a:rPr lang="en-US" sz="3600" b="1" dirty="0" smtClean="0"/>
              <a:t>36 %</a:t>
            </a:r>
            <a:endParaRPr lang="en-US" sz="3600" b="1" dirty="0"/>
          </a:p>
        </p:txBody>
      </p:sp>
      <p:sp>
        <p:nvSpPr>
          <p:cNvPr id="10" name="TextBox 9"/>
          <p:cNvSpPr txBox="1"/>
          <p:nvPr/>
        </p:nvSpPr>
        <p:spPr>
          <a:xfrm>
            <a:off x="951846" y="2443094"/>
            <a:ext cx="4753495" cy="2723823"/>
          </a:xfrm>
          <a:prstGeom prst="rect">
            <a:avLst/>
          </a:prstGeom>
          <a:solidFill>
            <a:schemeClr val="bg1">
              <a:lumMod val="95000"/>
              <a:alpha val="69000"/>
            </a:schemeClr>
          </a:solidFill>
        </p:spPr>
        <p:txBody>
          <a:bodyPr wrap="square" rtlCol="0">
            <a:spAutoFit/>
          </a:bodyPr>
          <a:lstStyle/>
          <a:p>
            <a:pPr algn="ctr"/>
            <a:r>
              <a:rPr lang="en-US" sz="2800" b="1" dirty="0" smtClean="0"/>
              <a:t>Rural</a:t>
            </a:r>
          </a:p>
          <a:p>
            <a:pPr algn="ctr"/>
            <a:r>
              <a:rPr lang="en-US" sz="2800" dirty="0" smtClean="0"/>
              <a:t>Solomon Islands: </a:t>
            </a:r>
            <a:r>
              <a:rPr lang="en-US" sz="6600" b="1" dirty="0" smtClean="0"/>
              <a:t>66%</a:t>
            </a:r>
          </a:p>
          <a:p>
            <a:pPr algn="ctr"/>
            <a:r>
              <a:rPr lang="en-US" sz="2800" dirty="0" smtClean="0"/>
              <a:t>Kiribati: </a:t>
            </a:r>
            <a:r>
              <a:rPr lang="en-US" sz="4900" b="1" dirty="0" smtClean="0"/>
              <a:t>49%</a:t>
            </a:r>
          </a:p>
          <a:p>
            <a:endParaRPr lang="en-US" sz="2800" dirty="0"/>
          </a:p>
        </p:txBody>
      </p:sp>
    </p:spTree>
    <p:extLst>
      <p:ext uri="{BB962C8B-B14F-4D97-AF65-F5344CB8AC3E}">
        <p14:creationId xmlns:p14="http://schemas.microsoft.com/office/powerpoint/2010/main" val="65458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702009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42% of </a:t>
            </a:r>
            <a:r>
              <a:rPr lang="en-US" i="1" dirty="0" err="1" smtClean="0"/>
              <a:t>i</a:t>
            </a:r>
            <a:r>
              <a:rPr lang="en-US" i="1" dirty="0" smtClean="0"/>
              <a:t>-Kiribati</a:t>
            </a:r>
            <a:r>
              <a:rPr lang="en-US" dirty="0" smtClean="0"/>
              <a:t> are children</a:t>
            </a:r>
            <a:endParaRPr lang="en-US" dirty="0"/>
          </a:p>
        </p:txBody>
      </p:sp>
      <p:graphicFrame>
        <p:nvGraphicFramePr>
          <p:cNvPr id="4" name="Chart 3"/>
          <p:cNvGraphicFramePr>
            <a:graphicFrameLocks/>
          </p:cNvGraphicFramePr>
          <p:nvPr>
            <p:extLst/>
          </p:nvPr>
        </p:nvGraphicFramePr>
        <p:xfrm>
          <a:off x="1883554" y="728348"/>
          <a:ext cx="5397500" cy="538480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2990516" y="2897528"/>
            <a:ext cx="810413" cy="523220"/>
          </a:xfrm>
          <a:prstGeom prst="rect">
            <a:avLst/>
          </a:prstGeom>
          <a:noFill/>
        </p:spPr>
        <p:txBody>
          <a:bodyPr wrap="none" rtlCol="0">
            <a:spAutoFit/>
          </a:bodyPr>
          <a:lstStyle/>
          <a:p>
            <a:pPr fontAlgn="base">
              <a:spcBef>
                <a:spcPct val="0"/>
              </a:spcBef>
              <a:spcAft>
                <a:spcPct val="0"/>
              </a:spcAft>
            </a:pPr>
            <a:r>
              <a:rPr lang="en-US" sz="2800" b="1" dirty="0" smtClean="0">
                <a:solidFill>
                  <a:prstClr val="white"/>
                </a:solidFill>
                <a:ea typeface="ＭＳ Ｐゴシック" charset="0"/>
              </a:rPr>
              <a:t>42%</a:t>
            </a:r>
            <a:endParaRPr lang="en-US" sz="2800" b="1" dirty="0">
              <a:solidFill>
                <a:prstClr val="white"/>
              </a:solidFill>
              <a:ea typeface="ＭＳ Ｐゴシック" charset="0"/>
            </a:endParaRPr>
          </a:p>
        </p:txBody>
      </p:sp>
      <p:sp>
        <p:nvSpPr>
          <p:cNvPr id="8" name="TextBox 7"/>
          <p:cNvSpPr txBox="1"/>
          <p:nvPr/>
        </p:nvSpPr>
        <p:spPr>
          <a:xfrm>
            <a:off x="5923692" y="3781382"/>
            <a:ext cx="810413" cy="523220"/>
          </a:xfrm>
          <a:prstGeom prst="rect">
            <a:avLst/>
          </a:prstGeom>
          <a:noFill/>
        </p:spPr>
        <p:txBody>
          <a:bodyPr wrap="none" rtlCol="0">
            <a:spAutoFit/>
          </a:bodyPr>
          <a:lstStyle/>
          <a:p>
            <a:pPr fontAlgn="base">
              <a:spcBef>
                <a:spcPct val="0"/>
              </a:spcBef>
              <a:spcAft>
                <a:spcPct val="0"/>
              </a:spcAft>
            </a:pPr>
            <a:r>
              <a:rPr lang="en-US" sz="2800" b="1" dirty="0" smtClean="0">
                <a:solidFill>
                  <a:prstClr val="white"/>
                </a:solidFill>
                <a:ea typeface="ＭＳ Ｐゴシック" charset="0"/>
              </a:rPr>
              <a:t>52%</a:t>
            </a:r>
            <a:endParaRPr lang="en-US" sz="2800" b="1" dirty="0">
              <a:solidFill>
                <a:prstClr val="white"/>
              </a:solidFill>
              <a:ea typeface="ＭＳ Ｐゴシック" charset="0"/>
            </a:endParaRPr>
          </a:p>
        </p:txBody>
      </p:sp>
      <p:sp>
        <p:nvSpPr>
          <p:cNvPr id="9" name="TextBox 8"/>
          <p:cNvSpPr txBox="1"/>
          <p:nvPr/>
        </p:nvSpPr>
        <p:spPr>
          <a:xfrm>
            <a:off x="451118" y="2002943"/>
            <a:ext cx="2153354" cy="830997"/>
          </a:xfrm>
          <a:prstGeom prst="rect">
            <a:avLst/>
          </a:prstGeom>
          <a:noFill/>
        </p:spPr>
        <p:txBody>
          <a:bodyPr wrap="none" rtlCol="0">
            <a:spAutoFit/>
          </a:bodyPr>
          <a:lstStyle/>
          <a:p>
            <a:pPr algn="ctr" fontAlgn="base">
              <a:spcBef>
                <a:spcPct val="0"/>
              </a:spcBef>
              <a:spcAft>
                <a:spcPct val="0"/>
              </a:spcAft>
            </a:pPr>
            <a:r>
              <a:rPr lang="en-US" sz="2400" b="1" dirty="0" smtClean="0">
                <a:solidFill>
                  <a:srgbClr val="0099FF"/>
                </a:solidFill>
                <a:ea typeface="ＭＳ Ｐゴシック" charset="0"/>
              </a:rPr>
              <a:t>43,782 children </a:t>
            </a:r>
          </a:p>
          <a:p>
            <a:pPr algn="ctr" fontAlgn="base">
              <a:spcBef>
                <a:spcPct val="0"/>
              </a:spcBef>
              <a:spcAft>
                <a:spcPct val="0"/>
              </a:spcAft>
            </a:pPr>
            <a:r>
              <a:rPr lang="en-US" sz="2400" b="1" dirty="0" smtClean="0">
                <a:solidFill>
                  <a:srgbClr val="0099FF"/>
                </a:solidFill>
                <a:ea typeface="ＭＳ Ｐゴシック" charset="0"/>
              </a:rPr>
              <a:t>(0-17 years)</a:t>
            </a:r>
            <a:endParaRPr lang="en-US" sz="2400" b="1" dirty="0">
              <a:solidFill>
                <a:srgbClr val="0099FF"/>
              </a:solidFill>
              <a:ea typeface="ＭＳ Ｐゴシック" charset="0"/>
            </a:endParaRPr>
          </a:p>
        </p:txBody>
      </p:sp>
      <p:sp>
        <p:nvSpPr>
          <p:cNvPr id="10" name="TextBox 9"/>
          <p:cNvSpPr txBox="1"/>
          <p:nvPr/>
        </p:nvSpPr>
        <p:spPr>
          <a:xfrm>
            <a:off x="7074882" y="3420748"/>
            <a:ext cx="1935446" cy="1200328"/>
          </a:xfrm>
          <a:prstGeom prst="rect">
            <a:avLst/>
          </a:prstGeom>
          <a:noFill/>
        </p:spPr>
        <p:txBody>
          <a:bodyPr wrap="none" rtlCol="0">
            <a:spAutoFit/>
          </a:bodyPr>
          <a:lstStyle/>
          <a:p>
            <a:pPr algn="ctr" fontAlgn="base">
              <a:spcBef>
                <a:spcPct val="0"/>
              </a:spcBef>
              <a:spcAft>
                <a:spcPct val="0"/>
              </a:spcAft>
            </a:pPr>
            <a:r>
              <a:rPr lang="en-US" sz="2400" b="1" dirty="0">
                <a:solidFill>
                  <a:srgbClr val="8DC63F"/>
                </a:solidFill>
                <a:ea typeface="ＭＳ Ｐゴシック" charset="0"/>
              </a:rPr>
              <a:t>53,625 </a:t>
            </a:r>
            <a:r>
              <a:rPr lang="en-US" sz="2400" b="1" dirty="0" smtClean="0">
                <a:solidFill>
                  <a:srgbClr val="8DC63F"/>
                </a:solidFill>
                <a:ea typeface="ＭＳ Ｐゴシック" charset="0"/>
              </a:rPr>
              <a:t>Adults</a:t>
            </a:r>
          </a:p>
          <a:p>
            <a:pPr algn="ctr" fontAlgn="base">
              <a:spcBef>
                <a:spcPct val="0"/>
              </a:spcBef>
              <a:spcAft>
                <a:spcPct val="0"/>
              </a:spcAft>
            </a:pPr>
            <a:r>
              <a:rPr lang="en-US" sz="2400" b="1" dirty="0" smtClean="0">
                <a:solidFill>
                  <a:srgbClr val="8DC63F"/>
                </a:solidFill>
                <a:ea typeface="ＭＳ Ｐゴシック" charset="0"/>
              </a:rPr>
              <a:t>(</a:t>
            </a:r>
            <a:r>
              <a:rPr lang="en-US" sz="2400" b="1" dirty="0">
                <a:solidFill>
                  <a:srgbClr val="8DC63F"/>
                </a:solidFill>
                <a:ea typeface="ＭＳ Ｐゴシック" charset="0"/>
              </a:rPr>
              <a:t>18-59 years)
</a:t>
            </a:r>
          </a:p>
        </p:txBody>
      </p:sp>
      <p:sp>
        <p:nvSpPr>
          <p:cNvPr id="11" name="TextBox 10"/>
          <p:cNvSpPr txBox="1"/>
          <p:nvPr/>
        </p:nvSpPr>
        <p:spPr>
          <a:xfrm>
            <a:off x="2437382" y="5840940"/>
            <a:ext cx="2491774" cy="1200328"/>
          </a:xfrm>
          <a:prstGeom prst="rect">
            <a:avLst/>
          </a:prstGeom>
          <a:noFill/>
        </p:spPr>
        <p:txBody>
          <a:bodyPr wrap="square" rtlCol="0">
            <a:spAutoFit/>
          </a:bodyPr>
          <a:lstStyle/>
          <a:p>
            <a:pPr algn="ctr" fontAlgn="base">
              <a:spcBef>
                <a:spcPct val="0"/>
              </a:spcBef>
              <a:spcAft>
                <a:spcPct val="0"/>
              </a:spcAft>
            </a:pPr>
            <a:r>
              <a:rPr lang="en-US" sz="2400" b="1" dirty="0">
                <a:solidFill>
                  <a:srgbClr val="FF0099"/>
                </a:solidFill>
                <a:ea typeface="ＭＳ Ｐゴシック" charset="0"/>
              </a:rPr>
              <a:t>5,651 </a:t>
            </a:r>
            <a:r>
              <a:rPr lang="en-US" sz="2400" b="1" dirty="0" smtClean="0">
                <a:solidFill>
                  <a:srgbClr val="FF0099"/>
                </a:solidFill>
                <a:ea typeface="ＭＳ Ｐゴシック" charset="0"/>
              </a:rPr>
              <a:t>Elderly</a:t>
            </a:r>
          </a:p>
          <a:p>
            <a:pPr algn="ctr" fontAlgn="base">
              <a:spcBef>
                <a:spcPct val="0"/>
              </a:spcBef>
              <a:spcAft>
                <a:spcPct val="0"/>
              </a:spcAft>
            </a:pPr>
            <a:r>
              <a:rPr lang="en-US" sz="2400" b="1" dirty="0" smtClean="0">
                <a:solidFill>
                  <a:srgbClr val="FF0099"/>
                </a:solidFill>
                <a:ea typeface="ＭＳ Ｐゴシック" charset="0"/>
              </a:rPr>
              <a:t>(</a:t>
            </a:r>
            <a:r>
              <a:rPr lang="en-US" sz="2400" b="1" dirty="0">
                <a:solidFill>
                  <a:srgbClr val="FF0099"/>
                </a:solidFill>
                <a:ea typeface="ＭＳ Ｐゴシック" charset="0"/>
              </a:rPr>
              <a:t>60+ years)
</a:t>
            </a:r>
          </a:p>
        </p:txBody>
      </p:sp>
      <p:sp>
        <p:nvSpPr>
          <p:cNvPr id="12" name="TextBox 11"/>
          <p:cNvSpPr txBox="1"/>
          <p:nvPr/>
        </p:nvSpPr>
        <p:spPr>
          <a:xfrm>
            <a:off x="7279654" y="6415554"/>
            <a:ext cx="1691351" cy="307777"/>
          </a:xfrm>
          <a:prstGeom prst="rect">
            <a:avLst/>
          </a:prstGeom>
          <a:noFill/>
        </p:spPr>
        <p:txBody>
          <a:bodyPr wrap="none" rtlCol="0">
            <a:spAutoFit/>
          </a:bodyPr>
          <a:lstStyle/>
          <a:p>
            <a:pPr fontAlgn="base">
              <a:spcBef>
                <a:spcPct val="0"/>
              </a:spcBef>
              <a:spcAft>
                <a:spcPct val="0"/>
              </a:spcAft>
            </a:pPr>
            <a:r>
              <a:rPr lang="en-US" sz="1400" dirty="0" smtClean="0">
                <a:solidFill>
                  <a:srgbClr val="000000"/>
                </a:solidFill>
                <a:ea typeface="ＭＳ Ｐゴシック" charset="0"/>
              </a:rPr>
              <a:t>Source: Census 2010</a:t>
            </a:r>
            <a:endParaRPr lang="en-US" sz="1400" dirty="0">
              <a:solidFill>
                <a:srgbClr val="000000"/>
              </a:solidFill>
              <a:ea typeface="ＭＳ Ｐゴシック" charset="0"/>
            </a:endParaRPr>
          </a:p>
        </p:txBody>
      </p:sp>
    </p:spTree>
    <p:extLst>
      <p:ext uri="{BB962C8B-B14F-4D97-AF65-F5344CB8AC3E}">
        <p14:creationId xmlns:p14="http://schemas.microsoft.com/office/powerpoint/2010/main" val="41937084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Why are under-five children dying?</a:t>
            </a:r>
            <a:endParaRPr lang="en-US" dirty="0"/>
          </a:p>
        </p:txBody>
      </p:sp>
      <p:graphicFrame>
        <p:nvGraphicFramePr>
          <p:cNvPr id="4" name="Chart 3"/>
          <p:cNvGraphicFramePr>
            <a:graphicFrameLocks/>
          </p:cNvGraphicFramePr>
          <p:nvPr>
            <p:extLst/>
          </p:nvPr>
        </p:nvGraphicFramePr>
        <p:xfrm>
          <a:off x="-383849" y="1754713"/>
          <a:ext cx="7468923" cy="4590866"/>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6345579"/>
            <a:ext cx="6328527" cy="461665"/>
          </a:xfrm>
          <a:prstGeom prst="rect">
            <a:avLst/>
          </a:prstGeom>
          <a:noFill/>
        </p:spPr>
        <p:txBody>
          <a:bodyPr wrap="none" rtlCol="0">
            <a:spAutoFit/>
          </a:bodyPr>
          <a:lstStyle/>
          <a:p>
            <a:r>
              <a:rPr lang="en-US" sz="1200" dirty="0" smtClean="0"/>
              <a:t>* Other neonatal causes excludes deaths due to pneumonia and diarrhoea during neonatal period.</a:t>
            </a:r>
          </a:p>
          <a:p>
            <a:r>
              <a:rPr lang="en-US" sz="1200" dirty="0" smtClean="0"/>
              <a:t>Source: UNICEF 2013</a:t>
            </a:r>
            <a:endParaRPr lang="en-US" sz="1200" dirty="0"/>
          </a:p>
        </p:txBody>
      </p:sp>
      <p:sp>
        <p:nvSpPr>
          <p:cNvPr id="6" name="TextBox 5"/>
          <p:cNvSpPr txBox="1"/>
          <p:nvPr/>
        </p:nvSpPr>
        <p:spPr>
          <a:xfrm>
            <a:off x="1065428" y="1232332"/>
            <a:ext cx="5308640" cy="400110"/>
          </a:xfrm>
          <a:prstGeom prst="rect">
            <a:avLst/>
          </a:prstGeom>
          <a:noFill/>
        </p:spPr>
        <p:txBody>
          <a:bodyPr wrap="none" rtlCol="0">
            <a:spAutoFit/>
          </a:bodyPr>
          <a:lstStyle/>
          <a:p>
            <a:r>
              <a:rPr lang="en-US" sz="2000" dirty="0" smtClean="0"/>
              <a:t>%-distribution of causes of death in Kiribati, 2012</a:t>
            </a:r>
            <a:endParaRPr lang="en-US" sz="2000" dirty="0"/>
          </a:p>
        </p:txBody>
      </p:sp>
      <p:sp>
        <p:nvSpPr>
          <p:cNvPr id="7" name="TextBox 6"/>
          <p:cNvSpPr txBox="1"/>
          <p:nvPr/>
        </p:nvSpPr>
        <p:spPr>
          <a:xfrm>
            <a:off x="6065367" y="4679233"/>
            <a:ext cx="2905637" cy="1200329"/>
          </a:xfrm>
          <a:prstGeom prst="rect">
            <a:avLst/>
          </a:prstGeom>
          <a:noFill/>
        </p:spPr>
        <p:txBody>
          <a:bodyPr wrap="square" rtlCol="0">
            <a:spAutoFit/>
          </a:bodyPr>
          <a:lstStyle/>
          <a:p>
            <a:pPr algn="ctr"/>
            <a:r>
              <a:rPr lang="en-US" i="1" dirty="0" smtClean="0">
                <a:solidFill>
                  <a:srgbClr val="FF0000"/>
                </a:solidFill>
              </a:rPr>
              <a:t>Under-nutrition is a contributing factor for many deaths due to infections such as pneumonia and diarrhoea</a:t>
            </a:r>
            <a:endParaRPr lang="en-US" i="1" dirty="0">
              <a:solidFill>
                <a:srgbClr val="FF0000"/>
              </a:solidFill>
            </a:endParaRPr>
          </a:p>
        </p:txBody>
      </p:sp>
    </p:spTree>
    <p:extLst>
      <p:ext uri="{BB962C8B-B14F-4D97-AF65-F5344CB8AC3E}">
        <p14:creationId xmlns:p14="http://schemas.microsoft.com/office/powerpoint/2010/main" val="8614089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770097429"/>
              </p:ext>
            </p:extLst>
          </p:nvPr>
        </p:nvGraphicFramePr>
        <p:xfrm>
          <a:off x="901521" y="1162429"/>
          <a:ext cx="7208810" cy="4552571"/>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5"/>
          <p:cNvSpPr>
            <a:spLocks noGrp="1"/>
          </p:cNvSpPr>
          <p:nvPr>
            <p:ph type="ctrTitle"/>
          </p:nvPr>
        </p:nvSpPr>
        <p:spPr/>
        <p:txBody>
          <a:bodyPr/>
          <a:lstStyle/>
          <a:p>
            <a:r>
              <a:rPr lang="en-US" dirty="0" err="1" smtClean="0"/>
              <a:t>Diarrhoeal</a:t>
            </a:r>
            <a:r>
              <a:rPr lang="en-US" dirty="0" smtClean="0"/>
              <a:t> deaths declining in Kiribati</a:t>
            </a:r>
            <a:endParaRPr lang="en-US" dirty="0"/>
          </a:p>
        </p:txBody>
      </p:sp>
      <p:sp>
        <p:nvSpPr>
          <p:cNvPr id="7" name="Rectangle 21"/>
          <p:cNvSpPr>
            <a:spLocks noChangeArrowheads="1"/>
          </p:cNvSpPr>
          <p:nvPr/>
        </p:nvSpPr>
        <p:spPr bwMode="auto">
          <a:xfrm>
            <a:off x="0" y="5715000"/>
            <a:ext cx="9144000" cy="1143000"/>
          </a:xfrm>
          <a:prstGeom prst="rect">
            <a:avLst/>
          </a:prstGeom>
          <a:solidFill>
            <a:srgbClr val="0099FF"/>
          </a:solidFill>
          <a:ln w="9525">
            <a:noFill/>
            <a:miter lim="800000"/>
            <a:headEnd/>
            <a:tailEnd/>
          </a:ln>
        </p:spPr>
        <p:txBody>
          <a:bodyPr wrap="none" anchor="ctr">
            <a:prstTxWarp prst="textNoShape">
              <a:avLst/>
            </a:prstTxWarp>
          </a:bodyPr>
          <a:lstStyle/>
          <a:p>
            <a:endParaRPr lang="en-US"/>
          </a:p>
        </p:txBody>
      </p:sp>
      <p:sp>
        <p:nvSpPr>
          <p:cNvPr id="8" name="TextBox 7"/>
          <p:cNvSpPr txBox="1"/>
          <p:nvPr/>
        </p:nvSpPr>
        <p:spPr>
          <a:xfrm>
            <a:off x="1768643" y="6148570"/>
            <a:ext cx="6235700" cy="338554"/>
          </a:xfrm>
          <a:prstGeom prst="rect">
            <a:avLst/>
          </a:prstGeom>
          <a:noFill/>
        </p:spPr>
        <p:txBody>
          <a:bodyPr wrap="square" rtlCol="0">
            <a:spAutoFit/>
          </a:bodyPr>
          <a:lstStyle/>
          <a:p>
            <a:pPr algn="ctr"/>
            <a:r>
              <a:rPr lang="en-US" sz="1400" dirty="0" smtClean="0">
                <a:solidFill>
                  <a:schemeClr val="bg1">
                    <a:lumMod val="75000"/>
                  </a:schemeClr>
                </a:solidFill>
                <a:latin typeface="Arial" panose="020B0604020202020204" pitchFamily="34" charset="0"/>
                <a:cs typeface="Arial" panose="020B0604020202020204" pitchFamily="34" charset="0"/>
              </a:rPr>
              <a:t>Access   ●   </a:t>
            </a:r>
            <a:r>
              <a:rPr lang="en-US" sz="1600" b="1" dirty="0" smtClean="0">
                <a:solidFill>
                  <a:schemeClr val="bg1"/>
                </a:solidFill>
                <a:latin typeface="Arial" panose="020B0604020202020204" pitchFamily="34" charset="0"/>
                <a:cs typeface="Arial" panose="020B0604020202020204" pitchFamily="34" charset="0"/>
              </a:rPr>
              <a:t>Status   </a:t>
            </a:r>
            <a:r>
              <a:rPr lang="en-US" sz="1400" dirty="0" smtClean="0">
                <a:solidFill>
                  <a:schemeClr val="bg1">
                    <a:lumMod val="75000"/>
                  </a:schemeClr>
                </a:solidFill>
                <a:latin typeface="Arial" panose="020B0604020202020204" pitchFamily="34" charset="0"/>
                <a:cs typeface="Arial" panose="020B0604020202020204" pitchFamily="34" charset="0"/>
              </a:rPr>
              <a:t>●   CATS   ●   Policy   ●   CLTS   ●   Lessons learned</a:t>
            </a:r>
            <a:endParaRPr lang="en-US" sz="1400" dirty="0">
              <a:solidFill>
                <a:schemeClr val="bg1">
                  <a:lumMod val="75000"/>
                </a:schemeClr>
              </a:solidFill>
              <a:latin typeface="Arial" panose="020B0604020202020204" pitchFamily="34" charset="0"/>
              <a:cs typeface="Arial" panose="020B0604020202020204" pitchFamily="34" charset="0"/>
            </a:endParaRPr>
          </a:p>
        </p:txBody>
      </p:sp>
      <p:sp>
        <p:nvSpPr>
          <p:cNvPr id="9" name="TextBox 8"/>
          <p:cNvSpPr txBox="1"/>
          <p:nvPr/>
        </p:nvSpPr>
        <p:spPr>
          <a:xfrm>
            <a:off x="1395663" y="5236605"/>
            <a:ext cx="2695074" cy="261610"/>
          </a:xfrm>
          <a:prstGeom prst="rect">
            <a:avLst/>
          </a:prstGeom>
          <a:noFill/>
        </p:spPr>
        <p:txBody>
          <a:bodyPr wrap="square" rtlCol="0">
            <a:spAutoFit/>
          </a:bodyPr>
          <a:lstStyle/>
          <a:p>
            <a:r>
              <a:rPr lang="en-US" sz="1050" dirty="0" smtClean="0">
                <a:solidFill>
                  <a:schemeClr val="bg1">
                    <a:lumMod val="50000"/>
                  </a:schemeClr>
                </a:solidFill>
                <a:latin typeface="Arial" panose="020B0604020202020204" pitchFamily="34" charset="0"/>
                <a:cs typeface="Arial" panose="020B0604020202020204" pitchFamily="34" charset="0"/>
              </a:rPr>
              <a:t>Source: IHME</a:t>
            </a:r>
            <a:endParaRPr lang="en-US" sz="105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87858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Custom 1">
      <a:dk1>
        <a:srgbClr val="000000"/>
      </a:dk1>
      <a:lt1>
        <a:sysClr val="window" lastClr="FFFFFF"/>
      </a:lt1>
      <a:dk2>
        <a:srgbClr val="333399"/>
      </a:dk2>
      <a:lt2>
        <a:srgbClr val="808080"/>
      </a:lt2>
      <a:accent1>
        <a:srgbClr val="0099FF"/>
      </a:accent1>
      <a:accent2>
        <a:srgbClr val="FF0099"/>
      </a:accent2>
      <a:accent3>
        <a:srgbClr val="FFFF00"/>
      </a:accent3>
      <a:accent4>
        <a:srgbClr val="DE2414"/>
      </a:accent4>
      <a:accent5>
        <a:srgbClr val="F7941D"/>
      </a:accent5>
      <a:accent6>
        <a:srgbClr val="8DC63F"/>
      </a:accent6>
      <a:hlink>
        <a:srgbClr val="8DC63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UNICEF">
    <a:dk1>
      <a:sysClr val="windowText" lastClr="000000"/>
    </a:dk1>
    <a:lt1>
      <a:srgbClr val="FFFFFF"/>
    </a:lt1>
    <a:dk2>
      <a:srgbClr val="333399"/>
    </a:dk2>
    <a:lt2>
      <a:srgbClr val="808080"/>
    </a:lt2>
    <a:accent1>
      <a:srgbClr val="0099FF"/>
    </a:accent1>
    <a:accent2>
      <a:srgbClr val="FF0099"/>
    </a:accent2>
    <a:accent3>
      <a:srgbClr val="FFFF00"/>
    </a:accent3>
    <a:accent4>
      <a:srgbClr val="DE2414"/>
    </a:accent4>
    <a:accent5>
      <a:srgbClr val="F7941D"/>
    </a:accent5>
    <a:accent6>
      <a:srgbClr val="8DC63F"/>
    </a:accent6>
    <a:hlink>
      <a:srgbClr val="009740"/>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UNICEF">
    <a:dk1>
      <a:sysClr val="windowText" lastClr="000000"/>
    </a:dk1>
    <a:lt1>
      <a:srgbClr val="FFFFFF"/>
    </a:lt1>
    <a:dk2>
      <a:srgbClr val="333399"/>
    </a:dk2>
    <a:lt2>
      <a:srgbClr val="808080"/>
    </a:lt2>
    <a:accent1>
      <a:srgbClr val="0099FF"/>
    </a:accent1>
    <a:accent2>
      <a:srgbClr val="FF0099"/>
    </a:accent2>
    <a:accent3>
      <a:srgbClr val="FFFF00"/>
    </a:accent3>
    <a:accent4>
      <a:srgbClr val="DE2414"/>
    </a:accent4>
    <a:accent5>
      <a:srgbClr val="F7941D"/>
    </a:accent5>
    <a:accent6>
      <a:srgbClr val="8DC63F"/>
    </a:accent6>
    <a:hlink>
      <a:srgbClr val="009740"/>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Custom 1">
    <a:dk1>
      <a:srgbClr val="000000"/>
    </a:dk1>
    <a:lt1>
      <a:sysClr val="window" lastClr="FFFFFF"/>
    </a:lt1>
    <a:dk2>
      <a:srgbClr val="333399"/>
    </a:dk2>
    <a:lt2>
      <a:srgbClr val="808080"/>
    </a:lt2>
    <a:accent1>
      <a:srgbClr val="0099FF"/>
    </a:accent1>
    <a:accent2>
      <a:srgbClr val="FF0099"/>
    </a:accent2>
    <a:accent3>
      <a:srgbClr val="FFFF00"/>
    </a:accent3>
    <a:accent4>
      <a:srgbClr val="DE2414"/>
    </a:accent4>
    <a:accent5>
      <a:srgbClr val="F7941D"/>
    </a:accent5>
    <a:accent6>
      <a:srgbClr val="8DC63F"/>
    </a:accent6>
    <a:hlink>
      <a:srgbClr val="8DC63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7963</TotalTime>
  <Words>1698</Words>
  <Application>Microsoft Office PowerPoint</Application>
  <PresentationFormat>On-screen Show (4:3)</PresentationFormat>
  <Paragraphs>434</Paragraphs>
  <Slides>43</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43</vt:i4>
      </vt:variant>
    </vt:vector>
  </HeadingPairs>
  <TitlesOfParts>
    <vt:vector size="52" baseType="lpstr">
      <vt:lpstr>ＭＳ Ｐゴシック</vt:lpstr>
      <vt:lpstr>Arial</vt:lpstr>
      <vt:lpstr>Arial Bold</vt:lpstr>
      <vt:lpstr>Arial Narrow</vt:lpstr>
      <vt:lpstr>Calibri</vt:lpstr>
      <vt:lpstr>Courier New</vt:lpstr>
      <vt:lpstr>Times New Roman</vt:lpstr>
      <vt:lpstr>Office Theme</vt:lpstr>
      <vt:lpstr>1_Office Theme</vt:lpstr>
      <vt:lpstr>PowerPoint Presentation</vt:lpstr>
      <vt:lpstr>PowerPoint Presentation</vt:lpstr>
      <vt:lpstr>What is the Greatest “Medical Advance” since 1840?</vt:lpstr>
      <vt:lpstr>Life-saving interventions: Improved sanitation</vt:lpstr>
      <vt:lpstr>Open Defecation in Pacific Islands</vt:lpstr>
      <vt:lpstr>PowerPoint Presentation</vt:lpstr>
      <vt:lpstr>42% of i-Kiribati are children</vt:lpstr>
      <vt:lpstr>Why are under-five children dying?</vt:lpstr>
      <vt:lpstr>Diarrhoeal deaths declining in Kiribati</vt:lpstr>
      <vt:lpstr>Child mortality still very high compared to other Pacific Island Countries</vt:lpstr>
      <vt:lpstr>Sanitation Access Kiribati</vt:lpstr>
      <vt:lpstr>Economic Costs of Inadequate Sanitation</vt:lpstr>
      <vt:lpstr>Environmental Consequences</vt:lpstr>
      <vt:lpstr>Bottlenecks to up-scaling rural sanitation</vt:lpstr>
      <vt:lpstr>PowerPoint Presentation</vt:lpstr>
      <vt:lpstr>The Islands of Kiribati</vt:lpstr>
      <vt:lpstr>Gilbert Island Group</vt:lpstr>
      <vt:lpstr>EU EDF 10 KIRWATSAN Project</vt:lpstr>
      <vt:lpstr>Framework for Up-scaling Rural Sanitation</vt:lpstr>
      <vt:lpstr>PowerPoint Presentation</vt:lpstr>
      <vt:lpstr>Generating Demand: CLTS, a new approach in the Pacific</vt:lpstr>
      <vt:lpstr>Triggering Process</vt:lpstr>
      <vt:lpstr>Getting onto the sanitation ladder through local champions</vt:lpstr>
      <vt:lpstr>New access but ‘Improved’ or ‘Unimproved’?</vt:lpstr>
      <vt:lpstr>Community mobilization and capacity building</vt:lpstr>
      <vt:lpstr>North Tarawa Open Defecation Free?</vt:lpstr>
      <vt:lpstr>Strengthening Supply</vt:lpstr>
      <vt:lpstr>Limited Technology Options for Atoll Environments</vt:lpstr>
      <vt:lpstr>“Technology-based” Sanitation Ladder</vt:lpstr>
      <vt:lpstr>“Functionally-based” Menu of Options</vt:lpstr>
      <vt:lpstr>Marketing new options: The ISY toilet</vt:lpstr>
      <vt:lpstr>Local adaptation</vt:lpstr>
      <vt:lpstr>Tested Results</vt:lpstr>
      <vt:lpstr>Sanitation and Hygiene Marketing</vt:lpstr>
      <vt:lpstr>Community Awareness and Engagement</vt:lpstr>
      <vt:lpstr>Enabling Environment</vt:lpstr>
      <vt:lpstr>Knowledge and Sharing</vt:lpstr>
      <vt:lpstr>Tracking Progress</vt:lpstr>
      <vt:lpstr>Still interested…</vt:lpstr>
      <vt:lpstr>CLTS Works… but will be not enough on its own!</vt:lpstr>
      <vt:lpstr>Next Steps for KIRIWATSAN</vt:lpstr>
      <vt:lpstr>Synergy between WASH Programs</vt:lpstr>
      <vt:lpstr>PowerPoint Presentation</vt:lpstr>
    </vt:vector>
  </TitlesOfParts>
  <Company>U.N.I.C.E.F.</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Designer1</dc:creator>
  <cp:lastModifiedBy>Katya</cp:lastModifiedBy>
  <cp:revision>251</cp:revision>
  <cp:lastPrinted>2011-11-25T16:50:58Z</cp:lastPrinted>
  <dcterms:created xsi:type="dcterms:W3CDTF">2011-12-01T15:57:53Z</dcterms:created>
  <dcterms:modified xsi:type="dcterms:W3CDTF">2015-01-16T12:26:56Z</dcterms:modified>
</cp:coreProperties>
</file>