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ctiveX/activeX1.xml" ContentType="application/vnd.ms-office.activeX+xml"/>
  <Override PartName="/ppt/tags/tag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6" r:id="rId5"/>
  </p:sldMasterIdLst>
  <p:notesMasterIdLst>
    <p:notesMasterId r:id="rId59"/>
  </p:notesMasterIdLst>
  <p:handoutMasterIdLst>
    <p:handoutMasterId r:id="rId60"/>
  </p:handoutMasterIdLst>
  <p:sldIdLst>
    <p:sldId id="393" r:id="rId6"/>
    <p:sldId id="331" r:id="rId7"/>
    <p:sldId id="332" r:id="rId8"/>
    <p:sldId id="389" r:id="rId9"/>
    <p:sldId id="388" r:id="rId10"/>
    <p:sldId id="390"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54" r:id="rId33"/>
    <p:sldId id="355" r:id="rId34"/>
    <p:sldId id="356" r:id="rId35"/>
    <p:sldId id="357" r:id="rId36"/>
    <p:sldId id="358" r:id="rId37"/>
    <p:sldId id="359" r:id="rId38"/>
    <p:sldId id="360" r:id="rId39"/>
    <p:sldId id="361" r:id="rId40"/>
    <p:sldId id="362" r:id="rId41"/>
    <p:sldId id="363" r:id="rId42"/>
    <p:sldId id="364" r:id="rId43"/>
    <p:sldId id="365" r:id="rId44"/>
    <p:sldId id="396" r:id="rId45"/>
    <p:sldId id="397" r:id="rId46"/>
    <p:sldId id="368" r:id="rId47"/>
    <p:sldId id="369" r:id="rId48"/>
    <p:sldId id="370" r:id="rId49"/>
    <p:sldId id="371" r:id="rId50"/>
    <p:sldId id="374" r:id="rId51"/>
    <p:sldId id="375" r:id="rId52"/>
    <p:sldId id="376" r:id="rId53"/>
    <p:sldId id="377" r:id="rId54"/>
    <p:sldId id="378" r:id="rId55"/>
    <p:sldId id="379" r:id="rId56"/>
    <p:sldId id="380" r:id="rId57"/>
    <p:sldId id="395"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8A7ECE4-C082-4895-B049-B48C6A56EBA9}">
          <p14:sldIdLst>
            <p14:sldId id="393"/>
            <p14:sldId id="331"/>
            <p14:sldId id="332"/>
            <p14:sldId id="389"/>
            <p14:sldId id="388"/>
            <p14:sldId id="390"/>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96"/>
            <p14:sldId id="397"/>
            <p14:sldId id="368"/>
            <p14:sldId id="369"/>
            <p14:sldId id="370"/>
            <p14:sldId id="371"/>
            <p14:sldId id="374"/>
            <p14:sldId id="375"/>
            <p14:sldId id="376"/>
            <p14:sldId id="377"/>
            <p14:sldId id="378"/>
            <p14:sldId id="379"/>
            <p14:sldId id="380"/>
            <p14:sldId id="395"/>
          </p14:sldIdLst>
        </p14:section>
        <p14:section name="Untitled Section" id="{0634ED7E-D642-429A-B4F4-AA8967150376}">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orient="horz" pos="1390" userDrawn="1">
          <p15:clr>
            <a:srgbClr val="A4A3A4"/>
          </p15:clr>
        </p15:guide>
        <p15:guide id="4" orient="horz" pos="2163">
          <p15:clr>
            <a:srgbClr val="A4A3A4"/>
          </p15:clr>
        </p15:guide>
        <p15:guide id="5"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6600"/>
    <a:srgbClr val="0A90CC"/>
    <a:srgbClr val="44A1F6"/>
    <a:srgbClr val="83D4F9"/>
    <a:srgbClr val="97CEE9"/>
    <a:srgbClr val="6F8EE7"/>
    <a:srgbClr val="6CB5F8"/>
    <a:srgbClr val="83C1F9"/>
    <a:srgbClr val="4D8D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45" autoAdjust="0"/>
    <p:restoredTop sz="91360" autoAdjust="0"/>
  </p:normalViewPr>
  <p:slideViewPr>
    <p:cSldViewPr snapToGrid="0" showGuides="1">
      <p:cViewPr>
        <p:scale>
          <a:sx n="50" d="100"/>
          <a:sy n="50" d="100"/>
        </p:scale>
        <p:origin x="-1646" y="-266"/>
      </p:cViewPr>
      <p:guideLst>
        <p:guide orient="horz" pos="2160"/>
        <p:guide orient="horz" pos="1390"/>
        <p:guide orient="horz" pos="2163"/>
        <p:guide pos="3840"/>
        <p:guide pos="2880"/>
      </p:guideLst>
    </p:cSldViewPr>
  </p:slideViewPr>
  <p:outlineViewPr>
    <p:cViewPr>
      <p:scale>
        <a:sx n="33" d="100"/>
        <a:sy n="33" d="100"/>
      </p:scale>
      <p:origin x="19" y="3720"/>
    </p:cViewPr>
  </p:outlineViewPr>
  <p:notesTextViewPr>
    <p:cViewPr>
      <p:scale>
        <a:sx n="125" d="100"/>
        <a:sy n="125" d="100"/>
      </p:scale>
      <p:origin x="0" y="0"/>
    </p:cViewPr>
  </p:notesTextViewPr>
  <p:sorterViewPr>
    <p:cViewPr>
      <p:scale>
        <a:sx n="80" d="100"/>
        <a:sy n="80" d="100"/>
      </p:scale>
      <p:origin x="0" y="0"/>
    </p:cViewPr>
  </p:sorterViewPr>
  <p:notesViewPr>
    <p:cSldViewPr snapToGrid="0">
      <p:cViewPr varScale="1">
        <p:scale>
          <a:sx n="52" d="100"/>
          <a:sy n="52" d="100"/>
        </p:scale>
        <p:origin x="-288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8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D4C804-809D-4EBF-BB2E-771E011BA59A}" type="datetimeFigureOut">
              <a:rPr lang="en-US" smtClean="0"/>
              <a:t>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2F1844-3068-4B72-9DAA-E2DDEA2A3241}" type="slidenum">
              <a:rPr lang="en-US" smtClean="0"/>
              <a:t>‹#›</a:t>
            </a:fld>
            <a:endParaRPr lang="en-US"/>
          </a:p>
        </p:txBody>
      </p:sp>
    </p:spTree>
    <p:extLst>
      <p:ext uri="{BB962C8B-B14F-4D97-AF65-F5344CB8AC3E}">
        <p14:creationId xmlns:p14="http://schemas.microsoft.com/office/powerpoint/2010/main" val="3384773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BFD94-6C15-41EE-87A4-A87971440379}" type="datetimeFigureOut">
              <a:rPr lang="en-GB" smtClean="0"/>
              <a:pPr/>
              <a:t>06/02/2015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BD52F-95FF-43A3-B975-909E50C13C92}" type="slidenum">
              <a:rPr lang="en-GB" smtClean="0"/>
              <a:pPr/>
              <a:t>‹#›</a:t>
            </a:fld>
            <a:endParaRPr lang="en-GB"/>
          </a:p>
        </p:txBody>
      </p:sp>
    </p:spTree>
    <p:extLst>
      <p:ext uri="{BB962C8B-B14F-4D97-AF65-F5344CB8AC3E}">
        <p14:creationId xmlns:p14="http://schemas.microsoft.com/office/powerpoint/2010/main" val="873368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solidFill>
                <a:srgbClr val="FF0000"/>
              </a:solidFill>
            </a:endParaRPr>
          </a:p>
        </p:txBody>
      </p:sp>
      <p:sp>
        <p:nvSpPr>
          <p:cNvPr id="4" name="Foliennummernplatzhalter 3"/>
          <p:cNvSpPr>
            <a:spLocks noGrp="1"/>
          </p:cNvSpPr>
          <p:nvPr>
            <p:ph type="sldNum" sz="quarter" idx="10"/>
          </p:nvPr>
        </p:nvSpPr>
        <p:spPr/>
        <p:txBody>
          <a:bodyPr/>
          <a:lstStyle/>
          <a:p>
            <a:fld id="{CCCBD52F-95FF-43A3-B975-909E50C13C92}"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01560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12</a:t>
            </a:fld>
            <a:endParaRPr lang="en-US" dirty="0"/>
          </a:p>
        </p:txBody>
      </p:sp>
    </p:spTree>
    <p:extLst>
      <p:ext uri="{BB962C8B-B14F-4D97-AF65-F5344CB8AC3E}">
        <p14:creationId xmlns:p14="http://schemas.microsoft.com/office/powerpoint/2010/main" val="3614325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13</a:t>
            </a:fld>
            <a:endParaRPr lang="en-US" dirty="0"/>
          </a:p>
        </p:txBody>
      </p:sp>
    </p:spTree>
    <p:extLst>
      <p:ext uri="{BB962C8B-B14F-4D97-AF65-F5344CB8AC3E}">
        <p14:creationId xmlns:p14="http://schemas.microsoft.com/office/powerpoint/2010/main" val="2601918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15</a:t>
            </a:fld>
            <a:endParaRPr lang="en-GB"/>
          </a:p>
        </p:txBody>
      </p:sp>
    </p:spTree>
    <p:extLst>
      <p:ext uri="{BB962C8B-B14F-4D97-AF65-F5344CB8AC3E}">
        <p14:creationId xmlns:p14="http://schemas.microsoft.com/office/powerpoint/2010/main" val="2675312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16</a:t>
            </a:fld>
            <a:endParaRPr lang="en-GB"/>
          </a:p>
        </p:txBody>
      </p:sp>
    </p:spTree>
    <p:extLst>
      <p:ext uri="{BB962C8B-B14F-4D97-AF65-F5344CB8AC3E}">
        <p14:creationId xmlns:p14="http://schemas.microsoft.com/office/powerpoint/2010/main" val="2656537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21</a:t>
            </a:fld>
            <a:endParaRPr lang="en-US" dirty="0"/>
          </a:p>
        </p:txBody>
      </p:sp>
    </p:spTree>
    <p:extLst>
      <p:ext uri="{BB962C8B-B14F-4D97-AF65-F5344CB8AC3E}">
        <p14:creationId xmlns:p14="http://schemas.microsoft.com/office/powerpoint/2010/main" val="1428201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22</a:t>
            </a:fld>
            <a:endParaRPr lang="en-US" dirty="0"/>
          </a:p>
        </p:txBody>
      </p:sp>
    </p:spTree>
    <p:extLst>
      <p:ext uri="{BB962C8B-B14F-4D97-AF65-F5344CB8AC3E}">
        <p14:creationId xmlns:p14="http://schemas.microsoft.com/office/powerpoint/2010/main" val="806678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23</a:t>
            </a:fld>
            <a:endParaRPr lang="en-US" dirty="0"/>
          </a:p>
        </p:txBody>
      </p:sp>
    </p:spTree>
    <p:extLst>
      <p:ext uri="{BB962C8B-B14F-4D97-AF65-F5344CB8AC3E}">
        <p14:creationId xmlns:p14="http://schemas.microsoft.com/office/powerpoint/2010/main" val="274087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29</a:t>
            </a:fld>
            <a:endParaRPr lang="en-GB"/>
          </a:p>
        </p:txBody>
      </p:sp>
    </p:spTree>
    <p:extLst>
      <p:ext uri="{BB962C8B-B14F-4D97-AF65-F5344CB8AC3E}">
        <p14:creationId xmlns:p14="http://schemas.microsoft.com/office/powerpoint/2010/main" val="2980906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0"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38</a:t>
            </a:fld>
            <a:endParaRPr lang="en-GB"/>
          </a:p>
        </p:txBody>
      </p:sp>
    </p:spTree>
    <p:extLst>
      <p:ext uri="{BB962C8B-B14F-4D97-AF65-F5344CB8AC3E}">
        <p14:creationId xmlns:p14="http://schemas.microsoft.com/office/powerpoint/2010/main" val="2732390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39</a:t>
            </a:fld>
            <a:endParaRPr lang="en-GB"/>
          </a:p>
        </p:txBody>
      </p:sp>
    </p:spTree>
    <p:extLst>
      <p:ext uri="{BB962C8B-B14F-4D97-AF65-F5344CB8AC3E}">
        <p14:creationId xmlns:p14="http://schemas.microsoft.com/office/powerpoint/2010/main" val="3217943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2</a:t>
            </a:fld>
            <a:endParaRPr lang="en-US" dirty="0"/>
          </a:p>
        </p:txBody>
      </p:sp>
    </p:spTree>
    <p:extLst>
      <p:ext uri="{BB962C8B-B14F-4D97-AF65-F5344CB8AC3E}">
        <p14:creationId xmlns:p14="http://schemas.microsoft.com/office/powerpoint/2010/main" val="3607860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48869" y="9378824"/>
            <a:ext cx="2947233" cy="493713"/>
          </a:xfrm>
          <a:prstGeom prst="rect">
            <a:avLst/>
          </a:prstGeom>
          <a:noFill/>
          <a:ln w="9525">
            <a:noFill/>
            <a:miter lim="800000"/>
            <a:headEnd/>
            <a:tailEnd/>
          </a:ln>
        </p:spPr>
        <p:txBody>
          <a:bodyPr anchor="b"/>
          <a:lstStyle/>
          <a:p>
            <a:pPr algn="r"/>
            <a:fld id="{A3908BA6-322A-46FC-92D9-A06193CD54AC}" type="slidenum">
              <a:rPr lang="en-US" sz="1200"/>
              <a:pPr algn="r"/>
              <a:t>40</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z="1200" dirty="0" smtClean="0"/>
              <a:t>FSC: http://info.fsc.org/ </a:t>
            </a:r>
          </a:p>
        </p:txBody>
      </p:sp>
    </p:spTree>
    <p:extLst>
      <p:ext uri="{BB962C8B-B14F-4D97-AF65-F5344CB8AC3E}">
        <p14:creationId xmlns:p14="http://schemas.microsoft.com/office/powerpoint/2010/main" val="131938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48869" y="9378824"/>
            <a:ext cx="2947233" cy="493713"/>
          </a:xfrm>
          <a:prstGeom prst="rect">
            <a:avLst/>
          </a:prstGeom>
          <a:noFill/>
          <a:ln w="9525">
            <a:noFill/>
            <a:miter lim="800000"/>
            <a:headEnd/>
            <a:tailEnd/>
          </a:ln>
        </p:spPr>
        <p:txBody>
          <a:bodyPr anchor="b"/>
          <a:lstStyle/>
          <a:p>
            <a:pPr algn="r"/>
            <a:fld id="{A3908BA6-322A-46FC-92D9-A06193CD54AC}" type="slidenum">
              <a:rPr lang="en-US" sz="1200"/>
              <a:pPr algn="r"/>
              <a:t>41</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GB" i="0" dirty="0" smtClean="0"/>
              <a:t>PEFC:</a:t>
            </a:r>
            <a:r>
              <a:rPr lang="en-GB" i="0" baseline="0" dirty="0" smtClean="0"/>
              <a:t> http://www.pefcregs.info/search1.asp</a:t>
            </a:r>
            <a:endParaRPr lang="en-GB" i="1" dirty="0" smtClean="0"/>
          </a:p>
        </p:txBody>
      </p:sp>
    </p:spTree>
    <p:extLst>
      <p:ext uri="{BB962C8B-B14F-4D97-AF65-F5344CB8AC3E}">
        <p14:creationId xmlns:p14="http://schemas.microsoft.com/office/powerpoint/2010/main" val="131938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42</a:t>
            </a:fld>
            <a:endParaRPr lang="en-GB"/>
          </a:p>
        </p:txBody>
      </p:sp>
    </p:spTree>
    <p:extLst>
      <p:ext uri="{BB962C8B-B14F-4D97-AF65-F5344CB8AC3E}">
        <p14:creationId xmlns:p14="http://schemas.microsoft.com/office/powerpoint/2010/main" val="3239304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43</a:t>
            </a:fld>
            <a:endParaRPr lang="en-GB"/>
          </a:p>
        </p:txBody>
      </p:sp>
    </p:spTree>
    <p:extLst>
      <p:ext uri="{BB962C8B-B14F-4D97-AF65-F5344CB8AC3E}">
        <p14:creationId xmlns:p14="http://schemas.microsoft.com/office/powerpoint/2010/main" val="3818277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45</a:t>
            </a:fld>
            <a:endParaRPr lang="en-GB"/>
          </a:p>
        </p:txBody>
      </p:sp>
    </p:spTree>
    <p:extLst>
      <p:ext uri="{BB962C8B-B14F-4D97-AF65-F5344CB8AC3E}">
        <p14:creationId xmlns:p14="http://schemas.microsoft.com/office/powerpoint/2010/main" val="3319209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46</a:t>
            </a:fld>
            <a:endParaRPr lang="en-GB"/>
          </a:p>
        </p:txBody>
      </p:sp>
    </p:spTree>
    <p:extLst>
      <p:ext uri="{BB962C8B-B14F-4D97-AF65-F5344CB8AC3E}">
        <p14:creationId xmlns:p14="http://schemas.microsoft.com/office/powerpoint/2010/main" val="1890603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47</a:t>
            </a:fld>
            <a:endParaRPr lang="en-US" dirty="0"/>
          </a:p>
        </p:txBody>
      </p:sp>
    </p:spTree>
    <p:extLst>
      <p:ext uri="{BB962C8B-B14F-4D97-AF65-F5344CB8AC3E}">
        <p14:creationId xmlns:p14="http://schemas.microsoft.com/office/powerpoint/2010/main" val="16335615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48</a:t>
            </a:fld>
            <a:endParaRPr lang="en-GB"/>
          </a:p>
        </p:txBody>
      </p:sp>
    </p:spTree>
    <p:extLst>
      <p:ext uri="{BB962C8B-B14F-4D97-AF65-F5344CB8AC3E}">
        <p14:creationId xmlns:p14="http://schemas.microsoft.com/office/powerpoint/2010/main" val="3189348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49</a:t>
            </a:fld>
            <a:endParaRPr lang="en-GB"/>
          </a:p>
        </p:txBody>
      </p:sp>
    </p:spTree>
    <p:extLst>
      <p:ext uri="{BB962C8B-B14F-4D97-AF65-F5344CB8AC3E}">
        <p14:creationId xmlns:p14="http://schemas.microsoft.com/office/powerpoint/2010/main" val="15365797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50</a:t>
            </a:fld>
            <a:endParaRPr lang="en-GB"/>
          </a:p>
        </p:txBody>
      </p:sp>
    </p:spTree>
    <p:extLst>
      <p:ext uri="{BB962C8B-B14F-4D97-AF65-F5344CB8AC3E}">
        <p14:creationId xmlns:p14="http://schemas.microsoft.com/office/powerpoint/2010/main" val="1967389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3</a:t>
            </a:fld>
            <a:endParaRPr lang="en-GB"/>
          </a:p>
        </p:txBody>
      </p:sp>
    </p:spTree>
    <p:extLst>
      <p:ext uri="{BB962C8B-B14F-4D97-AF65-F5344CB8AC3E}">
        <p14:creationId xmlns:p14="http://schemas.microsoft.com/office/powerpoint/2010/main" val="3159615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52</a:t>
            </a:fld>
            <a:endParaRPr lang="en-GB"/>
          </a:p>
        </p:txBody>
      </p:sp>
    </p:spTree>
    <p:extLst>
      <p:ext uri="{BB962C8B-B14F-4D97-AF65-F5344CB8AC3E}">
        <p14:creationId xmlns:p14="http://schemas.microsoft.com/office/powerpoint/2010/main" val="28344081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smtClean="0"/>
          </a:p>
        </p:txBody>
      </p:sp>
      <p:sp>
        <p:nvSpPr>
          <p:cNvPr id="4" name="Foliennummernplatzhalter 3"/>
          <p:cNvSpPr>
            <a:spLocks noGrp="1"/>
          </p:cNvSpPr>
          <p:nvPr>
            <p:ph type="sldNum" sz="quarter" idx="10"/>
          </p:nvPr>
        </p:nvSpPr>
        <p:spPr/>
        <p:txBody>
          <a:bodyPr/>
          <a:lstStyle/>
          <a:p>
            <a:fld id="{CCCBD52F-95FF-43A3-B975-909E50C13C92}" type="slidenum">
              <a:rPr lang="en-GB" smtClean="0">
                <a:solidFill>
                  <a:prstClr val="black"/>
                </a:solidFill>
              </a:rPr>
              <a:pPr/>
              <a:t>53</a:t>
            </a:fld>
            <a:endParaRPr lang="en-GB">
              <a:solidFill>
                <a:prstClr val="black"/>
              </a:solidFill>
            </a:endParaRPr>
          </a:p>
        </p:txBody>
      </p:sp>
    </p:spTree>
    <p:extLst>
      <p:ext uri="{BB962C8B-B14F-4D97-AF65-F5344CB8AC3E}">
        <p14:creationId xmlns:p14="http://schemas.microsoft.com/office/powerpoint/2010/main" val="2430235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4</a:t>
            </a:fld>
            <a:endParaRPr lang="en-US"/>
          </a:p>
        </p:txBody>
      </p:sp>
    </p:spTree>
    <p:extLst>
      <p:ext uri="{BB962C8B-B14F-4D97-AF65-F5344CB8AC3E}">
        <p14:creationId xmlns:p14="http://schemas.microsoft.com/office/powerpoint/2010/main" val="1105305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F3135B40-8AA7-4216-B028-6814FB272DF9}" type="slidenum">
              <a:rPr lang="en-US"/>
              <a:pPr/>
              <a:t>5</a:t>
            </a:fld>
            <a:endParaRPr lang="en-US"/>
          </a:p>
        </p:txBody>
      </p:sp>
      <p:sp>
        <p:nvSpPr>
          <p:cNvPr id="31747" name="Rectangle 2"/>
          <p:cNvSpPr>
            <a:spLocks noGrp="1" noRot="1" noChangeAspect="1" noChangeArrowheads="1" noTextEdit="1"/>
          </p:cNvSpPr>
          <p:nvPr>
            <p:ph type="sldImg"/>
          </p:nvPr>
        </p:nvSpPr>
        <p:spPr>
          <a:xfrm>
            <a:off x="1143000" y="685800"/>
            <a:ext cx="4572000" cy="3429000"/>
          </a:xfrm>
          <a:ln/>
        </p:spPr>
      </p:sp>
      <p:sp>
        <p:nvSpPr>
          <p:cNvPr id="31748" name="Rectangle 3"/>
          <p:cNvSpPr>
            <a:spLocks noGrp="1" noChangeArrowheads="1"/>
          </p:cNvSpPr>
          <p:nvPr>
            <p:ph type="body" idx="1"/>
          </p:nvPr>
        </p:nvSpPr>
        <p:spPr>
          <a:noFill/>
          <a:ln/>
        </p:spPr>
        <p:txBody>
          <a:bodyPr/>
          <a:lstStyle/>
          <a:p>
            <a:pPr eaLnBrk="1" hangingPunct="1"/>
            <a:endParaRPr lang="en-GB" i="1" dirty="0" smtClean="0"/>
          </a:p>
        </p:txBody>
      </p:sp>
    </p:spTree>
    <p:extLst>
      <p:ext uri="{BB962C8B-B14F-4D97-AF65-F5344CB8AC3E}">
        <p14:creationId xmlns:p14="http://schemas.microsoft.com/office/powerpoint/2010/main" val="4292682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9B87C1-F404-4E15-91C7-E59CB4F5A72C}" type="slidenum">
              <a:rPr lang="en-US" smtClean="0"/>
              <a:pPr/>
              <a:t>6</a:t>
            </a:fld>
            <a:endParaRPr lang="en-US" dirty="0"/>
          </a:p>
        </p:txBody>
      </p:sp>
    </p:spTree>
    <p:extLst>
      <p:ext uri="{BB962C8B-B14F-4D97-AF65-F5344CB8AC3E}">
        <p14:creationId xmlns:p14="http://schemas.microsoft.com/office/powerpoint/2010/main" val="3614325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7</a:t>
            </a:fld>
            <a:endParaRPr lang="en-GB"/>
          </a:p>
        </p:txBody>
      </p:sp>
    </p:spTree>
    <p:extLst>
      <p:ext uri="{BB962C8B-B14F-4D97-AF65-F5344CB8AC3E}">
        <p14:creationId xmlns:p14="http://schemas.microsoft.com/office/powerpoint/2010/main" val="3337810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8</a:t>
            </a:fld>
            <a:endParaRPr lang="en-GB"/>
          </a:p>
        </p:txBody>
      </p:sp>
    </p:spTree>
    <p:extLst>
      <p:ext uri="{BB962C8B-B14F-4D97-AF65-F5344CB8AC3E}">
        <p14:creationId xmlns:p14="http://schemas.microsoft.com/office/powerpoint/2010/main" val="3337810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smtClean="0"/>
              <a:t>You</a:t>
            </a:r>
            <a:r>
              <a:rPr lang="en-GB" baseline="0" dirty="0" smtClean="0"/>
              <a:t> may have heard about the two terms: verification and certification. What are the differences between these two terms? The key difference is accreditation. In verification, the organisations which carry out audits are not accredited. In certification, the organisations which carry out audits have to be accredited. </a:t>
            </a:r>
            <a:endParaRPr lang="en-GB" dirty="0"/>
          </a:p>
        </p:txBody>
      </p:sp>
      <p:sp>
        <p:nvSpPr>
          <p:cNvPr id="4" name="Slide Number Placeholder 3"/>
          <p:cNvSpPr>
            <a:spLocks noGrp="1"/>
          </p:cNvSpPr>
          <p:nvPr>
            <p:ph type="sldNum" sz="quarter" idx="10"/>
          </p:nvPr>
        </p:nvSpPr>
        <p:spPr/>
        <p:txBody>
          <a:bodyPr/>
          <a:lstStyle/>
          <a:p>
            <a:fld id="{774A6259-5375-4EC7-B518-9A95AC37C582}" type="slidenum">
              <a:rPr lang="zh-TW" altLang="en-US" smtClean="0"/>
              <a:pPr/>
              <a:t>9</a:t>
            </a:fld>
            <a:endParaRPr lang="zh-TW" altLang="en-US"/>
          </a:p>
        </p:txBody>
      </p:sp>
    </p:spTree>
    <p:extLst>
      <p:ext uri="{BB962C8B-B14F-4D97-AF65-F5344CB8AC3E}">
        <p14:creationId xmlns:p14="http://schemas.microsoft.com/office/powerpoint/2010/main" val="3885010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15383" y="605997"/>
            <a:ext cx="6858000" cy="879475"/>
          </a:xfrm>
        </p:spPr>
        <p:txBody>
          <a:bodyPr anchor="b">
            <a:normAutofit/>
          </a:bodyPr>
          <a:lstStyle>
            <a:lvl1pPr algn="l">
              <a:defRPr sz="4000" b="1"/>
            </a:lvl1pPr>
          </a:lstStyle>
          <a:p>
            <a:r>
              <a:rPr lang="en-US" dirty="0" smtClean="0"/>
              <a:t>Click to edit Master title style</a:t>
            </a:r>
            <a:endParaRPr lang="en-GB" dirty="0"/>
          </a:p>
        </p:txBody>
      </p:sp>
      <p:sp>
        <p:nvSpPr>
          <p:cNvPr id="3" name="Subtitle 2"/>
          <p:cNvSpPr>
            <a:spLocks noGrp="1"/>
          </p:cNvSpPr>
          <p:nvPr>
            <p:ph type="subTitle" idx="1"/>
          </p:nvPr>
        </p:nvSpPr>
        <p:spPr>
          <a:xfrm>
            <a:off x="715383" y="1688092"/>
            <a:ext cx="6858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06/02/2015</a:t>
            </a:fld>
            <a:endParaRPr lang="en-GB"/>
          </a:p>
        </p:txBody>
      </p:sp>
      <p:sp>
        <p:nvSpPr>
          <p:cNvPr id="5" name="Footer Placeholder 4"/>
          <p:cNvSpPr>
            <a:spLocks noGrp="1"/>
          </p:cNvSpPr>
          <p:nvPr>
            <p:ph type="ftr" sz="quarter" idx="11"/>
          </p:nvPr>
        </p:nvSpPr>
        <p:spPr>
          <a:xfrm>
            <a:off x="3034811" y="6491467"/>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a:t>
            </a:fld>
            <a:endParaRPr lang="en-GB"/>
          </a:p>
        </p:txBody>
      </p:sp>
      <p:cxnSp>
        <p:nvCxnSpPr>
          <p:cNvPr id="9" name="Straight Connector 8"/>
          <p:cNvCxnSpPr/>
          <p:nvPr userDrawn="1"/>
        </p:nvCxnSpPr>
        <p:spPr>
          <a:xfrm>
            <a:off x="790688" y="1485471"/>
            <a:ext cx="835869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 y="-99391"/>
            <a:ext cx="9149379" cy="7147892"/>
          </a:xfrm>
          <a:prstGeom prst="rect">
            <a:avLst/>
          </a:prstGeom>
        </p:spPr>
      </p:pic>
    </p:spTree>
    <p:extLst>
      <p:ext uri="{BB962C8B-B14F-4D97-AF65-F5344CB8AC3E}">
        <p14:creationId xmlns:p14="http://schemas.microsoft.com/office/powerpoint/2010/main" val="10464230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6128" y="851017"/>
            <a:ext cx="7886700" cy="593155"/>
          </a:xfrm>
        </p:spPr>
        <p:txBody>
          <a:bodyPr>
            <a:normAutofit/>
          </a:bodyPr>
          <a:lstStyle>
            <a:lvl1pPr>
              <a:defRPr sz="2800" b="1">
                <a:latin typeface="+mn-lt"/>
              </a:defRPr>
            </a:lvl1pPr>
          </a:lstStyle>
          <a:p>
            <a:r>
              <a:rPr lang="en-US" dirty="0" smtClean="0"/>
              <a:t>Click to edit Master title style</a:t>
            </a:r>
            <a:endParaRPr lang="en-GB" dirty="0"/>
          </a:p>
        </p:txBody>
      </p:sp>
      <p:sp>
        <p:nvSpPr>
          <p:cNvPr id="3" name="Content Placeholder 2"/>
          <p:cNvSpPr>
            <a:spLocks noGrp="1"/>
          </p:cNvSpPr>
          <p:nvPr>
            <p:ph idx="1"/>
          </p:nvPr>
        </p:nvSpPr>
        <p:spPr>
          <a:xfrm>
            <a:off x="445477" y="2080822"/>
            <a:ext cx="8253046" cy="448507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06/02/2015</a:t>
            </a:fld>
            <a:endParaRPr lang="en-GB"/>
          </a:p>
        </p:txBody>
      </p:sp>
      <p:sp>
        <p:nvSpPr>
          <p:cNvPr id="5" name="Footer Placeholder 4"/>
          <p:cNvSpPr>
            <a:spLocks noGrp="1"/>
          </p:cNvSpPr>
          <p:nvPr>
            <p:ph type="ftr" sz="quarter" idx="11"/>
          </p:nvPr>
        </p:nvSpPr>
        <p:spPr>
          <a:xfrm>
            <a:off x="3034811" y="6491467"/>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a:t>
            </a:fld>
            <a:endParaRPr lang="en-GB"/>
          </a:p>
        </p:txBody>
      </p:sp>
    </p:spTree>
    <p:extLst>
      <p:ext uri="{BB962C8B-B14F-4D97-AF65-F5344CB8AC3E}">
        <p14:creationId xmlns:p14="http://schemas.microsoft.com/office/powerpoint/2010/main" val="33354330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7144" y="867849"/>
            <a:ext cx="7886700" cy="560498"/>
          </a:xfrm>
        </p:spPr>
        <p:txBody>
          <a:bodyPr>
            <a:normAutofit/>
          </a:bodyPr>
          <a:lstStyle>
            <a:lvl1pPr>
              <a:defRPr sz="3000" b="1"/>
            </a:lvl1pPr>
          </a:lstStyle>
          <a:p>
            <a:r>
              <a:rPr lang="en-US" dirty="0" smtClean="0"/>
              <a:t>Click to edit Master title style</a:t>
            </a:r>
            <a:endParaRPr lang="en-GB" dirty="0"/>
          </a:p>
        </p:txBody>
      </p:sp>
      <p:sp>
        <p:nvSpPr>
          <p:cNvPr id="3" name="Date Placeholder 2"/>
          <p:cNvSpPr>
            <a:spLocks noGrp="1"/>
          </p:cNvSpPr>
          <p:nvPr>
            <p:ph type="dt" sz="half" idx="10"/>
          </p:nvPr>
        </p:nvSpPr>
        <p:spPr/>
        <p:txBody>
          <a:bodyPr/>
          <a:lstStyle/>
          <a:p>
            <a:fld id="{369A8C9F-9546-440D-8333-B23F00558C20}" type="datetimeFigureOut">
              <a:rPr lang="en-GB" smtClean="0"/>
              <a:pPr/>
              <a:t>06/02/2015</a:t>
            </a:fld>
            <a:endParaRPr lang="en-GB"/>
          </a:p>
        </p:txBody>
      </p:sp>
      <p:sp>
        <p:nvSpPr>
          <p:cNvPr id="4" name="Footer Placeholder 3"/>
          <p:cNvSpPr>
            <a:spLocks noGrp="1"/>
          </p:cNvSpPr>
          <p:nvPr>
            <p:ph type="ftr" sz="quarter" idx="11"/>
          </p:nvPr>
        </p:nvSpPr>
        <p:spPr>
          <a:xfrm>
            <a:off x="3034811" y="6491467"/>
            <a:ext cx="30861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358DAFE8-1C9A-4E30-8B03-C25BBFE13FC9}" type="slidenum">
              <a:rPr lang="en-GB" smtClean="0"/>
              <a:pPr/>
              <a:t>‹#›</a:t>
            </a:fld>
            <a:endParaRPr lang="en-GB"/>
          </a:p>
        </p:txBody>
      </p:sp>
    </p:spTree>
    <p:extLst>
      <p:ext uri="{BB962C8B-B14F-4D97-AF65-F5344CB8AC3E}">
        <p14:creationId xmlns:p14="http://schemas.microsoft.com/office/powerpoint/2010/main" val="31451366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9A8C9F-9546-440D-8333-B23F00558C20}" type="datetimeFigureOut">
              <a:rPr lang="en-GB" smtClean="0"/>
              <a:pPr/>
              <a:t>06/02/2015</a:t>
            </a:fld>
            <a:endParaRPr lang="en-GB"/>
          </a:p>
        </p:txBody>
      </p:sp>
      <p:sp>
        <p:nvSpPr>
          <p:cNvPr id="3" name="Footer Placeholder 2"/>
          <p:cNvSpPr>
            <a:spLocks noGrp="1"/>
          </p:cNvSpPr>
          <p:nvPr>
            <p:ph type="ftr" sz="quarter" idx="11"/>
          </p:nvPr>
        </p:nvSpPr>
        <p:spPr>
          <a:xfrm>
            <a:off x="3034811" y="6491467"/>
            <a:ext cx="3086100" cy="365125"/>
          </a:xfrm>
          <a:prstGeom prst="rect">
            <a:avLst/>
          </a:prstGeom>
        </p:spPr>
        <p:txBody>
          <a:bodyPr/>
          <a:lstStyle/>
          <a:p>
            <a:endParaRPr lang="en-GB"/>
          </a:p>
        </p:txBody>
      </p:sp>
      <p:sp>
        <p:nvSpPr>
          <p:cNvPr id="4" name="Slide Number Placeholder 3"/>
          <p:cNvSpPr>
            <a:spLocks noGrp="1"/>
          </p:cNvSpPr>
          <p:nvPr>
            <p:ph type="sldNum" sz="quarter" idx="12"/>
          </p:nvPr>
        </p:nvSpPr>
        <p:spPr/>
        <p:txBody>
          <a:bodyPr/>
          <a:lstStyle/>
          <a:p>
            <a:fld id="{358DAFE8-1C9A-4E30-8B03-C25BBFE13FC9}" type="slidenum">
              <a:rPr lang="en-GB" smtClean="0"/>
              <a:pPr/>
              <a:t>‹#›</a:t>
            </a:fld>
            <a:endParaRPr lang="en-GB"/>
          </a:p>
        </p:txBody>
      </p:sp>
    </p:spTree>
    <p:extLst>
      <p:ext uri="{BB962C8B-B14F-4D97-AF65-F5344CB8AC3E}">
        <p14:creationId xmlns:p14="http://schemas.microsoft.com/office/powerpoint/2010/main" val="126181672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fld id="{4C00DDD7-A8ED-4A41-B4F9-6892B595C30A}" type="datetime1">
              <a:rPr lang="en-US" smtClean="0">
                <a:solidFill>
                  <a:prstClr val="black">
                    <a:tint val="75000"/>
                  </a:prstClr>
                </a:solidFill>
              </a:rPr>
              <a:pPr>
                <a:defRPr/>
              </a:pPr>
              <a:t>2/6/2015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CEA125D-6CD2-4224-84E1-C3139A6A7CB1}" type="slidenum">
              <a:rPr lang="en-US">
                <a:solidFill>
                  <a:prstClr val="black">
                    <a:tint val="75000"/>
                  </a:prstClr>
                </a:solidFill>
              </a:rPr>
              <a:pPr>
                <a:defRPr/>
              </a:pPr>
              <a:t>‹#›</a:t>
            </a:fld>
            <a:endParaRPr lang="en-US" dirty="0">
              <a:solidFill>
                <a:prstClr val="black">
                  <a:tint val="75000"/>
                </a:prstClr>
              </a:solidFill>
            </a:endParaRPr>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Tree>
    <p:extLst>
      <p:ext uri="{BB962C8B-B14F-4D97-AF65-F5344CB8AC3E}">
        <p14:creationId xmlns:p14="http://schemas.microsoft.com/office/powerpoint/2010/main" val="214193304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381000" y="1524000"/>
            <a:ext cx="8686800"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1000" y="1066800"/>
            <a:ext cx="7848600" cy="381000"/>
          </a:xfrm>
        </p:spPr>
        <p:txBody>
          <a:bodyPr>
            <a:noAutofit/>
          </a:bodyPr>
          <a:lstStyle>
            <a:lvl1pPr algn="l">
              <a:defRPr lang="en-US" sz="2800" b="1" kern="1200" dirty="0">
                <a:solidFill>
                  <a:srgbClr val="006600"/>
                </a:solidFill>
                <a:latin typeface="+mn-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5D4C7CA7-6EE7-47DA-8EF6-A65946C4A822}" type="datetime1">
              <a:rPr lang="en-US" smtClean="0">
                <a:solidFill>
                  <a:prstClr val="black">
                    <a:tint val="75000"/>
                  </a:prstClr>
                </a:solidFill>
              </a:rPr>
              <a:pPr>
                <a:defRPr/>
              </a:pPr>
              <a:t>2/6/2015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BA41915-C55A-4174-B64B-E3A6B63AAC6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436545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4.jpe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8868" y="863600"/>
            <a:ext cx="7886700" cy="560498"/>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259206" y="2093523"/>
            <a:ext cx="8628978" cy="36914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257511" y="649146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A8C9F-9546-440D-8333-B23F00558C20}" type="datetimeFigureOut">
              <a:rPr lang="en-GB" smtClean="0"/>
              <a:pPr/>
              <a:t>06/02/2015</a:t>
            </a:fld>
            <a:endParaRPr lang="en-GB" dirty="0"/>
          </a:p>
        </p:txBody>
      </p:sp>
      <p:sp>
        <p:nvSpPr>
          <p:cNvPr id="6" name="Slide Number Placeholder 5"/>
          <p:cNvSpPr>
            <a:spLocks noGrp="1"/>
          </p:cNvSpPr>
          <p:nvPr>
            <p:ph type="sldNum" sz="quarter" idx="4"/>
          </p:nvPr>
        </p:nvSpPr>
        <p:spPr>
          <a:xfrm>
            <a:off x="6829089" y="64928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DAFE8-1C9A-4E30-8B03-C25BBFE13FC9}" type="slidenum">
              <a:rPr lang="en-GB" smtClean="0"/>
              <a:pPr/>
              <a:t>‹#›</a:t>
            </a:fld>
            <a:endParaRPr lang="en-GB"/>
          </a:p>
        </p:txBody>
      </p:sp>
      <p:cxnSp>
        <p:nvCxnSpPr>
          <p:cNvPr id="10" name="Straight Connector 9"/>
          <p:cNvCxnSpPr/>
          <p:nvPr userDrawn="1"/>
        </p:nvCxnSpPr>
        <p:spPr>
          <a:xfrm>
            <a:off x="338867" y="1416488"/>
            <a:ext cx="8805134"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390" y="-29027"/>
            <a:ext cx="9140610" cy="892627"/>
          </a:xfrm>
          <a:prstGeom prst="rect">
            <a:avLst/>
          </a:prstGeom>
        </p:spPr>
      </p:pic>
    </p:spTree>
    <p:extLst>
      <p:ext uri="{BB962C8B-B14F-4D97-AF65-F5344CB8AC3E}">
        <p14:creationId xmlns:p14="http://schemas.microsoft.com/office/powerpoint/2010/main" val="2563307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2700" b="1" kern="1200">
          <a:solidFill>
            <a:srgbClr val="00660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4191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1A2A7128-BBBC-4AA0-B04F-85B17E1BC35F}" type="datetime1">
              <a:rPr lang="en-US" smtClean="0">
                <a:solidFill>
                  <a:prstClr val="black">
                    <a:tint val="75000"/>
                  </a:prstClr>
                </a:solidFill>
              </a:rPr>
              <a:pPr>
                <a:defRPr/>
              </a:pPr>
              <a:t>2/6/2015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5977DB2-CF2F-45B8-8B05-2191F186AF48}" type="slidenum">
              <a:rPr lang="en-US">
                <a:solidFill>
                  <a:prstClr val="black">
                    <a:tint val="75000"/>
                  </a:prstClr>
                </a:solidFill>
              </a:rPr>
              <a:pPr>
                <a:defRPr/>
              </a:pPr>
              <a:t>‹#›</a:t>
            </a:fld>
            <a:endParaRPr lang="en-US" dirty="0">
              <a:solidFill>
                <a:prstClr val="black">
                  <a:tint val="75000"/>
                </a:prstClr>
              </a:solidFill>
            </a:endParaRPr>
          </a:p>
        </p:txBody>
      </p:sp>
      <p:pic>
        <p:nvPicPr>
          <p:cNvPr id="4103" name="Picture 6"/>
          <p:cNvPicPr>
            <a:picLocks noChangeAspect="1"/>
          </p:cNvPicPr>
          <p:nvPr userDrawn="1"/>
        </p:nvPicPr>
        <p:blipFill>
          <a:blip r:embed="rId4" cstate="print">
            <a:extLst>
              <a:ext uri="{28A0092B-C50C-407E-A947-70E740481C1C}">
                <a14:useLocalDpi xmlns:a14="http://schemas.microsoft.com/office/drawing/2010/main" val="0"/>
              </a:ext>
            </a:extLst>
          </a:blip>
          <a:srcRect t="31821" b="39227"/>
          <a:stretch>
            <a:fillRect/>
          </a:stretch>
        </p:blipFill>
        <p:spPr bwMode="auto">
          <a:xfrm>
            <a:off x="3255964" y="0"/>
            <a:ext cx="5888037"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7"/>
          <p:cNvPicPr>
            <a:picLocks noChangeAspect="1"/>
          </p:cNvPicPr>
          <p:nvPr userDrawn="1"/>
        </p:nvPicPr>
        <p:blipFill>
          <a:blip r:embed="rId5" cstate="print">
            <a:extLst>
              <a:ext uri="{28A0092B-C50C-407E-A947-70E740481C1C}">
                <a14:useLocalDpi xmlns:a14="http://schemas.microsoft.com/office/drawing/2010/main" val="0"/>
              </a:ext>
            </a:extLst>
          </a:blip>
          <a:srcRect t="31821" b="39227"/>
          <a:stretch>
            <a:fillRect/>
          </a:stretch>
        </p:blipFill>
        <p:spPr bwMode="auto">
          <a:xfrm>
            <a:off x="0" y="0"/>
            <a:ext cx="77780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242875"/>
      </p:ext>
    </p:extLst>
  </p:cSld>
  <p:clrMap bg1="lt1" tx1="dk1" bg2="lt2" tx2="dk2" accent1="accent1" accent2="accent2" accent3="accent3" accent4="accent4" accent5="accent5" accent6="accent6" hlink="hlink" folHlink="folHlink"/>
  <p:sldLayoutIdLst>
    <p:sldLayoutId id="2147483657" r:id="rId1"/>
    <p:sldLayoutId id="2147483658" r:id="rId2"/>
  </p:sldLayoutIdLst>
  <p:timing>
    <p:tnLst>
      <p:par>
        <p:cTn id="1" dur="indefinite" restart="never" nodeType="tmRoot"/>
      </p:par>
    </p:tnLst>
  </p:timing>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e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27.jpeg"/><Relationship Id="rId7"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5.jpe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jpeg"/></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3.gif"/></Relationships>
</file>

<file path=ppt/slides/_rels/slide44.x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image" Target="../media/image19.wmf"/><Relationship Id="rId5" Type="http://schemas.openxmlformats.org/officeDocument/2006/relationships/hyperlink" Target="http://images.google.co.uk/imgres?imgurl=http://www.woodwardsace.com/tempimages/invoice2.jpg&amp;imgrefurl=http://forum.wordreference.com/showthread.php?t=485&amp;usg=__RIsLu_q6zaP7WMPAXtIvZWrvrPg=&amp;h=621&amp;w=452&amp;sz=35&amp;hl=en&amp;start=5&amp;um=1&amp;tbnid=_Xl_E02rVEKagM:&amp;tbnh=136&amp;tbnw=99&amp;prev=/images?q=invoice&amp;um=1&amp;hl=en" TargetMode="External"/><Relationship Id="rId10" Type="http://schemas.openxmlformats.org/officeDocument/2006/relationships/image" Target="../media/image18.jpeg"/><Relationship Id="rId4" Type="http://schemas.openxmlformats.org/officeDocument/2006/relationships/image" Target="../media/image13.png"/><Relationship Id="rId9" Type="http://schemas.openxmlformats.org/officeDocument/2006/relationships/image" Target="../media/image17.jpeg"/></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81.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Lưu</a:t>
            </a:r>
            <a:r>
              <a:rPr lang="en-US" dirty="0" smtClean="0"/>
              <a:t> ý </a:t>
            </a:r>
            <a:r>
              <a:rPr lang="en-US" dirty="0" err="1" smtClean="0"/>
              <a:t>về</a:t>
            </a:r>
            <a:r>
              <a:rPr lang="en-US" dirty="0" smtClean="0"/>
              <a:t> </a:t>
            </a:r>
            <a:r>
              <a:rPr lang="en-US" dirty="0" err="1" smtClean="0"/>
              <a:t>tuyên</a:t>
            </a:r>
            <a:r>
              <a:rPr lang="en-US" dirty="0" smtClean="0"/>
              <a:t> </a:t>
            </a:r>
            <a:r>
              <a:rPr lang="en-US" dirty="0" err="1" smtClean="0"/>
              <a:t>bố</a:t>
            </a:r>
            <a:r>
              <a:rPr lang="en-US" dirty="0" smtClean="0"/>
              <a:t> </a:t>
            </a:r>
            <a:r>
              <a:rPr lang="en-US" dirty="0" err="1" smtClean="0"/>
              <a:t>thông</a:t>
            </a:r>
            <a:r>
              <a:rPr lang="en-US" dirty="0" smtClean="0"/>
              <a:t> tin </a:t>
            </a:r>
            <a:r>
              <a:rPr lang="en-US" dirty="0" err="1" smtClean="0"/>
              <a:t>pháp</a:t>
            </a:r>
            <a:r>
              <a:rPr lang="en-US" dirty="0" smtClean="0"/>
              <a:t> </a:t>
            </a:r>
            <a:r>
              <a:rPr lang="en-US" dirty="0" err="1" smtClean="0"/>
              <a:t>lý</a:t>
            </a:r>
            <a:endParaRPr lang="en-US" dirty="0"/>
          </a:p>
        </p:txBody>
      </p:sp>
      <p:sp>
        <p:nvSpPr>
          <p:cNvPr id="3" name="Inhaltsplatzhalter 2"/>
          <p:cNvSpPr>
            <a:spLocks noGrp="1"/>
          </p:cNvSpPr>
          <p:nvPr>
            <p:ph idx="1"/>
          </p:nvPr>
        </p:nvSpPr>
        <p:spPr>
          <a:xfrm>
            <a:off x="270429" y="1500544"/>
            <a:ext cx="8657889" cy="5150513"/>
          </a:xfrm>
        </p:spPr>
        <p:txBody>
          <a:bodyPr>
            <a:noAutofit/>
          </a:bodyPr>
          <a:lstStyle/>
          <a:p>
            <a:pPr>
              <a:lnSpc>
                <a:spcPct val="120000"/>
              </a:lnSpc>
              <a:spcBef>
                <a:spcPts val="600"/>
              </a:spcBef>
              <a:spcAft>
                <a:spcPts val="600"/>
              </a:spcAft>
            </a:pPr>
            <a:r>
              <a:rPr lang="vi-VN" sz="1600" dirty="0">
                <a:latin typeface="Calibri" pitchFamily="34" charset="0"/>
              </a:rPr>
              <a:t>Tài liệu đào tạo này được phát triển</a:t>
            </a:r>
            <a:r>
              <a:rPr lang="en-US" sz="1600" dirty="0">
                <a:latin typeface="Calibri" pitchFamily="34" charset="0"/>
              </a:rPr>
              <a:t> </a:t>
            </a:r>
            <a:r>
              <a:rPr lang="en-US" sz="1600" dirty="0" err="1">
                <a:latin typeface="Calibri" pitchFamily="34" charset="0"/>
              </a:rPr>
              <a:t>và</a:t>
            </a:r>
            <a:r>
              <a:rPr lang="en-US" sz="1600" dirty="0">
                <a:latin typeface="Calibri" pitchFamily="34" charset="0"/>
              </a:rPr>
              <a:t> </a:t>
            </a:r>
            <a:r>
              <a:rPr lang="en-US" sz="1600" dirty="0" err="1">
                <a:latin typeface="Calibri" pitchFamily="34" charset="0"/>
              </a:rPr>
              <a:t>xây</a:t>
            </a:r>
            <a:r>
              <a:rPr lang="en-US" sz="1600" dirty="0">
                <a:latin typeface="Calibri" pitchFamily="34" charset="0"/>
              </a:rPr>
              <a:t> </a:t>
            </a:r>
            <a:r>
              <a:rPr lang="en-US" sz="1600" dirty="0" err="1">
                <a:latin typeface="Calibri" pitchFamily="34" charset="0"/>
              </a:rPr>
              <a:t>dựng</a:t>
            </a:r>
            <a:r>
              <a:rPr lang="en-US" sz="1600" dirty="0">
                <a:latin typeface="Calibri" pitchFamily="34" charset="0"/>
              </a:rPr>
              <a:t> </a:t>
            </a:r>
            <a:r>
              <a:rPr lang="en-US" sz="1600" dirty="0" err="1">
                <a:latin typeface="Calibri" pitchFamily="34" charset="0"/>
              </a:rPr>
              <a:t>bởi</a:t>
            </a:r>
            <a:r>
              <a:rPr lang="en-US" sz="1600" dirty="0">
                <a:latin typeface="Calibri" pitchFamily="34" charset="0"/>
              </a:rPr>
              <a:t> </a:t>
            </a:r>
            <a:r>
              <a:rPr lang="en-US" sz="1600" dirty="0" err="1" smtClean="0">
                <a:latin typeface="Calibri" pitchFamily="34" charset="0"/>
              </a:rPr>
              <a:t>tổ</a:t>
            </a:r>
            <a:r>
              <a:rPr lang="en-US" sz="1600" dirty="0" smtClean="0">
                <a:latin typeface="Calibri" pitchFamily="34" charset="0"/>
              </a:rPr>
              <a:t> </a:t>
            </a:r>
            <a:r>
              <a:rPr lang="en-US" sz="1600" dirty="0" err="1">
                <a:latin typeface="Calibri" pitchFamily="34" charset="0"/>
              </a:rPr>
              <a:t>chức</a:t>
            </a:r>
            <a:r>
              <a:rPr lang="en-US" sz="1600" dirty="0">
                <a:latin typeface="Calibri" pitchFamily="34" charset="0"/>
              </a:rPr>
              <a:t> </a:t>
            </a:r>
            <a:r>
              <a:rPr lang="vi-VN" sz="1600" dirty="0">
                <a:latin typeface="Calibri" pitchFamily="34" charset="0"/>
              </a:rPr>
              <a:t>​​</a:t>
            </a:r>
            <a:r>
              <a:rPr lang="vi-VN" sz="1600" dirty="0" smtClean="0">
                <a:latin typeface="Calibri" pitchFamily="34" charset="0"/>
              </a:rPr>
              <a:t>ProForest</a:t>
            </a:r>
            <a:r>
              <a:rPr lang="en-US" sz="1600" dirty="0" smtClean="0">
                <a:latin typeface="Calibri" pitchFamily="34" charset="0"/>
              </a:rPr>
              <a:t> </a:t>
            </a:r>
            <a:r>
              <a:rPr lang="en-US" sz="1600" dirty="0" err="1" smtClean="0">
                <a:latin typeface="Calibri" pitchFamily="34" charset="0"/>
              </a:rPr>
              <a:t>dưới</a:t>
            </a:r>
            <a:r>
              <a:rPr lang="en-US" sz="1600" dirty="0" smtClean="0">
                <a:latin typeface="Calibri" pitchFamily="34" charset="0"/>
              </a:rPr>
              <a:t> </a:t>
            </a:r>
            <a:r>
              <a:rPr lang="en-US" sz="1600" dirty="0" err="1">
                <a:latin typeface="Calibri" pitchFamily="34" charset="0"/>
              </a:rPr>
              <a:t>sự</a:t>
            </a:r>
            <a:r>
              <a:rPr lang="vi-VN" sz="1600" dirty="0">
                <a:latin typeface="Calibri" pitchFamily="34" charset="0"/>
              </a:rPr>
              <a:t> ủy quyền </a:t>
            </a:r>
            <a:r>
              <a:rPr lang="en-US" sz="1600" dirty="0" err="1" smtClean="0">
                <a:latin typeface="Calibri" pitchFamily="34" charset="0"/>
              </a:rPr>
              <a:t>của</a:t>
            </a:r>
            <a:r>
              <a:rPr lang="en-US" sz="1600" dirty="0" smtClean="0">
                <a:latin typeface="Calibri" pitchFamily="34" charset="0"/>
              </a:rPr>
              <a:t> </a:t>
            </a:r>
            <a:r>
              <a:rPr lang="en-US" sz="1600" dirty="0" err="1" smtClean="0">
                <a:latin typeface="Calibri" pitchFamily="34" charset="0"/>
              </a:rPr>
              <a:t>tổ</a:t>
            </a:r>
            <a:r>
              <a:rPr lang="en-US" sz="1600" dirty="0" smtClean="0">
                <a:latin typeface="Calibri" pitchFamily="34" charset="0"/>
              </a:rPr>
              <a:t> </a:t>
            </a:r>
            <a:r>
              <a:rPr lang="en-US" sz="1600" dirty="0" err="1" smtClean="0">
                <a:latin typeface="Calibri" pitchFamily="34" charset="0"/>
              </a:rPr>
              <a:t>chức</a:t>
            </a:r>
            <a:r>
              <a:rPr lang="en-US" sz="1600" dirty="0" smtClean="0">
                <a:latin typeface="Calibri" pitchFamily="34" charset="0"/>
              </a:rPr>
              <a:t> </a:t>
            </a:r>
            <a:r>
              <a:rPr lang="vi-VN" sz="1600" dirty="0" smtClean="0">
                <a:latin typeface="Calibri" pitchFamily="34" charset="0"/>
              </a:rPr>
              <a:t>GIZ</a:t>
            </a:r>
            <a:r>
              <a:rPr lang="vi-VN" sz="1600" dirty="0">
                <a:latin typeface="Calibri" pitchFamily="34" charset="0"/>
              </a:rPr>
              <a:t>. </a:t>
            </a:r>
            <a:r>
              <a:rPr lang="en-US" sz="1600" dirty="0" err="1">
                <a:solidFill>
                  <a:prstClr val="black"/>
                </a:solidFill>
              </a:rPr>
              <a:t>Kinh</a:t>
            </a:r>
            <a:r>
              <a:rPr lang="en-US" sz="1600" dirty="0">
                <a:solidFill>
                  <a:prstClr val="black"/>
                </a:solidFill>
              </a:rPr>
              <a:t> </a:t>
            </a:r>
            <a:r>
              <a:rPr lang="en-US" sz="1600" dirty="0" err="1">
                <a:solidFill>
                  <a:prstClr val="black"/>
                </a:solidFill>
              </a:rPr>
              <a:t>phí</a:t>
            </a:r>
            <a:r>
              <a:rPr lang="en-US" sz="1600" dirty="0">
                <a:solidFill>
                  <a:prstClr val="black"/>
                </a:solidFill>
              </a:rPr>
              <a:t> </a:t>
            </a:r>
            <a:r>
              <a:rPr lang="en-US" sz="1600" dirty="0" err="1">
                <a:solidFill>
                  <a:prstClr val="black"/>
                </a:solidFill>
              </a:rPr>
              <a:t>cho</a:t>
            </a:r>
            <a:r>
              <a:rPr lang="en-US" sz="1600" dirty="0">
                <a:solidFill>
                  <a:prstClr val="black"/>
                </a:solidFill>
              </a:rPr>
              <a:t> </a:t>
            </a:r>
            <a:r>
              <a:rPr lang="en-US" sz="1600" dirty="0" err="1">
                <a:solidFill>
                  <a:prstClr val="black"/>
                </a:solidFill>
              </a:rPr>
              <a:t>việc</a:t>
            </a:r>
            <a:r>
              <a:rPr lang="en-US" sz="1600" dirty="0">
                <a:solidFill>
                  <a:prstClr val="black"/>
                </a:solidFill>
              </a:rPr>
              <a:t> </a:t>
            </a:r>
            <a:r>
              <a:rPr lang="en-US" sz="1600" dirty="0" err="1">
                <a:solidFill>
                  <a:prstClr val="black"/>
                </a:solidFill>
              </a:rPr>
              <a:t>phát</a:t>
            </a:r>
            <a:r>
              <a:rPr lang="en-US" sz="1600" dirty="0">
                <a:solidFill>
                  <a:prstClr val="black"/>
                </a:solidFill>
              </a:rPr>
              <a:t> </a:t>
            </a:r>
            <a:r>
              <a:rPr lang="en-US" sz="1600" dirty="0" err="1">
                <a:solidFill>
                  <a:prstClr val="black"/>
                </a:solidFill>
              </a:rPr>
              <a:t>triển</a:t>
            </a:r>
            <a:r>
              <a:rPr lang="en-US" sz="1600" dirty="0">
                <a:solidFill>
                  <a:prstClr val="black"/>
                </a:solidFill>
              </a:rPr>
              <a:t> </a:t>
            </a:r>
            <a:r>
              <a:rPr lang="en-US" sz="1600" dirty="0" err="1">
                <a:solidFill>
                  <a:prstClr val="black"/>
                </a:solidFill>
              </a:rPr>
              <a:t>và</a:t>
            </a:r>
            <a:r>
              <a:rPr lang="en-US" sz="1600" dirty="0">
                <a:solidFill>
                  <a:prstClr val="black"/>
                </a:solidFill>
              </a:rPr>
              <a:t> </a:t>
            </a:r>
            <a:r>
              <a:rPr lang="en-US" sz="1600" dirty="0" err="1">
                <a:solidFill>
                  <a:prstClr val="black"/>
                </a:solidFill>
              </a:rPr>
              <a:t>xây</a:t>
            </a:r>
            <a:r>
              <a:rPr lang="en-US" sz="1600" dirty="0">
                <a:solidFill>
                  <a:prstClr val="black"/>
                </a:solidFill>
              </a:rPr>
              <a:t> </a:t>
            </a:r>
            <a:r>
              <a:rPr lang="en-US" sz="1600" dirty="0" err="1">
                <a:solidFill>
                  <a:prstClr val="black"/>
                </a:solidFill>
              </a:rPr>
              <a:t>dựng</a:t>
            </a:r>
            <a:r>
              <a:rPr lang="en-US" sz="1600" dirty="0">
                <a:solidFill>
                  <a:prstClr val="black"/>
                </a:solidFill>
              </a:rPr>
              <a:t> </a:t>
            </a:r>
            <a:r>
              <a:rPr lang="en-US" sz="1600" dirty="0" err="1">
                <a:solidFill>
                  <a:prstClr val="black"/>
                </a:solidFill>
              </a:rPr>
              <a:t>bộ</a:t>
            </a:r>
            <a:r>
              <a:rPr lang="en-US" sz="1600" dirty="0">
                <a:solidFill>
                  <a:prstClr val="black"/>
                </a:solidFill>
              </a:rPr>
              <a:t> </a:t>
            </a:r>
            <a:r>
              <a:rPr lang="en-US" sz="1600" dirty="0" err="1">
                <a:solidFill>
                  <a:prstClr val="black"/>
                </a:solidFill>
              </a:rPr>
              <a:t>tài</a:t>
            </a:r>
            <a:r>
              <a:rPr lang="en-US" sz="1600" dirty="0">
                <a:solidFill>
                  <a:prstClr val="black"/>
                </a:solidFill>
              </a:rPr>
              <a:t> </a:t>
            </a:r>
            <a:r>
              <a:rPr lang="en-US" sz="1600" dirty="0" err="1">
                <a:solidFill>
                  <a:prstClr val="black"/>
                </a:solidFill>
              </a:rPr>
              <a:t>liệu</a:t>
            </a:r>
            <a:r>
              <a:rPr lang="en-US" sz="1600" dirty="0">
                <a:solidFill>
                  <a:prstClr val="black"/>
                </a:solidFill>
              </a:rPr>
              <a:t> </a:t>
            </a:r>
            <a:r>
              <a:rPr lang="en-US" sz="1600" dirty="0" err="1">
                <a:solidFill>
                  <a:prstClr val="black"/>
                </a:solidFill>
              </a:rPr>
              <a:t>này</a:t>
            </a:r>
            <a:r>
              <a:rPr lang="en-US" sz="1600" dirty="0">
                <a:solidFill>
                  <a:prstClr val="black"/>
                </a:solidFill>
              </a:rPr>
              <a:t> </a:t>
            </a:r>
            <a:r>
              <a:rPr lang="en-US" sz="1600" dirty="0" err="1">
                <a:solidFill>
                  <a:prstClr val="black"/>
                </a:solidFill>
              </a:rPr>
              <a:t>là</a:t>
            </a:r>
            <a:r>
              <a:rPr lang="en-US" sz="1600" dirty="0">
                <a:solidFill>
                  <a:prstClr val="black"/>
                </a:solidFill>
              </a:rPr>
              <a:t>  </a:t>
            </a:r>
            <a:r>
              <a:rPr lang="en-US" sz="1600" dirty="0" err="1">
                <a:solidFill>
                  <a:prstClr val="black"/>
                </a:solidFill>
              </a:rPr>
              <a:t>từ</a:t>
            </a:r>
            <a:r>
              <a:rPr lang="en-US" sz="1600" dirty="0">
                <a:solidFill>
                  <a:prstClr val="black"/>
                </a:solidFill>
              </a:rPr>
              <a:t> </a:t>
            </a:r>
            <a:r>
              <a:rPr lang="en-US" sz="1600" dirty="0" err="1">
                <a:solidFill>
                  <a:prstClr val="black"/>
                </a:solidFill>
              </a:rPr>
              <a:t>nguồn</a:t>
            </a:r>
            <a:r>
              <a:rPr lang="en-US" sz="1600" dirty="0">
                <a:solidFill>
                  <a:prstClr val="black"/>
                </a:solidFill>
              </a:rPr>
              <a:t> </a:t>
            </a:r>
            <a:r>
              <a:rPr lang="en-US" sz="1600" dirty="0" err="1">
                <a:solidFill>
                  <a:prstClr val="black"/>
                </a:solidFill>
              </a:rPr>
              <a:t>tài</a:t>
            </a:r>
            <a:r>
              <a:rPr lang="en-US" sz="1600" dirty="0">
                <a:solidFill>
                  <a:prstClr val="black"/>
                </a:solidFill>
              </a:rPr>
              <a:t> </a:t>
            </a:r>
            <a:r>
              <a:rPr lang="en-US" sz="1600" dirty="0" err="1">
                <a:solidFill>
                  <a:prstClr val="black"/>
                </a:solidFill>
              </a:rPr>
              <a:t>trợ</a:t>
            </a:r>
            <a:r>
              <a:rPr lang="en-US" sz="1600" dirty="0">
                <a:solidFill>
                  <a:prstClr val="black"/>
                </a:solidFill>
              </a:rPr>
              <a:t> </a:t>
            </a:r>
            <a:r>
              <a:rPr lang="en-US" sz="1600" dirty="0" err="1">
                <a:solidFill>
                  <a:prstClr val="black"/>
                </a:solidFill>
              </a:rPr>
              <a:t>từ</a:t>
            </a:r>
            <a:r>
              <a:rPr lang="en-US" sz="1600" dirty="0">
                <a:solidFill>
                  <a:prstClr val="black"/>
                </a:solidFill>
              </a:rPr>
              <a:t> </a:t>
            </a:r>
            <a:r>
              <a:rPr lang="en-US" sz="1600" dirty="0" err="1">
                <a:solidFill>
                  <a:prstClr val="black"/>
                </a:solidFill>
              </a:rPr>
              <a:t>ngân</a:t>
            </a:r>
            <a:r>
              <a:rPr lang="en-US" sz="1600" dirty="0">
                <a:solidFill>
                  <a:prstClr val="black"/>
                </a:solidFill>
              </a:rPr>
              <a:t> </a:t>
            </a:r>
            <a:r>
              <a:rPr lang="en-US" sz="1600" dirty="0" err="1">
                <a:solidFill>
                  <a:prstClr val="black"/>
                </a:solidFill>
              </a:rPr>
              <a:t>sách</a:t>
            </a:r>
            <a:r>
              <a:rPr lang="en-US" sz="1600" dirty="0">
                <a:solidFill>
                  <a:prstClr val="black"/>
                </a:solidFill>
              </a:rPr>
              <a:t> </a:t>
            </a:r>
            <a:r>
              <a:rPr lang="en-US" sz="1600" dirty="0" err="1">
                <a:solidFill>
                  <a:prstClr val="black"/>
                </a:solidFill>
              </a:rPr>
              <a:t>của</a:t>
            </a:r>
            <a:r>
              <a:rPr lang="en-US" sz="1600" dirty="0">
                <a:solidFill>
                  <a:prstClr val="black"/>
                </a:solidFill>
              </a:rPr>
              <a:t> </a:t>
            </a:r>
            <a:r>
              <a:rPr lang="vi-VN" sz="1600" dirty="0">
                <a:latin typeface="Calibri" pitchFamily="34" charset="0"/>
              </a:rPr>
              <a:t>Bộ Hợp tác và Phát triển Kinh tế </a:t>
            </a:r>
            <a:r>
              <a:rPr lang="en-US" sz="1600" dirty="0" err="1">
                <a:latin typeface="Calibri" pitchFamily="34" charset="0"/>
              </a:rPr>
              <a:t>của</a:t>
            </a:r>
            <a:r>
              <a:rPr lang="en-US" sz="1600" dirty="0">
                <a:latin typeface="Calibri" pitchFamily="34" charset="0"/>
              </a:rPr>
              <a:t> </a:t>
            </a:r>
            <a:r>
              <a:rPr lang="en-US" sz="1600" dirty="0" err="1">
                <a:latin typeface="Calibri" pitchFamily="34" charset="0"/>
              </a:rPr>
              <a:t>Cộng</a:t>
            </a:r>
            <a:r>
              <a:rPr lang="en-US" sz="1600" dirty="0">
                <a:latin typeface="Calibri" pitchFamily="34" charset="0"/>
              </a:rPr>
              <a:t> </a:t>
            </a:r>
            <a:r>
              <a:rPr lang="en-US" sz="1600" dirty="0" err="1">
                <a:latin typeface="Calibri" pitchFamily="34" charset="0"/>
              </a:rPr>
              <a:t>Hòa</a:t>
            </a:r>
            <a:r>
              <a:rPr lang="en-US" sz="1600" dirty="0">
                <a:latin typeface="Calibri" pitchFamily="34" charset="0"/>
              </a:rPr>
              <a:t> </a:t>
            </a:r>
            <a:r>
              <a:rPr lang="en-US" sz="1600" dirty="0" err="1">
                <a:latin typeface="Calibri" pitchFamily="34" charset="0"/>
              </a:rPr>
              <a:t>Liên</a:t>
            </a:r>
            <a:r>
              <a:rPr lang="en-US" sz="1600" dirty="0">
                <a:latin typeface="Calibri" pitchFamily="34" charset="0"/>
              </a:rPr>
              <a:t> Bang </a:t>
            </a:r>
            <a:r>
              <a:rPr lang="vi-VN" sz="1600" dirty="0">
                <a:latin typeface="Calibri" pitchFamily="34" charset="0"/>
              </a:rPr>
              <a:t>Đức (BMZ)</a:t>
            </a:r>
            <a:endParaRPr lang="en-US" sz="1600" dirty="0">
              <a:solidFill>
                <a:prstClr val="black"/>
              </a:solidFill>
            </a:endParaRPr>
          </a:p>
          <a:p>
            <a:pPr>
              <a:lnSpc>
                <a:spcPct val="120000"/>
              </a:lnSpc>
              <a:spcBef>
                <a:spcPts val="600"/>
              </a:spcBef>
              <a:spcAft>
                <a:spcPts val="600"/>
              </a:spcAft>
            </a:pPr>
            <a:r>
              <a:rPr lang="en-US" sz="1600" dirty="0" err="1" smtClean="0">
                <a:latin typeface="Calibri" pitchFamily="34" charset="0"/>
              </a:rPr>
              <a:t>Chủ</a:t>
            </a:r>
            <a:r>
              <a:rPr lang="en-US" sz="1600" dirty="0" smtClean="0">
                <a:latin typeface="Calibri" pitchFamily="34" charset="0"/>
              </a:rPr>
              <a:t> </a:t>
            </a:r>
            <a:r>
              <a:rPr lang="en-US" sz="1600" dirty="0" err="1" smtClean="0">
                <a:latin typeface="Calibri" pitchFamily="34" charset="0"/>
              </a:rPr>
              <a:t>biên</a:t>
            </a:r>
            <a:r>
              <a:rPr lang="en-US" sz="1600" dirty="0" smtClean="0">
                <a:latin typeface="Calibri" pitchFamily="34" charset="0"/>
              </a:rPr>
              <a:t> </a:t>
            </a:r>
            <a:r>
              <a:rPr lang="en-US" sz="1600" dirty="0" err="1" smtClean="0">
                <a:latin typeface="Calibri" pitchFamily="34" charset="0"/>
              </a:rPr>
              <a:t>và</a:t>
            </a:r>
            <a:r>
              <a:rPr lang="en-US" sz="1600" dirty="0" smtClean="0">
                <a:latin typeface="Calibri" pitchFamily="34" charset="0"/>
              </a:rPr>
              <a:t> </a:t>
            </a:r>
            <a:r>
              <a:rPr lang="en-US" sz="1600" dirty="0" err="1" smtClean="0">
                <a:latin typeface="Calibri" pitchFamily="34" charset="0"/>
              </a:rPr>
              <a:t>chủ</a:t>
            </a:r>
            <a:r>
              <a:rPr lang="en-US" sz="1600" dirty="0" smtClean="0">
                <a:latin typeface="Calibri" pitchFamily="34" charset="0"/>
              </a:rPr>
              <a:t> </a:t>
            </a:r>
            <a:r>
              <a:rPr lang="en-US" sz="1600" dirty="0" err="1" smtClean="0">
                <a:latin typeface="Calibri" pitchFamily="34" charset="0"/>
              </a:rPr>
              <a:t>sở</a:t>
            </a:r>
            <a:r>
              <a:rPr lang="en-US" sz="1600" dirty="0" smtClean="0">
                <a:latin typeface="Calibri" pitchFamily="34" charset="0"/>
              </a:rPr>
              <a:t> </a:t>
            </a:r>
            <a:r>
              <a:rPr lang="en-US" sz="1600" dirty="0" err="1" smtClean="0">
                <a:latin typeface="Calibri" pitchFamily="34" charset="0"/>
              </a:rPr>
              <a:t>hữu</a:t>
            </a:r>
            <a:r>
              <a:rPr lang="en-US" sz="1600" dirty="0" smtClean="0">
                <a:latin typeface="Calibri" pitchFamily="34" charset="0"/>
              </a:rPr>
              <a:t> </a:t>
            </a:r>
            <a:r>
              <a:rPr lang="en-US" sz="1600" dirty="0" err="1" smtClean="0">
                <a:latin typeface="Calibri" pitchFamily="34" charset="0"/>
              </a:rPr>
              <a:t>tài</a:t>
            </a:r>
            <a:r>
              <a:rPr lang="en-US" sz="1600" dirty="0" smtClean="0">
                <a:latin typeface="Calibri" pitchFamily="34" charset="0"/>
              </a:rPr>
              <a:t> </a:t>
            </a:r>
            <a:r>
              <a:rPr lang="en-US" sz="1600" dirty="0" err="1" smtClean="0">
                <a:latin typeface="Calibri" pitchFamily="34" charset="0"/>
              </a:rPr>
              <a:t>liệu</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en-US" sz="1600" dirty="0" err="1" smtClean="0">
                <a:latin typeface="Calibri" pitchFamily="34" charset="0"/>
              </a:rPr>
              <a:t>tuyên</a:t>
            </a:r>
            <a:r>
              <a:rPr lang="en-US" sz="1600" dirty="0" smtClean="0">
                <a:latin typeface="Calibri" pitchFamily="34" charset="0"/>
              </a:rPr>
              <a:t> </a:t>
            </a:r>
            <a:r>
              <a:rPr lang="en-US" sz="1600" dirty="0" err="1" smtClean="0">
                <a:latin typeface="Calibri" pitchFamily="34" charset="0"/>
              </a:rPr>
              <a:t>bố</a:t>
            </a:r>
            <a:r>
              <a:rPr lang="en-US" sz="1600" dirty="0" smtClean="0">
                <a:latin typeface="Calibri" pitchFamily="34" charset="0"/>
              </a:rPr>
              <a:t> </a:t>
            </a:r>
            <a:r>
              <a:rPr lang="en-US" sz="1600" dirty="0" err="1" smtClean="0">
                <a:latin typeface="Calibri" pitchFamily="34" charset="0"/>
              </a:rPr>
              <a:t>cho</a:t>
            </a:r>
            <a:r>
              <a:rPr lang="en-US" sz="1600" dirty="0" smtClean="0">
                <a:latin typeface="Calibri" pitchFamily="34" charset="0"/>
              </a:rPr>
              <a:t> </a:t>
            </a:r>
            <a:r>
              <a:rPr lang="en-US" sz="1600" dirty="0" err="1" smtClean="0">
                <a:latin typeface="Calibri" pitchFamily="34" charset="0"/>
              </a:rPr>
              <a:t>phép</a:t>
            </a:r>
            <a:r>
              <a:rPr lang="en-US" sz="1600" dirty="0" smtClean="0">
                <a:latin typeface="Calibri" pitchFamily="34" charset="0"/>
              </a:rPr>
              <a:t> </a:t>
            </a:r>
            <a:r>
              <a:rPr lang="vi-VN" sz="1600" dirty="0" smtClean="0">
                <a:latin typeface="Calibri" pitchFamily="34" charset="0"/>
              </a:rPr>
              <a:t>sử </a:t>
            </a:r>
            <a:r>
              <a:rPr lang="vi-VN" sz="1600" dirty="0">
                <a:latin typeface="Calibri" pitchFamily="34" charset="0"/>
              </a:rPr>
              <a:t>dụng tài </a:t>
            </a:r>
            <a:r>
              <a:rPr lang="vi-VN" sz="1600" dirty="0" smtClean="0">
                <a:latin typeface="Calibri" pitchFamily="34" charset="0"/>
              </a:rPr>
              <a:t>liệu</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vi-VN" sz="1600" dirty="0" smtClean="0">
                <a:latin typeface="Calibri" pitchFamily="34" charset="0"/>
              </a:rPr>
              <a:t> </a:t>
            </a:r>
            <a:r>
              <a:rPr lang="vi-VN" sz="1600" dirty="0">
                <a:latin typeface="Calibri" pitchFamily="34" charset="0"/>
              </a:rPr>
              <a:t>hoặc các </a:t>
            </a:r>
            <a:r>
              <a:rPr lang="en-US" sz="1600" dirty="0" err="1" smtClean="0">
                <a:latin typeface="Calibri" pitchFamily="34" charset="0"/>
              </a:rPr>
              <a:t>phần</a:t>
            </a:r>
            <a:r>
              <a:rPr lang="en-US" sz="1600" dirty="0" smtClean="0">
                <a:latin typeface="Calibri" pitchFamily="34" charset="0"/>
              </a:rPr>
              <a:t> </a:t>
            </a:r>
            <a:r>
              <a:rPr lang="en-US" sz="1600" dirty="0" err="1" smtClean="0">
                <a:latin typeface="Calibri" pitchFamily="34" charset="0"/>
              </a:rPr>
              <a:t>dẫn</a:t>
            </a:r>
            <a:r>
              <a:rPr lang="en-US" sz="1600" dirty="0" smtClean="0">
                <a:latin typeface="Calibri" pitchFamily="34" charset="0"/>
              </a:rPr>
              <a:t> </a:t>
            </a:r>
            <a:r>
              <a:rPr lang="en-US" sz="1600" dirty="0" err="1" smtClean="0">
                <a:latin typeface="Calibri" pitchFamily="34" charset="0"/>
              </a:rPr>
              <a:t>trích</a:t>
            </a:r>
            <a:r>
              <a:rPr lang="en-US" sz="1600" dirty="0" smtClean="0">
                <a:latin typeface="Calibri" pitchFamily="34" charset="0"/>
              </a:rPr>
              <a:t> </a:t>
            </a:r>
            <a:r>
              <a:rPr lang="en-US" sz="1600" dirty="0" err="1" smtClean="0">
                <a:latin typeface="Calibri" pitchFamily="34" charset="0"/>
              </a:rPr>
              <a:t>từ</a:t>
            </a:r>
            <a:r>
              <a:rPr lang="en-US" sz="1600" dirty="0" smtClean="0">
                <a:latin typeface="Calibri" pitchFamily="34" charset="0"/>
              </a:rPr>
              <a:t> </a:t>
            </a:r>
            <a:r>
              <a:rPr lang="en-US" sz="1600" dirty="0" err="1" smtClean="0">
                <a:latin typeface="Calibri" pitchFamily="34" charset="0"/>
              </a:rPr>
              <a:t>tài</a:t>
            </a:r>
            <a:r>
              <a:rPr lang="en-US" sz="1600" dirty="0" smtClean="0">
                <a:latin typeface="Calibri" pitchFamily="34" charset="0"/>
              </a:rPr>
              <a:t> </a:t>
            </a:r>
            <a:r>
              <a:rPr lang="en-US" sz="1600" dirty="0" err="1" smtClean="0">
                <a:latin typeface="Calibri" pitchFamily="34" charset="0"/>
              </a:rPr>
              <a:t>liệu</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en-US" sz="1600" dirty="0" err="1" smtClean="0">
                <a:latin typeface="Calibri" pitchFamily="34" charset="0"/>
              </a:rPr>
              <a:t>phục</a:t>
            </a:r>
            <a:r>
              <a:rPr lang="en-US" sz="1600" dirty="0" smtClean="0">
                <a:latin typeface="Calibri" pitchFamily="34" charset="0"/>
              </a:rPr>
              <a:t> </a:t>
            </a:r>
            <a:r>
              <a:rPr lang="en-US" sz="1600" dirty="0" err="1" smtClean="0">
                <a:latin typeface="Calibri" pitchFamily="34" charset="0"/>
              </a:rPr>
              <a:t>vụ</a:t>
            </a:r>
            <a:r>
              <a:rPr lang="en-US" sz="1600" dirty="0" smtClean="0">
                <a:latin typeface="Calibri" pitchFamily="34" charset="0"/>
              </a:rPr>
              <a:t> </a:t>
            </a:r>
            <a:r>
              <a:rPr lang="en-US" sz="1600" dirty="0" err="1" smtClean="0">
                <a:latin typeface="Calibri" pitchFamily="34" charset="0"/>
              </a:rPr>
              <a:t>cho</a:t>
            </a:r>
            <a:r>
              <a:rPr lang="vi-VN" sz="1600" dirty="0" smtClean="0">
                <a:latin typeface="Calibri" pitchFamily="34" charset="0"/>
              </a:rPr>
              <a:t> </a:t>
            </a:r>
            <a:r>
              <a:rPr lang="vi-VN" sz="1600" dirty="0">
                <a:latin typeface="Calibri" pitchFamily="34" charset="0"/>
              </a:rPr>
              <a:t>các mục đích phi thương </a:t>
            </a:r>
            <a:r>
              <a:rPr lang="vi-VN" sz="1600" dirty="0" smtClean="0">
                <a:latin typeface="Calibri" pitchFamily="34" charset="0"/>
              </a:rPr>
              <a:t>mại</a:t>
            </a:r>
            <a:r>
              <a:rPr lang="en-US" sz="1600" dirty="0" smtClean="0">
                <a:latin typeface="Calibri" pitchFamily="34" charset="0"/>
              </a:rPr>
              <a:t> </a:t>
            </a:r>
            <a:r>
              <a:rPr lang="vi-VN" sz="1600" dirty="0" smtClean="0">
                <a:latin typeface="Calibri" pitchFamily="34" charset="0"/>
              </a:rPr>
              <a:t>. </a:t>
            </a:r>
            <a:r>
              <a:rPr lang="en-US" sz="1600" dirty="0" err="1" smtClean="0">
                <a:latin typeface="Calibri" pitchFamily="34" charset="0"/>
              </a:rPr>
              <a:t>Tài</a:t>
            </a:r>
            <a:r>
              <a:rPr lang="vi-VN" sz="1600" dirty="0" smtClean="0">
                <a:latin typeface="Calibri" pitchFamily="34" charset="0"/>
              </a:rPr>
              <a:t> </a:t>
            </a:r>
            <a:r>
              <a:rPr lang="vi-VN" sz="1600" dirty="0">
                <a:latin typeface="Calibri" pitchFamily="34" charset="0"/>
              </a:rPr>
              <a:t>liệu có thể được sửa đổi theo nhu cầu </a:t>
            </a:r>
            <a:r>
              <a:rPr lang="en-US" sz="1600" dirty="0" err="1" smtClean="0">
                <a:latin typeface="Calibri" pitchFamily="34" charset="0"/>
              </a:rPr>
              <a:t>trình</a:t>
            </a:r>
            <a:r>
              <a:rPr lang="en-US" sz="1600" dirty="0" smtClean="0">
                <a:latin typeface="Calibri" pitchFamily="34" charset="0"/>
              </a:rPr>
              <a:t> </a:t>
            </a:r>
            <a:r>
              <a:rPr lang="en-US" sz="1600" dirty="0" err="1" smtClean="0">
                <a:latin typeface="Calibri" pitchFamily="34" charset="0"/>
              </a:rPr>
              <a:t>bày</a:t>
            </a:r>
            <a:r>
              <a:rPr lang="en-US" sz="1600" dirty="0" smtClean="0">
                <a:latin typeface="Calibri" pitchFamily="34" charset="0"/>
              </a:rPr>
              <a:t> </a:t>
            </a:r>
            <a:r>
              <a:rPr lang="vi-VN" sz="1600" dirty="0" smtClean="0">
                <a:latin typeface="Calibri" pitchFamily="34" charset="0"/>
              </a:rPr>
              <a:t>của</a:t>
            </a:r>
            <a:r>
              <a:rPr lang="en-US" sz="1600" dirty="0" smtClean="0">
                <a:latin typeface="Calibri" pitchFamily="34" charset="0"/>
              </a:rPr>
              <a:t> </a:t>
            </a:r>
            <a:r>
              <a:rPr lang="en-US" sz="1600" dirty="0" err="1" smtClean="0">
                <a:latin typeface="Calibri" pitchFamily="34" charset="0"/>
              </a:rPr>
              <a:t>từng</a:t>
            </a:r>
            <a:r>
              <a:rPr lang="en-US" sz="1600" dirty="0" smtClean="0">
                <a:latin typeface="Calibri" pitchFamily="34" charset="0"/>
              </a:rPr>
              <a:t> </a:t>
            </a:r>
            <a:r>
              <a:rPr lang="en-US" sz="1600" dirty="0" err="1" smtClean="0">
                <a:latin typeface="Calibri" pitchFamily="34" charset="0"/>
              </a:rPr>
              <a:t>cá</a:t>
            </a:r>
            <a:r>
              <a:rPr lang="en-US" sz="1600" dirty="0" smtClean="0">
                <a:latin typeface="Calibri" pitchFamily="34" charset="0"/>
              </a:rPr>
              <a:t> </a:t>
            </a:r>
            <a:r>
              <a:rPr lang="en-US" sz="1600" dirty="0" err="1" smtClean="0">
                <a:latin typeface="Calibri" pitchFamily="34" charset="0"/>
              </a:rPr>
              <a:t>nhân</a:t>
            </a:r>
            <a:r>
              <a:rPr lang="en-US" sz="1600" dirty="0" smtClean="0">
                <a:latin typeface="Calibri" pitchFamily="34" charset="0"/>
              </a:rPr>
              <a:t> hay </a:t>
            </a:r>
            <a:r>
              <a:rPr lang="en-US" sz="1600" dirty="0" err="1" smtClean="0">
                <a:latin typeface="Calibri" pitchFamily="34" charset="0"/>
              </a:rPr>
              <a:t>tổ</a:t>
            </a:r>
            <a:r>
              <a:rPr lang="en-US" sz="1600" dirty="0" smtClean="0">
                <a:latin typeface="Calibri" pitchFamily="34" charset="0"/>
              </a:rPr>
              <a:t> </a:t>
            </a:r>
            <a:r>
              <a:rPr lang="en-US" sz="1600" dirty="0" err="1" smtClean="0">
                <a:latin typeface="Calibri" pitchFamily="34" charset="0"/>
              </a:rPr>
              <a:t>chức</a:t>
            </a:r>
            <a:r>
              <a:rPr lang="vi-VN" sz="1600" dirty="0" smtClean="0">
                <a:latin typeface="Calibri" pitchFamily="34" charset="0"/>
              </a:rPr>
              <a:t>, </a:t>
            </a:r>
            <a:r>
              <a:rPr lang="en-US" sz="1600" dirty="0" err="1" smtClean="0">
                <a:latin typeface="Calibri" pitchFamily="34" charset="0"/>
              </a:rPr>
              <a:t>tuy</a:t>
            </a:r>
            <a:r>
              <a:rPr lang="en-US" sz="1600" dirty="0" smtClean="0">
                <a:latin typeface="Calibri" pitchFamily="34" charset="0"/>
              </a:rPr>
              <a:t> </a:t>
            </a:r>
            <a:r>
              <a:rPr lang="en-US" sz="1600" dirty="0" err="1" smtClean="0">
                <a:latin typeface="Calibri" pitchFamily="34" charset="0"/>
              </a:rPr>
              <a:t>nhiên</a:t>
            </a:r>
            <a:r>
              <a:rPr lang="en-US" sz="1600" dirty="0" smtClean="0">
                <a:latin typeface="Calibri" pitchFamily="34" charset="0"/>
              </a:rPr>
              <a:t> </a:t>
            </a:r>
            <a:r>
              <a:rPr lang="vi-VN" sz="1600" dirty="0" smtClean="0">
                <a:latin typeface="Calibri" pitchFamily="34" charset="0"/>
              </a:rPr>
              <a:t>thông điệp</a:t>
            </a:r>
            <a:r>
              <a:rPr lang="en-US" sz="1600" dirty="0" smtClean="0">
                <a:latin typeface="Calibri" pitchFamily="34" charset="0"/>
              </a:rPr>
              <a:t> </a:t>
            </a:r>
            <a:r>
              <a:rPr lang="en-US" sz="1600" dirty="0" err="1" smtClean="0">
                <a:latin typeface="Calibri" pitchFamily="34" charset="0"/>
              </a:rPr>
              <a:t>chính</a:t>
            </a:r>
            <a:r>
              <a:rPr lang="en-US" sz="1600" dirty="0" smtClean="0">
                <a:latin typeface="Calibri" pitchFamily="34" charset="0"/>
              </a:rPr>
              <a:t> </a:t>
            </a:r>
            <a:r>
              <a:rPr lang="en-US" sz="1600" dirty="0" err="1" smtClean="0">
                <a:latin typeface="Calibri" pitchFamily="34" charset="0"/>
              </a:rPr>
              <a:t>thức</a:t>
            </a:r>
            <a:r>
              <a:rPr lang="vi-VN" sz="1600" dirty="0" smtClean="0">
                <a:latin typeface="Calibri" pitchFamily="34" charset="0"/>
              </a:rPr>
              <a:t> </a:t>
            </a:r>
            <a:r>
              <a:rPr lang="vi-VN" sz="1600" dirty="0">
                <a:latin typeface="Calibri" pitchFamily="34" charset="0"/>
              </a:rPr>
              <a:t>và nội </a:t>
            </a:r>
            <a:r>
              <a:rPr lang="vi-VN" sz="1600" dirty="0" smtClean="0">
                <a:latin typeface="Calibri" pitchFamily="34" charset="0"/>
              </a:rPr>
              <a:t>dung</a:t>
            </a:r>
            <a:r>
              <a:rPr lang="en-US" sz="1600" dirty="0" smtClean="0">
                <a:latin typeface="Calibri" pitchFamily="34" charset="0"/>
              </a:rPr>
              <a:t> </a:t>
            </a:r>
            <a:r>
              <a:rPr lang="en-US" sz="1600" dirty="0" err="1" smtClean="0">
                <a:latin typeface="Calibri" pitchFamily="34" charset="0"/>
              </a:rPr>
              <a:t>cốt</a:t>
            </a:r>
            <a:r>
              <a:rPr lang="en-US" sz="1600" dirty="0" smtClean="0">
                <a:latin typeface="Calibri" pitchFamily="34" charset="0"/>
              </a:rPr>
              <a:t> </a:t>
            </a:r>
            <a:r>
              <a:rPr lang="en-US" sz="1600" dirty="0" err="1" smtClean="0">
                <a:latin typeface="Calibri" pitchFamily="34" charset="0"/>
              </a:rPr>
              <a:t>lõi</a:t>
            </a:r>
            <a:r>
              <a:rPr lang="en-US" sz="1600" dirty="0" smtClean="0">
                <a:latin typeface="Calibri" pitchFamily="34" charset="0"/>
              </a:rPr>
              <a:t> </a:t>
            </a:r>
            <a:r>
              <a:rPr lang="en-US" sz="1600" dirty="0" err="1" smtClean="0">
                <a:latin typeface="Calibri" pitchFamily="34" charset="0"/>
              </a:rPr>
              <a:t>của</a:t>
            </a:r>
            <a:r>
              <a:rPr lang="en-US" sz="1600" dirty="0" smtClean="0">
                <a:latin typeface="Calibri" pitchFamily="34" charset="0"/>
              </a:rPr>
              <a:t> </a:t>
            </a:r>
            <a:r>
              <a:rPr lang="en-US" sz="1600" dirty="0" err="1" smtClean="0">
                <a:latin typeface="Calibri" pitchFamily="34" charset="0"/>
              </a:rPr>
              <a:t>tài</a:t>
            </a:r>
            <a:r>
              <a:rPr lang="en-US" sz="1600" dirty="0" smtClean="0">
                <a:latin typeface="Calibri" pitchFamily="34" charset="0"/>
              </a:rPr>
              <a:t> </a:t>
            </a:r>
            <a:r>
              <a:rPr lang="en-US" sz="1600" dirty="0" err="1" smtClean="0">
                <a:latin typeface="Calibri" pitchFamily="34" charset="0"/>
              </a:rPr>
              <a:t>liệu</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en-US" sz="1600" dirty="0" err="1" smtClean="0">
                <a:latin typeface="Calibri" pitchFamily="34" charset="0"/>
              </a:rPr>
              <a:t>không</a:t>
            </a:r>
            <a:r>
              <a:rPr lang="en-US" sz="1600" dirty="0" smtClean="0">
                <a:latin typeface="Calibri" pitchFamily="34" charset="0"/>
              </a:rPr>
              <a:t> </a:t>
            </a:r>
            <a:r>
              <a:rPr lang="en-US" sz="1600" dirty="0" err="1" smtClean="0">
                <a:latin typeface="Calibri" pitchFamily="34" charset="0"/>
              </a:rPr>
              <a:t>được</a:t>
            </a:r>
            <a:r>
              <a:rPr lang="en-US" sz="1600" dirty="0" smtClean="0">
                <a:latin typeface="Calibri" pitchFamily="34" charset="0"/>
              </a:rPr>
              <a:t> </a:t>
            </a:r>
            <a:r>
              <a:rPr lang="en-US" sz="1600" dirty="0" err="1" smtClean="0">
                <a:latin typeface="Calibri" pitchFamily="34" charset="0"/>
              </a:rPr>
              <a:t>diễn</a:t>
            </a:r>
            <a:r>
              <a:rPr lang="en-US" sz="1600" dirty="0" smtClean="0">
                <a:latin typeface="Calibri" pitchFamily="34" charset="0"/>
              </a:rPr>
              <a:t> </a:t>
            </a:r>
            <a:r>
              <a:rPr lang="en-US" sz="1600" dirty="0" err="1" smtClean="0">
                <a:latin typeface="Calibri" pitchFamily="34" charset="0"/>
              </a:rPr>
              <a:t>giải</a:t>
            </a:r>
            <a:r>
              <a:rPr lang="en-US" sz="1600" dirty="0" smtClean="0">
                <a:latin typeface="Calibri" pitchFamily="34" charset="0"/>
              </a:rPr>
              <a:t> </a:t>
            </a:r>
            <a:r>
              <a:rPr lang="en-US" sz="1600" dirty="0" err="1" smtClean="0">
                <a:latin typeface="Calibri" pitchFamily="34" charset="0"/>
              </a:rPr>
              <a:t>sai</a:t>
            </a:r>
            <a:r>
              <a:rPr lang="en-US" sz="1600" dirty="0" smtClean="0">
                <a:latin typeface="Calibri" pitchFamily="34" charset="0"/>
              </a:rPr>
              <a:t> </a:t>
            </a:r>
            <a:r>
              <a:rPr lang="en-US" sz="1600" dirty="0" err="1" smtClean="0">
                <a:latin typeface="Calibri" pitchFamily="34" charset="0"/>
              </a:rPr>
              <a:t>lệch</a:t>
            </a:r>
            <a:r>
              <a:rPr lang="en-US" sz="1600" dirty="0" smtClean="0">
                <a:latin typeface="Calibri" pitchFamily="34" charset="0"/>
              </a:rPr>
              <a:t> </a:t>
            </a:r>
            <a:r>
              <a:rPr lang="en-US" sz="1600" dirty="0" err="1" smtClean="0">
                <a:latin typeface="Calibri" pitchFamily="34" charset="0"/>
              </a:rPr>
              <a:t>hoặc</a:t>
            </a:r>
            <a:r>
              <a:rPr lang="en-US" sz="1600" dirty="0" smtClean="0">
                <a:latin typeface="Calibri" pitchFamily="34" charset="0"/>
              </a:rPr>
              <a:t> </a:t>
            </a:r>
            <a:r>
              <a:rPr lang="en-US" sz="1600" dirty="0" err="1" smtClean="0">
                <a:latin typeface="Calibri" pitchFamily="34" charset="0"/>
              </a:rPr>
              <a:t>trình</a:t>
            </a:r>
            <a:r>
              <a:rPr lang="en-US" sz="1600" dirty="0" smtClean="0">
                <a:latin typeface="Calibri" pitchFamily="34" charset="0"/>
              </a:rPr>
              <a:t> </a:t>
            </a:r>
            <a:r>
              <a:rPr lang="en-US" sz="1600" dirty="0" err="1" smtClean="0">
                <a:latin typeface="Calibri" pitchFamily="34" charset="0"/>
              </a:rPr>
              <a:t>bày</a:t>
            </a:r>
            <a:r>
              <a:rPr lang="en-US" sz="1600" dirty="0" smtClean="0">
                <a:latin typeface="Calibri" pitchFamily="34" charset="0"/>
              </a:rPr>
              <a:t> </a:t>
            </a:r>
            <a:r>
              <a:rPr lang="en-US" sz="1600" dirty="0" err="1" smtClean="0">
                <a:latin typeface="Calibri" pitchFamily="34" charset="0"/>
              </a:rPr>
              <a:t>lệch</a:t>
            </a:r>
            <a:r>
              <a:rPr lang="en-US" sz="1600" dirty="0" smtClean="0">
                <a:latin typeface="Calibri" pitchFamily="34" charset="0"/>
              </a:rPr>
              <a:t> </a:t>
            </a:r>
            <a:r>
              <a:rPr lang="en-US" sz="1600" dirty="0" err="1" smtClean="0">
                <a:latin typeface="Calibri" pitchFamily="34" charset="0"/>
              </a:rPr>
              <a:t>lạc</a:t>
            </a:r>
            <a:r>
              <a:rPr lang="en-US" sz="1600" dirty="0" smtClean="0">
                <a:latin typeface="Calibri" pitchFamily="34" charset="0"/>
              </a:rPr>
              <a:t> ý </a:t>
            </a:r>
            <a:r>
              <a:rPr lang="en-US" sz="1600" dirty="0" err="1" smtClean="0">
                <a:latin typeface="Calibri" pitchFamily="34" charset="0"/>
              </a:rPr>
              <a:t>nghĩa</a:t>
            </a:r>
            <a:r>
              <a:rPr lang="vi-VN" sz="1600" dirty="0" smtClean="0">
                <a:latin typeface="Calibri" pitchFamily="34" charset="0"/>
              </a:rPr>
              <a:t>. </a:t>
            </a:r>
            <a:endParaRPr lang="vi-VN" sz="1600" dirty="0">
              <a:latin typeface="Calibri" pitchFamily="34" charset="0"/>
            </a:endParaRPr>
          </a:p>
          <a:p>
            <a:pPr>
              <a:lnSpc>
                <a:spcPct val="120000"/>
              </a:lnSpc>
              <a:spcBef>
                <a:spcPts val="600"/>
              </a:spcBef>
              <a:spcAft>
                <a:spcPts val="600"/>
              </a:spcAft>
            </a:pPr>
            <a:r>
              <a:rPr lang="vi-VN" sz="1600" dirty="0">
                <a:latin typeface="Calibri" pitchFamily="34" charset="0"/>
              </a:rPr>
              <a:t>Tất cả thiếu sót, </a:t>
            </a:r>
            <a:r>
              <a:rPr lang="en-US" sz="1600" dirty="0" err="1" smtClean="0">
                <a:latin typeface="Calibri" pitchFamily="34" charset="0"/>
              </a:rPr>
              <a:t>điểm</a:t>
            </a:r>
            <a:r>
              <a:rPr lang="en-US" sz="1600" dirty="0" smtClean="0">
                <a:latin typeface="Calibri" pitchFamily="34" charset="0"/>
              </a:rPr>
              <a:t> </a:t>
            </a:r>
            <a:r>
              <a:rPr lang="en-US" sz="1600" dirty="0" err="1" smtClean="0">
                <a:latin typeface="Calibri" pitchFamily="34" charset="0"/>
              </a:rPr>
              <a:t>chưa</a:t>
            </a:r>
            <a:r>
              <a:rPr lang="en-US" sz="1600" dirty="0" smtClean="0">
                <a:latin typeface="Calibri" pitchFamily="34" charset="0"/>
              </a:rPr>
              <a:t> </a:t>
            </a:r>
            <a:r>
              <a:rPr lang="vi-VN" sz="1600" dirty="0" smtClean="0">
                <a:latin typeface="Calibri" pitchFamily="34" charset="0"/>
              </a:rPr>
              <a:t>chính </a:t>
            </a:r>
            <a:r>
              <a:rPr lang="vi-VN" sz="1600" dirty="0">
                <a:latin typeface="Calibri" pitchFamily="34" charset="0"/>
              </a:rPr>
              <a:t>xác hoặc quan điểm thể hiện trong tài liệu này là trách nhiệm của </a:t>
            </a:r>
            <a:r>
              <a:rPr lang="vi-VN" sz="1600" dirty="0" smtClean="0">
                <a:latin typeface="Calibri" pitchFamily="34" charset="0"/>
              </a:rPr>
              <a:t>c</a:t>
            </a:r>
            <a:r>
              <a:rPr lang="en-US" sz="1600" dirty="0" err="1" smtClean="0">
                <a:latin typeface="Calibri" pitchFamily="34" charset="0"/>
              </a:rPr>
              <a:t>ác</a:t>
            </a:r>
            <a:r>
              <a:rPr lang="en-US" sz="1600" dirty="0">
                <a:latin typeface="Calibri" pitchFamily="34" charset="0"/>
              </a:rPr>
              <a:t> </a:t>
            </a:r>
            <a:r>
              <a:rPr lang="en-US" sz="1600" dirty="0" err="1" smtClean="0">
                <a:latin typeface="Calibri" pitchFamily="34" charset="0"/>
              </a:rPr>
              <a:t>chủ</a:t>
            </a:r>
            <a:r>
              <a:rPr lang="en-US" sz="1600" dirty="0" smtClean="0">
                <a:latin typeface="Calibri" pitchFamily="34" charset="0"/>
              </a:rPr>
              <a:t> </a:t>
            </a:r>
            <a:r>
              <a:rPr lang="en-US" sz="1600" dirty="0" err="1" smtClean="0">
                <a:latin typeface="Calibri" pitchFamily="34" charset="0"/>
              </a:rPr>
              <a:t>biên</a:t>
            </a:r>
            <a:r>
              <a:rPr lang="en-US" sz="1600" dirty="0" smtClean="0">
                <a:latin typeface="Calibri" pitchFamily="34" charset="0"/>
              </a:rPr>
              <a:t>. </a:t>
            </a:r>
            <a:r>
              <a:rPr lang="en-US" sz="1600" dirty="0" err="1" smtClean="0">
                <a:latin typeface="Calibri" pitchFamily="34" charset="0"/>
              </a:rPr>
              <a:t>Nó</a:t>
            </a:r>
            <a:r>
              <a:rPr lang="en-US" sz="1600" dirty="0" smtClean="0">
                <a:latin typeface="Calibri" pitchFamily="34" charset="0"/>
              </a:rPr>
              <a:t> </a:t>
            </a:r>
            <a:r>
              <a:rPr lang="en-US" sz="1600" dirty="0" err="1" smtClean="0">
                <a:latin typeface="Calibri" pitchFamily="34" charset="0"/>
              </a:rPr>
              <a:t>không</a:t>
            </a:r>
            <a:r>
              <a:rPr lang="vi-VN" sz="1600" dirty="0" smtClean="0">
                <a:latin typeface="Calibri" pitchFamily="34" charset="0"/>
              </a:rPr>
              <a:t> </a:t>
            </a:r>
            <a:r>
              <a:rPr lang="vi-VN" sz="1600" dirty="0">
                <a:latin typeface="Calibri" pitchFamily="34" charset="0"/>
              </a:rPr>
              <a:t>phản ánh quan điểm </a:t>
            </a:r>
            <a:r>
              <a:rPr lang="en-US" sz="1600" dirty="0" smtClean="0">
                <a:latin typeface="Calibri" pitchFamily="34" charset="0"/>
              </a:rPr>
              <a:t>hay </a:t>
            </a:r>
            <a:r>
              <a:rPr lang="en-US" sz="1600" dirty="0" err="1" smtClean="0">
                <a:latin typeface="Calibri" pitchFamily="34" charset="0"/>
              </a:rPr>
              <a:t>nó</a:t>
            </a:r>
            <a:r>
              <a:rPr lang="en-US" sz="1600" dirty="0" smtClean="0">
                <a:latin typeface="Calibri" pitchFamily="34" charset="0"/>
              </a:rPr>
              <a:t> </a:t>
            </a:r>
            <a:r>
              <a:rPr lang="en-US" sz="1600" dirty="0" err="1" smtClean="0">
                <a:latin typeface="Calibri" pitchFamily="34" charset="0"/>
              </a:rPr>
              <a:t>không</a:t>
            </a:r>
            <a:r>
              <a:rPr lang="en-US" sz="1600" dirty="0" smtClean="0">
                <a:latin typeface="Calibri" pitchFamily="34" charset="0"/>
              </a:rPr>
              <a:t> </a:t>
            </a:r>
            <a:r>
              <a:rPr lang="en-US" sz="1600" dirty="0" err="1" smtClean="0">
                <a:latin typeface="Calibri" pitchFamily="34" charset="0"/>
              </a:rPr>
              <a:t>là</a:t>
            </a:r>
            <a:r>
              <a:rPr lang="en-US" sz="1600" dirty="0" smtClean="0">
                <a:latin typeface="Calibri" pitchFamily="34" charset="0"/>
              </a:rPr>
              <a:t> </a:t>
            </a:r>
            <a:r>
              <a:rPr lang="en-US" sz="1600" dirty="0" err="1" smtClean="0">
                <a:latin typeface="Calibri" pitchFamily="34" charset="0"/>
              </a:rPr>
              <a:t>quan</a:t>
            </a:r>
            <a:r>
              <a:rPr lang="en-US" sz="1600" dirty="0" smtClean="0">
                <a:latin typeface="Calibri" pitchFamily="34" charset="0"/>
              </a:rPr>
              <a:t> </a:t>
            </a:r>
            <a:r>
              <a:rPr lang="en-US" sz="1600" dirty="0" err="1" smtClean="0">
                <a:latin typeface="Calibri" pitchFamily="34" charset="0"/>
              </a:rPr>
              <a:t>điểm</a:t>
            </a:r>
            <a:r>
              <a:rPr lang="en-US" sz="1600" dirty="0" smtClean="0">
                <a:latin typeface="Calibri" pitchFamily="34" charset="0"/>
              </a:rPr>
              <a:t> </a:t>
            </a:r>
            <a:r>
              <a:rPr lang="vi-VN" sz="1600" dirty="0" smtClean="0">
                <a:latin typeface="Calibri" pitchFamily="34" charset="0"/>
              </a:rPr>
              <a:t>của </a:t>
            </a:r>
            <a:r>
              <a:rPr lang="vi-VN" sz="1600" dirty="0">
                <a:latin typeface="Calibri" pitchFamily="34" charset="0"/>
              </a:rPr>
              <a:t>BMZ hoặc GIZ. </a:t>
            </a:r>
          </a:p>
          <a:p>
            <a:pPr>
              <a:lnSpc>
                <a:spcPct val="120000"/>
              </a:lnSpc>
              <a:spcBef>
                <a:spcPts val="600"/>
              </a:spcBef>
              <a:spcAft>
                <a:spcPts val="600"/>
              </a:spcAft>
            </a:pPr>
            <a:r>
              <a:rPr lang="en-US" sz="1600" dirty="0" err="1" smtClean="0">
                <a:latin typeface="Calibri" pitchFamily="34" charset="0"/>
              </a:rPr>
              <a:t>Trang</a:t>
            </a:r>
            <a:r>
              <a:rPr lang="en-US" sz="1600" dirty="0" smtClean="0">
                <a:latin typeface="Calibri" pitchFamily="34" charset="0"/>
              </a:rPr>
              <a:t> </a:t>
            </a:r>
            <a:r>
              <a:rPr lang="en-US" sz="1600" dirty="0" err="1" smtClean="0">
                <a:latin typeface="Calibri" pitchFamily="34" charset="0"/>
              </a:rPr>
              <a:t>thông</a:t>
            </a:r>
            <a:r>
              <a:rPr lang="en-US" sz="1600" dirty="0" smtClean="0">
                <a:latin typeface="Calibri" pitchFamily="34" charset="0"/>
              </a:rPr>
              <a:t> tin </a:t>
            </a:r>
            <a:r>
              <a:rPr lang="en-US" sz="1600" dirty="0" err="1" smtClean="0">
                <a:latin typeface="Calibri" pitchFamily="34" charset="0"/>
              </a:rPr>
              <a:t>này</a:t>
            </a:r>
            <a:r>
              <a:rPr lang="en-US" sz="1600" dirty="0" smtClean="0">
                <a:latin typeface="Calibri" pitchFamily="34" charset="0"/>
              </a:rPr>
              <a:t> </a:t>
            </a:r>
            <a:r>
              <a:rPr lang="vi-VN" sz="1600" dirty="0" smtClean="0">
                <a:latin typeface="Calibri" pitchFamily="34" charset="0"/>
              </a:rPr>
              <a:t> </a:t>
            </a:r>
            <a:r>
              <a:rPr lang="vi-VN" sz="1600" dirty="0">
                <a:latin typeface="Calibri" pitchFamily="34" charset="0"/>
              </a:rPr>
              <a:t>này chỉ dành cho mục </a:t>
            </a:r>
            <a:r>
              <a:rPr lang="vi-VN" sz="1600" dirty="0" smtClean="0">
                <a:latin typeface="Calibri" pitchFamily="34" charset="0"/>
              </a:rPr>
              <a:t>đích</a:t>
            </a:r>
            <a:r>
              <a:rPr lang="en-US" sz="1600" dirty="0" smtClean="0">
                <a:latin typeface="Calibri" pitchFamily="34" charset="0"/>
              </a:rPr>
              <a:t> </a:t>
            </a:r>
            <a:r>
              <a:rPr lang="en-US" sz="1600" dirty="0" err="1" smtClean="0">
                <a:latin typeface="Calibri" pitchFamily="34" charset="0"/>
              </a:rPr>
              <a:t>lưu</a:t>
            </a:r>
            <a:r>
              <a:rPr lang="en-US" sz="1600" dirty="0" smtClean="0">
                <a:latin typeface="Calibri" pitchFamily="34" charset="0"/>
              </a:rPr>
              <a:t> ý, </a:t>
            </a:r>
            <a:r>
              <a:rPr lang="en-US" sz="1600" dirty="0" err="1" smtClean="0">
                <a:latin typeface="Calibri" pitchFamily="34" charset="0"/>
              </a:rPr>
              <a:t>người</a:t>
            </a:r>
            <a:r>
              <a:rPr lang="en-US" sz="1600" dirty="0" smtClean="0">
                <a:latin typeface="Calibri" pitchFamily="34" charset="0"/>
              </a:rPr>
              <a:t> </a:t>
            </a:r>
            <a:r>
              <a:rPr lang="en-US" sz="1600" dirty="0" err="1" smtClean="0">
                <a:latin typeface="Calibri" pitchFamily="34" charset="0"/>
              </a:rPr>
              <a:t>sữ</a:t>
            </a:r>
            <a:r>
              <a:rPr lang="en-US" sz="1600" dirty="0" smtClean="0">
                <a:latin typeface="Calibri" pitchFamily="34" charset="0"/>
              </a:rPr>
              <a:t> </a:t>
            </a:r>
            <a:r>
              <a:rPr lang="en-US" sz="1600" dirty="0" err="1" smtClean="0">
                <a:latin typeface="Calibri" pitchFamily="34" charset="0"/>
              </a:rPr>
              <a:t>dụng</a:t>
            </a:r>
            <a:r>
              <a:rPr lang="en-US" sz="1600" dirty="0" smtClean="0">
                <a:latin typeface="Calibri" pitchFamily="34" charset="0"/>
              </a:rPr>
              <a:t> </a:t>
            </a:r>
            <a:r>
              <a:rPr lang="en-US" sz="1600" dirty="0" err="1" smtClean="0">
                <a:latin typeface="Calibri" pitchFamily="34" charset="0"/>
              </a:rPr>
              <a:t>tài</a:t>
            </a:r>
            <a:r>
              <a:rPr lang="en-US" sz="1600" dirty="0" smtClean="0">
                <a:latin typeface="Calibri" pitchFamily="34" charset="0"/>
              </a:rPr>
              <a:t> </a:t>
            </a:r>
            <a:r>
              <a:rPr lang="en-US" sz="1600" dirty="0" err="1" smtClean="0">
                <a:latin typeface="Calibri" pitchFamily="34" charset="0"/>
              </a:rPr>
              <a:t>liệu</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en-US" sz="1600" dirty="0" err="1" smtClean="0">
                <a:latin typeface="Calibri" pitchFamily="34" charset="0"/>
              </a:rPr>
              <a:t>để</a:t>
            </a:r>
            <a:r>
              <a:rPr lang="en-US" sz="1600" dirty="0" smtClean="0">
                <a:latin typeface="Calibri" pitchFamily="34" charset="0"/>
              </a:rPr>
              <a:t> </a:t>
            </a:r>
            <a:r>
              <a:rPr lang="en-US" sz="1600" dirty="0" err="1" smtClean="0">
                <a:latin typeface="Calibri" pitchFamily="34" charset="0"/>
              </a:rPr>
              <a:t>huấn</a:t>
            </a:r>
            <a:r>
              <a:rPr lang="en-US" sz="1600" dirty="0" smtClean="0">
                <a:latin typeface="Calibri" pitchFamily="34" charset="0"/>
              </a:rPr>
              <a:t> </a:t>
            </a:r>
            <a:r>
              <a:rPr lang="en-US" sz="1600" dirty="0" err="1" smtClean="0">
                <a:latin typeface="Calibri" pitchFamily="34" charset="0"/>
              </a:rPr>
              <a:t>luyện</a:t>
            </a:r>
            <a:r>
              <a:rPr lang="vi-VN" sz="1600" dirty="0" smtClean="0">
                <a:latin typeface="Calibri" pitchFamily="34" charset="0"/>
              </a:rPr>
              <a:t> </a:t>
            </a:r>
            <a:r>
              <a:rPr lang="vi-VN" sz="1600" dirty="0">
                <a:latin typeface="Calibri" pitchFamily="34" charset="0"/>
              </a:rPr>
              <a:t>có thể </a:t>
            </a:r>
            <a:r>
              <a:rPr lang="en-US" sz="1600" dirty="0" err="1" smtClean="0">
                <a:latin typeface="Calibri" pitchFamily="34" charset="0"/>
              </a:rPr>
              <a:t>cắt</a:t>
            </a:r>
            <a:r>
              <a:rPr lang="en-US" sz="1600" dirty="0" smtClean="0">
                <a:latin typeface="Calibri" pitchFamily="34" charset="0"/>
              </a:rPr>
              <a:t> </a:t>
            </a:r>
            <a:r>
              <a:rPr lang="en-US" sz="1600" dirty="0" err="1" smtClean="0">
                <a:latin typeface="Calibri" pitchFamily="34" charset="0"/>
              </a:rPr>
              <a:t>bỏ</a:t>
            </a:r>
            <a:r>
              <a:rPr lang="en-US" sz="1600" dirty="0" smtClean="0">
                <a:latin typeface="Calibri" pitchFamily="34" charset="0"/>
              </a:rPr>
              <a:t> </a:t>
            </a:r>
            <a:r>
              <a:rPr lang="en-US" sz="1600" dirty="0" err="1" smtClean="0">
                <a:latin typeface="Calibri" pitchFamily="34" charset="0"/>
              </a:rPr>
              <a:t>không</a:t>
            </a:r>
            <a:r>
              <a:rPr lang="en-US" sz="1600" dirty="0" smtClean="0">
                <a:latin typeface="Calibri" pitchFamily="34" charset="0"/>
              </a:rPr>
              <a:t> </a:t>
            </a:r>
            <a:r>
              <a:rPr lang="en-US" sz="1600" dirty="0" err="1" smtClean="0">
                <a:latin typeface="Calibri" pitchFamily="34" charset="0"/>
              </a:rPr>
              <a:t>sử</a:t>
            </a:r>
            <a:r>
              <a:rPr lang="en-US" sz="1600" dirty="0" smtClean="0">
                <a:latin typeface="Calibri" pitchFamily="34" charset="0"/>
              </a:rPr>
              <a:t> </a:t>
            </a:r>
            <a:r>
              <a:rPr lang="en-US" sz="1600" dirty="0" err="1" smtClean="0">
                <a:latin typeface="Calibri" pitchFamily="34" charset="0"/>
              </a:rPr>
              <a:t>dụng</a:t>
            </a:r>
            <a:r>
              <a:rPr lang="en-US" sz="1600" dirty="0" smtClean="0">
                <a:latin typeface="Calibri" pitchFamily="34" charset="0"/>
              </a:rPr>
              <a:t> </a:t>
            </a:r>
            <a:r>
              <a:rPr lang="en-US" sz="1600" dirty="0" err="1" smtClean="0">
                <a:latin typeface="Calibri" pitchFamily="34" charset="0"/>
              </a:rPr>
              <a:t>trang</a:t>
            </a:r>
            <a:r>
              <a:rPr lang="en-US" sz="1600" dirty="0" smtClean="0">
                <a:latin typeface="Calibri" pitchFamily="34" charset="0"/>
              </a:rPr>
              <a:t> </a:t>
            </a:r>
            <a:r>
              <a:rPr lang="en-US" sz="1600" dirty="0" err="1" smtClean="0">
                <a:latin typeface="Calibri" pitchFamily="34" charset="0"/>
              </a:rPr>
              <a:t>này</a:t>
            </a:r>
            <a:r>
              <a:rPr lang="en-US" sz="1600" dirty="0" smtClean="0">
                <a:latin typeface="Calibri" pitchFamily="34" charset="0"/>
              </a:rPr>
              <a:t> </a:t>
            </a:r>
            <a:r>
              <a:rPr lang="en-US" sz="1600" dirty="0" err="1" smtClean="0">
                <a:latin typeface="Calibri" pitchFamily="34" charset="0"/>
              </a:rPr>
              <a:t>khi</a:t>
            </a:r>
            <a:r>
              <a:rPr lang="en-US" sz="1600" dirty="0" smtClean="0">
                <a:latin typeface="Calibri" pitchFamily="34" charset="0"/>
              </a:rPr>
              <a:t> in </a:t>
            </a:r>
            <a:r>
              <a:rPr lang="en-US" sz="1600" dirty="0" err="1" smtClean="0">
                <a:latin typeface="Calibri" pitchFamily="34" charset="0"/>
              </a:rPr>
              <a:t>ấn</a:t>
            </a:r>
            <a:r>
              <a:rPr lang="en-US" sz="1600" dirty="0" smtClean="0">
                <a:latin typeface="Calibri" pitchFamily="34" charset="0"/>
              </a:rPr>
              <a:t> </a:t>
            </a:r>
            <a:r>
              <a:rPr lang="en-US" sz="1600" dirty="0" err="1" smtClean="0">
                <a:latin typeface="Calibri" pitchFamily="34" charset="0"/>
              </a:rPr>
              <a:t>hoặc</a:t>
            </a:r>
            <a:r>
              <a:rPr lang="en-US" sz="1600" dirty="0" smtClean="0">
                <a:latin typeface="Calibri" pitchFamily="34" charset="0"/>
              </a:rPr>
              <a:t> </a:t>
            </a:r>
            <a:r>
              <a:rPr lang="en-US" sz="1600" dirty="0" err="1" smtClean="0">
                <a:latin typeface="Calibri" pitchFamily="34" charset="0"/>
              </a:rPr>
              <a:t>khi</a:t>
            </a:r>
            <a:r>
              <a:rPr lang="en-US" sz="1600" dirty="0" smtClean="0">
                <a:latin typeface="Calibri" pitchFamily="34" charset="0"/>
              </a:rPr>
              <a:t> </a:t>
            </a:r>
            <a:r>
              <a:rPr lang="en-US" sz="1600" dirty="0" err="1" smtClean="0">
                <a:latin typeface="Calibri" pitchFamily="34" charset="0"/>
              </a:rPr>
              <a:t>hoàn</a:t>
            </a:r>
            <a:r>
              <a:rPr lang="en-US" sz="1600" dirty="0" smtClean="0">
                <a:latin typeface="Calibri" pitchFamily="34" charset="0"/>
              </a:rPr>
              <a:t> </a:t>
            </a:r>
            <a:r>
              <a:rPr lang="en-US" sz="1600" dirty="0" err="1" smtClean="0">
                <a:latin typeface="Calibri" pitchFamily="34" charset="0"/>
              </a:rPr>
              <a:t>tất</a:t>
            </a:r>
            <a:r>
              <a:rPr lang="en-US" sz="1600" dirty="0" smtClean="0">
                <a:latin typeface="Calibri" pitchFamily="34" charset="0"/>
              </a:rPr>
              <a:t> </a:t>
            </a:r>
            <a:r>
              <a:rPr lang="en-US" sz="1600" dirty="0" err="1" smtClean="0">
                <a:latin typeface="Calibri" pitchFamily="34" charset="0"/>
              </a:rPr>
              <a:t>tài</a:t>
            </a:r>
            <a:r>
              <a:rPr lang="en-US" sz="1600" dirty="0" smtClean="0">
                <a:latin typeface="Calibri" pitchFamily="34" charset="0"/>
              </a:rPr>
              <a:t> </a:t>
            </a:r>
            <a:r>
              <a:rPr lang="en-US" sz="1600" dirty="0" err="1" smtClean="0">
                <a:latin typeface="Calibri" pitchFamily="34" charset="0"/>
              </a:rPr>
              <a:t>liệu</a:t>
            </a:r>
            <a:r>
              <a:rPr lang="en-US" sz="1600" dirty="0" smtClean="0">
                <a:latin typeface="Calibri" pitchFamily="34" charset="0"/>
              </a:rPr>
              <a:t> </a:t>
            </a:r>
            <a:r>
              <a:rPr lang="en-US" sz="1600" dirty="0" err="1" smtClean="0">
                <a:latin typeface="Calibri" pitchFamily="34" charset="0"/>
              </a:rPr>
              <a:t>huấn</a:t>
            </a:r>
            <a:r>
              <a:rPr lang="en-US" sz="1600" dirty="0" smtClean="0">
                <a:latin typeface="Calibri" pitchFamily="34" charset="0"/>
              </a:rPr>
              <a:t> </a:t>
            </a:r>
            <a:r>
              <a:rPr lang="en-US" sz="1600" dirty="0" err="1" smtClean="0">
                <a:latin typeface="Calibri" pitchFamily="34" charset="0"/>
              </a:rPr>
              <a:t>luyện</a:t>
            </a:r>
            <a:r>
              <a:rPr lang="vi-VN" sz="1600" dirty="0" smtClean="0">
                <a:latin typeface="Calibri" pitchFamily="34" charset="0"/>
              </a:rPr>
              <a:t> </a:t>
            </a:r>
            <a:endParaRPr lang="vi-VN" sz="1600" dirty="0">
              <a:latin typeface="Calibri" pitchFamily="34" charset="0"/>
            </a:endParaRPr>
          </a:p>
          <a:p>
            <a:pPr>
              <a:lnSpc>
                <a:spcPct val="120000"/>
              </a:lnSpc>
              <a:spcBef>
                <a:spcPts val="600"/>
              </a:spcBef>
              <a:spcAft>
                <a:spcPts val="600"/>
              </a:spcAft>
            </a:pPr>
            <a:r>
              <a:rPr lang="vi-VN" sz="1600" dirty="0">
                <a:latin typeface="Calibri" pitchFamily="34" charset="0"/>
              </a:rPr>
              <a:t>Nếu </a:t>
            </a:r>
            <a:r>
              <a:rPr lang="en-US" sz="1600" dirty="0" err="1" smtClean="0">
                <a:latin typeface="Calibri" pitchFamily="34" charset="0"/>
              </a:rPr>
              <a:t>các</a:t>
            </a:r>
            <a:r>
              <a:rPr lang="en-US" sz="1600" dirty="0" smtClean="0">
                <a:latin typeface="Calibri" pitchFamily="34" charset="0"/>
              </a:rPr>
              <a:t> </a:t>
            </a:r>
            <a:r>
              <a:rPr lang="en-US" sz="1600" dirty="0" err="1" smtClean="0">
                <a:latin typeface="Calibri" pitchFamily="34" charset="0"/>
              </a:rPr>
              <a:t>cá</a:t>
            </a:r>
            <a:r>
              <a:rPr lang="en-US" sz="1600" dirty="0" smtClean="0">
                <a:latin typeface="Calibri" pitchFamily="34" charset="0"/>
              </a:rPr>
              <a:t> </a:t>
            </a:r>
            <a:r>
              <a:rPr lang="en-US" sz="1600" dirty="0" err="1" smtClean="0">
                <a:latin typeface="Calibri" pitchFamily="34" charset="0"/>
              </a:rPr>
              <a:t>nhân</a:t>
            </a:r>
            <a:r>
              <a:rPr lang="en-US" sz="1600" dirty="0" smtClean="0">
                <a:latin typeface="Calibri" pitchFamily="34" charset="0"/>
              </a:rPr>
              <a:t> hay </a:t>
            </a:r>
            <a:r>
              <a:rPr lang="en-US" sz="1600" dirty="0" err="1" smtClean="0">
                <a:latin typeface="Calibri" pitchFamily="34" charset="0"/>
              </a:rPr>
              <a:t>tổ</a:t>
            </a:r>
            <a:r>
              <a:rPr lang="en-US" sz="1600" dirty="0" smtClean="0">
                <a:latin typeface="Calibri" pitchFamily="34" charset="0"/>
              </a:rPr>
              <a:t> </a:t>
            </a:r>
            <a:r>
              <a:rPr lang="en-US" sz="1600" dirty="0" err="1" smtClean="0">
                <a:latin typeface="Calibri" pitchFamily="34" charset="0"/>
              </a:rPr>
              <a:t>chức</a:t>
            </a:r>
            <a:r>
              <a:rPr lang="en-US" sz="1600" dirty="0" smtClean="0">
                <a:latin typeface="Calibri" pitchFamily="34" charset="0"/>
              </a:rPr>
              <a:t> </a:t>
            </a:r>
            <a:r>
              <a:rPr lang="en-US" sz="1600" dirty="0" err="1" smtClean="0">
                <a:latin typeface="Calibri" pitchFamily="34" charset="0"/>
              </a:rPr>
              <a:t>có</a:t>
            </a:r>
            <a:r>
              <a:rPr lang="en-US" sz="1600" dirty="0" smtClean="0">
                <a:latin typeface="Calibri" pitchFamily="34" charset="0"/>
              </a:rPr>
              <a:t> ý</a:t>
            </a:r>
            <a:r>
              <a:rPr lang="vi-VN" sz="1600" dirty="0" smtClean="0">
                <a:latin typeface="Calibri" pitchFamily="34" charset="0"/>
              </a:rPr>
              <a:t> </a:t>
            </a:r>
            <a:r>
              <a:rPr lang="vi-VN" sz="1600" dirty="0">
                <a:latin typeface="Calibri" pitchFamily="34" charset="0"/>
              </a:rPr>
              <a:t>định sử dụng đào tạo </a:t>
            </a:r>
            <a:r>
              <a:rPr lang="vi-VN" sz="1600" dirty="0" smtClean="0">
                <a:latin typeface="Calibri" pitchFamily="34" charset="0"/>
              </a:rPr>
              <a:t>này</a:t>
            </a:r>
            <a:r>
              <a:rPr lang="en-US" sz="1600" dirty="0">
                <a:latin typeface="Calibri" pitchFamily="34" charset="0"/>
              </a:rPr>
              <a:t> </a:t>
            </a:r>
            <a:r>
              <a:rPr lang="en-US" sz="1600" dirty="0" err="1" smtClean="0">
                <a:latin typeface="Calibri" pitchFamily="34" charset="0"/>
              </a:rPr>
              <a:t>cho</a:t>
            </a:r>
            <a:r>
              <a:rPr lang="en-US" sz="1600" dirty="0" smtClean="0">
                <a:latin typeface="Calibri" pitchFamily="34" charset="0"/>
              </a:rPr>
              <a:t> </a:t>
            </a:r>
            <a:r>
              <a:rPr lang="en-US" sz="1600" dirty="0" err="1" smtClean="0">
                <a:latin typeface="Calibri" pitchFamily="34" charset="0"/>
              </a:rPr>
              <a:t>các</a:t>
            </a:r>
            <a:r>
              <a:rPr lang="en-US" sz="1600" dirty="0" smtClean="0">
                <a:latin typeface="Calibri" pitchFamily="34" charset="0"/>
              </a:rPr>
              <a:t> </a:t>
            </a:r>
            <a:r>
              <a:rPr lang="en-US" sz="1600" dirty="0" err="1" smtClean="0">
                <a:latin typeface="Calibri" pitchFamily="34" charset="0"/>
              </a:rPr>
              <a:t>mục</a:t>
            </a:r>
            <a:r>
              <a:rPr lang="en-US" sz="1600" dirty="0" smtClean="0">
                <a:latin typeface="Calibri" pitchFamily="34" charset="0"/>
              </a:rPr>
              <a:t>                                  </a:t>
            </a:r>
            <a:r>
              <a:rPr lang="en-US" sz="1600" dirty="0" err="1" smtClean="0">
                <a:latin typeface="Calibri" pitchFamily="34" charset="0"/>
              </a:rPr>
              <a:t>đích</a:t>
            </a:r>
            <a:r>
              <a:rPr lang="en-US" sz="1600" dirty="0" smtClean="0">
                <a:latin typeface="Calibri" pitchFamily="34" charset="0"/>
              </a:rPr>
              <a:t> </a:t>
            </a:r>
            <a:r>
              <a:rPr lang="en-US" sz="1600" dirty="0" err="1" smtClean="0">
                <a:latin typeface="Calibri" pitchFamily="34" charset="0"/>
              </a:rPr>
              <a:t>đích</a:t>
            </a:r>
            <a:r>
              <a:rPr lang="en-US" sz="1600" dirty="0" smtClean="0">
                <a:latin typeface="Calibri" pitchFamily="34" charset="0"/>
              </a:rPr>
              <a:t> </a:t>
            </a:r>
            <a:r>
              <a:rPr lang="en-US" sz="1600" dirty="0" err="1" smtClean="0">
                <a:latin typeface="Calibri" pitchFamily="34" charset="0"/>
              </a:rPr>
              <a:t>huấn</a:t>
            </a:r>
            <a:r>
              <a:rPr lang="en-US" sz="1600" dirty="0" smtClean="0">
                <a:latin typeface="Calibri" pitchFamily="34" charset="0"/>
              </a:rPr>
              <a:t> </a:t>
            </a:r>
            <a:r>
              <a:rPr lang="en-US" sz="1600" dirty="0" err="1" smtClean="0">
                <a:latin typeface="Calibri" pitchFamily="34" charset="0"/>
              </a:rPr>
              <a:t>luyện</a:t>
            </a:r>
            <a:r>
              <a:rPr lang="en-US" sz="1600" dirty="0" smtClean="0">
                <a:latin typeface="Calibri" pitchFamily="34" charset="0"/>
              </a:rPr>
              <a:t>  </a:t>
            </a:r>
            <a:r>
              <a:rPr lang="en-US" sz="1600" dirty="0" err="1" smtClean="0">
                <a:latin typeface="Calibri" pitchFamily="34" charset="0"/>
              </a:rPr>
              <a:t>đào</a:t>
            </a:r>
            <a:r>
              <a:rPr lang="en-US" sz="1600" dirty="0" smtClean="0">
                <a:latin typeface="Calibri" pitchFamily="34" charset="0"/>
              </a:rPr>
              <a:t> </a:t>
            </a:r>
            <a:r>
              <a:rPr lang="en-US" sz="1600" dirty="0" err="1" smtClean="0">
                <a:latin typeface="Calibri" pitchFamily="34" charset="0"/>
              </a:rPr>
              <a:t>tạo</a:t>
            </a:r>
            <a:r>
              <a:rPr lang="en-US" sz="1600" dirty="0" smtClean="0">
                <a:latin typeface="Calibri" pitchFamily="34" charset="0"/>
              </a:rPr>
              <a:t> </a:t>
            </a:r>
            <a:r>
              <a:rPr lang="vi-VN" sz="1600" dirty="0" smtClean="0">
                <a:latin typeface="Calibri" pitchFamily="34" charset="0"/>
              </a:rPr>
              <a:t>, </a:t>
            </a:r>
            <a:r>
              <a:rPr lang="vi-VN" sz="1600" dirty="0">
                <a:latin typeface="Calibri" pitchFamily="34" charset="0"/>
              </a:rPr>
              <a:t>chúng tôi </a:t>
            </a:r>
            <a:r>
              <a:rPr lang="vi-VN" sz="1600" dirty="0" smtClean="0">
                <a:latin typeface="Calibri" pitchFamily="34" charset="0"/>
              </a:rPr>
              <a:t>sẽ</a:t>
            </a:r>
            <a:r>
              <a:rPr lang="en-US" sz="1600" dirty="0" smtClean="0">
                <a:latin typeface="Calibri" pitchFamily="34" charset="0"/>
              </a:rPr>
              <a:t> </a:t>
            </a:r>
            <a:r>
              <a:rPr lang="vi-VN" sz="1600" dirty="0" smtClean="0">
                <a:latin typeface="Calibri" pitchFamily="34" charset="0"/>
              </a:rPr>
              <a:t>đánh </a:t>
            </a:r>
            <a:r>
              <a:rPr lang="vi-VN" sz="1600" dirty="0">
                <a:latin typeface="Calibri" pitchFamily="34" charset="0"/>
              </a:rPr>
              <a:t>giá cao nếu bạn </a:t>
            </a:r>
            <a:r>
              <a:rPr lang="en-US" sz="1600" dirty="0" smtClean="0">
                <a:latin typeface="Calibri" pitchFamily="34" charset="0"/>
              </a:rPr>
              <a:t>                                                                                   </a:t>
            </a:r>
            <a:r>
              <a:rPr lang="vi-VN" sz="1600" dirty="0" smtClean="0">
                <a:latin typeface="Calibri" pitchFamily="34" charset="0"/>
              </a:rPr>
              <a:t>thông </a:t>
            </a:r>
            <a:r>
              <a:rPr lang="vi-VN" sz="1600" dirty="0">
                <a:latin typeface="Calibri" pitchFamily="34" charset="0"/>
              </a:rPr>
              <a:t>báo cho chúng tôi bằng cách liên hệ </a:t>
            </a:r>
            <a:r>
              <a:rPr lang="en-US" sz="1600" dirty="0" smtClean="0">
                <a:latin typeface="Calibri" pitchFamily="34" charset="0"/>
              </a:rPr>
              <a:t>qua </a:t>
            </a:r>
            <a:r>
              <a:rPr lang="en-US" sz="1600" dirty="0" err="1" smtClean="0">
                <a:latin typeface="Calibri" pitchFamily="34" charset="0"/>
              </a:rPr>
              <a:t>địa</a:t>
            </a:r>
            <a:r>
              <a:rPr lang="en-US" sz="1600" dirty="0" smtClean="0">
                <a:latin typeface="Calibri" pitchFamily="34" charset="0"/>
              </a:rPr>
              <a:t> </a:t>
            </a:r>
            <a:r>
              <a:rPr lang="en-US" sz="1600" dirty="0" err="1" smtClean="0">
                <a:latin typeface="Calibri" pitchFamily="34" charset="0"/>
              </a:rPr>
              <a:t>chỉ</a:t>
            </a:r>
            <a:r>
              <a:rPr lang="en-US" sz="1600" dirty="0" smtClean="0">
                <a:latin typeface="Calibri" pitchFamily="34" charset="0"/>
              </a:rPr>
              <a:t>                                                                                                 </a:t>
            </a:r>
            <a:r>
              <a:rPr lang="en-US" sz="1600" b="1" dirty="0" smtClean="0">
                <a:latin typeface="Calibri" pitchFamily="34" charset="0"/>
              </a:rPr>
              <a:t>email: f</a:t>
            </a:r>
            <a:r>
              <a:rPr lang="vi-VN" sz="1600" b="1" dirty="0" smtClean="0">
                <a:latin typeface="Calibri" pitchFamily="34" charset="0"/>
              </a:rPr>
              <a:t>orests@giz.de</a:t>
            </a:r>
            <a:r>
              <a:rPr lang="vi-VN" sz="1600" dirty="0">
                <a:latin typeface="Calibri" pitchFamily="34" charset="0"/>
              </a:rPr>
              <a:t>.</a:t>
            </a:r>
            <a:endParaRPr lang="en-US" sz="1600" dirty="0">
              <a:latin typeface="Calibri" pitchFamily="34" charset="0"/>
            </a:endParaRPr>
          </a:p>
          <a:p>
            <a:pPr>
              <a:lnSpc>
                <a:spcPct val="120000"/>
              </a:lnSpc>
              <a:spcBef>
                <a:spcPts val="600"/>
              </a:spcBef>
              <a:spcAft>
                <a:spcPts val="600"/>
              </a:spcAft>
            </a:pPr>
            <a:endParaRPr lang="de-DE" sz="800" dirty="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9509" y="5254759"/>
            <a:ext cx="2260172" cy="125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12302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581" y="671804"/>
            <a:ext cx="6531986" cy="961733"/>
          </a:xfrm>
        </p:spPr>
        <p:txBody>
          <a:bodyPr>
            <a:normAutofit/>
          </a:bodyPr>
          <a:lstStyle/>
          <a:p>
            <a:r>
              <a:rPr lang="en-GB" dirty="0" err="1" smtClean="0">
                <a:solidFill>
                  <a:srgbClr val="006600"/>
                </a:solidFill>
              </a:rPr>
              <a:t>Các</a:t>
            </a:r>
            <a:r>
              <a:rPr lang="en-GB" dirty="0" smtClean="0">
                <a:solidFill>
                  <a:srgbClr val="006600"/>
                </a:solidFill>
              </a:rPr>
              <a:t> </a:t>
            </a:r>
            <a:r>
              <a:rPr lang="en-GB" dirty="0" err="1" smtClean="0">
                <a:solidFill>
                  <a:srgbClr val="006600"/>
                </a:solidFill>
              </a:rPr>
              <a:t>chương</a:t>
            </a:r>
            <a:r>
              <a:rPr lang="en-GB" dirty="0" smtClean="0">
                <a:solidFill>
                  <a:srgbClr val="006600"/>
                </a:solidFill>
              </a:rPr>
              <a:t> </a:t>
            </a:r>
            <a:r>
              <a:rPr lang="en-GB" dirty="0" err="1" smtClean="0">
                <a:solidFill>
                  <a:srgbClr val="006600"/>
                </a:solidFill>
              </a:rPr>
              <a:t>trình</a:t>
            </a:r>
            <a:r>
              <a:rPr lang="en-GB" dirty="0" smtClean="0">
                <a:solidFill>
                  <a:srgbClr val="006600"/>
                </a:solidFill>
              </a:rPr>
              <a:t> </a:t>
            </a:r>
            <a:r>
              <a:rPr lang="en-GB" dirty="0" err="1" smtClean="0">
                <a:solidFill>
                  <a:srgbClr val="006600"/>
                </a:solidFill>
              </a:rPr>
              <a:t>xác</a:t>
            </a:r>
            <a:r>
              <a:rPr lang="en-GB" dirty="0" smtClean="0">
                <a:solidFill>
                  <a:srgbClr val="006600"/>
                </a:solidFill>
              </a:rPr>
              <a:t> minh </a:t>
            </a:r>
            <a:r>
              <a:rPr lang="en-GB" dirty="0" err="1" smtClean="0">
                <a:solidFill>
                  <a:srgbClr val="006600"/>
                </a:solidFill>
              </a:rPr>
              <a:t>gỗ</a:t>
            </a:r>
            <a:r>
              <a:rPr lang="en-GB" dirty="0" smtClean="0">
                <a:solidFill>
                  <a:srgbClr val="006600"/>
                </a:solidFill>
              </a:rPr>
              <a:t> </a:t>
            </a:r>
            <a:r>
              <a:rPr lang="en-GB" dirty="0" err="1" smtClean="0">
                <a:solidFill>
                  <a:srgbClr val="006600"/>
                </a:solidFill>
              </a:rPr>
              <a:t>hợp</a:t>
            </a:r>
            <a:r>
              <a:rPr lang="en-GB" dirty="0" smtClean="0">
                <a:solidFill>
                  <a:srgbClr val="006600"/>
                </a:solidFill>
              </a:rPr>
              <a:t> </a:t>
            </a:r>
            <a:r>
              <a:rPr lang="en-GB" dirty="0" err="1" smtClean="0">
                <a:solidFill>
                  <a:srgbClr val="006600"/>
                </a:solidFill>
              </a:rPr>
              <a:t>pháp</a:t>
            </a:r>
            <a:endParaRPr lang="en-GB" dirty="0">
              <a:solidFill>
                <a:srgbClr val="006600"/>
              </a:solidFill>
            </a:endParaRPr>
          </a:p>
        </p:txBody>
      </p:sp>
      <p:sp>
        <p:nvSpPr>
          <p:cNvPr id="3" name="Content Placeholder 2"/>
          <p:cNvSpPr>
            <a:spLocks noGrp="1"/>
          </p:cNvSpPr>
          <p:nvPr>
            <p:ph idx="1"/>
          </p:nvPr>
        </p:nvSpPr>
        <p:spPr>
          <a:xfrm>
            <a:off x="240357" y="1524000"/>
            <a:ext cx="8332143" cy="4136571"/>
          </a:xfrm>
        </p:spPr>
        <p:txBody>
          <a:bodyPr>
            <a:normAutofit fontScale="92500" lnSpcReduction="10000"/>
          </a:bodyPr>
          <a:lstStyle/>
          <a:p>
            <a:r>
              <a:rPr lang="en-GB" dirty="0" err="1" smtClean="0"/>
              <a:t>Chủ</a:t>
            </a:r>
            <a:r>
              <a:rPr lang="en-GB" dirty="0" smtClean="0"/>
              <a:t> </a:t>
            </a:r>
            <a:r>
              <a:rPr lang="en-GB" dirty="0" err="1" smtClean="0"/>
              <a:t>yếu</a:t>
            </a:r>
            <a:r>
              <a:rPr lang="en-GB" dirty="0" smtClean="0"/>
              <a:t> do </a:t>
            </a:r>
            <a:r>
              <a:rPr lang="en-GB" dirty="0" err="1" smtClean="0"/>
              <a:t>các</a:t>
            </a:r>
            <a:r>
              <a:rPr lang="en-GB" dirty="0" smtClean="0"/>
              <a:t> </a:t>
            </a:r>
            <a:r>
              <a:rPr lang="en-GB" dirty="0" err="1" smtClean="0"/>
              <a:t>Đơn</a:t>
            </a:r>
            <a:r>
              <a:rPr lang="en-GB" dirty="0" smtClean="0"/>
              <a:t> </a:t>
            </a:r>
            <a:r>
              <a:rPr lang="en-GB" dirty="0" err="1" smtClean="0"/>
              <a:t>vị</a:t>
            </a:r>
            <a:r>
              <a:rPr lang="en-GB" dirty="0" smtClean="0"/>
              <a:t> </a:t>
            </a:r>
            <a:r>
              <a:rPr lang="en-GB" dirty="0" err="1" smtClean="0"/>
              <a:t>cấp</a:t>
            </a:r>
            <a:r>
              <a:rPr lang="en-GB" dirty="0" smtClean="0"/>
              <a:t> </a:t>
            </a:r>
            <a:r>
              <a:rPr lang="en-GB" dirty="0" err="1" smtClean="0"/>
              <a:t>chứng</a:t>
            </a:r>
            <a:r>
              <a:rPr lang="en-GB" dirty="0" smtClean="0"/>
              <a:t> </a:t>
            </a:r>
            <a:r>
              <a:rPr lang="en-GB" dirty="0" err="1" smtClean="0"/>
              <a:t>nhận</a:t>
            </a:r>
            <a:r>
              <a:rPr lang="en-GB" dirty="0" smtClean="0"/>
              <a:t> </a:t>
            </a:r>
            <a:r>
              <a:rPr lang="en-GB" dirty="0" err="1" smtClean="0"/>
              <a:t>quản</a:t>
            </a:r>
            <a:r>
              <a:rPr lang="en-GB" dirty="0" smtClean="0"/>
              <a:t> </a:t>
            </a:r>
            <a:r>
              <a:rPr lang="en-GB" dirty="0" err="1" smtClean="0"/>
              <a:t>lý</a:t>
            </a:r>
            <a:endParaRPr lang="en-GB" dirty="0" smtClean="0">
              <a:solidFill>
                <a:srgbClr val="FF0000"/>
              </a:solidFill>
            </a:endParaRPr>
          </a:p>
          <a:p>
            <a:pPr lvl="1">
              <a:buSzPct val="70000"/>
              <a:buFont typeface="Wingdings" panose="05000000000000000000" pitchFamily="2" charset="2"/>
              <a:buChar char="§"/>
            </a:pPr>
            <a:r>
              <a:rPr lang="en-GB" dirty="0" err="1" smtClean="0"/>
              <a:t>Chương</a:t>
            </a:r>
            <a:r>
              <a:rPr lang="en-GB" dirty="0" smtClean="0"/>
              <a:t> </a:t>
            </a:r>
            <a:r>
              <a:rPr lang="en-GB" dirty="0" err="1" smtClean="0"/>
              <a:t>trình truy nguyên nguồn gốc gỗ </a:t>
            </a:r>
            <a:r>
              <a:rPr lang="en-GB" sz="2400" b="1" dirty="0" smtClean="0">
                <a:solidFill>
                  <a:srgbClr val="006600"/>
                </a:solidFill>
              </a:rPr>
              <a:t>(Wood Tracking Programme) </a:t>
            </a:r>
            <a:r>
              <a:rPr lang="en-GB" dirty="0" err="1" smtClean="0"/>
              <a:t>của</a:t>
            </a:r>
            <a:r>
              <a:rPr lang="en-GB" dirty="0" smtClean="0"/>
              <a:t> GFS</a:t>
            </a:r>
          </a:p>
          <a:p>
            <a:pPr lvl="1">
              <a:buSzPct val="70000"/>
              <a:buFont typeface="Wingdings" panose="05000000000000000000" pitchFamily="2" charset="2"/>
              <a:buChar char="§"/>
            </a:pPr>
            <a:r>
              <a:rPr lang="en-GB" b="1" dirty="0" err="1" smtClean="0">
                <a:solidFill>
                  <a:srgbClr val="006600"/>
                </a:solidFill>
              </a:rPr>
              <a:t>Xác</a:t>
            </a:r>
            <a:r>
              <a:rPr lang="en-GB" b="1" dirty="0" smtClean="0">
                <a:solidFill>
                  <a:srgbClr val="006600"/>
                </a:solidFill>
              </a:rPr>
              <a:t> minh </a:t>
            </a:r>
            <a:r>
              <a:rPr lang="en-GB" b="1" dirty="0" err="1" smtClean="0">
                <a:solidFill>
                  <a:srgbClr val="006600"/>
                </a:solidFill>
              </a:rPr>
              <a:t>nguồn</a:t>
            </a:r>
            <a:r>
              <a:rPr lang="en-GB" b="1" dirty="0" smtClean="0">
                <a:solidFill>
                  <a:srgbClr val="006600"/>
                </a:solidFill>
              </a:rPr>
              <a:t> </a:t>
            </a:r>
            <a:r>
              <a:rPr lang="en-GB" b="1" dirty="0" err="1" smtClean="0">
                <a:solidFill>
                  <a:srgbClr val="006600"/>
                </a:solidFill>
              </a:rPr>
              <a:t>gốc</a:t>
            </a:r>
            <a:r>
              <a:rPr lang="en-GB" b="1" dirty="0" smtClean="0">
                <a:solidFill>
                  <a:srgbClr val="006600"/>
                </a:solidFill>
              </a:rPr>
              <a:t> </a:t>
            </a:r>
            <a:r>
              <a:rPr lang="en-GB" b="1" dirty="0" err="1" smtClean="0">
                <a:solidFill>
                  <a:srgbClr val="006600"/>
                </a:solidFill>
              </a:rPr>
              <a:t>hợp</a:t>
            </a:r>
            <a:r>
              <a:rPr lang="en-GB" b="1" dirty="0" smtClean="0">
                <a:solidFill>
                  <a:srgbClr val="006600"/>
                </a:solidFill>
              </a:rPr>
              <a:t> </a:t>
            </a:r>
            <a:r>
              <a:rPr lang="en-GB" b="1" dirty="0" err="1" smtClean="0">
                <a:solidFill>
                  <a:srgbClr val="006600"/>
                </a:solidFill>
              </a:rPr>
              <a:t>pháp</a:t>
            </a:r>
            <a:r>
              <a:rPr lang="en-GB" b="1" dirty="0" smtClean="0">
                <a:solidFill>
                  <a:srgbClr val="006600"/>
                </a:solidFill>
              </a:rPr>
              <a:t> (VLO) </a:t>
            </a:r>
            <a:r>
              <a:rPr lang="en-GB" dirty="0" err="1" smtClean="0"/>
              <a:t>và</a:t>
            </a:r>
            <a:r>
              <a:rPr lang="en-GB" b="1" dirty="0" smtClean="0">
                <a:solidFill>
                  <a:srgbClr val="006600"/>
                </a:solidFill>
              </a:rPr>
              <a:t> </a:t>
            </a:r>
            <a:r>
              <a:rPr lang="en-GB" b="1" dirty="0" err="1" smtClean="0">
                <a:solidFill>
                  <a:srgbClr val="006600"/>
                </a:solidFill>
              </a:rPr>
              <a:t>Xác</a:t>
            </a:r>
            <a:r>
              <a:rPr lang="en-GB" b="1" dirty="0" smtClean="0">
                <a:solidFill>
                  <a:srgbClr val="006600"/>
                </a:solidFill>
              </a:rPr>
              <a:t> minh </a:t>
            </a:r>
            <a:r>
              <a:rPr lang="en-GB" b="1" dirty="0" err="1" smtClean="0">
                <a:solidFill>
                  <a:srgbClr val="006600"/>
                </a:solidFill>
              </a:rPr>
              <a:t>tuân</a:t>
            </a:r>
            <a:r>
              <a:rPr lang="en-GB" b="1" dirty="0" smtClean="0">
                <a:solidFill>
                  <a:srgbClr val="006600"/>
                </a:solidFill>
              </a:rPr>
              <a:t> </a:t>
            </a:r>
            <a:r>
              <a:rPr lang="en-GB" b="1" dirty="0" err="1" smtClean="0">
                <a:solidFill>
                  <a:srgbClr val="006600"/>
                </a:solidFill>
              </a:rPr>
              <a:t>thủ</a:t>
            </a:r>
            <a:r>
              <a:rPr lang="en-GB" b="1" dirty="0" smtClean="0">
                <a:solidFill>
                  <a:srgbClr val="006600"/>
                </a:solidFill>
              </a:rPr>
              <a:t> </a:t>
            </a:r>
            <a:r>
              <a:rPr lang="en-GB" b="1" dirty="0" err="1" smtClean="0">
                <a:solidFill>
                  <a:srgbClr val="006600"/>
                </a:solidFill>
              </a:rPr>
              <a:t>hợp</a:t>
            </a:r>
            <a:r>
              <a:rPr lang="en-GB" b="1" dirty="0" smtClean="0">
                <a:solidFill>
                  <a:srgbClr val="006600"/>
                </a:solidFill>
              </a:rPr>
              <a:t> </a:t>
            </a:r>
            <a:r>
              <a:rPr lang="en-GB" b="1" dirty="0" err="1" smtClean="0">
                <a:solidFill>
                  <a:srgbClr val="006600"/>
                </a:solidFill>
              </a:rPr>
              <a:t>pháp</a:t>
            </a:r>
            <a:r>
              <a:rPr lang="en-GB" b="1" dirty="0" smtClean="0">
                <a:solidFill>
                  <a:srgbClr val="006600"/>
                </a:solidFill>
              </a:rPr>
              <a:t> (VLC) </a:t>
            </a:r>
            <a:r>
              <a:rPr lang="en-GB" dirty="0" err="1" smtClean="0"/>
              <a:t>của</a:t>
            </a:r>
            <a:r>
              <a:rPr lang="en-GB" dirty="0" smtClean="0"/>
              <a:t> Rainforest </a:t>
            </a:r>
            <a:r>
              <a:rPr lang="en-GB" dirty="0" err="1" smtClean="0"/>
              <a:t>Alliance </a:t>
            </a:r>
          </a:p>
          <a:p>
            <a:pPr lvl="1">
              <a:buSzPct val="70000"/>
              <a:buFont typeface="Wingdings" panose="05000000000000000000" pitchFamily="2" charset="2"/>
              <a:buChar char="§"/>
            </a:pPr>
            <a:r>
              <a:rPr lang="en-GB" b="1" dirty="0" err="1" smtClean="0">
                <a:solidFill>
                  <a:srgbClr val="006600"/>
                </a:solidFill>
              </a:rPr>
              <a:t>Origine</a:t>
            </a:r>
            <a:r>
              <a:rPr lang="en-GB" b="1" dirty="0" smtClean="0">
                <a:solidFill>
                  <a:srgbClr val="006600"/>
                </a:solidFill>
              </a:rPr>
              <a:t> et </a:t>
            </a:r>
            <a:r>
              <a:rPr lang="en-GB" b="1" dirty="0" err="1" smtClean="0">
                <a:solidFill>
                  <a:srgbClr val="006600"/>
                </a:solidFill>
              </a:rPr>
              <a:t>Légalité</a:t>
            </a:r>
            <a:r>
              <a:rPr lang="en-GB" b="1" dirty="0" smtClean="0">
                <a:solidFill>
                  <a:srgbClr val="006600"/>
                </a:solidFill>
              </a:rPr>
              <a:t> du Bois </a:t>
            </a:r>
            <a:r>
              <a:rPr lang="en-GB" dirty="0" err="1" smtClean="0"/>
              <a:t>(nguồn gốc</a:t>
            </a:r>
            <a:r>
              <a:rPr lang="en-GB" dirty="0" smtClean="0"/>
              <a:t> </a:t>
            </a:r>
            <a:r>
              <a:rPr lang="en-GB" dirty="0" err="1" smtClean="0"/>
              <a:t>và</a:t>
            </a:r>
            <a:r>
              <a:rPr lang="en-GB" dirty="0" smtClean="0"/>
              <a:t> </a:t>
            </a:r>
            <a:r>
              <a:rPr lang="en-GB" dirty="0" err="1" smtClean="0"/>
              <a:t>gỗ</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của</a:t>
            </a:r>
            <a:r>
              <a:rPr lang="en-GB" dirty="0" smtClean="0"/>
              <a:t> Bureau </a:t>
            </a:r>
            <a:r>
              <a:rPr lang="en-GB" dirty="0" err="1" smtClean="0"/>
              <a:t>Veritas</a:t>
            </a:r>
            <a:r>
              <a:rPr lang="en-GB" dirty="0" smtClean="0"/>
              <a:t> </a:t>
            </a:r>
          </a:p>
          <a:p>
            <a:pPr lvl="1">
              <a:buSzPct val="70000"/>
              <a:buFont typeface="Wingdings" panose="05000000000000000000" pitchFamily="2" charset="2"/>
              <a:buChar char="§"/>
            </a:pPr>
            <a:r>
              <a:rPr lang="en-GB" b="1" dirty="0" err="1" smtClean="0">
                <a:solidFill>
                  <a:srgbClr val="006600"/>
                </a:solidFill>
              </a:rPr>
              <a:t>Xác</a:t>
            </a:r>
            <a:r>
              <a:rPr lang="en-GB" b="1" dirty="0" smtClean="0">
                <a:solidFill>
                  <a:srgbClr val="006600"/>
                </a:solidFill>
              </a:rPr>
              <a:t> minh </a:t>
            </a:r>
            <a:r>
              <a:rPr lang="en-GB" b="1" dirty="0" err="1" smtClean="0">
                <a:solidFill>
                  <a:srgbClr val="006600"/>
                </a:solidFill>
              </a:rPr>
              <a:t>gỗ</a:t>
            </a:r>
            <a:r>
              <a:rPr lang="en-GB" b="1" dirty="0" smtClean="0">
                <a:solidFill>
                  <a:srgbClr val="006600"/>
                </a:solidFill>
              </a:rPr>
              <a:t> </a:t>
            </a:r>
            <a:r>
              <a:rPr lang="en-GB" b="1" dirty="0" err="1" smtClean="0">
                <a:solidFill>
                  <a:srgbClr val="006600"/>
                </a:solidFill>
              </a:rPr>
              <a:t>khai</a:t>
            </a:r>
            <a:r>
              <a:rPr lang="en-GB" b="1" dirty="0" smtClean="0">
                <a:solidFill>
                  <a:srgbClr val="006600"/>
                </a:solidFill>
              </a:rPr>
              <a:t> </a:t>
            </a:r>
            <a:r>
              <a:rPr lang="en-GB" b="1" dirty="0" err="1" smtClean="0">
                <a:solidFill>
                  <a:srgbClr val="006600"/>
                </a:solidFill>
              </a:rPr>
              <a:t>thác</a:t>
            </a:r>
            <a:r>
              <a:rPr lang="en-GB" b="1" dirty="0" smtClean="0">
                <a:solidFill>
                  <a:srgbClr val="006600"/>
                </a:solidFill>
              </a:rPr>
              <a:t> </a:t>
            </a:r>
            <a:r>
              <a:rPr lang="en-GB" b="1" dirty="0" err="1" smtClean="0">
                <a:solidFill>
                  <a:srgbClr val="006600"/>
                </a:solidFill>
              </a:rPr>
              <a:t>hợp</a:t>
            </a:r>
            <a:r>
              <a:rPr lang="en-GB" b="1" dirty="0" smtClean="0">
                <a:solidFill>
                  <a:srgbClr val="006600"/>
                </a:solidFill>
              </a:rPr>
              <a:t> </a:t>
            </a:r>
            <a:r>
              <a:rPr lang="en-GB" b="1" dirty="0" err="1" smtClean="0">
                <a:solidFill>
                  <a:srgbClr val="006600"/>
                </a:solidFill>
              </a:rPr>
              <a:t>pháp</a:t>
            </a:r>
            <a:r>
              <a:rPr lang="en-GB" b="1" dirty="0" smtClean="0">
                <a:solidFill>
                  <a:srgbClr val="006600"/>
                </a:solidFill>
              </a:rPr>
              <a:t> </a:t>
            </a:r>
            <a:r>
              <a:rPr lang="en-GB" dirty="0" err="1" smtClean="0"/>
              <a:t>của</a:t>
            </a:r>
            <a:r>
              <a:rPr lang="en-GB" dirty="0" smtClean="0"/>
              <a:t> </a:t>
            </a:r>
            <a:r>
              <a:rPr lang="en-GB" dirty="0"/>
              <a:t>SCS Global Services </a:t>
            </a:r>
          </a:p>
          <a:p>
            <a:pPr lvl="1">
              <a:buSzPct val="70000"/>
              <a:buFont typeface="Wingdings" panose="05000000000000000000" pitchFamily="2" charset="2"/>
              <a:buChar char="§"/>
            </a:pPr>
            <a:r>
              <a:rPr lang="en-GB" b="1" dirty="0" err="1" smtClean="0">
                <a:solidFill>
                  <a:srgbClr val="006600"/>
                </a:solidFill>
              </a:rPr>
              <a:t>Hệ</a:t>
            </a:r>
            <a:r>
              <a:rPr lang="en-GB" b="1" dirty="0" smtClean="0">
                <a:solidFill>
                  <a:srgbClr val="006600"/>
                </a:solidFill>
              </a:rPr>
              <a:t> </a:t>
            </a:r>
            <a:r>
              <a:rPr lang="en-GB" b="1" dirty="0" err="1" smtClean="0">
                <a:solidFill>
                  <a:srgbClr val="006600"/>
                </a:solidFill>
              </a:rPr>
              <a:t>thống</a:t>
            </a:r>
            <a:r>
              <a:rPr lang="en-GB" b="1" dirty="0" smtClean="0">
                <a:solidFill>
                  <a:srgbClr val="006600"/>
                </a:solidFill>
              </a:rPr>
              <a:t> </a:t>
            </a:r>
            <a:r>
              <a:rPr lang="en-GB" b="1" dirty="0" err="1" smtClean="0">
                <a:solidFill>
                  <a:srgbClr val="006600"/>
                </a:solidFill>
              </a:rPr>
              <a:t>đảm</a:t>
            </a:r>
            <a:r>
              <a:rPr lang="en-GB" b="1" dirty="0" smtClean="0">
                <a:solidFill>
                  <a:srgbClr val="006600"/>
                </a:solidFill>
              </a:rPr>
              <a:t> </a:t>
            </a:r>
            <a:r>
              <a:rPr lang="en-GB" b="1" dirty="0" err="1" smtClean="0">
                <a:solidFill>
                  <a:srgbClr val="006600"/>
                </a:solidFill>
              </a:rPr>
              <a:t>bảo</a:t>
            </a:r>
            <a:r>
              <a:rPr lang="en-GB" b="1" dirty="0" smtClean="0">
                <a:solidFill>
                  <a:srgbClr val="006600"/>
                </a:solidFill>
              </a:rPr>
              <a:t> </a:t>
            </a:r>
            <a:r>
              <a:rPr lang="en-GB" b="1" dirty="0" err="1" smtClean="0">
                <a:solidFill>
                  <a:srgbClr val="006600"/>
                </a:solidFill>
              </a:rPr>
              <a:t>gỗ</a:t>
            </a:r>
            <a:r>
              <a:rPr lang="en-GB" b="1" dirty="0" smtClean="0">
                <a:solidFill>
                  <a:srgbClr val="006600"/>
                </a:solidFill>
              </a:rPr>
              <a:t> </a:t>
            </a:r>
            <a:r>
              <a:rPr lang="en-GB" b="1" dirty="0" err="1" smtClean="0">
                <a:solidFill>
                  <a:srgbClr val="006600"/>
                </a:solidFill>
              </a:rPr>
              <a:t>hợp</a:t>
            </a:r>
            <a:r>
              <a:rPr lang="en-GB" b="1" dirty="0" smtClean="0">
                <a:solidFill>
                  <a:srgbClr val="006600"/>
                </a:solidFill>
              </a:rPr>
              <a:t> </a:t>
            </a:r>
            <a:r>
              <a:rPr lang="en-GB" b="1" dirty="0" err="1" smtClean="0">
                <a:solidFill>
                  <a:srgbClr val="006600"/>
                </a:solidFill>
              </a:rPr>
              <a:t>pháp</a:t>
            </a:r>
            <a:r>
              <a:rPr lang="en-GB" b="1" dirty="0" smtClean="0">
                <a:solidFill>
                  <a:srgbClr val="006600"/>
                </a:solidFill>
              </a:rPr>
              <a:t> </a:t>
            </a:r>
            <a:r>
              <a:rPr lang="en-GB" dirty="0" err="1" smtClean="0"/>
              <a:t>của</a:t>
            </a:r>
            <a:r>
              <a:rPr lang="en-GB" dirty="0" smtClean="0"/>
              <a:t> </a:t>
            </a:r>
            <a:r>
              <a:rPr lang="en-GB" dirty="0" err="1" smtClean="0"/>
              <a:t>CertiSource</a:t>
            </a:r>
            <a:endParaRPr lang="en-GB" dirty="0" smtClean="0"/>
          </a:p>
          <a:p>
            <a:pPr lvl="1">
              <a:buSzPct val="70000"/>
              <a:buFont typeface="Wingdings" panose="05000000000000000000" pitchFamily="2" charset="2"/>
              <a:buChar char="§"/>
            </a:pPr>
            <a:r>
              <a:rPr lang="en-GB" b="1" dirty="0" err="1" smtClean="0">
                <a:solidFill>
                  <a:srgbClr val="006600"/>
                </a:solidFill>
              </a:rPr>
              <a:t>LegalSource</a:t>
            </a:r>
            <a:r>
              <a:rPr lang="en-GB" b="1" dirty="0" smtClean="0">
                <a:solidFill>
                  <a:srgbClr val="006600"/>
                </a:solidFill>
              </a:rPr>
              <a:t> </a:t>
            </a:r>
            <a:r>
              <a:rPr lang="en-GB" dirty="0" err="1" smtClean="0"/>
              <a:t>của NEPCon </a:t>
            </a:r>
          </a:p>
          <a:p>
            <a:pPr lvl="1">
              <a:buSzPct val="70000"/>
              <a:buFont typeface="Wingdings" panose="05000000000000000000" pitchFamily="2" charset="2"/>
              <a:buChar char="§"/>
            </a:pPr>
            <a:r>
              <a:rPr lang="en-GB" b="1" dirty="0" smtClean="0">
                <a:solidFill>
                  <a:srgbClr val="006600"/>
                </a:solidFill>
              </a:rPr>
              <a:t>Forest Verification of Legal Compliance </a:t>
            </a:r>
            <a:r>
              <a:rPr lang="en-GB" dirty="0" err="1" smtClean="0"/>
              <a:t>của</a:t>
            </a:r>
            <a:r>
              <a:rPr lang="en-GB" dirty="0" smtClean="0"/>
              <a:t> </a:t>
            </a:r>
            <a:r>
              <a:rPr lang="en-GB" dirty="0" err="1" smtClean="0"/>
              <a:t>Hiệp</a:t>
            </a:r>
            <a:r>
              <a:rPr lang="en-GB" dirty="0" smtClean="0"/>
              <a:t> </a:t>
            </a:r>
            <a:r>
              <a:rPr lang="en-GB" dirty="0" err="1" smtClean="0"/>
              <a:t>hội</a:t>
            </a:r>
            <a:r>
              <a:rPr lang="en-GB" dirty="0" smtClean="0"/>
              <a:t> </a:t>
            </a:r>
            <a:r>
              <a:rPr lang="en-GB" dirty="0" err="1" smtClean="0"/>
              <a:t>thổ</a:t>
            </a:r>
            <a:r>
              <a:rPr lang="en-GB" dirty="0" smtClean="0"/>
              <a:t> </a:t>
            </a:r>
            <a:r>
              <a:rPr lang="en-GB" dirty="0" err="1" smtClean="0"/>
              <a:t>nhưỡng</a:t>
            </a:r>
            <a:r>
              <a:rPr lang="en-GB" dirty="0" smtClean="0"/>
              <a:t> (Soil </a:t>
            </a:r>
            <a:r>
              <a:rPr lang="en-GB" dirty="0"/>
              <a:t>Association Certification </a:t>
            </a:r>
            <a:r>
              <a:rPr lang="en-GB" dirty="0" smtClean="0"/>
              <a:t>Limited)</a:t>
            </a:r>
          </a:p>
          <a:p>
            <a:pPr lvl="1">
              <a:buSzPct val="70000"/>
              <a:buFont typeface="Wingdings" panose="05000000000000000000" pitchFamily="2" charset="2"/>
              <a:buChar char="§"/>
            </a:pPr>
            <a:endParaRPr lang="en-GB" dirty="0" smtClean="0"/>
          </a:p>
          <a:p>
            <a:endParaRPr lang="en-GB" dirty="0"/>
          </a:p>
        </p:txBody>
      </p:sp>
      <p:sp>
        <p:nvSpPr>
          <p:cNvPr id="5" name="Slide Number Placeholder 4"/>
          <p:cNvSpPr>
            <a:spLocks noGrp="1"/>
          </p:cNvSpPr>
          <p:nvPr>
            <p:ph type="sldNum" sz="quarter" idx="12"/>
          </p:nvPr>
        </p:nvSpPr>
        <p:spPr/>
        <p:txBody>
          <a:bodyPr/>
          <a:lstStyle/>
          <a:p>
            <a:fld id="{550D09E1-CAB4-408E-A298-59F1CA6C6FDF}" type="slidenum">
              <a:rPr lang="zh-TW" altLang="en-US" smtClean="0"/>
              <a:pPr/>
              <a:t>10</a:t>
            </a:fld>
            <a:endParaRPr lang="zh-TW" altLang="en-US"/>
          </a:p>
        </p:txBody>
      </p:sp>
      <p:sp>
        <p:nvSpPr>
          <p:cNvPr id="42000" name="AutoShape 16" descr="data:image/jpeg;base64,/9j/4AAQSkZJRgABAQAAAQABAAD/2wCEAAkGBhISERIUExAREREVFRsUEhMUFxoXGhgYFRIVFxMVFRcYHSYeFxkkGRUVHzAhIycpLC0sFyAxNjAsNSYrLCkBCQoKDgwOGg8PGCkkHiEsLCwqNSsxMik1KTIsMi0vNSk0KSw1KTAsLzQsNTQsLCkyNTUuKSk0LCwqNTQsKSkpLP/AABEIANUA7QMBIgACEQEDEQH/xAAcAAEAAgIDAQAAAAAAAAAAAAAABgcFCAIDBAH/xABJEAACAgECBAQCBgcADwkAAAABAgADEQQSBQYhMRNBUWEHIggUMnGBkRUjQlJykqEWFyQzNFNUYrGys8LR0vAlNUNVc5OiwdP/xAAaAQEBAQEAAwAAAAAAAAAAAAAABAUDAQIG/8QAKxEBAAEDAwEGBgMAAAAAAAAAAAECAxEEEiHBBRMxobHRFEFxgZHwMlFh/9oADAMBAAIRAxEAPwC8YiICIiAiIgIiICIiAiIgIiICIiAiIgIiICIiAiIgIiICIiAiIgIiICIiAiIgIiICIiAiIgIiICIiAiIgIiICIiAiIgIiICIiAiIgIiICIiAiIgIiICIiAiIgIiICIiAiIgIiICIiAiIgIiICIiAiIgIiICIiAiIgIiICIiAiIgIiICIiAiIgIiICIiAiIgIiICIiAiIgIiICImG5l5jTSp/fKluYHwlsYgHHQk4BOBn8Z7U0zVOIetdcURuqe3iXF6dOu+61Kl9WOM+wHcn2Ewf9m/iLu02i1OpQ5AdQqqcHB7nP5iQO7it77mfidRszlcP8gBPzDBqyPbEyHDtdXs/Wcceptx+WshhjPyknYMnHfpLfhdsc8/npDM+NmurFPEfbrKXaPmrUs6q/C9SgJALblIGTjJ7dB3nDifxE01Fr1OlxZDhiqqR2B6Zb3mF0OtoNteOPXWHeuEI6Mdwwp6efb8ZFOdf8P1P8f+4sh1c93jbGPz1ctTq7lq1upnM5xzifRPP7amk/c1H8q/8APM1y9zRVrA5qWwbCA28AfaBIxgn0lHSyPhJ9nU/xJ/qtJLd2qqrEuWi7QvXr0UVYxysGIiVN8nl4hxWmhd111VK/vWOqD8CxEiHxS+If6NpVawrau4HwgeoRR0a1h54JwB5n2BmuPEuKXaiw232vdYe7ucn7h6D2GBA2kT4i8LJwOI6XPvYo/qekzmj19dq7qrK7V/eRgw/NSRNNZ6+GcWu0ziyi6ylx+1WxU/jjow9jkQNxomI5St1LaLTtqip1LVhrcLt6t1AI7BgCAcdM57TjzXzVRw/Ttfe3QdEQfadiOiIPX+gGSYGYJmF13O3D6TizXaVGHdTauR94ByJrpzh8StbxBmD2Gqj9nT1khceW897D7np6ASKCBtroueOH3HFev0rN5L4qgn7gTkzNgzS8y0fgNxi/6+aPGsNHgO3hFiUDK1eCFPRT1PbEDYCePiPF6NOu6++qlfI2OqA/duIzIb8VviP+jalrp2tq7QSmeorQdDYw8znoo7Eg+QwddOIcRtvsNl1j22N3dyWP5nsPYdIG01fxF4WTgcR0mfexR/U9JndJra7V3V2JYnkyMGH5g4mmk9nCeM36VxZp7rKXHnWSM+xHZh7EEQNxYmN5bbUHSUHVFTqTWpu2jaNxGSMeRGcH3BmSgIiICIiBxdwASTgAZJ9h3lK8Z5hTV6hnOjNjEhU/W2Z25wgCr0BOR0HmZbnMFwXTXFrvAGwg3AElN3TcAOuesqniGpYN+p421iY/8Sy9CD+AIMv0eImZ9+jK7QmZiKfl9urnwvhzrqgi8LUX1jxNl1r7cDA3fMdrDJHrJT9d1v8A5dw//wBxJ1csamlhbjX333eA+6p7XsQDAywLIvt+crQDoJw1ermiqImnP1ygrvRpqYmOc58Me0rV0ut1m9N3D9Aq7huYWJkDIyw9wOsgvObA67UkHI39x/AswuImZf1HexHGEWo1nfUbMfPP7xBLE+FF6qup3Mq/MmMkD9lvWV3GJwoq2zlw01/uLkXMZw2C+u1/4xP5h/xnJNUhOA6k+gIM16x7SSfDwf8AaFP3P/smlNN/M4w3LXa03K4o2eM48UL+Muvazi+oBJxUK6lHoBUrn/5Ox/GRvljh1eo1mmptbZXbciOw6EBmAOCexPbPvJp8c+Xnp4gdRtPhalVIby8RECOp98KrfifQyuJS3G1tXw44Wtfhjh+mK4xkoGb8XPzE++ZFNZ8CtL9bouoY10LYHu075cEL8wFbHqAWABBz0JwR2NZcB+MHE9KFXxhqKx0CXjecem8EP+ZMsnlj496W4qmrqbSOeniA76s+5wGT8QR6mBac1d+KHODa/XWENnT0k1aceWAcNZ97EZz6BR5TYfm7inhcO1d6MDt07vWynIyazsII7jJBmpOIH1EJIABJJwAOpJPQADzMuDlP4BNYi2a656iwz4FWNyj/AD3YEA+wBx6zBfA3gS38S8RxldPWbVB/fLBaz+GWP3gTY2BVXEfo96NkPg6nU1P5F9li/ioVT+RmE+GfJ2p4dxvw9QgwdNaa7F6pYA9WSp9fUHqPyJvCcSgJBwMjsfTPfEDV/wCLeva3i+ryeiMtSj0CVr0/mLH8ZiOT+FV6nXaWi1ilVtoRyDg4OflB8ixAXP8AnSUfGzl59PxJ7tp8LUgWI3luVVWxc+uQG+5pX4MDa1fhzwvw/D/R+l24x1rBb+c/Nn3zIq/wM0qa7T30uV06Wb7dO+XB25ZAjHrjcFyGz0z18pWnAvjJxPTAKbl1KDst67jj/wBQEP8AmTLJ5X+PGkvKpqqzpHPTfnfVn3bAKfiMe8C0InxHBAIIIPUEdiD2In2AiIgIiIHn4gH8J/DVHs2nYr/ZLeQb2kY3cT/yHQfzmS4iQDjHCuH6ezZdqdejEbgA9rDBJ7EKR7d5RZ54x5ZS6jMYqz5xHrEsbyqSdXqD9UFB8G7cy+JtYll7b+gGc4wJCB2Elmj4rXpr3evXePUylAmpXU9mIznCEEjGM+8Diui8qOHfy6r/APOedZpbl6qKqY4x/rBu2ou0xTuiJiZ8/oicSytHqeCuUTwUNjELgVWgbmwOhI6DJ85C+a9KlWsvRFCIr4VR2A2Kf/uZN2xVa/kkv6SbNG/dE844YmIk6+G3A6NQt/jUpYVZdu7yyGzj8pypp3Thx09ib9yKInxQWST4ef8AeFP3P/s2llf2FaH/ACWr8j/xnfouWNLS4evT1o4zhgOoyMH+hlFNiYmJy2bPZVy3cprmqOJy7+L8Gp1VTU31LbU3dW/oQe6keRHUSo+Yfo9dS2i1QA8qtQD09hYo/wBK/jJB8Sfiv+jtTRTUi2sD4mqU+VZBC1qf2XOd2fLC+TSY8tc16bX1C3T2hx+0h6Oh/dde6n+h8iZU+gazcx8ha7Q9dRp2WvOPFQh6+vb5l+zn/OxI/NvOatRQmj1LagqKPCcWbuxBUjb7kk4A9SJqEIFtchcas1PAuK6NiWNFDPV6+GyO2wewZGx/FiVNLc+j3oN9mvLDNZqSph5Hezkj8gfzlb8z8BfRau7TuDmtyFP7yHrWw+9SDAsD6PetVdbqKyQGsoBX38OwZA/B8/hL9mnnBOM26S+q+lttlbbl9D5FWHmpBIPsZshyn8VtBra1zcmmvx89NrBTnz2McBx93X1AgTOJiOJc3aLToXt1enRR16upJ/hUElvwEh3LHxS/SPFRRQpTSJTY+WHzWMGrAYj9hRuOB3Ocn0ATnjfAqNXS1OoqW2tvI+RHZlI6qw9R1lR8wfR6bJbR6oY8qtQOo9hYg6/iv4zP/ET4t/o/WUUVItoX59WPPaw+StT5Pg7/AOUeZk35d5n02uqFuntWxf2h2ZD+6691P/QzA1h5j5G12h66jTsiZwLVw9ZJ7DevQH2ODMDNted9RQnD9WdQV8I0up3eZKkKo9WLYx74mpQgbA/ATmN79Hbp3JY6ZgKyf8XYCVX8GVx92B5S0JSn0c9Oc65/2cVJ+P61j/Qj85dcBERAREQE4XKdp24DY+UsMjPlkAjpOcQILzLwzW3Uk6ijQulWbBtsuVvlU5wRjuPKYTkbT2uXv0uk0qFf1e62y49wGIUEnyx195aGo0yWKVdVdT0KsAQfvBkY1nwz0TnKrbT7VuQPybIEtt6inZNFXH7/AFlm3dLVviunn1/OHros4luXemh2ZG7a1mdufmxkd8ZlZc6/4fqf4/8AcWT/AEPwy01ViP4uoYowYBnXGVIIzhRntPTxL4faW+17XNu9zlsMAM4A6DHtItVTFeIo9vdx1OlvX7W3HOfnOeinJZHwk+xqf4k/1WmR/tXaP1v/AJx/yzM8v8s06MOKi/zkFtxz9kHGOnvJbdqqmrMuGi7Pu2b0V1Yxy4cS48Us2KF77ct1y2EO0AEHs6dsnr0BxMjRqWeosqgPhhtY9A6kqQSPLcO48p0avg6uxbcyEjDYCnPbrhgcH5V6j90egnr0+nCKFXsPXqfUknzJOTmUxnLapivdOfBqZzfotXXrLvrqMupdi7k9myftVnsU8hjsBjpjExml1dlTB67HrcdmRirD8VIM2645y9ptZX4epoS5O4DDqp9VYdVPuCJXXEvo96RjmnU6ikfusFsA+7OG/MmeXVSXEeO6nUY8fU33gdhbYzge4DEgGebSaR7XWutGssc7URRksT2AEu3TfR1oBHia65l8wlaIfzJb/RJ7ytyBouH9dPSPEIw1znfYR6bj9key4EDy/DTk39G6Ja3wb7D4l5HUbiAAgPmFUAe5yfOY34p/DYcRrFtO1dZUMIT0Fi9/DY+RzkqfIk+R6T6IGmut0NlNjV21tXYhw6OMEH3E6JttzJyZo9eoGpoWwgYVxlXX+F1wce3b2kB1v0eNKTmrWaisejKln9cKYFDAe0sL4Hl/0k/h7TZ9Vu2B8hd2a9u4jrjOM4k20X0d9MDm3WaiweiKlf8AU7pPOWuRtFoP8H06o5GGtbLWEeYLtkgewwPaBrDzPotVVqrRrFddSzF7C37RY5LqezKfIjp5eU8Gk1tlTB6rLKnHZq2Kn81IM2449y1pdbX4epoS5R9nd3U+qMPmU/cZXfEfo9aRjmnVaikfusFsA+4/KfzJgUlxLjmo1GPH1F9+Ps+LYz4+4MTidOh0Nl1iVVI1ljnaiKMkk+n/AF0l2aX6OtAI8TXXOvmErRD+ZLf6JPuV+RNFw8H6vSA5GGtY7rGHoWPYewwPaB0fDrlAcO0SUkg3MTZew7F2AyB7KAqj7s+ck8RAREQEREBMZxTjfg2VVip7bLQzKqlF+WvbvwXZQW+cYUdT19DMnMLzNwazU1+Gpo2EMGFqFirEDZdWykFXTrjt37jEDnqOPnxHSrTXajwiBayFAFYqG2Dey732spIHbcOuek4azmdUJUVWWP4/1cKCi5b6t9YJy7ABdnTqc58pwXhGopew6e2opaQ7+MrMVfYqM67CN4YIDtOOuTnBwPPxLlVrCWBofOq+s7Lqy6EfUxp9rDPU5+bP3QMlp+YKmv8Aq53Jd4S2hWxgh92VVgSrMu05APbqMieJObdx02zS3uupQPWwaoDG3cwYNYCCAfT7szsPLKsXLlVzXSqeENvhPR4mHqPXb/fOg9AQcgkRw/lw1jQjxA31WtkJ2437qwmQM/L2zjrA+Wc1rmtUpssZzcAA1a4GmuWmwku4HVmGAOuPSdt3MyDeorsewXnTpWu3c7ipbCVJYAKEOSzEYwfbPmp5RTfUbRVctf1k7HrDDOq1KXKRuyAVClc+efKLeWXDtbXaq3fWGvrLKSuHoSp6nAIJBC5yCCDjvgghl9Bq2dSXpelgcFXKnyB3KyEgr19j0PSeLQcfNxVk013gPnZedgUjBIfZu3hGx0OOuQcYOZ7NFXaUPjmssSelYIULjG3LHLHv16d+3SY/hPDNTQK6fFpbTVjahKN4pRVxWh+bbkDbl/PH2RnMDr0/NoegX/VrQrGoVLuqLP47qqdrCF6sM7sT43NvSkppL7PFdqhhqRi2s2+JW2bAOngv1GQemDPDpOSP7lGmsXS7M0bmqqKm1abFZvF69WYL38ixMyel5fZU0iGxSNNaXUhdu5PBurQEDoHxaMkdCVJwM9A46nmtVIVabLHNz0hQa161JvY5dwMY98ztu5mrXxAUsLo6VCtdpZ7La1sVE+bB6N1JIA2k5wMzzvygj2K1hS1Bfbea3rDA+LXsC9SR075x+U5ajlgl7HrtFdnjV30/JlUNenFBVl3DcrJvHQrjd07ZgeluOFKbbbqLafCGSpKOX6dBXsY7mJ+UDockDzBnTq+Zdpo8PT23pqAPCdGqAJNb2YO91I+RCc4x5TlruC26gIt1yitbFsK0q9ZOxSUBffkYs2vkY+wB6k8NHyz4fgKLSa6L3urDAlgtlVqeGXLZOGtYhj5ADHnA5vzOnZK7LLTbZSlS7dzGkkWNksFVB33EjuB3IB67eba60sa6u2lqmrW2sgMyi5ttdg2Eh6yc9VyflbpkETinLLI4sruAtW66wFkypTUMGsqZQwPdUIYEdVHTGQeT8uO7PZZcDa1lDfKmFWvTXeIlYBYkkkvlif2u2BiBkKOKo9prX5j4SXBxgqVsZ1XaQev2CfTBE8acx7n1Cpp7rBRuVipTJdFVigQsGBIYbSQAcHywS4Xy2un1FtlbEVvWqLTjpWVssdth8lJsJ29gc46HA6xwOw6xb2akBN21kQrY6OpC02nOGRSdw9SF6DByHG3nOnYz1hrUBqRXGFQvfjYm5iApAZCc9t6jqTidmr5jetqFOjvLXdFG6kYYI7sjZs7hUJyMjtgz4nAnr071Vmhi11trLZXlHW7UWWNWwHs+N3XqOx7TjoOW2rXRg2A/V7LHIAOMWpcorTJJVE8UAZz8qAQO3T8yKxvPhOtdPiBrC1eCaWKvhQ5cdVOMgdp208yUMdMFYk6ms209O6KisSfQ4YdPv9Jihyi+NUv9zKLzb+tWoi7F9u5lZ8/MApK/gvpO+rlHZd4qW4Iv8SsFeiVlLQ9S48i99zZ91HZRAyHAuNfWqxYKnStgGrZih3q3Y/Ix2kdipwQZkphOBcEsqtttsandYqqwpQorshcm51JP6xtwBx5KOp6YzcBERAREQEREBERAREQEREBERAREQEREBERAREQEREBERAREQEREBERAREQEREBERAREQEREBERAREQEREBERAREQEREBERAREQEREBERAREQEREBERAREQEREBERAREQEREBERAREQEREBERAREQEREBERAREQEREBERAREQEREBERAREQEREBERAREQEREBERAREQEREBERAREQEREBERAREQEREBERAREQEREBERAREQEREBERAREQEREBERA/9k="/>
          <p:cNvSpPr>
            <a:spLocks noChangeAspect="1" noChangeArrowheads="1"/>
          </p:cNvSpPr>
          <p:nvPr/>
        </p:nvSpPr>
        <p:spPr bwMode="auto">
          <a:xfrm>
            <a:off x="2000257" y="-966788"/>
            <a:ext cx="1269802" cy="2028826"/>
          </a:xfrm>
          <a:prstGeom prst="rect">
            <a:avLst/>
          </a:prstGeom>
          <a:noFill/>
        </p:spPr>
        <p:txBody>
          <a:bodyPr vert="horz" wrap="square" lIns="91440" tIns="45720" rIns="91440" bIns="45720" numCol="1" anchor="t" anchorCtr="0" compatLnSpc="1">
            <a:prstTxWarp prst="textNoShape">
              <a:avLst/>
            </a:prstTxWarp>
          </a:bodyPr>
          <a:lstStyle/>
          <a:p>
            <a:endParaRPr lang="en-GB"/>
          </a:p>
        </p:txBody>
      </p:sp>
      <p:grpSp>
        <p:nvGrpSpPr>
          <p:cNvPr id="11" name="Gruppieren 10"/>
          <p:cNvGrpSpPr>
            <a:grpSpLocks noChangeAspect="1"/>
          </p:cNvGrpSpPr>
          <p:nvPr/>
        </p:nvGrpSpPr>
        <p:grpSpPr>
          <a:xfrm>
            <a:off x="979317" y="5489736"/>
            <a:ext cx="7200000" cy="1075053"/>
            <a:chOff x="463296" y="5144982"/>
            <a:chExt cx="11472672" cy="1713018"/>
          </a:xfrm>
        </p:grpSpPr>
        <p:pic>
          <p:nvPicPr>
            <p:cNvPr id="12" name="Grafik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2" y="5144982"/>
              <a:ext cx="1493291" cy="1713018"/>
            </a:xfrm>
            <a:prstGeom prst="rect">
              <a:avLst/>
            </a:prstGeom>
          </p:spPr>
        </p:pic>
        <p:pic>
          <p:nvPicPr>
            <p:cNvPr id="13"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7331" y="5755811"/>
              <a:ext cx="3137916" cy="795019"/>
            </a:xfrm>
            <a:prstGeom prst="rect">
              <a:avLst/>
            </a:prstGeom>
          </p:spPr>
        </p:pic>
        <p:pic>
          <p:nvPicPr>
            <p:cNvPr id="14" name="Grafik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9622" y="5893916"/>
              <a:ext cx="2380628" cy="483232"/>
            </a:xfrm>
            <a:prstGeom prst="rect">
              <a:avLst/>
            </a:prstGeom>
          </p:spPr>
        </p:pic>
        <p:pic>
          <p:nvPicPr>
            <p:cNvPr id="15" name="Grafik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7359" y="5542212"/>
              <a:ext cx="922977" cy="927668"/>
            </a:xfrm>
            <a:prstGeom prst="rect">
              <a:avLst/>
            </a:prstGeom>
          </p:spPr>
        </p:pic>
        <p:pic>
          <p:nvPicPr>
            <p:cNvPr id="16" name="Grafik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296" y="5683136"/>
              <a:ext cx="2203706" cy="786744"/>
            </a:xfrm>
            <a:prstGeom prst="rect">
              <a:avLst/>
            </a:prstGeom>
          </p:spPr>
        </p:pic>
        <p:sp>
          <p:nvSpPr>
            <p:cNvPr id="17" name="Textfeld 16"/>
            <p:cNvSpPr txBox="1"/>
            <p:nvPr/>
          </p:nvSpPr>
          <p:spPr>
            <a:xfrm>
              <a:off x="6455379" y="6550830"/>
              <a:ext cx="5480589" cy="261610"/>
            </a:xfrm>
            <a:prstGeom prst="rect">
              <a:avLst/>
            </a:prstGeom>
            <a:noFill/>
          </p:spPr>
          <p:txBody>
            <a:bodyPr wrap="square" rtlCol="0">
              <a:spAutoFit/>
            </a:bodyPr>
            <a:lstStyle/>
            <a:p>
              <a:r>
                <a:rPr lang="en-GB" sz="1100" dirty="0" smtClean="0">
                  <a:solidFill>
                    <a:schemeClr val="tx1">
                      <a:lumMod val="50000"/>
                      <a:lumOff val="50000"/>
                    </a:schemeClr>
                  </a:solidFill>
                </a:rPr>
                <a:t>Source: All logos sourced and authorized by the respective organisation/company</a:t>
              </a:r>
              <a:endParaRPr lang="en-GB" sz="1100" dirty="0">
                <a:solidFill>
                  <a:schemeClr val="tx1">
                    <a:lumMod val="50000"/>
                    <a:lumOff val="50000"/>
                  </a:schemeClr>
                </a:solidFill>
              </a:endParaRPr>
            </a:p>
          </p:txBody>
        </p:sp>
      </p:grpSp>
    </p:spTree>
    <p:extLst>
      <p:ext uri="{BB962C8B-B14F-4D97-AF65-F5344CB8AC3E}">
        <p14:creationId xmlns:p14="http://schemas.microsoft.com/office/powerpoint/2010/main" val="1078338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429" y="1643605"/>
            <a:ext cx="4320551" cy="4570583"/>
          </a:xfrm>
        </p:spPr>
        <p:txBody>
          <a:bodyPr>
            <a:normAutofit/>
          </a:bodyPr>
          <a:lstStyle/>
          <a:p>
            <a:r>
              <a:rPr lang="en-GB" sz="2600" dirty="0" err="1" smtClean="0"/>
              <a:t>Xác</a:t>
            </a:r>
            <a:r>
              <a:rPr lang="en-GB" sz="2600" dirty="0" smtClean="0"/>
              <a:t> minh </a:t>
            </a:r>
            <a:r>
              <a:rPr lang="en-GB" sz="2600" dirty="0" err="1" smtClean="0"/>
              <a:t>nguồn</a:t>
            </a:r>
            <a:r>
              <a:rPr lang="en-GB" sz="2600" dirty="0" smtClean="0"/>
              <a:t> </a:t>
            </a:r>
            <a:r>
              <a:rPr lang="en-GB" sz="2600" dirty="0" err="1" smtClean="0"/>
              <a:t>gốc</a:t>
            </a:r>
            <a:r>
              <a:rPr lang="en-GB" sz="2600" dirty="0" smtClean="0"/>
              <a:t> </a:t>
            </a:r>
            <a:r>
              <a:rPr lang="en-GB" sz="2600" dirty="0" err="1" smtClean="0"/>
              <a:t>hợp</a:t>
            </a:r>
            <a:r>
              <a:rPr lang="en-GB" sz="2600" dirty="0" smtClean="0"/>
              <a:t> </a:t>
            </a:r>
            <a:r>
              <a:rPr lang="en-GB" sz="2600" dirty="0" err="1" smtClean="0"/>
              <a:t>pháp</a:t>
            </a:r>
            <a:r>
              <a:rPr lang="en-GB" sz="2600" dirty="0" smtClean="0"/>
              <a:t> (VLO</a:t>
            </a:r>
            <a:r>
              <a:rPr lang="en-GB" sz="2600" dirty="0"/>
              <a:t>) </a:t>
            </a:r>
          </a:p>
          <a:p>
            <a:pPr lvl="1"/>
            <a:r>
              <a:rPr lang="en-GB" dirty="0" err="1" smtClean="0"/>
              <a:t>Quyền</a:t>
            </a:r>
            <a:r>
              <a:rPr lang="en-GB" dirty="0" smtClean="0"/>
              <a:t> </a:t>
            </a:r>
            <a:r>
              <a:rPr lang="en-GB" dirty="0" err="1" smtClean="0"/>
              <a:t>khai</a:t>
            </a:r>
            <a:r>
              <a:rPr lang="en-GB" dirty="0" smtClean="0"/>
              <a:t> </a:t>
            </a:r>
            <a:r>
              <a:rPr lang="en-GB" dirty="0" err="1" smtClean="0"/>
              <a:t>thác</a:t>
            </a:r>
            <a:r>
              <a:rPr lang="en-GB" dirty="0" smtClean="0"/>
              <a:t> </a:t>
            </a:r>
            <a:r>
              <a:rPr lang="en-GB" dirty="0" err="1" smtClean="0"/>
              <a:t>hợp</a:t>
            </a:r>
            <a:r>
              <a:rPr lang="en-GB" dirty="0" smtClean="0"/>
              <a:t> </a:t>
            </a:r>
            <a:r>
              <a:rPr lang="en-GB" dirty="0" err="1" smtClean="0"/>
              <a:t>pháp</a:t>
            </a:r>
            <a:endParaRPr lang="en-GB" dirty="0" smtClean="0"/>
          </a:p>
          <a:p>
            <a:pPr lvl="1"/>
            <a:r>
              <a:rPr lang="en-GB" dirty="0" smtClean="0"/>
              <a:t>Chi </a:t>
            </a:r>
            <a:r>
              <a:rPr lang="en-GB" dirty="0" err="1" smtClean="0"/>
              <a:t>trả</a:t>
            </a:r>
            <a:r>
              <a:rPr lang="en-GB" dirty="0" smtClean="0"/>
              <a:t> </a:t>
            </a:r>
            <a:r>
              <a:rPr lang="en-GB" dirty="0" err="1" smtClean="0"/>
              <a:t>đầy</a:t>
            </a:r>
            <a:r>
              <a:rPr lang="en-GB" dirty="0" smtClean="0"/>
              <a:t> </a:t>
            </a:r>
            <a:r>
              <a:rPr lang="en-GB" dirty="0" err="1" smtClean="0"/>
              <a:t>đủ</a:t>
            </a:r>
            <a:r>
              <a:rPr lang="en-GB" dirty="0" smtClean="0"/>
              <a:t> </a:t>
            </a:r>
            <a:r>
              <a:rPr lang="en-GB" dirty="0" err="1" smtClean="0"/>
              <a:t>thuế</a:t>
            </a:r>
            <a:r>
              <a:rPr lang="en-GB" dirty="0" smtClean="0"/>
              <a:t> </a:t>
            </a:r>
            <a:r>
              <a:rPr lang="en-GB" dirty="0" err="1" smtClean="0"/>
              <a:t>và</a:t>
            </a:r>
            <a:r>
              <a:rPr lang="en-GB" dirty="0" smtClean="0"/>
              <a:t> </a:t>
            </a:r>
            <a:r>
              <a:rPr lang="en-GB" dirty="0" err="1" smtClean="0"/>
              <a:t>phí</a:t>
            </a:r>
            <a:endParaRPr lang="en-GB" dirty="0" smtClean="0"/>
          </a:p>
          <a:p>
            <a:r>
              <a:rPr lang="en-GB" sz="2600" dirty="0" err="1" smtClean="0"/>
              <a:t>Xác</a:t>
            </a:r>
            <a:r>
              <a:rPr lang="en-GB" sz="2600" dirty="0" smtClean="0"/>
              <a:t> minh </a:t>
            </a:r>
            <a:r>
              <a:rPr lang="en-GB" sz="2600" dirty="0" err="1" smtClean="0"/>
              <a:t>tuân</a:t>
            </a:r>
            <a:r>
              <a:rPr lang="en-GB" sz="2600" dirty="0" smtClean="0"/>
              <a:t> </a:t>
            </a:r>
            <a:r>
              <a:rPr lang="en-GB" sz="2600" dirty="0" err="1" smtClean="0"/>
              <a:t>thủ</a:t>
            </a:r>
            <a:r>
              <a:rPr lang="en-GB" sz="2600" dirty="0" smtClean="0"/>
              <a:t> </a:t>
            </a:r>
            <a:r>
              <a:rPr lang="en-GB" sz="2600" dirty="0" err="1" smtClean="0"/>
              <a:t>hợp</a:t>
            </a:r>
            <a:r>
              <a:rPr lang="en-GB" sz="2600" dirty="0" smtClean="0"/>
              <a:t> </a:t>
            </a:r>
            <a:r>
              <a:rPr lang="en-GB" sz="2600" dirty="0" err="1" smtClean="0"/>
              <a:t>pháp</a:t>
            </a:r>
            <a:r>
              <a:rPr lang="en-GB" sz="2600" dirty="0" smtClean="0"/>
              <a:t> (VLC</a:t>
            </a:r>
            <a:r>
              <a:rPr lang="en-GB" sz="2600" dirty="0"/>
              <a:t>) </a:t>
            </a:r>
          </a:p>
          <a:p>
            <a:pPr lvl="1">
              <a:buSzPct val="80000"/>
              <a:buFont typeface="Wingdings" panose="05000000000000000000" pitchFamily="2" charset="2"/>
              <a:buChar char="§"/>
            </a:pPr>
            <a:r>
              <a:rPr lang="en-GB" dirty="0" err="1" smtClean="0"/>
              <a:t>Thành</a:t>
            </a:r>
            <a:r>
              <a:rPr lang="en-GB" dirty="0" smtClean="0"/>
              <a:t> </a:t>
            </a:r>
            <a:r>
              <a:rPr lang="en-GB" dirty="0" err="1" smtClean="0"/>
              <a:t>phần</a:t>
            </a:r>
            <a:r>
              <a:rPr lang="en-GB" dirty="0" smtClean="0"/>
              <a:t> </a:t>
            </a:r>
            <a:r>
              <a:rPr lang="en-GB" dirty="0" err="1" smtClean="0"/>
              <a:t>cơ</a:t>
            </a:r>
            <a:r>
              <a:rPr lang="en-GB" dirty="0" smtClean="0"/>
              <a:t> </a:t>
            </a:r>
            <a:r>
              <a:rPr lang="en-GB" dirty="0" err="1" smtClean="0"/>
              <a:t>bản</a:t>
            </a:r>
            <a:r>
              <a:rPr lang="en-GB" dirty="0" smtClean="0"/>
              <a:t> </a:t>
            </a:r>
            <a:r>
              <a:rPr lang="en-GB" dirty="0" err="1" smtClean="0"/>
              <a:t>của</a:t>
            </a:r>
            <a:r>
              <a:rPr lang="en-GB" dirty="0" smtClean="0"/>
              <a:t> VLO </a:t>
            </a:r>
          </a:p>
          <a:p>
            <a:pPr lvl="1">
              <a:buSzPct val="80000"/>
              <a:buFont typeface="Wingdings" panose="05000000000000000000" pitchFamily="2" charset="2"/>
              <a:buChar char="§"/>
            </a:pPr>
            <a:r>
              <a:rPr lang="en-GB" dirty="0" err="1" smtClean="0"/>
              <a:t>Tuân</a:t>
            </a:r>
            <a:r>
              <a:rPr lang="en-GB" dirty="0" smtClean="0"/>
              <a:t> </a:t>
            </a:r>
            <a:r>
              <a:rPr lang="en-GB" dirty="0" err="1" smtClean="0"/>
              <a:t>thủ</a:t>
            </a:r>
            <a:r>
              <a:rPr lang="en-GB" dirty="0" smtClean="0"/>
              <a:t> </a:t>
            </a:r>
            <a:r>
              <a:rPr lang="en-GB" dirty="0" err="1" smtClean="0"/>
              <a:t>tất</a:t>
            </a:r>
            <a:r>
              <a:rPr lang="en-GB" dirty="0" smtClean="0"/>
              <a:t> </a:t>
            </a:r>
            <a:r>
              <a:rPr lang="en-GB" dirty="0" err="1" smtClean="0"/>
              <a:t>cả</a:t>
            </a:r>
            <a:r>
              <a:rPr lang="en-GB" dirty="0" smtClean="0"/>
              <a:t> </a:t>
            </a:r>
            <a:r>
              <a:rPr lang="en-GB" dirty="0" err="1" smtClean="0"/>
              <a:t>luật</a:t>
            </a:r>
            <a:r>
              <a:rPr lang="en-GB" dirty="0" smtClean="0"/>
              <a:t> </a:t>
            </a:r>
            <a:r>
              <a:rPr lang="en-GB" dirty="0" err="1" smtClean="0"/>
              <a:t>và</a:t>
            </a:r>
            <a:r>
              <a:rPr lang="en-GB" dirty="0" smtClean="0"/>
              <a:t> </a:t>
            </a:r>
            <a:r>
              <a:rPr lang="en-GB" dirty="0" err="1" smtClean="0"/>
              <a:t>quy</a:t>
            </a:r>
            <a:r>
              <a:rPr lang="en-GB" dirty="0" smtClean="0"/>
              <a:t> </a:t>
            </a:r>
            <a:r>
              <a:rPr lang="en-GB" dirty="0" err="1" smtClean="0"/>
              <a:t>định</a:t>
            </a:r>
            <a:r>
              <a:rPr lang="en-GB" dirty="0" smtClean="0"/>
              <a:t> </a:t>
            </a:r>
            <a:r>
              <a:rPr lang="en-GB" dirty="0" err="1" smtClean="0"/>
              <a:t>liên</a:t>
            </a:r>
            <a:r>
              <a:rPr lang="en-GB" dirty="0" smtClean="0"/>
              <a:t> </a:t>
            </a:r>
            <a:r>
              <a:rPr lang="en-GB" dirty="0" err="1" smtClean="0"/>
              <a:t>quan</a:t>
            </a:r>
            <a:r>
              <a:rPr lang="en-GB" dirty="0" smtClean="0"/>
              <a:t> </a:t>
            </a:r>
            <a:r>
              <a:rPr lang="en-GB" dirty="0" err="1" smtClean="0"/>
              <a:t>về</a:t>
            </a:r>
            <a:r>
              <a:rPr lang="en-GB" dirty="0" smtClean="0"/>
              <a:t> </a:t>
            </a:r>
            <a:r>
              <a:rPr lang="en-GB" dirty="0" err="1" smtClean="0"/>
              <a:t>lâm</a:t>
            </a:r>
            <a:r>
              <a:rPr lang="en-GB" dirty="0" smtClean="0"/>
              <a:t> </a:t>
            </a:r>
            <a:r>
              <a:rPr lang="en-GB" dirty="0" err="1" smtClean="0"/>
              <a:t>nghiệp</a:t>
            </a:r>
            <a:r>
              <a:rPr lang="en-GB" dirty="0" smtClean="0"/>
              <a:t>, </a:t>
            </a:r>
            <a:r>
              <a:rPr lang="en-GB" dirty="0" err="1" smtClean="0"/>
              <a:t>môi</a:t>
            </a:r>
            <a:r>
              <a:rPr lang="en-GB" dirty="0" smtClean="0"/>
              <a:t> </a:t>
            </a:r>
            <a:r>
              <a:rPr lang="en-GB" dirty="0" err="1" smtClean="0"/>
              <a:t>trường</a:t>
            </a:r>
            <a:r>
              <a:rPr lang="en-GB" dirty="0" smtClean="0"/>
              <a:t>, </a:t>
            </a:r>
            <a:r>
              <a:rPr lang="en-GB" dirty="0" err="1" smtClean="0"/>
              <a:t>lao</a:t>
            </a:r>
            <a:r>
              <a:rPr lang="en-GB" dirty="0" smtClean="0"/>
              <a:t> </a:t>
            </a:r>
            <a:r>
              <a:rPr lang="en-GB" dirty="0" err="1" smtClean="0"/>
              <a:t>động</a:t>
            </a:r>
            <a:r>
              <a:rPr lang="en-GB" dirty="0" smtClean="0"/>
              <a:t>, </a:t>
            </a:r>
            <a:r>
              <a:rPr lang="en-GB" dirty="0" err="1" smtClean="0"/>
              <a:t>sức</a:t>
            </a:r>
            <a:r>
              <a:rPr lang="en-GB" dirty="0" smtClean="0"/>
              <a:t> </a:t>
            </a:r>
            <a:r>
              <a:rPr lang="en-GB" dirty="0" err="1" smtClean="0"/>
              <a:t>khỏe</a:t>
            </a:r>
            <a:r>
              <a:rPr lang="en-GB" dirty="0" smtClean="0"/>
              <a:t> </a:t>
            </a:r>
            <a:r>
              <a:rPr lang="en-GB" dirty="0" err="1" smtClean="0"/>
              <a:t>và</a:t>
            </a:r>
            <a:r>
              <a:rPr lang="en-GB" dirty="0" smtClean="0"/>
              <a:t> an </a:t>
            </a:r>
            <a:r>
              <a:rPr lang="en-GB" dirty="0" err="1" smtClean="0"/>
              <a:t>toàn</a:t>
            </a:r>
            <a:r>
              <a:rPr lang="en-GB" dirty="0" smtClean="0"/>
              <a:t> </a:t>
            </a:r>
            <a:r>
              <a:rPr lang="en-GB" dirty="0" err="1" smtClean="0"/>
              <a:t>lao</a:t>
            </a:r>
            <a:r>
              <a:rPr lang="en-GB" dirty="0" smtClean="0"/>
              <a:t> </a:t>
            </a:r>
            <a:r>
              <a:rPr lang="en-GB" dirty="0" err="1" smtClean="0"/>
              <a:t>động</a:t>
            </a:r>
            <a:endParaRPr lang="en-GB" dirty="0"/>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11</a:t>
            </a:fld>
            <a:endParaRPr lang="zh-TW" altLang="en-US"/>
          </a:p>
        </p:txBody>
      </p:sp>
      <p:pic>
        <p:nvPicPr>
          <p:cNvPr id="5" name="Picture 2"/>
          <p:cNvPicPr>
            <a:picLocks noChangeAspect="1" noChangeArrowheads="1"/>
          </p:cNvPicPr>
          <p:nvPr/>
        </p:nvPicPr>
        <p:blipFill>
          <a:blip r:embed="rId2" cstate="print"/>
          <a:srcRect/>
          <a:stretch>
            <a:fillRect/>
          </a:stretch>
        </p:blipFill>
        <p:spPr bwMode="auto">
          <a:xfrm>
            <a:off x="5181600" y="1556662"/>
            <a:ext cx="3733800" cy="4408605"/>
          </a:xfrm>
          <a:prstGeom prst="rect">
            <a:avLst/>
          </a:prstGeom>
          <a:noFill/>
          <a:ln w="9525">
            <a:noFill/>
            <a:miter lim="800000"/>
            <a:headEnd/>
            <a:tailEnd/>
          </a:ln>
        </p:spPr>
      </p:pic>
      <p:sp>
        <p:nvSpPr>
          <p:cNvPr id="7" name="Title 6"/>
          <p:cNvSpPr>
            <a:spLocks noGrp="1"/>
          </p:cNvSpPr>
          <p:nvPr>
            <p:ph type="title"/>
          </p:nvPr>
        </p:nvSpPr>
        <p:spPr>
          <a:xfrm>
            <a:off x="316127" y="851017"/>
            <a:ext cx="8450501" cy="593155"/>
          </a:xfrm>
        </p:spPr>
        <p:txBody>
          <a:bodyPr>
            <a:normAutofit fontScale="90000"/>
          </a:bodyPr>
          <a:lstStyle/>
          <a:p>
            <a:r>
              <a:rPr lang="en-GB" dirty="0" err="1" smtClean="0"/>
              <a:t>Chương</a:t>
            </a:r>
            <a:r>
              <a:rPr lang="en-GB" dirty="0" smtClean="0"/>
              <a:t> </a:t>
            </a:r>
            <a:r>
              <a:rPr lang="en-GB" dirty="0" err="1" smtClean="0"/>
              <a:t>trình</a:t>
            </a:r>
            <a:r>
              <a:rPr lang="en-GB" dirty="0" smtClean="0"/>
              <a:t> </a:t>
            </a:r>
            <a:r>
              <a:rPr lang="en-GB" dirty="0" err="1" smtClean="0"/>
              <a:t>xác</a:t>
            </a:r>
            <a:r>
              <a:rPr lang="en-GB" dirty="0" smtClean="0"/>
              <a:t> minh </a:t>
            </a:r>
            <a:r>
              <a:rPr lang="en-GB" dirty="0" err="1" smtClean="0"/>
              <a:t>hợp</a:t>
            </a:r>
            <a:r>
              <a:rPr lang="en-GB" dirty="0" smtClean="0"/>
              <a:t> </a:t>
            </a:r>
            <a:r>
              <a:rPr lang="en-GB" dirty="0" err="1" smtClean="0"/>
              <a:t>pháp</a:t>
            </a:r>
            <a:r>
              <a:rPr lang="en-GB" dirty="0" smtClean="0"/>
              <a:t> VLO</a:t>
            </a:r>
            <a:r>
              <a:rPr lang="en-GB" dirty="0"/>
              <a:t>/ VLC Rainforest Alliance </a:t>
            </a:r>
            <a:endParaRPr lang="en-US" dirty="0"/>
          </a:p>
        </p:txBody>
      </p:sp>
    </p:spTree>
    <p:extLst>
      <p:ext uri="{BB962C8B-B14F-4D97-AF65-F5344CB8AC3E}">
        <p14:creationId xmlns:p14="http://schemas.microsoft.com/office/powerpoint/2010/main" val="11793401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Xác</a:t>
            </a:r>
            <a:r>
              <a:rPr lang="en-GB" dirty="0" smtClean="0"/>
              <a:t> minh_ </a:t>
            </a:r>
            <a:r>
              <a:rPr lang="en-GB" dirty="0" err="1" smtClean="0"/>
              <a:t>cách</a:t>
            </a:r>
            <a:r>
              <a:rPr lang="en-GB" dirty="0" smtClean="0"/>
              <a:t> </a:t>
            </a:r>
            <a:r>
              <a:rPr lang="en-GB" dirty="0" err="1" smtClean="0"/>
              <a:t>thức</a:t>
            </a:r>
            <a:r>
              <a:rPr lang="en-GB" dirty="0" smtClean="0"/>
              <a:t> </a:t>
            </a:r>
            <a:r>
              <a:rPr lang="en-GB" dirty="0" err="1" smtClean="0"/>
              <a:t>hoạt</a:t>
            </a:r>
            <a:r>
              <a:rPr lang="en-GB" dirty="0" smtClean="0"/>
              <a:t> </a:t>
            </a:r>
            <a:r>
              <a:rPr lang="en-GB" dirty="0" err="1" smtClean="0"/>
              <a:t>động</a:t>
            </a:r>
            <a:r>
              <a:rPr lang="en-GB" dirty="0" smtClean="0"/>
              <a:t>?</a:t>
            </a:r>
            <a:endParaRPr lang="en-US" dirty="0"/>
          </a:p>
        </p:txBody>
      </p:sp>
      <p:sp>
        <p:nvSpPr>
          <p:cNvPr id="3" name="Content Placeholder 2"/>
          <p:cNvSpPr>
            <a:spLocks noGrp="1"/>
          </p:cNvSpPr>
          <p:nvPr>
            <p:ph idx="1"/>
          </p:nvPr>
        </p:nvSpPr>
        <p:spPr>
          <a:xfrm>
            <a:off x="491641" y="1631255"/>
            <a:ext cx="8253046" cy="4485078"/>
          </a:xfrm>
        </p:spPr>
        <p:txBody>
          <a:bodyPr>
            <a:normAutofit/>
          </a:bodyPr>
          <a:lstStyle/>
          <a:p>
            <a:r>
              <a:rPr lang="en-US" sz="2200" dirty="0" err="1" smtClean="0"/>
              <a:t>Xác</a:t>
            </a:r>
            <a:r>
              <a:rPr lang="en-US" sz="2200" dirty="0" smtClean="0"/>
              <a:t> minh </a:t>
            </a:r>
            <a:r>
              <a:rPr lang="en-US" sz="2200" dirty="0" err="1" smtClean="0"/>
              <a:t>việc</a:t>
            </a:r>
            <a:r>
              <a:rPr lang="en-US" sz="2200" dirty="0" smtClean="0"/>
              <a:t> </a:t>
            </a:r>
            <a:r>
              <a:rPr lang="en-US" sz="2200" dirty="0" err="1" smtClean="0"/>
              <a:t>tuân</a:t>
            </a:r>
            <a:r>
              <a:rPr lang="en-US" sz="2200" dirty="0" smtClean="0"/>
              <a:t> </a:t>
            </a:r>
            <a:r>
              <a:rPr lang="en-US" sz="2200" dirty="0" err="1" smtClean="0"/>
              <a:t>thủ</a:t>
            </a:r>
            <a:r>
              <a:rPr lang="en-US" sz="2200" dirty="0" smtClean="0"/>
              <a:t> </a:t>
            </a:r>
            <a:r>
              <a:rPr lang="en-US" sz="2200" dirty="0" err="1" smtClean="0"/>
              <a:t>các</a:t>
            </a:r>
            <a:r>
              <a:rPr lang="en-US" sz="2200" dirty="0" smtClean="0"/>
              <a:t> </a:t>
            </a:r>
            <a:r>
              <a:rPr lang="en-US" sz="2200" dirty="0" err="1" smtClean="0"/>
              <a:t>yêu</a:t>
            </a:r>
            <a:r>
              <a:rPr lang="en-US" sz="2200" dirty="0" smtClean="0"/>
              <a:t> </a:t>
            </a:r>
            <a:r>
              <a:rPr lang="en-US" sz="2200" dirty="0" err="1" smtClean="0"/>
              <a:t>cầu</a:t>
            </a:r>
            <a:r>
              <a:rPr lang="en-US" sz="2200" dirty="0" smtClean="0"/>
              <a:t> </a:t>
            </a:r>
            <a:r>
              <a:rPr lang="en-US" sz="2200" dirty="0" err="1" smtClean="0"/>
              <a:t>pháp</a:t>
            </a:r>
            <a:r>
              <a:rPr lang="en-US" sz="2200" dirty="0" smtClean="0"/>
              <a:t> </a:t>
            </a:r>
            <a:r>
              <a:rPr lang="en-US" sz="2200" dirty="0" err="1" smtClean="0"/>
              <a:t>lý</a:t>
            </a:r>
            <a:r>
              <a:rPr lang="en-US" sz="2200" dirty="0" smtClean="0"/>
              <a:t> </a:t>
            </a:r>
            <a:r>
              <a:rPr lang="en-US" sz="2200" dirty="0" err="1" smtClean="0"/>
              <a:t>trong</a:t>
            </a:r>
            <a:r>
              <a:rPr lang="en-US" sz="2200" dirty="0" smtClean="0"/>
              <a:t> </a:t>
            </a:r>
            <a:r>
              <a:rPr lang="en-US" sz="2200" dirty="0" err="1" smtClean="0"/>
              <a:t>lâm</a:t>
            </a:r>
            <a:r>
              <a:rPr lang="en-US" sz="2200" dirty="0" smtClean="0"/>
              <a:t> </a:t>
            </a:r>
            <a:r>
              <a:rPr lang="en-US" sz="2200" dirty="0" err="1" smtClean="0"/>
              <a:t>nghiệp</a:t>
            </a:r>
            <a:r>
              <a:rPr lang="en-US" sz="2200" dirty="0" smtClean="0"/>
              <a:t> </a:t>
            </a:r>
            <a:r>
              <a:rPr lang="en-US" sz="2200" dirty="0" err="1" smtClean="0"/>
              <a:t>và</a:t>
            </a:r>
            <a:endParaRPr lang="en-US" sz="2200" dirty="0"/>
          </a:p>
          <a:p>
            <a:r>
              <a:rPr lang="en-US" sz="2200" dirty="0" err="1" smtClean="0"/>
              <a:t>Xây</a:t>
            </a:r>
            <a:r>
              <a:rPr lang="en-US" sz="2200" dirty="0" smtClean="0"/>
              <a:t> </a:t>
            </a:r>
            <a:r>
              <a:rPr lang="en-US" sz="2200" dirty="0" err="1" smtClean="0"/>
              <a:t>dựng</a:t>
            </a:r>
            <a:r>
              <a:rPr lang="en-US" sz="2200" dirty="0" smtClean="0"/>
              <a:t> </a:t>
            </a:r>
            <a:r>
              <a:rPr lang="en-US" sz="2200" dirty="0" err="1" smtClean="0"/>
              <a:t>hệ</a:t>
            </a:r>
            <a:r>
              <a:rPr lang="en-US" sz="2200" dirty="0" smtClean="0"/>
              <a:t> </a:t>
            </a:r>
            <a:r>
              <a:rPr lang="en-US" sz="2200" dirty="0" err="1" smtClean="0"/>
              <a:t>thống</a:t>
            </a:r>
            <a:r>
              <a:rPr lang="en-US" sz="2200" dirty="0" smtClean="0"/>
              <a:t> </a:t>
            </a:r>
            <a:r>
              <a:rPr lang="en-US" sz="2200" dirty="0" err="1" smtClean="0"/>
              <a:t>chuỗi</a:t>
            </a:r>
            <a:r>
              <a:rPr lang="en-US" sz="2200" dirty="0" smtClean="0"/>
              <a:t> </a:t>
            </a:r>
            <a:r>
              <a:rPr lang="en-US" sz="2200" dirty="0" err="1" smtClean="0"/>
              <a:t>hành</a:t>
            </a:r>
            <a:r>
              <a:rPr lang="en-US" sz="2200" dirty="0" smtClean="0"/>
              <a:t> </a:t>
            </a:r>
            <a:r>
              <a:rPr lang="en-US" sz="2200" dirty="0" err="1" smtClean="0"/>
              <a:t>trình</a:t>
            </a:r>
            <a:r>
              <a:rPr lang="en-US" sz="2200" dirty="0" smtClean="0"/>
              <a:t> </a:t>
            </a:r>
            <a:r>
              <a:rPr lang="en-US" sz="2200" dirty="0" err="1" smtClean="0"/>
              <a:t>sản</a:t>
            </a:r>
            <a:r>
              <a:rPr lang="en-US" sz="2200" dirty="0" smtClean="0"/>
              <a:t> </a:t>
            </a:r>
            <a:r>
              <a:rPr lang="en-US" sz="2200" dirty="0" err="1" smtClean="0"/>
              <a:t>phẩm</a:t>
            </a:r>
            <a:r>
              <a:rPr lang="en-US" sz="2200" dirty="0" smtClean="0"/>
              <a:t> </a:t>
            </a:r>
            <a:r>
              <a:rPr lang="en-US" sz="2200" dirty="0" err="1" smtClean="0"/>
              <a:t>bao</a:t>
            </a:r>
            <a:r>
              <a:rPr lang="en-US" sz="2200" dirty="0" smtClean="0"/>
              <a:t> </a:t>
            </a:r>
            <a:r>
              <a:rPr lang="en-US" sz="2200" dirty="0" err="1" smtClean="0"/>
              <a:t>gồm</a:t>
            </a:r>
            <a:r>
              <a:rPr lang="en-US" sz="2200" dirty="0" smtClean="0"/>
              <a:t> </a:t>
            </a:r>
            <a:r>
              <a:rPr lang="en-US" sz="2200" dirty="0" err="1" smtClean="0"/>
              <a:t>đường</a:t>
            </a:r>
            <a:r>
              <a:rPr lang="en-US" sz="2200" dirty="0" smtClean="0"/>
              <a:t> </a:t>
            </a:r>
            <a:r>
              <a:rPr lang="en-US" sz="2200" dirty="0" err="1" smtClean="0"/>
              <a:t>đi</a:t>
            </a:r>
            <a:r>
              <a:rPr lang="en-US" sz="2200" dirty="0" smtClean="0"/>
              <a:t> </a:t>
            </a:r>
            <a:r>
              <a:rPr lang="en-US" sz="2200" dirty="0" err="1" smtClean="0"/>
              <a:t>của</a:t>
            </a:r>
            <a:r>
              <a:rPr lang="en-US" sz="2200" dirty="0" smtClean="0"/>
              <a:t> </a:t>
            </a:r>
            <a:r>
              <a:rPr lang="en-US" sz="2200" dirty="0" err="1" smtClean="0"/>
              <a:t>gỗ</a:t>
            </a:r>
            <a:r>
              <a:rPr lang="en-US" sz="2200" dirty="0" smtClean="0"/>
              <a:t> </a:t>
            </a:r>
            <a:r>
              <a:rPr lang="en-US" sz="2200" dirty="0" err="1" smtClean="0"/>
              <a:t>từ</a:t>
            </a:r>
            <a:r>
              <a:rPr lang="en-US" sz="2200" dirty="0" smtClean="0"/>
              <a:t> </a:t>
            </a:r>
            <a:r>
              <a:rPr lang="en-US" sz="2200" dirty="0" err="1" smtClean="0"/>
              <a:t>công</a:t>
            </a:r>
            <a:r>
              <a:rPr lang="en-US" sz="2200" dirty="0" smtClean="0"/>
              <a:t> </a:t>
            </a:r>
            <a:r>
              <a:rPr lang="en-US" sz="2200" dirty="0" err="1" smtClean="0"/>
              <a:t>ty</a:t>
            </a:r>
            <a:r>
              <a:rPr lang="en-US" sz="2200" dirty="0" smtClean="0"/>
              <a:t> </a:t>
            </a:r>
            <a:r>
              <a:rPr lang="en-US" sz="2200" dirty="0" err="1" smtClean="0"/>
              <a:t>lâm</a:t>
            </a:r>
            <a:r>
              <a:rPr lang="en-US" sz="2200" dirty="0" smtClean="0"/>
              <a:t> </a:t>
            </a:r>
            <a:r>
              <a:rPr lang="en-US" sz="2200" dirty="0" err="1" smtClean="0"/>
              <a:t>nghiệp</a:t>
            </a:r>
            <a:r>
              <a:rPr lang="en-US" sz="2200" dirty="0" smtClean="0"/>
              <a:t> </a:t>
            </a:r>
            <a:r>
              <a:rPr lang="en-US" sz="2200" dirty="0" err="1" smtClean="0"/>
              <a:t>cho</a:t>
            </a:r>
            <a:r>
              <a:rPr lang="en-US" sz="2200" dirty="0" smtClean="0"/>
              <a:t> </a:t>
            </a:r>
            <a:r>
              <a:rPr lang="en-US" sz="2200" dirty="0" err="1" smtClean="0"/>
              <a:t>đến</a:t>
            </a:r>
            <a:r>
              <a:rPr lang="en-US" sz="2200" dirty="0" smtClean="0"/>
              <a:t> </a:t>
            </a:r>
            <a:r>
              <a:rPr lang="en-US" sz="2200" dirty="0" err="1" smtClean="0"/>
              <a:t>điểm</a:t>
            </a:r>
            <a:r>
              <a:rPr lang="en-US" sz="2200" dirty="0" smtClean="0"/>
              <a:t> </a:t>
            </a:r>
            <a:r>
              <a:rPr lang="en-US" sz="2200" dirty="0" err="1" smtClean="0"/>
              <a:t>bán</a:t>
            </a:r>
            <a:r>
              <a:rPr lang="en-US" sz="2200" dirty="0" smtClean="0"/>
              <a:t> </a:t>
            </a:r>
            <a:r>
              <a:rPr lang="en-US" sz="2200" dirty="0" err="1" smtClean="0"/>
              <a:t>hàng</a:t>
            </a:r>
            <a:r>
              <a:rPr lang="en-US" sz="2200" dirty="0" smtClean="0"/>
              <a:t> (</a:t>
            </a:r>
            <a:r>
              <a:rPr lang="en-US" sz="2200" dirty="0" err="1" smtClean="0"/>
              <a:t>kiểm</a:t>
            </a:r>
            <a:r>
              <a:rPr lang="en-US" sz="2200" dirty="0" smtClean="0"/>
              <a:t> </a:t>
            </a:r>
            <a:r>
              <a:rPr lang="en-US" sz="2200" dirty="0" err="1" smtClean="0"/>
              <a:t>soát</a:t>
            </a:r>
            <a:r>
              <a:rPr lang="en-US" sz="2200" dirty="0" smtClean="0"/>
              <a:t> </a:t>
            </a:r>
            <a:r>
              <a:rPr lang="en-US" sz="2200" dirty="0" err="1" smtClean="0"/>
              <a:t>chuỗi</a:t>
            </a:r>
            <a:r>
              <a:rPr lang="en-US" sz="2200" dirty="0" smtClean="0"/>
              <a:t> </a:t>
            </a:r>
            <a:r>
              <a:rPr lang="en-US" sz="2200" dirty="0" err="1" smtClean="0"/>
              <a:t>cung</a:t>
            </a:r>
            <a:r>
              <a:rPr lang="en-US" sz="2200" dirty="0" smtClean="0"/>
              <a:t> </a:t>
            </a:r>
            <a:r>
              <a:rPr lang="en-US" sz="2200" dirty="0" err="1" smtClean="0"/>
              <a:t>ứng</a:t>
            </a:r>
            <a:r>
              <a:rPr lang="en-US" sz="2200" dirty="0" smtClean="0"/>
              <a:t> </a:t>
            </a:r>
            <a:r>
              <a:rPr lang="en-US" sz="2200" dirty="0" err="1" smtClean="0"/>
              <a:t>của</a:t>
            </a:r>
            <a:r>
              <a:rPr lang="en-US" sz="2200" dirty="0" smtClean="0"/>
              <a:t> </a:t>
            </a:r>
            <a:r>
              <a:rPr lang="en-US" sz="2200" dirty="0" err="1" smtClean="0"/>
              <a:t>tổ</a:t>
            </a:r>
            <a:r>
              <a:rPr lang="en-US" sz="2200" dirty="0" smtClean="0"/>
              <a:t> </a:t>
            </a:r>
            <a:r>
              <a:rPr lang="en-US" sz="2200" dirty="0" err="1" smtClean="0"/>
              <a:t>chức</a:t>
            </a:r>
            <a:r>
              <a:rPr lang="en-US" sz="2200" dirty="0" smtClean="0"/>
              <a:t>/</a:t>
            </a:r>
            <a:r>
              <a:rPr lang="en-US" sz="2200" dirty="0" err="1" smtClean="0"/>
              <a:t>nhà</a:t>
            </a:r>
            <a:r>
              <a:rPr lang="en-US" sz="2200" dirty="0" smtClean="0"/>
              <a:t> </a:t>
            </a:r>
            <a:r>
              <a:rPr lang="en-US" sz="2200" dirty="0" err="1" smtClean="0"/>
              <a:t>cung</a:t>
            </a:r>
            <a:r>
              <a:rPr lang="en-US" sz="2200" dirty="0" smtClean="0"/>
              <a:t> </a:t>
            </a:r>
            <a:r>
              <a:rPr lang="en-US" sz="2200" dirty="0" err="1" smtClean="0"/>
              <a:t>ứng</a:t>
            </a:r>
            <a:r>
              <a:rPr lang="en-US" sz="2200" dirty="0" smtClean="0"/>
              <a:t>)</a:t>
            </a:r>
          </a:p>
          <a:p>
            <a:pPr marL="0" indent="0">
              <a:buNone/>
            </a:pPr>
            <a:r>
              <a:rPr lang="en-US" sz="2200" dirty="0"/>
              <a:t/>
            </a:r>
            <a:br>
              <a:rPr lang="en-US" sz="2200" dirty="0"/>
            </a:br>
            <a:endParaRPr lang="en-US" sz="2200" dirty="0"/>
          </a:p>
        </p:txBody>
      </p:sp>
      <p:sp>
        <p:nvSpPr>
          <p:cNvPr id="12" name="Slide Number Placeholder 11"/>
          <p:cNvSpPr>
            <a:spLocks noGrp="1"/>
          </p:cNvSpPr>
          <p:nvPr>
            <p:ph type="sldNum" sz="quarter" idx="12"/>
          </p:nvPr>
        </p:nvSpPr>
        <p:spPr>
          <a:xfrm>
            <a:off x="6553200" y="6181041"/>
            <a:ext cx="2133600" cy="365125"/>
          </a:xfrm>
        </p:spPr>
        <p:txBody>
          <a:bodyPr/>
          <a:lstStyle/>
          <a:p>
            <a:fld id="{B463BFDE-9CDC-43FB-9D55-25579D371A3C}" type="slidenum">
              <a:rPr lang="en-US" smtClean="0"/>
              <a:pPr/>
              <a:t>12</a:t>
            </a:fld>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3324" y="3637859"/>
            <a:ext cx="8869680" cy="1100328"/>
          </a:xfrm>
          <a:prstGeom prst="rect">
            <a:avLst/>
          </a:prstGeom>
        </p:spPr>
      </p:pic>
      <p:sp>
        <p:nvSpPr>
          <p:cNvPr id="5" name="TextBox 4"/>
          <p:cNvSpPr txBox="1"/>
          <p:nvPr/>
        </p:nvSpPr>
        <p:spPr>
          <a:xfrm>
            <a:off x="1744700" y="5054736"/>
            <a:ext cx="6535638" cy="584775"/>
          </a:xfrm>
          <a:prstGeom prst="rect">
            <a:avLst/>
          </a:prstGeom>
          <a:noFill/>
        </p:spPr>
        <p:txBody>
          <a:bodyPr wrap="square" rtlCol="0">
            <a:spAutoFit/>
          </a:bodyPr>
          <a:lstStyle/>
          <a:p>
            <a:pPr algn="ctr"/>
            <a:r>
              <a:rPr lang="en-GB" sz="1600" dirty="0" err="1" smtClean="0"/>
              <a:t>Có</a:t>
            </a:r>
            <a:r>
              <a:rPr lang="en-GB" sz="1600" dirty="0" smtClean="0"/>
              <a:t> </a:t>
            </a:r>
            <a:r>
              <a:rPr lang="en-GB" sz="1600" dirty="0" err="1" smtClean="0"/>
              <a:t>thực</a:t>
            </a:r>
            <a:r>
              <a:rPr lang="en-GB" sz="1600" dirty="0" smtClean="0"/>
              <a:t> </a:t>
            </a:r>
            <a:r>
              <a:rPr lang="en-GB" sz="1600" dirty="0" err="1" smtClean="0"/>
              <a:t>hiện</a:t>
            </a:r>
            <a:r>
              <a:rPr lang="en-GB" sz="1600" dirty="0" smtClean="0"/>
              <a:t> </a:t>
            </a:r>
            <a:r>
              <a:rPr lang="en-GB" sz="1600" dirty="0" err="1" smtClean="0"/>
              <a:t>kiểm</a:t>
            </a:r>
            <a:r>
              <a:rPr lang="en-GB" sz="1600" dirty="0" smtClean="0"/>
              <a:t> </a:t>
            </a:r>
            <a:r>
              <a:rPr lang="en-GB" sz="1600" dirty="0" err="1" smtClean="0"/>
              <a:t>soát</a:t>
            </a:r>
            <a:r>
              <a:rPr lang="en-GB" sz="1600" dirty="0" smtClean="0"/>
              <a:t> </a:t>
            </a:r>
            <a:r>
              <a:rPr lang="en-GB" sz="1600" dirty="0" err="1" smtClean="0"/>
              <a:t>để</a:t>
            </a:r>
            <a:r>
              <a:rPr lang="en-GB" sz="1600" dirty="0" smtClean="0"/>
              <a:t> </a:t>
            </a:r>
            <a:r>
              <a:rPr lang="en-GB" sz="1600" dirty="0" err="1" smtClean="0"/>
              <a:t>đảm</a:t>
            </a:r>
            <a:r>
              <a:rPr lang="en-GB" sz="1600" dirty="0" smtClean="0"/>
              <a:t> </a:t>
            </a:r>
            <a:r>
              <a:rPr lang="en-GB" sz="1600" dirty="0" err="1" smtClean="0"/>
              <a:t>bảo</a:t>
            </a:r>
            <a:r>
              <a:rPr lang="en-GB" sz="1600" dirty="0" smtClean="0"/>
              <a:t> </a:t>
            </a:r>
            <a:r>
              <a:rPr lang="en-GB" sz="1600" dirty="0" err="1" smtClean="0"/>
              <a:t>gỗ</a:t>
            </a:r>
            <a:r>
              <a:rPr lang="en-GB" sz="1600" dirty="0" smtClean="0"/>
              <a:t> </a:t>
            </a:r>
            <a:r>
              <a:rPr lang="en-GB" sz="1600" dirty="0" err="1" smtClean="0"/>
              <a:t>có</a:t>
            </a:r>
            <a:r>
              <a:rPr lang="en-GB" sz="1600" dirty="0" smtClean="0"/>
              <a:t> </a:t>
            </a:r>
            <a:r>
              <a:rPr lang="en-GB" sz="1600" dirty="0" err="1" smtClean="0"/>
              <a:t>nguồn</a:t>
            </a:r>
            <a:r>
              <a:rPr lang="en-GB" sz="1600" dirty="0" smtClean="0"/>
              <a:t> </a:t>
            </a:r>
            <a:r>
              <a:rPr lang="en-GB" sz="1600" dirty="0" err="1" smtClean="0"/>
              <a:t>gốc</a:t>
            </a:r>
            <a:r>
              <a:rPr lang="en-GB" sz="1600" dirty="0" smtClean="0"/>
              <a:t> </a:t>
            </a:r>
            <a:r>
              <a:rPr lang="en-GB" sz="1600" dirty="0" err="1" smtClean="0"/>
              <a:t>hợp</a:t>
            </a:r>
            <a:r>
              <a:rPr lang="en-GB" sz="1600" dirty="0" smtClean="0"/>
              <a:t> </a:t>
            </a:r>
            <a:r>
              <a:rPr lang="en-GB" sz="1600" dirty="0" err="1" smtClean="0"/>
              <a:t>pháp</a:t>
            </a:r>
            <a:r>
              <a:rPr lang="en-GB" sz="1600" dirty="0" smtClean="0"/>
              <a:t> </a:t>
            </a:r>
            <a:r>
              <a:rPr lang="en-GB" sz="1600" dirty="0" err="1" smtClean="0"/>
              <a:t>không</a:t>
            </a:r>
            <a:r>
              <a:rPr lang="en-GB" sz="1600" dirty="0" smtClean="0"/>
              <a:t> </a:t>
            </a:r>
            <a:r>
              <a:rPr lang="en-GB" sz="1600" dirty="0" err="1" smtClean="0"/>
              <a:t>bị</a:t>
            </a:r>
            <a:r>
              <a:rPr lang="en-GB" sz="1600" dirty="0" smtClean="0"/>
              <a:t> </a:t>
            </a:r>
            <a:r>
              <a:rPr lang="en-GB" sz="1600" dirty="0" err="1" smtClean="0"/>
              <a:t>pha</a:t>
            </a:r>
            <a:r>
              <a:rPr lang="en-GB" sz="1600" dirty="0" smtClean="0"/>
              <a:t> </a:t>
            </a:r>
            <a:r>
              <a:rPr lang="en-GB" sz="1600" dirty="0" err="1" smtClean="0"/>
              <a:t>trộn</a:t>
            </a:r>
            <a:r>
              <a:rPr lang="en-GB" sz="1600" dirty="0" smtClean="0"/>
              <a:t> </a:t>
            </a:r>
            <a:r>
              <a:rPr lang="en-GB" sz="1600" dirty="0" err="1" smtClean="0"/>
              <a:t>hoặc</a:t>
            </a:r>
            <a:r>
              <a:rPr lang="en-GB" sz="1600" dirty="0" smtClean="0"/>
              <a:t> </a:t>
            </a:r>
            <a:r>
              <a:rPr lang="en-GB" sz="1600" dirty="0" err="1" smtClean="0"/>
              <a:t>thay</a:t>
            </a:r>
            <a:r>
              <a:rPr lang="en-GB" sz="1600" dirty="0" smtClean="0"/>
              <a:t> </a:t>
            </a:r>
            <a:r>
              <a:rPr lang="en-GB" sz="1600" dirty="0" err="1" smtClean="0"/>
              <a:t>thế</a:t>
            </a:r>
            <a:r>
              <a:rPr lang="en-GB" sz="1600" dirty="0" smtClean="0"/>
              <a:t> </a:t>
            </a:r>
            <a:r>
              <a:rPr lang="en-GB" sz="1600" dirty="0" err="1" smtClean="0"/>
              <a:t>với</a:t>
            </a:r>
            <a:r>
              <a:rPr lang="en-GB" sz="1600" dirty="0" smtClean="0"/>
              <a:t> </a:t>
            </a:r>
            <a:r>
              <a:rPr lang="en-GB" sz="1600" dirty="0" err="1" smtClean="0"/>
              <a:t>nguyên</a:t>
            </a:r>
            <a:r>
              <a:rPr lang="en-GB" sz="1600" dirty="0" smtClean="0"/>
              <a:t> </a:t>
            </a:r>
            <a:r>
              <a:rPr lang="en-GB" sz="1600" dirty="0" err="1" smtClean="0"/>
              <a:t>liệu</a:t>
            </a:r>
            <a:r>
              <a:rPr lang="en-GB" sz="1600" dirty="0" smtClean="0"/>
              <a:t> </a:t>
            </a:r>
            <a:r>
              <a:rPr lang="en-GB" sz="1600" dirty="0" err="1" smtClean="0"/>
              <a:t>khác</a:t>
            </a:r>
            <a:r>
              <a:rPr lang="en-GB" sz="1600" dirty="0" smtClean="0"/>
              <a:t> </a:t>
            </a:r>
            <a:r>
              <a:rPr lang="en-GB" sz="1600" dirty="0" err="1" smtClean="0"/>
              <a:t>không</a:t>
            </a:r>
            <a:r>
              <a:rPr lang="en-GB" sz="1600" dirty="0" smtClean="0"/>
              <a:t>?</a:t>
            </a:r>
            <a:endParaRPr lang="en-GB" sz="1600" dirty="0"/>
          </a:p>
        </p:txBody>
      </p:sp>
      <p:sp>
        <p:nvSpPr>
          <p:cNvPr id="6" name="TextBox 5"/>
          <p:cNvSpPr txBox="1"/>
          <p:nvPr/>
        </p:nvSpPr>
        <p:spPr>
          <a:xfrm>
            <a:off x="-76200" y="5066878"/>
            <a:ext cx="1872208" cy="830997"/>
          </a:xfrm>
          <a:prstGeom prst="rect">
            <a:avLst/>
          </a:prstGeom>
          <a:noFill/>
        </p:spPr>
        <p:txBody>
          <a:bodyPr wrap="square" rtlCol="0">
            <a:spAutoFit/>
          </a:bodyPr>
          <a:lstStyle/>
          <a:p>
            <a:pPr algn="ctr"/>
            <a:r>
              <a:rPr lang="en-GB" sz="1600" dirty="0" err="1" smtClean="0"/>
              <a:t>Rừng</a:t>
            </a:r>
            <a:r>
              <a:rPr lang="en-GB" sz="1600" dirty="0" smtClean="0"/>
              <a:t> </a:t>
            </a:r>
            <a:r>
              <a:rPr lang="en-GB" sz="1600" dirty="0" err="1" smtClean="0"/>
              <a:t>có</a:t>
            </a:r>
            <a:r>
              <a:rPr lang="en-GB" sz="1600" dirty="0" smtClean="0"/>
              <a:t> </a:t>
            </a:r>
            <a:r>
              <a:rPr lang="en-GB" sz="1600" dirty="0" err="1" smtClean="0"/>
              <a:t>được</a:t>
            </a:r>
            <a:r>
              <a:rPr lang="en-GB" sz="1600" dirty="0" smtClean="0"/>
              <a:t> </a:t>
            </a:r>
          </a:p>
          <a:p>
            <a:pPr algn="ctr"/>
            <a:r>
              <a:rPr lang="en-GB" sz="1600" dirty="0" err="1" smtClean="0"/>
              <a:t>quản</a:t>
            </a:r>
            <a:r>
              <a:rPr lang="en-GB" sz="1600" dirty="0" smtClean="0"/>
              <a:t> </a:t>
            </a:r>
            <a:r>
              <a:rPr lang="en-GB" sz="1600" dirty="0" err="1" smtClean="0"/>
              <a:t>lý</a:t>
            </a:r>
            <a:r>
              <a:rPr lang="en-GB" sz="1600" dirty="0" smtClean="0"/>
              <a:t> </a:t>
            </a:r>
            <a:r>
              <a:rPr lang="en-GB" sz="1600" dirty="0" err="1" smtClean="0"/>
              <a:t>hợp</a:t>
            </a:r>
            <a:r>
              <a:rPr lang="en-GB" sz="1600" dirty="0" smtClean="0"/>
              <a:t> </a:t>
            </a:r>
            <a:r>
              <a:rPr lang="en-GB" sz="1600" dirty="0" err="1" smtClean="0"/>
              <a:t>pháp</a:t>
            </a:r>
            <a:r>
              <a:rPr lang="en-GB" sz="1600" dirty="0" smtClean="0"/>
              <a:t> </a:t>
            </a:r>
            <a:r>
              <a:rPr lang="en-GB" sz="1600" dirty="0" err="1" smtClean="0"/>
              <a:t>không</a:t>
            </a:r>
            <a:r>
              <a:rPr lang="en-GB" sz="1600" dirty="0" smtClean="0"/>
              <a:t>?</a:t>
            </a:r>
            <a:endParaRPr lang="en-GB" sz="1600" dirty="0"/>
          </a:p>
        </p:txBody>
      </p:sp>
      <p:sp>
        <p:nvSpPr>
          <p:cNvPr id="7" name="Right Arrow 6"/>
          <p:cNvSpPr/>
          <p:nvPr/>
        </p:nvSpPr>
        <p:spPr>
          <a:xfrm rot="5400000">
            <a:off x="713887" y="4739010"/>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rot="16200000">
            <a:off x="1803866" y="4732205"/>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16200000">
            <a:off x="7979464" y="4735543"/>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1846810" y="3305942"/>
            <a:ext cx="6535638" cy="338554"/>
          </a:xfrm>
          <a:prstGeom prst="rect">
            <a:avLst/>
          </a:prstGeom>
          <a:noFill/>
        </p:spPr>
        <p:txBody>
          <a:bodyPr wrap="square" rtlCol="0">
            <a:spAutoFit/>
          </a:bodyPr>
          <a:lstStyle>
            <a:defPPr>
              <a:defRPr lang="en-US"/>
            </a:defPPr>
            <a:lvl1pPr algn="ctr">
              <a:defRPr sz="1600" b="1" i="1">
                <a:solidFill>
                  <a:schemeClr val="accent5">
                    <a:lumMod val="75000"/>
                  </a:schemeClr>
                </a:solidFill>
              </a:defRPr>
            </a:lvl1pPr>
          </a:lstStyle>
          <a:p>
            <a:r>
              <a:rPr lang="en-GB" dirty="0" err="1" smtClean="0"/>
              <a:t>Kiểm</a:t>
            </a:r>
            <a:r>
              <a:rPr lang="en-GB" dirty="0" smtClean="0"/>
              <a:t> </a:t>
            </a:r>
            <a:r>
              <a:rPr lang="en-GB" dirty="0" err="1" smtClean="0"/>
              <a:t>soát</a:t>
            </a:r>
            <a:r>
              <a:rPr lang="en-GB" dirty="0" smtClean="0"/>
              <a:t> </a:t>
            </a:r>
            <a:r>
              <a:rPr lang="en-GB" dirty="0" err="1" smtClean="0"/>
              <a:t>chuỗi</a:t>
            </a:r>
            <a:r>
              <a:rPr lang="en-GB" dirty="0" smtClean="0"/>
              <a:t> </a:t>
            </a:r>
            <a:r>
              <a:rPr lang="en-GB" dirty="0" err="1" smtClean="0"/>
              <a:t>cung</a:t>
            </a:r>
            <a:r>
              <a:rPr lang="en-GB" dirty="0" smtClean="0"/>
              <a:t> </a:t>
            </a:r>
            <a:r>
              <a:rPr lang="en-GB" dirty="0" err="1" smtClean="0"/>
              <a:t>ứng</a:t>
            </a:r>
            <a:endParaRPr lang="en-GB" dirty="0"/>
          </a:p>
        </p:txBody>
      </p:sp>
      <p:sp>
        <p:nvSpPr>
          <p:cNvPr id="11" name="TextBox 10"/>
          <p:cNvSpPr txBox="1"/>
          <p:nvPr/>
        </p:nvSpPr>
        <p:spPr>
          <a:xfrm>
            <a:off x="-25398" y="3218557"/>
            <a:ext cx="1872208" cy="338554"/>
          </a:xfrm>
          <a:prstGeom prst="rect">
            <a:avLst/>
          </a:prstGeom>
          <a:noFill/>
        </p:spPr>
        <p:txBody>
          <a:bodyPr wrap="square" rtlCol="0">
            <a:spAutoFit/>
          </a:bodyPr>
          <a:lstStyle/>
          <a:p>
            <a:pPr algn="ctr"/>
            <a:r>
              <a:rPr lang="en-GB" sz="1600" b="1" i="1" dirty="0" err="1" smtClean="0">
                <a:solidFill>
                  <a:schemeClr val="accent5">
                    <a:lumMod val="75000"/>
                  </a:schemeClr>
                </a:solidFill>
              </a:rPr>
              <a:t>Quản</a:t>
            </a:r>
            <a:r>
              <a:rPr lang="en-GB" sz="1600" b="1" i="1" dirty="0" smtClean="0">
                <a:solidFill>
                  <a:schemeClr val="accent5">
                    <a:lumMod val="75000"/>
                  </a:schemeClr>
                </a:solidFill>
              </a:rPr>
              <a:t> </a:t>
            </a:r>
            <a:r>
              <a:rPr lang="en-GB" sz="1600" b="1" i="1" dirty="0" err="1" smtClean="0">
                <a:solidFill>
                  <a:schemeClr val="accent5">
                    <a:lumMod val="75000"/>
                  </a:schemeClr>
                </a:solidFill>
              </a:rPr>
              <a:t>lý</a:t>
            </a:r>
            <a:r>
              <a:rPr lang="en-GB" sz="1600" b="1" i="1" dirty="0" smtClean="0">
                <a:solidFill>
                  <a:schemeClr val="accent5">
                    <a:lumMod val="75000"/>
                  </a:schemeClr>
                </a:solidFill>
              </a:rPr>
              <a:t> </a:t>
            </a:r>
            <a:r>
              <a:rPr lang="en-GB" sz="1600" b="1" i="1" dirty="0" err="1" smtClean="0">
                <a:solidFill>
                  <a:schemeClr val="accent5">
                    <a:lumMod val="75000"/>
                  </a:schemeClr>
                </a:solidFill>
              </a:rPr>
              <a:t>rừng</a:t>
            </a:r>
            <a:endParaRPr lang="en-GB" sz="1600" b="1" i="1" dirty="0">
              <a:solidFill>
                <a:schemeClr val="accent5">
                  <a:lumMod val="75000"/>
                </a:schemeClr>
              </a:solidFill>
            </a:endParaRPr>
          </a:p>
        </p:txBody>
      </p:sp>
      <p:sp>
        <p:nvSpPr>
          <p:cNvPr id="13" name="Rectangle 12"/>
          <p:cNvSpPr/>
          <p:nvPr/>
        </p:nvSpPr>
        <p:spPr>
          <a:xfrm>
            <a:off x="2317069" y="5776259"/>
            <a:ext cx="4987647" cy="646331"/>
          </a:xfrm>
          <a:prstGeom prst="rect">
            <a:avLst/>
          </a:prstGeom>
        </p:spPr>
        <p:txBody>
          <a:bodyPr wrap="none">
            <a:spAutoFit/>
          </a:bodyPr>
          <a:lstStyle/>
          <a:p>
            <a:pPr algn="ctr"/>
            <a:r>
              <a:rPr lang="en-US" b="1" u="sng" dirty="0" smtClean="0"/>
              <a:t>BÁO CÁO </a:t>
            </a:r>
          </a:p>
          <a:p>
            <a:pPr algn="ctr"/>
            <a:r>
              <a:rPr lang="en-US" u="sng" dirty="0" err="1" smtClean="0"/>
              <a:t>Về</a:t>
            </a:r>
            <a:r>
              <a:rPr lang="en-US" u="sng" dirty="0" smtClean="0"/>
              <a:t> </a:t>
            </a:r>
            <a:r>
              <a:rPr lang="en-US" u="sng" dirty="0" err="1" smtClean="0"/>
              <a:t>một</a:t>
            </a:r>
            <a:r>
              <a:rPr lang="en-US" u="sng" dirty="0" smtClean="0"/>
              <a:t> </a:t>
            </a:r>
            <a:r>
              <a:rPr lang="en-US" u="sng" dirty="0" err="1" smtClean="0"/>
              <a:t>chuỗi</a:t>
            </a:r>
            <a:r>
              <a:rPr lang="en-US" u="sng" dirty="0" smtClean="0"/>
              <a:t> </a:t>
            </a:r>
            <a:r>
              <a:rPr lang="en-US" u="sng" dirty="0" err="1" smtClean="0"/>
              <a:t>cung</a:t>
            </a:r>
            <a:r>
              <a:rPr lang="en-US" u="sng" dirty="0" smtClean="0"/>
              <a:t> </a:t>
            </a:r>
            <a:r>
              <a:rPr lang="en-US" u="sng" dirty="0" err="1" smtClean="0"/>
              <a:t>được</a:t>
            </a:r>
            <a:r>
              <a:rPr lang="en-US" u="sng" dirty="0" smtClean="0"/>
              <a:t> </a:t>
            </a:r>
            <a:r>
              <a:rPr lang="en-US" u="sng" dirty="0" err="1" smtClean="0"/>
              <a:t>xác</a:t>
            </a:r>
            <a:r>
              <a:rPr lang="en-US" u="sng" dirty="0" smtClean="0"/>
              <a:t> </a:t>
            </a:r>
            <a:r>
              <a:rPr lang="en-US" u="sng" dirty="0" err="1" smtClean="0"/>
              <a:t>định</a:t>
            </a:r>
            <a:r>
              <a:rPr lang="en-US" u="sng" dirty="0" smtClean="0"/>
              <a:t> </a:t>
            </a:r>
            <a:r>
              <a:rPr lang="en-US" u="sng" dirty="0" err="1" smtClean="0"/>
              <a:t>cho</a:t>
            </a:r>
            <a:r>
              <a:rPr lang="en-US" u="sng" dirty="0" smtClean="0"/>
              <a:t> </a:t>
            </a:r>
            <a:r>
              <a:rPr lang="en-US" u="sng" dirty="0" err="1" smtClean="0"/>
              <a:t>việc</a:t>
            </a:r>
            <a:r>
              <a:rPr lang="en-US" u="sng" dirty="0" smtClean="0"/>
              <a:t> </a:t>
            </a:r>
            <a:r>
              <a:rPr lang="en-US" u="sng" dirty="0" err="1" smtClean="0"/>
              <a:t>đánh</a:t>
            </a:r>
            <a:r>
              <a:rPr lang="en-US" u="sng" dirty="0" smtClean="0"/>
              <a:t> </a:t>
            </a:r>
            <a:r>
              <a:rPr lang="en-US" u="sng" dirty="0" err="1" smtClean="0"/>
              <a:t>giá</a:t>
            </a:r>
            <a:endParaRPr lang="en-US" u="sng" dirty="0"/>
          </a:p>
        </p:txBody>
      </p:sp>
    </p:spTree>
    <p:extLst>
      <p:ext uri="{BB962C8B-B14F-4D97-AF65-F5344CB8AC3E}">
        <p14:creationId xmlns:p14="http://schemas.microsoft.com/office/powerpoint/2010/main" val="11972316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Chứng</a:t>
            </a:r>
            <a:r>
              <a:rPr lang="en-GB" dirty="0" smtClean="0"/>
              <a:t> </a:t>
            </a:r>
            <a:r>
              <a:rPr lang="en-GB" dirty="0" err="1" smtClean="0"/>
              <a:t>nhận</a:t>
            </a:r>
            <a:r>
              <a:rPr lang="en-GB" dirty="0" smtClean="0"/>
              <a:t>_ </a:t>
            </a:r>
            <a:r>
              <a:rPr lang="en-GB" dirty="0" err="1" smtClean="0"/>
              <a:t>cách</a:t>
            </a:r>
            <a:r>
              <a:rPr lang="en-GB" dirty="0" smtClean="0"/>
              <a:t> </a:t>
            </a:r>
            <a:r>
              <a:rPr lang="en-GB" dirty="0" err="1" smtClean="0"/>
              <a:t>thức</a:t>
            </a:r>
            <a:r>
              <a:rPr lang="en-GB" dirty="0" smtClean="0"/>
              <a:t> </a:t>
            </a:r>
            <a:r>
              <a:rPr lang="en-GB" dirty="0" err="1" smtClean="0"/>
              <a:t>hoạt</a:t>
            </a:r>
            <a:r>
              <a:rPr lang="en-GB" dirty="0" smtClean="0"/>
              <a:t> </a:t>
            </a:r>
            <a:r>
              <a:rPr lang="en-GB" dirty="0" err="1" smtClean="0"/>
              <a:t>động</a:t>
            </a:r>
            <a:r>
              <a:rPr lang="en-GB" dirty="0" smtClean="0"/>
              <a:t>?</a:t>
            </a:r>
            <a:endParaRPr lang="en-US" dirty="0"/>
          </a:p>
        </p:txBody>
      </p:sp>
      <p:sp>
        <p:nvSpPr>
          <p:cNvPr id="3" name="Content Placeholder 2"/>
          <p:cNvSpPr>
            <a:spLocks noGrp="1"/>
          </p:cNvSpPr>
          <p:nvPr>
            <p:ph idx="1"/>
          </p:nvPr>
        </p:nvSpPr>
        <p:spPr>
          <a:xfrm>
            <a:off x="457422" y="1579418"/>
            <a:ext cx="8253046" cy="4360418"/>
          </a:xfrm>
        </p:spPr>
        <p:txBody>
          <a:bodyPr>
            <a:normAutofit/>
          </a:bodyPr>
          <a:lstStyle/>
          <a:p>
            <a:r>
              <a:rPr lang="en-US" sz="2600" dirty="0" err="1" smtClean="0"/>
              <a:t>Xác</a:t>
            </a:r>
            <a:r>
              <a:rPr lang="en-US" sz="2600" dirty="0" smtClean="0"/>
              <a:t> minh </a:t>
            </a:r>
            <a:r>
              <a:rPr lang="en-US" sz="2600" u="sng" dirty="0" err="1" smtClean="0"/>
              <a:t>hoạt</a:t>
            </a:r>
            <a:r>
              <a:rPr lang="en-US" sz="2600" u="sng" dirty="0" smtClean="0"/>
              <a:t> </a:t>
            </a:r>
            <a:r>
              <a:rPr lang="en-US" sz="2600" u="sng" dirty="0" err="1" smtClean="0"/>
              <a:t>động</a:t>
            </a:r>
            <a:r>
              <a:rPr lang="en-US" sz="2600" u="sng" dirty="0" smtClean="0"/>
              <a:t> </a:t>
            </a:r>
            <a:r>
              <a:rPr lang="en-US" sz="2600" u="sng" dirty="0" err="1" smtClean="0"/>
              <a:t>quản</a:t>
            </a:r>
            <a:r>
              <a:rPr lang="en-US" sz="2600" u="sng" dirty="0" smtClean="0"/>
              <a:t> </a:t>
            </a:r>
            <a:r>
              <a:rPr lang="en-US" sz="2600" u="sng" dirty="0" err="1" smtClean="0"/>
              <a:t>lý</a:t>
            </a:r>
            <a:r>
              <a:rPr lang="en-US" sz="2600" u="sng" dirty="0" smtClean="0"/>
              <a:t> </a:t>
            </a:r>
            <a:r>
              <a:rPr lang="en-US" sz="2600" u="sng" dirty="0" err="1" smtClean="0"/>
              <a:t>hệ</a:t>
            </a:r>
            <a:r>
              <a:rPr lang="en-US" sz="2600" u="sng" dirty="0" smtClean="0"/>
              <a:t> </a:t>
            </a:r>
            <a:r>
              <a:rPr lang="en-US" sz="2600" u="sng" dirty="0" err="1" smtClean="0"/>
              <a:t>thống</a:t>
            </a:r>
            <a:r>
              <a:rPr lang="en-US" sz="2600" u="sng" dirty="0" smtClean="0"/>
              <a:t> </a:t>
            </a:r>
            <a:r>
              <a:rPr lang="en-US" sz="2600" dirty="0" smtClean="0"/>
              <a:t> </a:t>
            </a:r>
            <a:r>
              <a:rPr lang="en-US" sz="2600" dirty="0" err="1" smtClean="0"/>
              <a:t>và</a:t>
            </a:r>
            <a:r>
              <a:rPr lang="en-US" sz="2600" dirty="0" smtClean="0"/>
              <a:t> </a:t>
            </a:r>
            <a:r>
              <a:rPr lang="en-US" sz="2600" dirty="0" err="1" smtClean="0"/>
              <a:t>việc</a:t>
            </a:r>
            <a:r>
              <a:rPr lang="en-US" sz="2600" dirty="0" smtClean="0"/>
              <a:t> </a:t>
            </a:r>
            <a:r>
              <a:rPr lang="en-US" sz="2600" dirty="0" err="1" smtClean="0"/>
              <a:t>tuân</a:t>
            </a:r>
            <a:r>
              <a:rPr lang="en-US" sz="2600" dirty="0" smtClean="0"/>
              <a:t> </a:t>
            </a:r>
            <a:r>
              <a:rPr lang="en-US" sz="2600" dirty="0" err="1" smtClean="0"/>
              <a:t>thủ</a:t>
            </a:r>
            <a:r>
              <a:rPr lang="en-US" sz="2600" dirty="0" smtClean="0"/>
              <a:t> </a:t>
            </a:r>
            <a:r>
              <a:rPr lang="en-US" sz="2600" dirty="0" err="1" smtClean="0"/>
              <a:t>các</a:t>
            </a:r>
            <a:r>
              <a:rPr lang="en-US" sz="2600" dirty="0" smtClean="0"/>
              <a:t> </a:t>
            </a:r>
            <a:r>
              <a:rPr lang="en-US" sz="2600" dirty="0" err="1" smtClean="0"/>
              <a:t>yêu</a:t>
            </a:r>
            <a:r>
              <a:rPr lang="en-US" sz="2600" dirty="0" smtClean="0"/>
              <a:t> </a:t>
            </a:r>
            <a:r>
              <a:rPr lang="en-US" sz="2600" dirty="0" err="1" smtClean="0"/>
              <a:t>cầu</a:t>
            </a:r>
            <a:r>
              <a:rPr lang="en-US" sz="2600" dirty="0" smtClean="0"/>
              <a:t> </a:t>
            </a:r>
            <a:r>
              <a:rPr lang="en-US" sz="2600" dirty="0" err="1" smtClean="0"/>
              <a:t>theo</a:t>
            </a:r>
            <a:r>
              <a:rPr lang="en-US" sz="2600" dirty="0" smtClean="0"/>
              <a:t> </a:t>
            </a:r>
            <a:r>
              <a:rPr lang="en-US" sz="2600" dirty="0" err="1" smtClean="0"/>
              <a:t>tiêu</a:t>
            </a:r>
            <a:r>
              <a:rPr lang="en-US" sz="2600" dirty="0" smtClean="0"/>
              <a:t> </a:t>
            </a:r>
            <a:r>
              <a:rPr lang="en-US" sz="2600" dirty="0" err="1" smtClean="0"/>
              <a:t>chuẩn</a:t>
            </a:r>
            <a:r>
              <a:rPr lang="en-US" sz="2600" dirty="0" smtClean="0"/>
              <a:t> FSC® COC </a:t>
            </a:r>
            <a:r>
              <a:rPr lang="en-US" sz="2600" dirty="0" err="1" smtClean="0"/>
              <a:t>và</a:t>
            </a:r>
            <a:r>
              <a:rPr lang="en-US" sz="2600" dirty="0" smtClean="0"/>
              <a:t> PEFC.</a:t>
            </a:r>
          </a:p>
          <a:p>
            <a:r>
              <a:rPr lang="en-US" sz="2600" dirty="0" err="1" smtClean="0"/>
              <a:t>Nắm</a:t>
            </a:r>
            <a:r>
              <a:rPr lang="en-US" sz="2600" dirty="0" smtClean="0"/>
              <a:t> </a:t>
            </a:r>
            <a:r>
              <a:rPr lang="en-US" sz="2600" dirty="0" err="1" smtClean="0"/>
              <a:t>bắt</a:t>
            </a:r>
            <a:r>
              <a:rPr lang="en-US" sz="2600" dirty="0" smtClean="0"/>
              <a:t> </a:t>
            </a:r>
            <a:r>
              <a:rPr lang="en-US" sz="2600" dirty="0" err="1" smtClean="0"/>
              <a:t>hoạt</a:t>
            </a:r>
            <a:r>
              <a:rPr lang="en-US" sz="2600" dirty="0" smtClean="0"/>
              <a:t> </a:t>
            </a:r>
            <a:r>
              <a:rPr lang="en-US" sz="2600" dirty="0" err="1" smtClean="0"/>
              <a:t>động</a:t>
            </a:r>
            <a:r>
              <a:rPr lang="en-US" sz="2600" dirty="0" smtClean="0"/>
              <a:t> [</a:t>
            </a:r>
            <a:r>
              <a:rPr lang="en-US" sz="2600" dirty="0" err="1" smtClean="0"/>
              <a:t>đánh</a:t>
            </a:r>
            <a:r>
              <a:rPr lang="en-US" sz="2600" dirty="0" smtClean="0"/>
              <a:t> </a:t>
            </a:r>
            <a:r>
              <a:rPr lang="en-US" sz="2600" dirty="0" err="1" smtClean="0"/>
              <a:t>giá</a:t>
            </a:r>
            <a:r>
              <a:rPr lang="en-US" sz="2600" dirty="0" smtClean="0"/>
              <a:t> </a:t>
            </a:r>
            <a:r>
              <a:rPr lang="en-US" sz="2600" dirty="0" err="1" smtClean="0"/>
              <a:t>không</a:t>
            </a:r>
            <a:r>
              <a:rPr lang="en-US" sz="2600" dirty="0" smtClean="0"/>
              <a:t> </a:t>
            </a:r>
            <a:r>
              <a:rPr lang="en-US" sz="2600" dirty="0" err="1" smtClean="0"/>
              <a:t>liên</a:t>
            </a:r>
            <a:r>
              <a:rPr lang="en-US" sz="2600" dirty="0" smtClean="0"/>
              <a:t> </a:t>
            </a:r>
            <a:r>
              <a:rPr lang="en-US" sz="2600" dirty="0" err="1" smtClean="0"/>
              <a:t>tục</a:t>
            </a:r>
            <a:r>
              <a:rPr lang="en-US" sz="2600" dirty="0" smtClean="0"/>
              <a:t> </a:t>
            </a:r>
            <a:r>
              <a:rPr lang="en-US" sz="2600" dirty="0" err="1" smtClean="0"/>
              <a:t>về</a:t>
            </a:r>
            <a:r>
              <a:rPr lang="en-US" sz="2600" dirty="0" smtClean="0"/>
              <a:t> </a:t>
            </a:r>
            <a:r>
              <a:rPr lang="en-US" sz="2600" dirty="0" err="1" smtClean="0"/>
              <a:t>các</a:t>
            </a:r>
            <a:r>
              <a:rPr lang="en-US" sz="2600" dirty="0" smtClean="0"/>
              <a:t> </a:t>
            </a:r>
            <a:r>
              <a:rPr lang="en-US" sz="2600" dirty="0" err="1" smtClean="0"/>
              <a:t>hoạt</a:t>
            </a:r>
            <a:r>
              <a:rPr lang="en-US" sz="2600" dirty="0" smtClean="0"/>
              <a:t> </a:t>
            </a:r>
            <a:r>
              <a:rPr lang="en-US" sz="2600" dirty="0" err="1" smtClean="0"/>
              <a:t>động</a:t>
            </a:r>
            <a:r>
              <a:rPr lang="en-US" sz="2600" dirty="0" smtClean="0"/>
              <a:t>]</a:t>
            </a:r>
            <a:endParaRPr lang="en-US" sz="2600" dirty="0"/>
          </a:p>
          <a:p>
            <a:endParaRPr lang="en-US" sz="2600" dirty="0"/>
          </a:p>
        </p:txBody>
      </p:sp>
      <p:sp>
        <p:nvSpPr>
          <p:cNvPr id="4" name="Slide Number Placeholder 3"/>
          <p:cNvSpPr>
            <a:spLocks noGrp="1"/>
          </p:cNvSpPr>
          <p:nvPr>
            <p:ph type="sldNum" sz="quarter" idx="12"/>
          </p:nvPr>
        </p:nvSpPr>
        <p:spPr>
          <a:xfrm>
            <a:off x="7042198" y="6356360"/>
            <a:ext cx="2133600" cy="365125"/>
          </a:xfrm>
        </p:spPr>
        <p:txBody>
          <a:bodyPr/>
          <a:lstStyle/>
          <a:p>
            <a:fld id="{B463BFDE-9CDC-43FB-9D55-25579D371A3C}" type="slidenum">
              <a:rPr lang="en-US" smtClean="0"/>
              <a:pPr/>
              <a:t>13</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0314" y="3480053"/>
            <a:ext cx="874378" cy="1053991"/>
          </a:xfrm>
          <a:prstGeom prst="rect">
            <a:avLst/>
          </a:prstGeom>
          <a:ln>
            <a:noFill/>
          </a:ln>
          <a:effectLst/>
        </p:spPr>
      </p:pic>
      <p:pic>
        <p:nvPicPr>
          <p:cNvPr id="8" name="Picture 13"/>
          <p:cNvPicPr>
            <a:picLocks noChangeAspect="1" noChangeArrowheads="1"/>
          </p:cNvPicPr>
          <p:nvPr/>
        </p:nvPicPr>
        <p:blipFill>
          <a:blip r:embed="rId4" cstate="print"/>
          <a:srcRect/>
          <a:stretch>
            <a:fillRect/>
          </a:stretch>
        </p:blipFill>
        <p:spPr bwMode="auto">
          <a:xfrm>
            <a:off x="7533133" y="4843647"/>
            <a:ext cx="696515" cy="863600"/>
          </a:xfrm>
          <a:prstGeom prst="rect">
            <a:avLst/>
          </a:prstGeom>
          <a:noFill/>
          <a:ln w="9525">
            <a:solidFill>
              <a:schemeClr val="tx1"/>
            </a:solidFill>
            <a:miter lim="800000"/>
            <a:headEnd/>
            <a:tailEnd/>
          </a:ln>
        </p:spPr>
      </p:pic>
      <p:pic>
        <p:nvPicPr>
          <p:cNvPr id="9" name="Picture 14"/>
          <p:cNvPicPr>
            <a:picLocks noChangeAspect="1" noChangeArrowheads="1"/>
          </p:cNvPicPr>
          <p:nvPr/>
        </p:nvPicPr>
        <p:blipFill>
          <a:blip r:embed="rId4" cstate="print"/>
          <a:srcRect/>
          <a:stretch>
            <a:fillRect/>
          </a:stretch>
        </p:blipFill>
        <p:spPr bwMode="auto">
          <a:xfrm>
            <a:off x="5944949" y="4843647"/>
            <a:ext cx="696515" cy="863600"/>
          </a:xfrm>
          <a:prstGeom prst="rect">
            <a:avLst/>
          </a:prstGeom>
          <a:noFill/>
          <a:ln w="9525">
            <a:solidFill>
              <a:schemeClr val="tx1"/>
            </a:solidFill>
            <a:miter lim="800000"/>
            <a:headEnd/>
            <a:tailEnd/>
          </a:ln>
        </p:spPr>
      </p:pic>
      <p:pic>
        <p:nvPicPr>
          <p:cNvPr id="10" name="Picture 15"/>
          <p:cNvPicPr>
            <a:picLocks noChangeAspect="1" noChangeArrowheads="1"/>
          </p:cNvPicPr>
          <p:nvPr/>
        </p:nvPicPr>
        <p:blipFill>
          <a:blip r:embed="rId4" cstate="print"/>
          <a:srcRect/>
          <a:stretch>
            <a:fillRect/>
          </a:stretch>
        </p:blipFill>
        <p:spPr bwMode="auto">
          <a:xfrm>
            <a:off x="4375200" y="4837050"/>
            <a:ext cx="696516" cy="863600"/>
          </a:xfrm>
          <a:prstGeom prst="rect">
            <a:avLst/>
          </a:prstGeom>
          <a:noFill/>
          <a:ln w="9525">
            <a:solidFill>
              <a:schemeClr val="tx1"/>
            </a:solidFill>
            <a:miter lim="800000"/>
            <a:headEnd/>
            <a:tailEnd/>
          </a:ln>
        </p:spPr>
      </p:pic>
      <p:pic>
        <p:nvPicPr>
          <p:cNvPr id="11" name="Picture 16"/>
          <p:cNvPicPr>
            <a:picLocks noChangeAspect="1" noChangeArrowheads="1"/>
          </p:cNvPicPr>
          <p:nvPr/>
        </p:nvPicPr>
        <p:blipFill>
          <a:blip r:embed="rId4" cstate="print"/>
          <a:srcRect/>
          <a:stretch>
            <a:fillRect/>
          </a:stretch>
        </p:blipFill>
        <p:spPr bwMode="auto">
          <a:xfrm>
            <a:off x="2870099" y="4837050"/>
            <a:ext cx="696516" cy="863600"/>
          </a:xfrm>
          <a:prstGeom prst="rect">
            <a:avLst/>
          </a:prstGeom>
          <a:noFill/>
          <a:ln w="9525">
            <a:solidFill>
              <a:schemeClr val="tx1"/>
            </a:solidFill>
            <a:miter lim="800000"/>
            <a:headEnd/>
            <a:tailEnd/>
          </a:ln>
        </p:spPr>
      </p:pic>
      <p:pic>
        <p:nvPicPr>
          <p:cNvPr id="12" name="Picture 17"/>
          <p:cNvPicPr>
            <a:picLocks noChangeAspect="1" noChangeArrowheads="1"/>
          </p:cNvPicPr>
          <p:nvPr/>
        </p:nvPicPr>
        <p:blipFill>
          <a:blip r:embed="rId4" cstate="print"/>
          <a:srcRect/>
          <a:stretch>
            <a:fillRect/>
          </a:stretch>
        </p:blipFill>
        <p:spPr bwMode="auto">
          <a:xfrm>
            <a:off x="1029245" y="4837050"/>
            <a:ext cx="696515" cy="863600"/>
          </a:xfrm>
          <a:prstGeom prst="rect">
            <a:avLst/>
          </a:prstGeom>
          <a:noFill/>
          <a:ln w="9525">
            <a:solidFill>
              <a:schemeClr val="tx1"/>
            </a:solidFill>
            <a:miter lim="800000"/>
            <a:headEnd/>
            <a:tailEnd/>
          </a:ln>
        </p:spPr>
      </p:pic>
      <p:pic>
        <p:nvPicPr>
          <p:cNvPr id="14" name="Picture 13" descr="LOGS.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0815" y="3735776"/>
            <a:ext cx="954024" cy="542544"/>
          </a:xfrm>
          <a:prstGeom prst="rect">
            <a:avLst/>
          </a:prstGeom>
          <a:ln>
            <a:noFill/>
          </a:ln>
          <a:effectLst/>
        </p:spPr>
      </p:pic>
      <p:pic>
        <p:nvPicPr>
          <p:cNvPr id="15" name="Picture 14" descr="PROCESSING.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9425" y="3516442"/>
            <a:ext cx="1048512" cy="975360"/>
          </a:xfrm>
          <a:prstGeom prst="rect">
            <a:avLst/>
          </a:prstGeom>
        </p:spPr>
      </p:pic>
      <p:pic>
        <p:nvPicPr>
          <p:cNvPr id="16" name="Picture 15" descr="MEN AT DESK.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39784" y="3516092"/>
            <a:ext cx="883212" cy="968684"/>
          </a:xfrm>
          <a:prstGeom prst="rect">
            <a:avLst/>
          </a:prstGeom>
          <a:ln>
            <a:noFill/>
          </a:ln>
          <a:effectLst/>
        </p:spPr>
      </p:pic>
      <p:pic>
        <p:nvPicPr>
          <p:cNvPr id="17" name="Picture 16" descr="FACTORY.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55609" y="3442097"/>
            <a:ext cx="1021396" cy="976987"/>
          </a:xfrm>
          <a:prstGeom prst="rect">
            <a:avLst/>
          </a:prstGeom>
          <a:ln>
            <a:noFill/>
          </a:ln>
          <a:effectLst/>
        </p:spPr>
      </p:pic>
      <p:sp>
        <p:nvSpPr>
          <p:cNvPr id="20" name="Rectangle 36"/>
          <p:cNvSpPr>
            <a:spLocks noChangeArrowheads="1"/>
          </p:cNvSpPr>
          <p:nvPr/>
        </p:nvSpPr>
        <p:spPr bwMode="auto">
          <a:xfrm>
            <a:off x="161595" y="6044434"/>
            <a:ext cx="2431817" cy="646331"/>
          </a:xfrm>
          <a:prstGeom prst="rect">
            <a:avLst/>
          </a:prstGeom>
          <a:noFill/>
          <a:ln w="9525">
            <a:noFill/>
            <a:miter lim="800000"/>
            <a:headEnd/>
            <a:tailEnd/>
          </a:ln>
        </p:spPr>
        <p:txBody>
          <a:bodyPr wrap="square">
            <a:spAutoFit/>
          </a:bodyPr>
          <a:lstStyle/>
          <a:p>
            <a:pPr algn="ctr"/>
            <a:r>
              <a:rPr lang="en-GB" b="1" dirty="0" err="1" smtClean="0"/>
              <a:t>Chứng</a:t>
            </a:r>
            <a:r>
              <a:rPr lang="en-GB" b="1" dirty="0" smtClean="0"/>
              <a:t> </a:t>
            </a:r>
            <a:r>
              <a:rPr lang="en-GB" b="1" dirty="0" err="1" smtClean="0"/>
              <a:t>nhận</a:t>
            </a:r>
            <a:r>
              <a:rPr lang="en-GB" b="1" dirty="0" smtClean="0"/>
              <a:t> FM/COC </a:t>
            </a:r>
            <a:r>
              <a:rPr lang="en-GB" b="1" dirty="0" err="1" smtClean="0"/>
              <a:t>cấp</a:t>
            </a:r>
            <a:r>
              <a:rPr lang="en-GB" b="1" dirty="0" smtClean="0"/>
              <a:t> </a:t>
            </a:r>
            <a:r>
              <a:rPr lang="en-GB" b="1" dirty="0" err="1" smtClean="0"/>
              <a:t>cho</a:t>
            </a:r>
            <a:r>
              <a:rPr lang="en-GB" b="1" dirty="0" smtClean="0"/>
              <a:t> </a:t>
            </a:r>
            <a:r>
              <a:rPr lang="en-GB" b="1" dirty="0" err="1" smtClean="0"/>
              <a:t>từng</a:t>
            </a:r>
            <a:r>
              <a:rPr lang="en-GB" b="1" dirty="0" smtClean="0"/>
              <a:t> </a:t>
            </a:r>
            <a:r>
              <a:rPr lang="en-GB" b="1" dirty="0" err="1" smtClean="0"/>
              <a:t>chủ</a:t>
            </a:r>
            <a:r>
              <a:rPr lang="en-GB" b="1" dirty="0" smtClean="0"/>
              <a:t> </a:t>
            </a:r>
            <a:r>
              <a:rPr lang="en-GB" b="1" dirty="0" err="1" smtClean="0"/>
              <a:t>rừng</a:t>
            </a:r>
            <a:endParaRPr lang="en-GB" b="1" dirty="0"/>
          </a:p>
        </p:txBody>
      </p:sp>
      <p:sp>
        <p:nvSpPr>
          <p:cNvPr id="21" name="Rectangle 36"/>
          <p:cNvSpPr>
            <a:spLocks noChangeArrowheads="1"/>
          </p:cNvSpPr>
          <p:nvPr/>
        </p:nvSpPr>
        <p:spPr bwMode="auto">
          <a:xfrm>
            <a:off x="3293932" y="6167544"/>
            <a:ext cx="4947060" cy="400110"/>
          </a:xfrm>
          <a:prstGeom prst="rect">
            <a:avLst/>
          </a:prstGeom>
          <a:noFill/>
          <a:ln w="9525">
            <a:noFill/>
            <a:miter lim="800000"/>
            <a:headEnd/>
            <a:tailEnd/>
          </a:ln>
        </p:spPr>
        <p:txBody>
          <a:bodyPr wrap="none">
            <a:spAutoFit/>
          </a:bodyPr>
          <a:lstStyle/>
          <a:p>
            <a:r>
              <a:rPr lang="en-GB" sz="2000" b="1" dirty="0" err="1" smtClean="0"/>
              <a:t>Chứng</a:t>
            </a:r>
            <a:r>
              <a:rPr lang="en-GB" sz="2000" b="1" dirty="0" smtClean="0"/>
              <a:t> </a:t>
            </a:r>
            <a:r>
              <a:rPr lang="en-GB" sz="2000" b="1" dirty="0" err="1" smtClean="0"/>
              <a:t>nhận</a:t>
            </a:r>
            <a:r>
              <a:rPr lang="en-GB" sz="2000" b="1" dirty="0" smtClean="0"/>
              <a:t> COC </a:t>
            </a:r>
            <a:r>
              <a:rPr lang="en-GB" sz="2000" b="1" dirty="0" err="1" smtClean="0"/>
              <a:t>cấp</a:t>
            </a:r>
            <a:r>
              <a:rPr lang="en-GB" sz="2000" b="1" dirty="0" smtClean="0"/>
              <a:t> </a:t>
            </a:r>
            <a:r>
              <a:rPr lang="en-GB" sz="2000" b="1" dirty="0" err="1" smtClean="0"/>
              <a:t>cho</a:t>
            </a:r>
            <a:r>
              <a:rPr lang="en-GB" sz="2000" b="1" dirty="0" smtClean="0"/>
              <a:t> </a:t>
            </a:r>
            <a:r>
              <a:rPr lang="en-GB" sz="2000" b="1" dirty="0" err="1" smtClean="0"/>
              <a:t>từng</a:t>
            </a:r>
            <a:r>
              <a:rPr lang="en-GB" sz="2000" b="1" dirty="0" smtClean="0"/>
              <a:t> </a:t>
            </a:r>
            <a:r>
              <a:rPr lang="en-GB" sz="2000" b="1" dirty="0" err="1" smtClean="0"/>
              <a:t>doanh</a:t>
            </a:r>
            <a:r>
              <a:rPr lang="en-GB" sz="2000" b="1" dirty="0" smtClean="0"/>
              <a:t> </a:t>
            </a:r>
            <a:r>
              <a:rPr lang="en-GB" sz="2000" b="1" dirty="0" err="1" smtClean="0"/>
              <a:t>nghiệp</a:t>
            </a:r>
            <a:endParaRPr lang="en-GB" sz="2000" b="1" dirty="0"/>
          </a:p>
        </p:txBody>
      </p:sp>
      <p:sp>
        <p:nvSpPr>
          <p:cNvPr id="29" name="Slide Number Placeholder 1"/>
          <p:cNvSpPr txBox="1">
            <a:spLocks/>
          </p:cNvSpPr>
          <p:nvPr/>
        </p:nvSpPr>
        <p:spPr>
          <a:xfrm>
            <a:off x="8991600" y="649288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D32A41-D18F-442E-A9D4-18F3FD27B302}" type="slidenum">
              <a:rPr lang="zh-TW" altLang="en-US" smtClean="0"/>
              <a:pPr/>
              <a:t>13</a:t>
            </a:fld>
            <a:endParaRPr lang="zh-TW" altLang="en-US"/>
          </a:p>
        </p:txBody>
      </p:sp>
      <p:sp>
        <p:nvSpPr>
          <p:cNvPr id="30" name="Right Arrow 29"/>
          <p:cNvSpPr/>
          <p:nvPr/>
        </p:nvSpPr>
        <p:spPr>
          <a:xfrm>
            <a:off x="2246890" y="4347676"/>
            <a:ext cx="231094" cy="288252"/>
          </a:xfrm>
          <a:prstGeom prst="rightArrow">
            <a:avLst/>
          </a:prstGeom>
          <a:solidFill>
            <a:schemeClr val="accent5">
              <a:lumMod val="75000"/>
            </a:schemeClr>
          </a:solidFill>
          <a:ln>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a:off x="3885872" y="3871195"/>
            <a:ext cx="249773" cy="271706"/>
          </a:xfrm>
          <a:prstGeom prst="rightArrow">
            <a:avLst/>
          </a:prstGeom>
          <a:solidFill>
            <a:schemeClr val="accent5">
              <a:lumMod val="75000"/>
            </a:schemeClr>
          </a:solidFill>
          <a:ln>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a:off x="5427614" y="3872467"/>
            <a:ext cx="249773" cy="271706"/>
          </a:xfrm>
          <a:prstGeom prst="rightArrow">
            <a:avLst/>
          </a:prstGeom>
          <a:solidFill>
            <a:schemeClr val="accent5">
              <a:lumMod val="75000"/>
            </a:schemeClr>
          </a:solidFill>
          <a:ln>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a:off x="6968179" y="3872467"/>
            <a:ext cx="249773" cy="271706"/>
          </a:xfrm>
          <a:prstGeom prst="rightArrow">
            <a:avLst/>
          </a:prstGeom>
          <a:solidFill>
            <a:schemeClr val="accent5">
              <a:lumMod val="75000"/>
            </a:schemeClr>
          </a:solidFill>
          <a:ln>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667974" y="3318884"/>
            <a:ext cx="6018826" cy="262095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54004" y="3318884"/>
            <a:ext cx="1500660" cy="262095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98415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257706" y="1785723"/>
            <a:ext cx="5784280" cy="4591928"/>
          </a:xfrm>
        </p:spPr>
        <p:txBody>
          <a:bodyPr/>
          <a:lstStyle/>
          <a:p>
            <a:pPr eaLnBrk="1" hangingPunct="1"/>
            <a:r>
              <a:rPr lang="en-US" dirty="0" err="1" smtClean="0">
                <a:ea typeface="ヒラギノ角ゴ Pro W3" charset="0"/>
              </a:rPr>
              <a:t>Hiện</a:t>
            </a:r>
            <a:r>
              <a:rPr lang="en-US" dirty="0" smtClean="0">
                <a:ea typeface="ヒラギノ角ゴ Pro W3" charset="0"/>
              </a:rPr>
              <a:t> nay </a:t>
            </a:r>
            <a:r>
              <a:rPr lang="en-US" dirty="0" err="1" smtClean="0">
                <a:ea typeface="ヒラギノ角ゴ Pro W3" charset="0"/>
              </a:rPr>
              <a:t>có</a:t>
            </a:r>
            <a:r>
              <a:rPr lang="en-US" dirty="0" smtClean="0">
                <a:ea typeface="ヒラギノ角ゴ Pro W3" charset="0"/>
              </a:rPr>
              <a:t> </a:t>
            </a:r>
            <a:r>
              <a:rPr lang="en-US" dirty="0" err="1" smtClean="0">
                <a:ea typeface="ヒラギノ角ゴ Pro W3" charset="0"/>
              </a:rPr>
              <a:t>hai</a:t>
            </a:r>
            <a:r>
              <a:rPr lang="en-US" dirty="0" smtClean="0">
                <a:ea typeface="ヒラギノ角ゴ Pro W3" charset="0"/>
              </a:rPr>
              <a:t> </a:t>
            </a:r>
            <a:r>
              <a:rPr lang="en-US" dirty="0" err="1" smtClean="0">
                <a:ea typeface="ヒラギノ角ゴ Pro W3" charset="0"/>
              </a:rPr>
              <a:t>chương</a:t>
            </a:r>
            <a:r>
              <a:rPr lang="en-US" dirty="0" smtClean="0">
                <a:ea typeface="ヒラギノ角ゴ Pro W3" charset="0"/>
              </a:rPr>
              <a:t> </a:t>
            </a:r>
            <a:r>
              <a:rPr lang="en-US" dirty="0" err="1" smtClean="0">
                <a:ea typeface="ヒラギノ角ゴ Pro W3" charset="0"/>
              </a:rPr>
              <a:t>trình</a:t>
            </a:r>
            <a:r>
              <a:rPr lang="en-US" dirty="0" smtClean="0">
                <a:ea typeface="ヒラギノ角ゴ Pro W3" charset="0"/>
              </a:rPr>
              <a:t> </a:t>
            </a:r>
            <a:r>
              <a:rPr lang="en-US" dirty="0" err="1" smtClean="0">
                <a:ea typeface="ヒラギノ角ゴ Pro W3" charset="0"/>
              </a:rPr>
              <a:t>chính</a:t>
            </a:r>
            <a:r>
              <a:rPr lang="en-US" dirty="0" smtClean="0">
                <a:ea typeface="ヒラギノ角ゴ Pro W3" charset="0"/>
              </a:rPr>
              <a:t>:</a:t>
            </a:r>
            <a:endParaRPr lang="en-US" dirty="0">
              <a:ea typeface="ヒラギノ角ゴ Pro W3" charset="0"/>
            </a:endParaRPr>
          </a:p>
          <a:p>
            <a:pPr lvl="1">
              <a:buSzPct val="80000"/>
              <a:buFont typeface="Wingdings" panose="05000000000000000000" pitchFamily="2" charset="2"/>
              <a:buChar char="§"/>
            </a:pPr>
            <a:r>
              <a:rPr lang="en-US" dirty="0" err="1" smtClean="0">
                <a:ea typeface="ヒラギノ角ゴ Pro W3" charset="0"/>
              </a:rPr>
              <a:t>Hội</a:t>
            </a:r>
            <a:r>
              <a:rPr lang="en-US" dirty="0" smtClean="0">
                <a:ea typeface="ヒラギノ角ゴ Pro W3" charset="0"/>
              </a:rPr>
              <a:t> </a:t>
            </a:r>
            <a:r>
              <a:rPr lang="en-US" dirty="0" err="1" smtClean="0">
                <a:ea typeface="ヒラギノ角ゴ Pro W3" charset="0"/>
              </a:rPr>
              <a:t>đồng</a:t>
            </a:r>
            <a:r>
              <a:rPr lang="en-US" dirty="0" smtClean="0">
                <a:ea typeface="ヒラギノ角ゴ Pro W3" charset="0"/>
              </a:rPr>
              <a:t> </a:t>
            </a:r>
            <a:r>
              <a:rPr lang="en-US" dirty="0" err="1" smtClean="0">
                <a:ea typeface="ヒラギノ角ゴ Pro W3" charset="0"/>
              </a:rPr>
              <a:t>quản</a:t>
            </a:r>
            <a:r>
              <a:rPr lang="en-US" dirty="0" smtClean="0">
                <a:ea typeface="ヒラギノ角ゴ Pro W3" charset="0"/>
              </a:rPr>
              <a:t> </a:t>
            </a:r>
            <a:r>
              <a:rPr lang="en-US" dirty="0" err="1" smtClean="0">
                <a:ea typeface="ヒラギノ角ゴ Pro W3" charset="0"/>
              </a:rPr>
              <a:t>trị</a:t>
            </a:r>
            <a:r>
              <a:rPr lang="en-US" dirty="0" smtClean="0">
                <a:ea typeface="ヒラギノ角ゴ Pro W3" charset="0"/>
              </a:rPr>
              <a:t> </a:t>
            </a:r>
            <a:r>
              <a:rPr lang="en-US" dirty="0" err="1" smtClean="0">
                <a:ea typeface="ヒラギノ角ゴ Pro W3" charset="0"/>
              </a:rPr>
              <a:t>rừng</a:t>
            </a:r>
            <a:r>
              <a:rPr lang="en-US" dirty="0" smtClean="0">
                <a:ea typeface="ヒラギノ角ゴ Pro W3" charset="0"/>
              </a:rPr>
              <a:t> - Forest </a:t>
            </a:r>
            <a:r>
              <a:rPr lang="en-US" dirty="0">
                <a:ea typeface="ヒラギノ角ゴ Pro W3" charset="0"/>
              </a:rPr>
              <a:t>Stewardship Council </a:t>
            </a:r>
            <a:r>
              <a:rPr lang="en-US" dirty="0" smtClean="0">
                <a:ea typeface="ヒラギノ角ゴ Pro W3" charset="0"/>
              </a:rPr>
              <a:t>(FSC®)</a:t>
            </a:r>
            <a:endParaRPr lang="en-US" dirty="0">
              <a:ea typeface="ヒラギノ角ゴ Pro W3" charset="0"/>
            </a:endParaRPr>
          </a:p>
          <a:p>
            <a:pPr lvl="1" eaLnBrk="1" hangingPunct="1">
              <a:buSzPct val="80000"/>
              <a:buFont typeface="Wingdings" panose="05000000000000000000" pitchFamily="2" charset="2"/>
              <a:buChar char="§"/>
            </a:pPr>
            <a:r>
              <a:rPr lang="en-US" dirty="0" err="1" smtClean="0">
                <a:ea typeface="ヒラギノ角ゴ Pro W3" charset="0"/>
              </a:rPr>
              <a:t>Chương</a:t>
            </a:r>
            <a:r>
              <a:rPr lang="en-US" dirty="0" smtClean="0">
                <a:ea typeface="ヒラギノ角ゴ Pro W3" charset="0"/>
              </a:rPr>
              <a:t> </a:t>
            </a:r>
            <a:r>
              <a:rPr lang="en-US" dirty="0" err="1" smtClean="0">
                <a:ea typeface="ヒラギノ角ゴ Pro W3" charset="0"/>
              </a:rPr>
              <a:t>trình</a:t>
            </a:r>
            <a:r>
              <a:rPr lang="en-US" dirty="0" smtClean="0">
                <a:ea typeface="ヒラギノ角ゴ Pro W3" charset="0"/>
              </a:rPr>
              <a:t> </a:t>
            </a:r>
            <a:r>
              <a:rPr lang="en-US" dirty="0" err="1" smtClean="0">
                <a:ea typeface="ヒラギノ角ゴ Pro W3" charset="0"/>
              </a:rPr>
              <a:t>công</a:t>
            </a:r>
            <a:r>
              <a:rPr lang="en-US" dirty="0" smtClean="0">
                <a:ea typeface="ヒラギノ角ゴ Pro W3" charset="0"/>
              </a:rPr>
              <a:t> </a:t>
            </a:r>
            <a:r>
              <a:rPr lang="en-US" dirty="0" err="1" smtClean="0">
                <a:ea typeface="ヒラギノ角ゴ Pro W3" charset="0"/>
              </a:rPr>
              <a:t>nhận</a:t>
            </a:r>
            <a:r>
              <a:rPr lang="en-US" dirty="0" smtClean="0">
                <a:ea typeface="ヒラギノ角ゴ Pro W3" charset="0"/>
              </a:rPr>
              <a:t> </a:t>
            </a:r>
            <a:r>
              <a:rPr lang="en-US" dirty="0" err="1" smtClean="0">
                <a:ea typeface="ヒラギノ角ゴ Pro W3" charset="0"/>
              </a:rPr>
              <a:t>các</a:t>
            </a:r>
            <a:r>
              <a:rPr lang="en-US" dirty="0" smtClean="0">
                <a:ea typeface="ヒラギノ角ゴ Pro W3" charset="0"/>
              </a:rPr>
              <a:t> </a:t>
            </a:r>
            <a:r>
              <a:rPr lang="en-US" dirty="0" err="1" smtClean="0">
                <a:ea typeface="ヒラギノ角ゴ Pro W3" charset="0"/>
              </a:rPr>
              <a:t>hệ</a:t>
            </a:r>
            <a:r>
              <a:rPr lang="en-US" dirty="0" smtClean="0">
                <a:ea typeface="ヒラギノ角ゴ Pro W3" charset="0"/>
              </a:rPr>
              <a:t> </a:t>
            </a:r>
            <a:r>
              <a:rPr lang="en-US" dirty="0" err="1" smtClean="0">
                <a:ea typeface="ヒラギノ角ゴ Pro W3" charset="0"/>
              </a:rPr>
              <a:t>thống</a:t>
            </a:r>
            <a:r>
              <a:rPr lang="en-US" dirty="0" smtClean="0">
                <a:ea typeface="ヒラギノ角ゴ Pro W3" charset="0"/>
              </a:rPr>
              <a:t> </a:t>
            </a:r>
            <a:r>
              <a:rPr lang="en-US" dirty="0" err="1" smtClean="0">
                <a:ea typeface="ヒラギノ角ゴ Pro W3" charset="0"/>
              </a:rPr>
              <a:t>chứng</a:t>
            </a:r>
            <a:r>
              <a:rPr lang="en-US" dirty="0" smtClean="0">
                <a:ea typeface="ヒラギノ角ゴ Pro W3" charset="0"/>
              </a:rPr>
              <a:t> </a:t>
            </a:r>
            <a:r>
              <a:rPr lang="en-US" dirty="0" err="1" smtClean="0">
                <a:ea typeface="ヒラギノ角ゴ Pro W3" charset="0"/>
              </a:rPr>
              <a:t>nhận</a:t>
            </a:r>
            <a:r>
              <a:rPr lang="en-US" dirty="0" smtClean="0">
                <a:ea typeface="ヒラギノ角ゴ Pro W3" charset="0"/>
              </a:rPr>
              <a:t> </a:t>
            </a:r>
            <a:r>
              <a:rPr lang="en-US" dirty="0" err="1" smtClean="0">
                <a:ea typeface="ヒラギノ角ゴ Pro W3" charset="0"/>
              </a:rPr>
              <a:t>lâm</a:t>
            </a:r>
            <a:r>
              <a:rPr lang="en-US" dirty="0" smtClean="0">
                <a:ea typeface="ヒラギノ角ゴ Pro W3" charset="0"/>
              </a:rPr>
              <a:t> </a:t>
            </a:r>
            <a:r>
              <a:rPr lang="en-US" dirty="0" err="1" smtClean="0">
                <a:ea typeface="ヒラギノ角ゴ Pro W3" charset="0"/>
              </a:rPr>
              <a:t>nghiệp</a:t>
            </a:r>
            <a:r>
              <a:rPr lang="en-US" dirty="0" smtClean="0">
                <a:ea typeface="ヒラギノ角ゴ Pro W3" charset="0"/>
              </a:rPr>
              <a:t> - The </a:t>
            </a:r>
            <a:r>
              <a:rPr lang="en-US" dirty="0" err="1">
                <a:ea typeface="ヒラギノ角ゴ Pro W3" charset="0"/>
              </a:rPr>
              <a:t>Programme</a:t>
            </a:r>
            <a:r>
              <a:rPr lang="en-US" dirty="0">
                <a:ea typeface="ヒラギノ角ゴ Pro W3" charset="0"/>
              </a:rPr>
              <a:t> for the Endorsement of Forest Certification Schemes (PEFC)</a:t>
            </a:r>
          </a:p>
        </p:txBody>
      </p:sp>
      <p:sp>
        <p:nvSpPr>
          <p:cNvPr id="2" name="Slide Number Placeholder 1"/>
          <p:cNvSpPr>
            <a:spLocks noGrp="1"/>
          </p:cNvSpPr>
          <p:nvPr>
            <p:ph type="sldNum" sz="quarter" idx="12"/>
          </p:nvPr>
        </p:nvSpPr>
        <p:spPr/>
        <p:txBody>
          <a:bodyPr/>
          <a:lstStyle/>
          <a:p>
            <a:fld id="{E4D32A41-D18F-442E-A9D4-18F3FD27B302}" type="slidenum">
              <a:rPr lang="zh-TW" altLang="en-US" smtClean="0"/>
              <a:pPr/>
              <a:t>14</a:t>
            </a:fld>
            <a:endParaRPr lang="zh-TW" altLang="en-US"/>
          </a:p>
        </p:txBody>
      </p:sp>
      <p:sp>
        <p:nvSpPr>
          <p:cNvPr id="4" name="Title 3"/>
          <p:cNvSpPr>
            <a:spLocks noGrp="1"/>
          </p:cNvSpPr>
          <p:nvPr>
            <p:ph type="title"/>
          </p:nvPr>
        </p:nvSpPr>
        <p:spPr/>
        <p:txBody>
          <a:bodyPr/>
          <a:lstStyle/>
          <a:p>
            <a:r>
              <a:rPr lang="en-US" dirty="0" err="1" smtClean="0">
                <a:solidFill>
                  <a:srgbClr val="006600"/>
                </a:solidFill>
              </a:rPr>
              <a:t>Chương</a:t>
            </a:r>
            <a:r>
              <a:rPr lang="en-US" dirty="0" smtClean="0">
                <a:solidFill>
                  <a:srgbClr val="006600"/>
                </a:solidFill>
              </a:rPr>
              <a:t> </a:t>
            </a:r>
            <a:r>
              <a:rPr lang="en-US" dirty="0" err="1" smtClean="0">
                <a:solidFill>
                  <a:srgbClr val="006600"/>
                </a:solidFill>
              </a:rPr>
              <a:t>trình</a:t>
            </a:r>
            <a:r>
              <a:rPr lang="en-US" dirty="0" smtClean="0">
                <a:solidFill>
                  <a:srgbClr val="006600"/>
                </a:solidFill>
              </a:rPr>
              <a:t> </a:t>
            </a:r>
            <a:r>
              <a:rPr lang="en-US" dirty="0" err="1" smtClean="0">
                <a:solidFill>
                  <a:srgbClr val="006600"/>
                </a:solidFill>
              </a:rPr>
              <a:t>chứng</a:t>
            </a:r>
            <a:r>
              <a:rPr lang="en-US" dirty="0" smtClean="0">
                <a:solidFill>
                  <a:srgbClr val="006600"/>
                </a:solidFill>
              </a:rPr>
              <a:t> </a:t>
            </a:r>
            <a:r>
              <a:rPr lang="en-US" dirty="0" err="1" smtClean="0">
                <a:solidFill>
                  <a:srgbClr val="006600"/>
                </a:solidFill>
              </a:rPr>
              <a:t>nhận</a:t>
            </a:r>
            <a:r>
              <a:rPr lang="en-US" dirty="0" smtClean="0">
                <a:solidFill>
                  <a:srgbClr val="006600"/>
                </a:solidFill>
              </a:rPr>
              <a:t> </a:t>
            </a:r>
            <a:r>
              <a:rPr lang="en-US" dirty="0" err="1" smtClean="0">
                <a:solidFill>
                  <a:srgbClr val="006600"/>
                </a:solidFill>
              </a:rPr>
              <a:t>lâm</a:t>
            </a:r>
            <a:r>
              <a:rPr lang="en-US" dirty="0" smtClean="0">
                <a:solidFill>
                  <a:srgbClr val="006600"/>
                </a:solidFill>
              </a:rPr>
              <a:t> </a:t>
            </a:r>
            <a:r>
              <a:rPr lang="en-US" dirty="0" err="1" smtClean="0">
                <a:solidFill>
                  <a:srgbClr val="006600"/>
                </a:solidFill>
              </a:rPr>
              <a:t>nghiệp</a:t>
            </a:r>
            <a:endParaRPr lang="en-US" dirty="0"/>
          </a:p>
        </p:txBody>
      </p:sp>
      <p:pic>
        <p:nvPicPr>
          <p:cNvPr id="7"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7366" y="1624944"/>
            <a:ext cx="1585283" cy="2422831"/>
          </a:xfrm>
          <a:prstGeom prst="rect">
            <a:avLst/>
          </a:prstGeom>
        </p:spPr>
      </p:pic>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1441" y="4294994"/>
            <a:ext cx="1890968" cy="2123913"/>
          </a:xfrm>
          <a:prstGeom prst="rect">
            <a:avLst/>
          </a:prstGeom>
          <a:ln>
            <a:noFill/>
          </a:ln>
        </p:spPr>
      </p:pic>
    </p:spTree>
    <p:extLst>
      <p:ext uri="{BB962C8B-B14F-4D97-AF65-F5344CB8AC3E}">
        <p14:creationId xmlns:p14="http://schemas.microsoft.com/office/powerpoint/2010/main" val="3949332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Cách</a:t>
            </a:r>
            <a:r>
              <a:rPr lang="en-GB" dirty="0" smtClean="0"/>
              <a:t> </a:t>
            </a:r>
            <a:r>
              <a:rPr lang="en-GB" dirty="0" err="1" smtClean="0"/>
              <a:t>thức</a:t>
            </a:r>
            <a:r>
              <a:rPr lang="en-GB" dirty="0" smtClean="0"/>
              <a:t> </a:t>
            </a:r>
            <a:r>
              <a:rPr lang="en-GB" dirty="0" err="1" smtClean="0"/>
              <a:t>hoạt</a:t>
            </a:r>
            <a:r>
              <a:rPr lang="en-GB" dirty="0" smtClean="0"/>
              <a:t> </a:t>
            </a:r>
            <a:r>
              <a:rPr lang="en-GB" dirty="0" err="1" smtClean="0"/>
              <a:t>động</a:t>
            </a:r>
            <a:r>
              <a:rPr lang="en-GB" dirty="0" smtClean="0"/>
              <a:t>?</a:t>
            </a:r>
            <a:endParaRPr lang="en-US" dirty="0"/>
          </a:p>
        </p:txBody>
      </p:sp>
      <p:sp>
        <p:nvSpPr>
          <p:cNvPr id="3" name="Content Placeholder 2"/>
          <p:cNvSpPr>
            <a:spLocks noGrp="1"/>
          </p:cNvSpPr>
          <p:nvPr>
            <p:ph idx="1"/>
          </p:nvPr>
        </p:nvSpPr>
        <p:spPr>
          <a:xfrm>
            <a:off x="495300" y="2605997"/>
            <a:ext cx="5334000" cy="3833943"/>
          </a:xfrm>
        </p:spPr>
        <p:txBody>
          <a:bodyPr>
            <a:normAutofit/>
          </a:bodyPr>
          <a:lstStyle/>
          <a:p>
            <a:r>
              <a:rPr lang="en-GB" sz="2600" dirty="0" smtClean="0"/>
              <a:t>Quy </a:t>
            </a:r>
            <a:r>
              <a:rPr lang="en-GB" sz="2600" dirty="0" err="1" smtClean="0"/>
              <a:t>định</a:t>
            </a:r>
            <a:r>
              <a:rPr lang="en-GB" sz="2600" dirty="0" smtClean="0"/>
              <a:t> </a:t>
            </a:r>
            <a:r>
              <a:rPr lang="en-GB" sz="2600" dirty="0" err="1" smtClean="0"/>
              <a:t>về</a:t>
            </a:r>
            <a:r>
              <a:rPr lang="en-GB" sz="2600" dirty="0" smtClean="0"/>
              <a:t> </a:t>
            </a:r>
            <a:r>
              <a:rPr lang="en-GB" sz="2600" dirty="0" err="1" smtClean="0"/>
              <a:t>gỗ</a:t>
            </a:r>
            <a:r>
              <a:rPr lang="en-GB" sz="2600" dirty="0" smtClean="0"/>
              <a:t> </a:t>
            </a:r>
            <a:r>
              <a:rPr lang="en-GB" sz="2600" dirty="0" err="1" smtClean="0"/>
              <a:t>của</a:t>
            </a:r>
            <a:r>
              <a:rPr lang="en-GB" sz="2600" dirty="0" smtClean="0"/>
              <a:t> </a:t>
            </a:r>
            <a:r>
              <a:rPr lang="en-GB" sz="2600" dirty="0" err="1" smtClean="0"/>
              <a:t>châu</a:t>
            </a:r>
            <a:r>
              <a:rPr lang="en-GB" sz="2600" dirty="0" smtClean="0"/>
              <a:t> </a:t>
            </a:r>
            <a:r>
              <a:rPr lang="en-GB" sz="2600" dirty="0" err="1" smtClean="0"/>
              <a:t>Âu</a:t>
            </a:r>
            <a:r>
              <a:rPr lang="en-GB" sz="2600" dirty="0" smtClean="0"/>
              <a:t> </a:t>
            </a:r>
            <a:r>
              <a:rPr lang="en-GB" sz="2600" dirty="0" err="1" smtClean="0"/>
              <a:t>quy</a:t>
            </a:r>
            <a:r>
              <a:rPr lang="en-GB" sz="2600" dirty="0" smtClean="0"/>
              <a:t> </a:t>
            </a:r>
            <a:r>
              <a:rPr lang="en-GB" sz="2600" dirty="0" err="1" smtClean="0"/>
              <a:t>định</a:t>
            </a:r>
            <a:r>
              <a:rPr lang="en-GB" sz="2600" dirty="0" smtClean="0"/>
              <a:t> </a:t>
            </a:r>
            <a:r>
              <a:rPr lang="en-GB" sz="2600" dirty="0" err="1" smtClean="0"/>
              <a:t>gỗ</a:t>
            </a:r>
            <a:r>
              <a:rPr lang="en-GB" sz="2600" dirty="0" smtClean="0"/>
              <a:t> </a:t>
            </a:r>
            <a:r>
              <a:rPr lang="en-GB" sz="2600" dirty="0" err="1" smtClean="0"/>
              <a:t>phải</a:t>
            </a:r>
            <a:r>
              <a:rPr lang="en-GB" sz="2600" dirty="0" smtClean="0"/>
              <a:t> </a:t>
            </a:r>
            <a:r>
              <a:rPr lang="en-GB" sz="2600" dirty="0" err="1" smtClean="0"/>
              <a:t>từ</a:t>
            </a:r>
            <a:r>
              <a:rPr lang="en-GB" sz="2600" dirty="0" smtClean="0"/>
              <a:t> </a:t>
            </a:r>
            <a:r>
              <a:rPr lang="en-GB" sz="2600" dirty="0" err="1" smtClean="0"/>
              <a:t>rừng</a:t>
            </a:r>
            <a:r>
              <a:rPr lang="en-GB" sz="2600" dirty="0" smtClean="0"/>
              <a:t> </a:t>
            </a:r>
            <a:r>
              <a:rPr lang="en-GB" sz="2600" dirty="0" err="1" smtClean="0"/>
              <a:t>được</a:t>
            </a:r>
            <a:r>
              <a:rPr lang="en-GB" sz="2600" dirty="0" smtClean="0"/>
              <a:t> </a:t>
            </a:r>
            <a:r>
              <a:rPr lang="en-GB" sz="2600" dirty="0" err="1" smtClean="0"/>
              <a:t>quản</a:t>
            </a:r>
            <a:r>
              <a:rPr lang="en-GB" sz="2600" dirty="0" smtClean="0"/>
              <a:t> </a:t>
            </a:r>
            <a:r>
              <a:rPr lang="en-GB" sz="2600" dirty="0" err="1" smtClean="0"/>
              <a:t>lý</a:t>
            </a:r>
            <a:r>
              <a:rPr lang="en-GB" sz="2600" dirty="0" smtClean="0"/>
              <a:t> </a:t>
            </a:r>
            <a:r>
              <a:rPr lang="en-GB" sz="2600" dirty="0" err="1" smtClean="0"/>
              <a:t>và</a:t>
            </a:r>
            <a:r>
              <a:rPr lang="en-GB" sz="2600" dirty="0" smtClean="0"/>
              <a:t> </a:t>
            </a:r>
            <a:r>
              <a:rPr lang="en-GB" sz="2600" dirty="0" err="1" smtClean="0"/>
              <a:t>khai</a:t>
            </a:r>
            <a:r>
              <a:rPr lang="en-GB" sz="2600" dirty="0" smtClean="0"/>
              <a:t> </a:t>
            </a:r>
            <a:r>
              <a:rPr lang="en-GB" sz="2600" dirty="0" err="1" smtClean="0"/>
              <a:t>thác</a:t>
            </a:r>
            <a:r>
              <a:rPr lang="en-GB" sz="2600" dirty="0" smtClean="0"/>
              <a:t> </a:t>
            </a:r>
            <a:r>
              <a:rPr lang="en-GB" sz="2600" b="1" dirty="0" err="1" smtClean="0">
                <a:solidFill>
                  <a:srgbClr val="006600"/>
                </a:solidFill>
              </a:rPr>
              <a:t>phù</a:t>
            </a:r>
            <a:r>
              <a:rPr lang="en-GB" sz="2600" b="1" dirty="0" smtClean="0">
                <a:solidFill>
                  <a:srgbClr val="006600"/>
                </a:solidFill>
              </a:rPr>
              <a:t> </a:t>
            </a:r>
            <a:r>
              <a:rPr lang="en-GB" sz="2600" b="1" dirty="0" err="1" smtClean="0">
                <a:solidFill>
                  <a:srgbClr val="006600"/>
                </a:solidFill>
              </a:rPr>
              <a:t>hợp</a:t>
            </a:r>
            <a:r>
              <a:rPr lang="en-GB" sz="2600" b="1" dirty="0" smtClean="0">
                <a:solidFill>
                  <a:srgbClr val="006600"/>
                </a:solidFill>
              </a:rPr>
              <a:t> </a:t>
            </a:r>
            <a:r>
              <a:rPr lang="en-GB" sz="2600" b="1" dirty="0" err="1" smtClean="0">
                <a:solidFill>
                  <a:srgbClr val="FF0000"/>
                </a:solidFill>
              </a:rPr>
              <a:t>với</a:t>
            </a:r>
            <a:r>
              <a:rPr lang="en-GB" sz="2600" b="1" dirty="0" smtClean="0">
                <a:solidFill>
                  <a:srgbClr val="FF0000"/>
                </a:solidFill>
              </a:rPr>
              <a:t> </a:t>
            </a:r>
            <a:r>
              <a:rPr lang="en-GB" sz="2600" b="1" dirty="0" err="1" smtClean="0">
                <a:solidFill>
                  <a:srgbClr val="FF0000"/>
                </a:solidFill>
              </a:rPr>
              <a:t>luật</a:t>
            </a:r>
            <a:r>
              <a:rPr lang="en-GB" sz="2600" b="1" dirty="0" smtClean="0">
                <a:solidFill>
                  <a:srgbClr val="FF0000"/>
                </a:solidFill>
              </a:rPr>
              <a:t> </a:t>
            </a:r>
            <a:r>
              <a:rPr lang="en-GB" sz="2600" b="1" dirty="0" err="1" smtClean="0">
                <a:solidFill>
                  <a:srgbClr val="FF0000"/>
                </a:solidFill>
              </a:rPr>
              <a:t>quốc</a:t>
            </a:r>
            <a:r>
              <a:rPr lang="en-GB" sz="2600" b="1" dirty="0" smtClean="0">
                <a:solidFill>
                  <a:srgbClr val="FF0000"/>
                </a:solidFill>
              </a:rPr>
              <a:t> </a:t>
            </a:r>
            <a:r>
              <a:rPr lang="en-GB" sz="2600" b="1" dirty="0" err="1" smtClean="0">
                <a:solidFill>
                  <a:srgbClr val="FF0000"/>
                </a:solidFill>
              </a:rPr>
              <a:t>gia</a:t>
            </a:r>
            <a:r>
              <a:rPr lang="en-GB" sz="2600" b="1" dirty="0" smtClean="0">
                <a:solidFill>
                  <a:srgbClr val="FF0000"/>
                </a:solidFill>
              </a:rPr>
              <a:t> </a:t>
            </a:r>
            <a:r>
              <a:rPr lang="en-GB" sz="2600" b="1" dirty="0" err="1" smtClean="0">
                <a:solidFill>
                  <a:srgbClr val="FF0000"/>
                </a:solidFill>
              </a:rPr>
              <a:t>và</a:t>
            </a:r>
            <a:r>
              <a:rPr lang="en-GB" sz="2600" b="1" dirty="0" smtClean="0">
                <a:solidFill>
                  <a:srgbClr val="FF0000"/>
                </a:solidFill>
              </a:rPr>
              <a:t>/</a:t>
            </a:r>
            <a:r>
              <a:rPr lang="en-GB" sz="2600" b="1" dirty="0" err="1" smtClean="0">
                <a:solidFill>
                  <a:srgbClr val="FF0000"/>
                </a:solidFill>
              </a:rPr>
              <a:t>hoặc</a:t>
            </a:r>
            <a:r>
              <a:rPr lang="en-GB" sz="2600" b="1" dirty="0" smtClean="0">
                <a:solidFill>
                  <a:srgbClr val="FF0000"/>
                </a:solidFill>
              </a:rPr>
              <a:t> </a:t>
            </a:r>
            <a:r>
              <a:rPr lang="en-GB" sz="2600" b="1" dirty="0" err="1" smtClean="0">
                <a:solidFill>
                  <a:srgbClr val="FF0000"/>
                </a:solidFill>
              </a:rPr>
              <a:t>khu</a:t>
            </a:r>
            <a:r>
              <a:rPr lang="en-GB" sz="2600" b="1" dirty="0" smtClean="0">
                <a:solidFill>
                  <a:srgbClr val="FF0000"/>
                </a:solidFill>
              </a:rPr>
              <a:t> </a:t>
            </a:r>
            <a:r>
              <a:rPr lang="en-GB" sz="2600" b="1" dirty="0" err="1" smtClean="0">
                <a:solidFill>
                  <a:srgbClr val="FF0000"/>
                </a:solidFill>
              </a:rPr>
              <a:t>vực</a:t>
            </a:r>
            <a:r>
              <a:rPr lang="en-GB" sz="2600" b="1" dirty="0" smtClean="0">
                <a:solidFill>
                  <a:srgbClr val="FF0000"/>
                </a:solidFill>
              </a:rPr>
              <a:t> </a:t>
            </a:r>
            <a:r>
              <a:rPr lang="en-GB" sz="2600" b="1" dirty="0" err="1" smtClean="0">
                <a:solidFill>
                  <a:srgbClr val="FF0000"/>
                </a:solidFill>
              </a:rPr>
              <a:t>mà</a:t>
            </a:r>
            <a:r>
              <a:rPr lang="en-GB" sz="2600" b="1" dirty="0" smtClean="0">
                <a:solidFill>
                  <a:srgbClr val="FF0000"/>
                </a:solidFill>
              </a:rPr>
              <a:t> </a:t>
            </a:r>
            <a:r>
              <a:rPr lang="en-GB" sz="2600" b="1" dirty="0" err="1" smtClean="0">
                <a:solidFill>
                  <a:srgbClr val="FF0000"/>
                </a:solidFill>
              </a:rPr>
              <a:t>gỗ</a:t>
            </a:r>
            <a:r>
              <a:rPr lang="en-GB" sz="2600" b="1" dirty="0" smtClean="0">
                <a:solidFill>
                  <a:srgbClr val="FF0000"/>
                </a:solidFill>
              </a:rPr>
              <a:t> </a:t>
            </a:r>
            <a:r>
              <a:rPr lang="en-GB" sz="2600" b="1" dirty="0" err="1" smtClean="0">
                <a:solidFill>
                  <a:srgbClr val="FF0000"/>
                </a:solidFill>
              </a:rPr>
              <a:t>được</a:t>
            </a:r>
            <a:r>
              <a:rPr lang="en-GB" sz="2600" b="1" dirty="0" smtClean="0">
                <a:solidFill>
                  <a:srgbClr val="FF0000"/>
                </a:solidFill>
              </a:rPr>
              <a:t> </a:t>
            </a:r>
            <a:r>
              <a:rPr lang="en-GB" sz="2600" b="1" dirty="0" err="1" smtClean="0">
                <a:solidFill>
                  <a:srgbClr val="FF0000"/>
                </a:solidFill>
              </a:rPr>
              <a:t>khai</a:t>
            </a:r>
            <a:r>
              <a:rPr lang="en-GB" sz="2600" b="1" dirty="0" smtClean="0">
                <a:solidFill>
                  <a:srgbClr val="FF0000"/>
                </a:solidFill>
              </a:rPr>
              <a:t> </a:t>
            </a:r>
            <a:r>
              <a:rPr lang="en-GB" sz="2600" b="1" dirty="0" err="1" smtClean="0">
                <a:solidFill>
                  <a:srgbClr val="FF0000"/>
                </a:solidFill>
              </a:rPr>
              <a:t>thác</a:t>
            </a:r>
            <a:r>
              <a:rPr lang="en-GB" sz="2600" dirty="0" smtClean="0"/>
              <a:t>, </a:t>
            </a:r>
            <a:r>
              <a:rPr lang="en-GB" sz="2600" dirty="0" err="1" smtClean="0"/>
              <a:t>ví</a:t>
            </a:r>
            <a:r>
              <a:rPr lang="en-GB" sz="2600" dirty="0" smtClean="0"/>
              <a:t> </a:t>
            </a:r>
            <a:r>
              <a:rPr lang="en-GB" sz="2600" dirty="0" err="1" smtClean="0"/>
              <a:t>dụ</a:t>
            </a:r>
            <a:r>
              <a:rPr lang="en-GB" sz="2600" dirty="0" smtClean="0"/>
              <a:t> </a:t>
            </a:r>
            <a:r>
              <a:rPr lang="en-GB" sz="2600" dirty="0" err="1" smtClean="0"/>
              <a:t>gỗ</a:t>
            </a:r>
            <a:r>
              <a:rPr lang="en-GB" sz="2600" dirty="0" smtClean="0"/>
              <a:t> </a:t>
            </a:r>
            <a:r>
              <a:rPr lang="en-GB" sz="2600" dirty="0" err="1" smtClean="0"/>
              <a:t>được</a:t>
            </a:r>
            <a:r>
              <a:rPr lang="en-GB" sz="2600" dirty="0" smtClean="0"/>
              <a:t> </a:t>
            </a:r>
            <a:r>
              <a:rPr lang="en-GB" sz="2600" dirty="0" err="1" smtClean="0"/>
              <a:t>khai</a:t>
            </a:r>
            <a:r>
              <a:rPr lang="en-GB" sz="2600" dirty="0" smtClean="0"/>
              <a:t> </a:t>
            </a:r>
            <a:r>
              <a:rPr lang="en-GB" sz="2600" dirty="0" err="1" smtClean="0"/>
              <a:t>thác</a:t>
            </a:r>
            <a:r>
              <a:rPr lang="en-GB" sz="2600" dirty="0" smtClean="0"/>
              <a:t> </a:t>
            </a:r>
            <a:r>
              <a:rPr lang="en-GB" sz="2600" dirty="0" err="1" smtClean="0"/>
              <a:t>theo</a:t>
            </a:r>
            <a:r>
              <a:rPr lang="en-GB" sz="2600" dirty="0" smtClean="0"/>
              <a:t> </a:t>
            </a:r>
            <a:r>
              <a:rPr lang="en-GB" sz="2600" b="1" dirty="0" err="1" smtClean="0">
                <a:solidFill>
                  <a:srgbClr val="FF0000"/>
                </a:solidFill>
              </a:rPr>
              <a:t>luật</a:t>
            </a:r>
            <a:r>
              <a:rPr lang="en-GB" sz="2600" b="1" dirty="0" smtClean="0">
                <a:solidFill>
                  <a:srgbClr val="FF0000"/>
                </a:solidFill>
              </a:rPr>
              <a:t> </a:t>
            </a:r>
            <a:r>
              <a:rPr lang="en-GB" sz="2600" b="1" dirty="0" err="1" smtClean="0">
                <a:solidFill>
                  <a:srgbClr val="FF0000"/>
                </a:solidFill>
              </a:rPr>
              <a:t>quốc</a:t>
            </a:r>
            <a:r>
              <a:rPr lang="en-GB" sz="2600" b="1" dirty="0" smtClean="0">
                <a:solidFill>
                  <a:srgbClr val="FF0000"/>
                </a:solidFill>
              </a:rPr>
              <a:t> </a:t>
            </a:r>
            <a:r>
              <a:rPr lang="en-GB" sz="2600" b="1" dirty="0" err="1" smtClean="0">
                <a:solidFill>
                  <a:srgbClr val="FF0000"/>
                </a:solidFill>
              </a:rPr>
              <a:t>gia</a:t>
            </a:r>
            <a:endParaRPr lang="en-GB" sz="2600" b="1" dirty="0" smtClean="0">
              <a:solidFill>
                <a:srgbClr val="FF0000"/>
              </a:solidFill>
            </a:endParaRPr>
          </a:p>
        </p:txBody>
      </p:sp>
      <p:sp>
        <p:nvSpPr>
          <p:cNvPr id="5" name="Slide Number Placeholder 4"/>
          <p:cNvSpPr>
            <a:spLocks noGrp="1"/>
          </p:cNvSpPr>
          <p:nvPr>
            <p:ph type="sldNum" sz="quarter" idx="12"/>
          </p:nvPr>
        </p:nvSpPr>
        <p:spPr/>
        <p:txBody>
          <a:bodyPr/>
          <a:lstStyle/>
          <a:p>
            <a:fld id="{B463BFDE-9CDC-43FB-9D55-25579D371A3C}" type="slidenum">
              <a:rPr lang="en-US" smtClean="0"/>
              <a:pPr/>
              <a:t>15</a:t>
            </a:fld>
            <a:endParaRPr lang="en-US"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15605" y="1927298"/>
            <a:ext cx="2442259" cy="444976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6200" y="1573356"/>
            <a:ext cx="6477000" cy="707886"/>
          </a:xfrm>
          <a:prstGeom prst="rect">
            <a:avLst/>
          </a:prstGeom>
        </p:spPr>
        <p:txBody>
          <a:bodyPr wrap="square">
            <a:spAutoFit/>
          </a:bodyPr>
          <a:lstStyle/>
          <a:p>
            <a:pPr lvl="1">
              <a:buSzPct val="80000"/>
            </a:pPr>
            <a:r>
              <a:rPr lang="en-GB" sz="2000" b="1" dirty="0" err="1" smtClean="0">
                <a:solidFill>
                  <a:srgbClr val="006600"/>
                </a:solidFill>
              </a:rPr>
              <a:t>Quản</a:t>
            </a:r>
            <a:r>
              <a:rPr lang="en-GB" sz="2000" b="1" dirty="0" smtClean="0">
                <a:solidFill>
                  <a:srgbClr val="006600"/>
                </a:solidFill>
              </a:rPr>
              <a:t> </a:t>
            </a:r>
            <a:r>
              <a:rPr lang="en-GB" sz="2000" b="1" dirty="0" err="1" smtClean="0">
                <a:solidFill>
                  <a:srgbClr val="006600"/>
                </a:solidFill>
              </a:rPr>
              <a:t>lý</a:t>
            </a:r>
            <a:r>
              <a:rPr lang="en-GB" sz="2000" b="1" dirty="0" smtClean="0">
                <a:solidFill>
                  <a:srgbClr val="006600"/>
                </a:solidFill>
              </a:rPr>
              <a:t> </a:t>
            </a:r>
            <a:r>
              <a:rPr lang="en-GB" sz="2000" b="1" dirty="0" err="1" smtClean="0">
                <a:solidFill>
                  <a:srgbClr val="006600"/>
                </a:solidFill>
              </a:rPr>
              <a:t>rừng</a:t>
            </a:r>
            <a:r>
              <a:rPr lang="en-GB" sz="2000" b="1" dirty="0" smtClean="0">
                <a:solidFill>
                  <a:srgbClr val="006600"/>
                </a:solidFill>
              </a:rPr>
              <a:t> </a:t>
            </a:r>
            <a:r>
              <a:rPr lang="en-GB" sz="2000" dirty="0" smtClean="0"/>
              <a:t>– </a:t>
            </a:r>
            <a:r>
              <a:rPr lang="en-GB" sz="2000" dirty="0" err="1" smtClean="0"/>
              <a:t>Khu</a:t>
            </a:r>
            <a:r>
              <a:rPr lang="en-GB" sz="2000" dirty="0" smtClean="0"/>
              <a:t> </a:t>
            </a:r>
            <a:r>
              <a:rPr lang="en-GB" sz="2000" dirty="0" err="1" smtClean="0"/>
              <a:t>rừng</a:t>
            </a:r>
            <a:r>
              <a:rPr lang="en-GB" sz="2000" dirty="0" smtClean="0"/>
              <a:t> </a:t>
            </a:r>
            <a:r>
              <a:rPr lang="en-GB" sz="2000" dirty="0" err="1" smtClean="0"/>
              <a:t>mà</a:t>
            </a:r>
            <a:r>
              <a:rPr lang="en-GB" sz="2000" dirty="0" smtClean="0"/>
              <a:t> </a:t>
            </a:r>
            <a:r>
              <a:rPr lang="en-GB" sz="2000" dirty="0" err="1" smtClean="0"/>
              <a:t>gỗ</a:t>
            </a:r>
            <a:r>
              <a:rPr lang="en-GB" sz="2000" dirty="0" smtClean="0"/>
              <a:t> </a:t>
            </a:r>
            <a:r>
              <a:rPr lang="en-GB" sz="2000" dirty="0" err="1" smtClean="0"/>
              <a:t>được</a:t>
            </a:r>
            <a:r>
              <a:rPr lang="en-GB" sz="2000" dirty="0" smtClean="0"/>
              <a:t> </a:t>
            </a:r>
            <a:r>
              <a:rPr lang="en-GB" sz="2000" dirty="0" err="1" smtClean="0"/>
              <a:t>khai</a:t>
            </a:r>
            <a:r>
              <a:rPr lang="en-GB" sz="2000" dirty="0" smtClean="0"/>
              <a:t> </a:t>
            </a:r>
            <a:r>
              <a:rPr lang="en-GB" sz="2000" dirty="0" err="1" smtClean="0"/>
              <a:t>thác</a:t>
            </a:r>
            <a:r>
              <a:rPr lang="en-GB" sz="2000" dirty="0" smtClean="0"/>
              <a:t> </a:t>
            </a:r>
            <a:r>
              <a:rPr lang="en-GB" sz="2000" dirty="0" err="1" smtClean="0"/>
              <a:t>có</a:t>
            </a:r>
            <a:r>
              <a:rPr lang="en-GB" sz="2000" dirty="0" smtClean="0"/>
              <a:t> </a:t>
            </a:r>
            <a:r>
              <a:rPr lang="en-GB" sz="2000" dirty="0" err="1" smtClean="0"/>
              <a:t>được</a:t>
            </a:r>
            <a:r>
              <a:rPr lang="en-GB" sz="2000" dirty="0" smtClean="0"/>
              <a:t> </a:t>
            </a:r>
            <a:r>
              <a:rPr lang="en-GB" sz="2000" dirty="0" err="1" smtClean="0"/>
              <a:t>quản</a:t>
            </a:r>
            <a:r>
              <a:rPr lang="en-GB" sz="2000" dirty="0" smtClean="0"/>
              <a:t> </a:t>
            </a:r>
            <a:r>
              <a:rPr lang="en-GB" sz="2000" dirty="0" err="1" smtClean="0"/>
              <a:t>lý</a:t>
            </a:r>
            <a:r>
              <a:rPr lang="en-GB" sz="2000" dirty="0" smtClean="0"/>
              <a:t> </a:t>
            </a:r>
            <a:r>
              <a:rPr lang="en-GB" sz="2000" dirty="0" err="1" smtClean="0"/>
              <a:t>hợp</a:t>
            </a:r>
            <a:r>
              <a:rPr lang="en-GB" sz="2000" dirty="0" smtClean="0"/>
              <a:t> </a:t>
            </a:r>
            <a:r>
              <a:rPr lang="en-GB" sz="2000" dirty="0" err="1" smtClean="0"/>
              <a:t>pháp</a:t>
            </a:r>
            <a:r>
              <a:rPr lang="en-GB" sz="2000" dirty="0" smtClean="0"/>
              <a:t> </a:t>
            </a:r>
            <a:r>
              <a:rPr lang="en-GB" sz="2000" dirty="0" err="1" smtClean="0"/>
              <a:t>không</a:t>
            </a:r>
            <a:r>
              <a:rPr lang="en-GB" sz="2000" dirty="0" smtClean="0"/>
              <a:t>?</a:t>
            </a:r>
            <a:endParaRPr lang="en-GB" sz="2000" dirty="0"/>
          </a:p>
        </p:txBody>
      </p:sp>
    </p:spTree>
    <p:extLst>
      <p:ext uri="{BB962C8B-B14F-4D97-AF65-F5344CB8AC3E}">
        <p14:creationId xmlns:p14="http://schemas.microsoft.com/office/powerpoint/2010/main" val="275130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Cách</a:t>
            </a:r>
            <a:r>
              <a:rPr lang="en-GB" dirty="0" smtClean="0"/>
              <a:t> </a:t>
            </a:r>
            <a:r>
              <a:rPr lang="en-GB" dirty="0" err="1" smtClean="0"/>
              <a:t>thức</a:t>
            </a:r>
            <a:r>
              <a:rPr lang="en-GB" dirty="0" smtClean="0"/>
              <a:t> </a:t>
            </a:r>
            <a:r>
              <a:rPr lang="en-GB" dirty="0" err="1" smtClean="0"/>
              <a:t>hoạt</a:t>
            </a:r>
            <a:r>
              <a:rPr lang="en-GB" dirty="0" smtClean="0"/>
              <a:t> </a:t>
            </a:r>
            <a:r>
              <a:rPr lang="en-GB" dirty="0" err="1" smtClean="0"/>
              <a:t>động</a:t>
            </a:r>
            <a:r>
              <a:rPr lang="en-GB" dirty="0" smtClean="0"/>
              <a:t>?</a:t>
            </a:r>
            <a:endParaRPr lang="en-US" dirty="0"/>
          </a:p>
        </p:txBody>
      </p:sp>
      <p:sp>
        <p:nvSpPr>
          <p:cNvPr id="3" name="Content Placeholder 2"/>
          <p:cNvSpPr>
            <a:spLocks noGrp="1"/>
          </p:cNvSpPr>
          <p:nvPr>
            <p:ph idx="1"/>
          </p:nvPr>
        </p:nvSpPr>
        <p:spPr>
          <a:xfrm>
            <a:off x="196795" y="4385154"/>
            <a:ext cx="8686800" cy="2174461"/>
          </a:xfrm>
        </p:spPr>
        <p:txBody>
          <a:bodyPr>
            <a:normAutofit/>
          </a:bodyPr>
          <a:lstStyle/>
          <a:p>
            <a:pPr>
              <a:lnSpc>
                <a:spcPct val="100000"/>
              </a:lnSpc>
              <a:spcBef>
                <a:spcPts val="600"/>
              </a:spcBef>
            </a:pPr>
            <a:r>
              <a:rPr lang="en-US" sz="2400" dirty="0" err="1" smtClean="0"/>
              <a:t>Tuân</a:t>
            </a:r>
            <a:r>
              <a:rPr lang="en-US" sz="2400" dirty="0" smtClean="0"/>
              <a:t> </a:t>
            </a:r>
            <a:r>
              <a:rPr lang="en-US" sz="2400" dirty="0" err="1" smtClean="0"/>
              <a:t>thủ</a:t>
            </a:r>
            <a:r>
              <a:rPr lang="en-US" sz="2400" dirty="0" smtClean="0"/>
              <a:t> “</a:t>
            </a:r>
            <a:r>
              <a:rPr lang="en-US" sz="2400" dirty="0" err="1" smtClean="0"/>
              <a:t>Định</a:t>
            </a:r>
            <a:r>
              <a:rPr lang="en-US" sz="2400" dirty="0" smtClean="0"/>
              <a:t> </a:t>
            </a:r>
            <a:r>
              <a:rPr lang="en-US" sz="2400" dirty="0" err="1" smtClean="0"/>
              <a:t>nghĩa</a:t>
            </a:r>
            <a:r>
              <a:rPr lang="en-US" sz="2400" dirty="0" smtClean="0"/>
              <a:t> </a:t>
            </a:r>
            <a:r>
              <a:rPr lang="en-US" sz="2400" dirty="0" err="1" smtClean="0"/>
              <a:t>gỗ</a:t>
            </a:r>
            <a:r>
              <a:rPr lang="en-US" sz="2400" dirty="0" smtClean="0"/>
              <a:t> </a:t>
            </a:r>
            <a:r>
              <a:rPr lang="en-US" sz="2400" dirty="0" err="1" smtClean="0"/>
              <a:t>hợp</a:t>
            </a:r>
            <a:r>
              <a:rPr lang="en-US" sz="2400" dirty="0" smtClean="0"/>
              <a:t> </a:t>
            </a:r>
            <a:r>
              <a:rPr lang="en-US" sz="2400" dirty="0" err="1" smtClean="0"/>
              <a:t>pháp</a:t>
            </a:r>
            <a:r>
              <a:rPr lang="en-US" sz="2400" dirty="0" smtClean="0"/>
              <a:t>”</a:t>
            </a:r>
          </a:p>
          <a:p>
            <a:pPr>
              <a:lnSpc>
                <a:spcPct val="100000"/>
              </a:lnSpc>
              <a:spcBef>
                <a:spcPts val="600"/>
              </a:spcBef>
            </a:pPr>
            <a:r>
              <a:rPr lang="en-US" sz="2400" dirty="0" err="1" smtClean="0"/>
              <a:t>Tuân</a:t>
            </a:r>
            <a:r>
              <a:rPr lang="en-US" sz="2400" dirty="0" smtClean="0"/>
              <a:t> </a:t>
            </a:r>
            <a:r>
              <a:rPr lang="en-US" sz="2400" dirty="0" err="1" smtClean="0"/>
              <a:t>thủ</a:t>
            </a:r>
            <a:r>
              <a:rPr lang="en-US" sz="2400" dirty="0" smtClean="0"/>
              <a:t> </a:t>
            </a:r>
            <a:r>
              <a:rPr lang="en-US" sz="2400" dirty="0" err="1" smtClean="0"/>
              <a:t>luật</a:t>
            </a:r>
            <a:r>
              <a:rPr lang="en-US" sz="2400" dirty="0" smtClean="0"/>
              <a:t> </a:t>
            </a:r>
            <a:r>
              <a:rPr lang="en-US" sz="2400" dirty="0" err="1" smtClean="0"/>
              <a:t>và</a:t>
            </a:r>
            <a:r>
              <a:rPr lang="en-US" sz="2400" dirty="0" smtClean="0"/>
              <a:t> </a:t>
            </a:r>
            <a:r>
              <a:rPr lang="en-US" sz="2400" dirty="0" err="1" smtClean="0"/>
              <a:t>các</a:t>
            </a:r>
            <a:r>
              <a:rPr lang="en-US" sz="2400" dirty="0" smtClean="0"/>
              <a:t> </a:t>
            </a:r>
            <a:r>
              <a:rPr lang="en-US" sz="2400" dirty="0" err="1" smtClean="0"/>
              <a:t>quy</a:t>
            </a:r>
            <a:r>
              <a:rPr lang="en-US" sz="2400" dirty="0" smtClean="0"/>
              <a:t> </a:t>
            </a:r>
            <a:r>
              <a:rPr lang="en-US" sz="2400" dirty="0" err="1" smtClean="0"/>
              <a:t>định</a:t>
            </a:r>
            <a:r>
              <a:rPr lang="en-US" sz="2400" dirty="0" smtClean="0"/>
              <a:t> </a:t>
            </a:r>
            <a:r>
              <a:rPr lang="en-US" sz="2400" dirty="0" err="1" smtClean="0"/>
              <a:t>của</a:t>
            </a:r>
            <a:r>
              <a:rPr lang="en-US" sz="2400" dirty="0" smtClean="0"/>
              <a:t> </a:t>
            </a:r>
            <a:r>
              <a:rPr lang="en-US" sz="2400" dirty="0" err="1" smtClean="0"/>
              <a:t>nước</a:t>
            </a:r>
            <a:r>
              <a:rPr lang="en-US" sz="2400" dirty="0" smtClean="0"/>
              <a:t> </a:t>
            </a:r>
            <a:r>
              <a:rPr lang="en-US" sz="2400" dirty="0" err="1" smtClean="0"/>
              <a:t>sở</a:t>
            </a:r>
            <a:r>
              <a:rPr lang="en-US" sz="2400" dirty="0" smtClean="0"/>
              <a:t> </a:t>
            </a:r>
            <a:r>
              <a:rPr lang="en-US" sz="2400" dirty="0" err="1" smtClean="0"/>
              <a:t>tại</a:t>
            </a:r>
            <a:r>
              <a:rPr lang="en-US" sz="2400" dirty="0" smtClean="0"/>
              <a:t> [</a:t>
            </a:r>
            <a:r>
              <a:rPr lang="en-US" sz="2400" dirty="0" err="1" smtClean="0"/>
              <a:t>kiểm</a:t>
            </a:r>
            <a:r>
              <a:rPr lang="en-US" sz="2400" dirty="0" smtClean="0"/>
              <a:t> </a:t>
            </a:r>
            <a:r>
              <a:rPr lang="en-US" sz="2400" dirty="0" err="1" smtClean="0"/>
              <a:t>soát</a:t>
            </a:r>
            <a:r>
              <a:rPr lang="en-US" sz="2400" dirty="0" smtClean="0"/>
              <a:t> </a:t>
            </a:r>
            <a:r>
              <a:rPr lang="en-US" sz="2400" dirty="0" err="1" smtClean="0"/>
              <a:t>và</a:t>
            </a:r>
            <a:r>
              <a:rPr lang="en-US" sz="2400" dirty="0" smtClean="0"/>
              <a:t> </a:t>
            </a:r>
            <a:r>
              <a:rPr lang="en-US" sz="2400" dirty="0" err="1" smtClean="0"/>
              <a:t>quản</a:t>
            </a:r>
            <a:r>
              <a:rPr lang="en-US" sz="2400" dirty="0" smtClean="0"/>
              <a:t> </a:t>
            </a:r>
            <a:r>
              <a:rPr lang="en-US" sz="2400" dirty="0" err="1" smtClean="0"/>
              <a:t>lý</a:t>
            </a:r>
            <a:r>
              <a:rPr lang="en-US" sz="2400" dirty="0" smtClean="0"/>
              <a:t> </a:t>
            </a:r>
            <a:r>
              <a:rPr lang="en-US" sz="2400" dirty="0" err="1" smtClean="0"/>
              <a:t>Nhà</a:t>
            </a:r>
            <a:r>
              <a:rPr lang="en-US" sz="2400" dirty="0" smtClean="0"/>
              <a:t> </a:t>
            </a:r>
            <a:r>
              <a:rPr lang="en-US" sz="2400" dirty="0" err="1" smtClean="0"/>
              <a:t>nước</a:t>
            </a:r>
            <a:r>
              <a:rPr lang="en-US" sz="2400" dirty="0" smtClean="0"/>
              <a:t> </a:t>
            </a:r>
            <a:r>
              <a:rPr lang="en-US" sz="2400" dirty="0" err="1" smtClean="0"/>
              <a:t>trong</a:t>
            </a:r>
            <a:r>
              <a:rPr lang="en-US" sz="2400" dirty="0" smtClean="0"/>
              <a:t> </a:t>
            </a:r>
            <a:r>
              <a:rPr lang="en-US" sz="2400" dirty="0" err="1" smtClean="0"/>
              <a:t>lâm</a:t>
            </a:r>
            <a:r>
              <a:rPr lang="en-US" sz="2400" dirty="0" smtClean="0"/>
              <a:t> </a:t>
            </a:r>
            <a:r>
              <a:rPr lang="en-US" sz="2400" dirty="0" err="1" smtClean="0"/>
              <a:t>nghiệp</a:t>
            </a:r>
            <a:r>
              <a:rPr lang="en-US" sz="2400" dirty="0" smtClean="0"/>
              <a:t>]</a:t>
            </a:r>
          </a:p>
          <a:p>
            <a:pPr>
              <a:lnSpc>
                <a:spcPct val="100000"/>
              </a:lnSpc>
              <a:spcBef>
                <a:spcPts val="600"/>
              </a:spcBef>
            </a:pPr>
            <a:r>
              <a:rPr lang="en-US" sz="2400" dirty="0" err="1" smtClean="0"/>
              <a:t>Những</a:t>
            </a:r>
            <a:r>
              <a:rPr lang="en-US" sz="2400" dirty="0" smtClean="0"/>
              <a:t> </a:t>
            </a:r>
            <a:r>
              <a:rPr lang="en-US" sz="2400" dirty="0" err="1" smtClean="0"/>
              <a:t>yêu</a:t>
            </a:r>
            <a:r>
              <a:rPr lang="en-US" sz="2400" dirty="0" smtClean="0"/>
              <a:t> </a:t>
            </a:r>
            <a:r>
              <a:rPr lang="en-US" sz="2400" dirty="0" err="1" smtClean="0"/>
              <a:t>cầu</a:t>
            </a:r>
            <a:r>
              <a:rPr lang="en-US" sz="2400" dirty="0" smtClean="0"/>
              <a:t> </a:t>
            </a:r>
            <a:r>
              <a:rPr lang="en-US" sz="2400" dirty="0" err="1" smtClean="0"/>
              <a:t>Chuỗi</a:t>
            </a:r>
            <a:r>
              <a:rPr lang="en-US" sz="2400" dirty="0" smtClean="0"/>
              <a:t> </a:t>
            </a:r>
            <a:r>
              <a:rPr lang="en-US" sz="2400" dirty="0" err="1" smtClean="0"/>
              <a:t>hành</a:t>
            </a:r>
            <a:r>
              <a:rPr lang="en-US" sz="2400" dirty="0" smtClean="0"/>
              <a:t> </a:t>
            </a:r>
            <a:r>
              <a:rPr lang="en-US" sz="2400" dirty="0" err="1" smtClean="0"/>
              <a:t>trình</a:t>
            </a:r>
            <a:r>
              <a:rPr lang="en-US" sz="2400" dirty="0" smtClean="0"/>
              <a:t> </a:t>
            </a:r>
            <a:r>
              <a:rPr lang="en-US" sz="2400" dirty="0" err="1" smtClean="0"/>
              <a:t>sản</a:t>
            </a:r>
            <a:r>
              <a:rPr lang="en-US" sz="2400" dirty="0" smtClean="0"/>
              <a:t> </a:t>
            </a:r>
            <a:r>
              <a:rPr lang="en-US" sz="2400" dirty="0" err="1" smtClean="0"/>
              <a:t>phẩm</a:t>
            </a:r>
            <a:r>
              <a:rPr lang="en-US" sz="2400" dirty="0" smtClean="0"/>
              <a:t> – </a:t>
            </a:r>
            <a:r>
              <a:rPr lang="en-US" sz="2400" dirty="0" err="1" smtClean="0"/>
              <a:t>cách</a:t>
            </a:r>
            <a:r>
              <a:rPr lang="en-US" sz="2400" dirty="0" smtClean="0"/>
              <a:t> </a:t>
            </a:r>
            <a:r>
              <a:rPr lang="en-US" sz="2400" dirty="0" err="1" smtClean="0"/>
              <a:t>tiếp</a:t>
            </a:r>
            <a:r>
              <a:rPr lang="en-US" sz="2400" dirty="0" smtClean="0"/>
              <a:t> </a:t>
            </a:r>
            <a:r>
              <a:rPr lang="en-US" sz="2400" dirty="0" err="1" smtClean="0"/>
              <a:t>cận</a:t>
            </a:r>
            <a:r>
              <a:rPr lang="en-US" sz="2400" dirty="0" smtClean="0"/>
              <a:t> </a:t>
            </a:r>
            <a:r>
              <a:rPr lang="en-US" sz="2400" dirty="0" err="1" smtClean="0"/>
              <a:t>đối</a:t>
            </a:r>
            <a:r>
              <a:rPr lang="en-US" sz="2400" dirty="0" smtClean="0"/>
              <a:t> </a:t>
            </a:r>
            <a:r>
              <a:rPr lang="en-US" sz="2400" dirty="0" err="1" smtClean="0"/>
              <a:t>với</a:t>
            </a:r>
            <a:r>
              <a:rPr lang="en-US" sz="2400" dirty="0" smtClean="0"/>
              <a:t> </a:t>
            </a:r>
            <a:r>
              <a:rPr lang="en-US" sz="2400" dirty="0" err="1" smtClean="0"/>
              <a:t>sản</a:t>
            </a:r>
            <a:r>
              <a:rPr lang="en-US" sz="2400" dirty="0" smtClean="0"/>
              <a:t> </a:t>
            </a:r>
            <a:r>
              <a:rPr lang="en-US" sz="2400" dirty="0" err="1" smtClean="0"/>
              <a:t>phẩm</a:t>
            </a:r>
            <a:r>
              <a:rPr lang="en-US" sz="2400" dirty="0" smtClean="0"/>
              <a:t>/</a:t>
            </a:r>
            <a:r>
              <a:rPr lang="en-US" sz="2400" dirty="0" err="1" smtClean="0"/>
              <a:t>chuyến</a:t>
            </a:r>
            <a:r>
              <a:rPr lang="en-US" sz="2400" dirty="0" smtClean="0"/>
              <a:t> </a:t>
            </a:r>
            <a:r>
              <a:rPr lang="en-US" sz="2400" dirty="0" err="1" smtClean="0"/>
              <a:t>hàng</a:t>
            </a:r>
            <a:r>
              <a:rPr lang="en-US" sz="2400" dirty="0" smtClean="0"/>
              <a:t> </a:t>
            </a:r>
            <a:r>
              <a:rPr lang="en-US" sz="2400" dirty="0" err="1" smtClean="0"/>
              <a:t>cụ</a:t>
            </a:r>
            <a:r>
              <a:rPr lang="en-US" sz="2400" dirty="0" smtClean="0"/>
              <a:t> </a:t>
            </a:r>
            <a:r>
              <a:rPr lang="en-US" sz="2400" dirty="0" err="1" smtClean="0"/>
              <a:t>thể</a:t>
            </a:r>
            <a:endParaRPr lang="en-US" sz="2400" dirty="0" smtClean="0"/>
          </a:p>
        </p:txBody>
      </p:sp>
      <p:sp>
        <p:nvSpPr>
          <p:cNvPr id="4" name="Slide Number Placeholder 3"/>
          <p:cNvSpPr>
            <a:spLocks noGrp="1"/>
          </p:cNvSpPr>
          <p:nvPr>
            <p:ph type="sldNum" sz="quarter" idx="12"/>
          </p:nvPr>
        </p:nvSpPr>
        <p:spPr/>
        <p:txBody>
          <a:bodyPr/>
          <a:lstStyle/>
          <a:p>
            <a:fld id="{B463BFDE-9CDC-43FB-9D55-25579D371A3C}" type="slidenum">
              <a:rPr lang="en-US" smtClean="0"/>
              <a:pPr/>
              <a:t>16</a:t>
            </a:fld>
            <a:endParaRPr lang="en-US" dirty="0"/>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371600" y="2187511"/>
            <a:ext cx="6490028" cy="204670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11314" y="1513820"/>
            <a:ext cx="8610600" cy="584775"/>
          </a:xfrm>
          <a:prstGeom prst="rect">
            <a:avLst/>
          </a:prstGeom>
        </p:spPr>
        <p:txBody>
          <a:bodyPr wrap="square">
            <a:spAutoFit/>
          </a:bodyPr>
          <a:lstStyle/>
          <a:p>
            <a:pPr marL="0" lvl="1">
              <a:buSzPct val="80000"/>
            </a:pPr>
            <a:r>
              <a:rPr lang="en-GB" sz="1600" b="1" dirty="0" err="1" smtClean="0">
                <a:solidFill>
                  <a:srgbClr val="006600"/>
                </a:solidFill>
              </a:rPr>
              <a:t>Kiểm</a:t>
            </a:r>
            <a:r>
              <a:rPr lang="en-GB" sz="1600" b="1" dirty="0" smtClean="0">
                <a:solidFill>
                  <a:srgbClr val="006600"/>
                </a:solidFill>
              </a:rPr>
              <a:t> </a:t>
            </a:r>
            <a:r>
              <a:rPr lang="en-GB" sz="1600" b="1" dirty="0" err="1" smtClean="0">
                <a:solidFill>
                  <a:srgbClr val="006600"/>
                </a:solidFill>
              </a:rPr>
              <a:t>soát</a:t>
            </a:r>
            <a:r>
              <a:rPr lang="en-GB" sz="1600" b="1" dirty="0" smtClean="0">
                <a:solidFill>
                  <a:srgbClr val="006600"/>
                </a:solidFill>
              </a:rPr>
              <a:t> </a:t>
            </a:r>
            <a:r>
              <a:rPr lang="en-GB" sz="1600" b="1" dirty="0" err="1" smtClean="0">
                <a:solidFill>
                  <a:srgbClr val="006600"/>
                </a:solidFill>
              </a:rPr>
              <a:t>chuỗi</a:t>
            </a:r>
            <a:r>
              <a:rPr lang="en-GB" sz="1600" b="1" dirty="0" smtClean="0">
                <a:solidFill>
                  <a:srgbClr val="006600"/>
                </a:solidFill>
              </a:rPr>
              <a:t> </a:t>
            </a:r>
            <a:r>
              <a:rPr lang="en-GB" sz="1600" b="1" dirty="0" err="1" smtClean="0">
                <a:solidFill>
                  <a:srgbClr val="006600"/>
                </a:solidFill>
              </a:rPr>
              <a:t>cung</a:t>
            </a:r>
            <a:r>
              <a:rPr lang="en-GB" sz="1600" b="1" dirty="0" smtClean="0">
                <a:solidFill>
                  <a:srgbClr val="006600"/>
                </a:solidFill>
              </a:rPr>
              <a:t> </a:t>
            </a:r>
            <a:r>
              <a:rPr lang="en-GB" sz="1600" b="1" dirty="0" err="1" smtClean="0">
                <a:solidFill>
                  <a:srgbClr val="006600"/>
                </a:solidFill>
              </a:rPr>
              <a:t>ứng</a:t>
            </a:r>
            <a:r>
              <a:rPr lang="en-GB" sz="1600" b="1" dirty="0" smtClean="0">
                <a:solidFill>
                  <a:srgbClr val="006600"/>
                </a:solidFill>
              </a:rPr>
              <a:t> </a:t>
            </a:r>
            <a:r>
              <a:rPr lang="en-GB" sz="1600" dirty="0" smtClean="0"/>
              <a:t>– </a:t>
            </a:r>
            <a:r>
              <a:rPr lang="en-GB" sz="1600" dirty="0" err="1" smtClean="0"/>
              <a:t>Cần</a:t>
            </a:r>
            <a:r>
              <a:rPr lang="en-GB" sz="1600" dirty="0" smtClean="0"/>
              <a:t> </a:t>
            </a:r>
            <a:r>
              <a:rPr lang="en-GB" sz="1600" dirty="0" err="1" smtClean="0"/>
              <a:t>phải</a:t>
            </a:r>
            <a:r>
              <a:rPr lang="en-GB" sz="1600" dirty="0" smtClean="0"/>
              <a:t> </a:t>
            </a:r>
            <a:r>
              <a:rPr lang="en-GB" sz="1600" dirty="0" err="1" smtClean="0"/>
              <a:t>thực</a:t>
            </a:r>
            <a:r>
              <a:rPr lang="en-GB" sz="1600" dirty="0" smtClean="0"/>
              <a:t> </a:t>
            </a:r>
            <a:r>
              <a:rPr lang="en-GB" sz="1600" dirty="0" err="1" smtClean="0"/>
              <a:t>hiện</a:t>
            </a:r>
            <a:r>
              <a:rPr lang="en-GB" sz="1600" dirty="0" smtClean="0"/>
              <a:t> </a:t>
            </a:r>
            <a:r>
              <a:rPr lang="en-GB" sz="1600" dirty="0" err="1" smtClean="0"/>
              <a:t>những</a:t>
            </a:r>
            <a:r>
              <a:rPr lang="en-GB" sz="1600" dirty="0" smtClean="0"/>
              <a:t> </a:t>
            </a:r>
            <a:r>
              <a:rPr lang="en-GB" sz="1600" dirty="0" err="1" smtClean="0"/>
              <a:t>biện</a:t>
            </a:r>
            <a:r>
              <a:rPr lang="en-GB" sz="1600" dirty="0" smtClean="0"/>
              <a:t> </a:t>
            </a:r>
            <a:r>
              <a:rPr lang="en-GB" sz="1600" dirty="0" err="1" smtClean="0"/>
              <a:t>pháp</a:t>
            </a:r>
            <a:r>
              <a:rPr lang="en-GB" sz="1600" dirty="0" smtClean="0"/>
              <a:t> </a:t>
            </a:r>
            <a:r>
              <a:rPr lang="en-GB" sz="1600" dirty="0" err="1" smtClean="0"/>
              <a:t>kiểm</a:t>
            </a:r>
            <a:r>
              <a:rPr lang="en-GB" sz="1600" dirty="0" smtClean="0"/>
              <a:t> </a:t>
            </a:r>
            <a:r>
              <a:rPr lang="en-GB" sz="1600" dirty="0" err="1" smtClean="0"/>
              <a:t>soát</a:t>
            </a:r>
            <a:r>
              <a:rPr lang="en-GB" sz="1600" dirty="0" smtClean="0"/>
              <a:t> </a:t>
            </a:r>
            <a:r>
              <a:rPr lang="en-GB" sz="1600" dirty="0" err="1" smtClean="0"/>
              <a:t>gì</a:t>
            </a:r>
            <a:r>
              <a:rPr lang="en-GB" sz="1600" dirty="0" smtClean="0"/>
              <a:t> </a:t>
            </a:r>
            <a:r>
              <a:rPr lang="en-GB" sz="1600" dirty="0" err="1" smtClean="0"/>
              <a:t>để</a:t>
            </a:r>
            <a:r>
              <a:rPr lang="en-GB" sz="1600" dirty="0" smtClean="0"/>
              <a:t> </a:t>
            </a:r>
            <a:r>
              <a:rPr lang="en-GB" sz="1600" dirty="0" err="1" smtClean="0"/>
              <a:t>đảm</a:t>
            </a:r>
            <a:r>
              <a:rPr lang="en-GB" sz="1600" dirty="0" smtClean="0"/>
              <a:t> </a:t>
            </a:r>
            <a:r>
              <a:rPr lang="en-GB" sz="1600" dirty="0" err="1" smtClean="0"/>
              <a:t>bảo</a:t>
            </a:r>
            <a:r>
              <a:rPr lang="en-GB" sz="1600" dirty="0" smtClean="0"/>
              <a:t> </a:t>
            </a:r>
            <a:r>
              <a:rPr lang="en-GB" sz="1600" dirty="0" err="1" smtClean="0"/>
              <a:t>gỗ</a:t>
            </a:r>
            <a:r>
              <a:rPr lang="en-GB" sz="1600" dirty="0" smtClean="0"/>
              <a:t> </a:t>
            </a:r>
            <a:r>
              <a:rPr lang="en-GB" sz="1600" dirty="0" err="1" smtClean="0"/>
              <a:t>thực</a:t>
            </a:r>
            <a:r>
              <a:rPr lang="en-GB" sz="1600" dirty="0" smtClean="0"/>
              <a:t> </a:t>
            </a:r>
            <a:r>
              <a:rPr lang="en-GB" sz="1600" dirty="0" err="1" smtClean="0"/>
              <a:t>sự</a:t>
            </a:r>
            <a:r>
              <a:rPr lang="en-GB" sz="1600" dirty="0" smtClean="0"/>
              <a:t> </a:t>
            </a:r>
            <a:r>
              <a:rPr lang="en-GB" sz="1600" dirty="0" err="1" smtClean="0"/>
              <a:t>từ</a:t>
            </a:r>
            <a:r>
              <a:rPr lang="en-GB" sz="1600" dirty="0" smtClean="0"/>
              <a:t> </a:t>
            </a:r>
            <a:r>
              <a:rPr lang="en-GB" sz="1600" dirty="0" err="1" smtClean="0"/>
              <a:t>nguồn</a:t>
            </a:r>
            <a:r>
              <a:rPr lang="en-GB" sz="1600" dirty="0" smtClean="0"/>
              <a:t> </a:t>
            </a:r>
            <a:r>
              <a:rPr lang="en-GB" sz="1600" dirty="0" err="1" smtClean="0"/>
              <a:t>hợp</a:t>
            </a:r>
            <a:r>
              <a:rPr lang="en-GB" sz="1600" dirty="0" smtClean="0"/>
              <a:t> </a:t>
            </a:r>
            <a:r>
              <a:rPr lang="en-GB" sz="1600" dirty="0" err="1" smtClean="0"/>
              <a:t>pháp</a:t>
            </a:r>
            <a:r>
              <a:rPr lang="en-GB" sz="1600" dirty="0" smtClean="0"/>
              <a:t> </a:t>
            </a:r>
            <a:r>
              <a:rPr lang="en-GB" sz="1600" dirty="0" err="1" smtClean="0"/>
              <a:t>và</a:t>
            </a:r>
            <a:r>
              <a:rPr lang="en-GB" sz="1600" dirty="0" smtClean="0"/>
              <a:t> </a:t>
            </a:r>
            <a:r>
              <a:rPr lang="en-GB" sz="1600" dirty="0" err="1" smtClean="0"/>
              <a:t>không</a:t>
            </a:r>
            <a:r>
              <a:rPr lang="en-GB" sz="1600" dirty="0" smtClean="0"/>
              <a:t> </a:t>
            </a:r>
            <a:r>
              <a:rPr lang="en-GB" sz="1600" dirty="0" err="1" smtClean="0"/>
              <a:t>bị</a:t>
            </a:r>
            <a:r>
              <a:rPr lang="en-GB" sz="1600" dirty="0" smtClean="0"/>
              <a:t> </a:t>
            </a:r>
            <a:r>
              <a:rPr lang="en-GB" sz="1600" dirty="0" err="1" smtClean="0"/>
              <a:t>pha</a:t>
            </a:r>
            <a:r>
              <a:rPr lang="en-GB" sz="1600" dirty="0" smtClean="0"/>
              <a:t> </a:t>
            </a:r>
            <a:r>
              <a:rPr lang="en-GB" sz="1600" dirty="0" err="1" smtClean="0"/>
              <a:t>trộn</a:t>
            </a:r>
            <a:endParaRPr lang="en-GB" sz="1600" dirty="0"/>
          </a:p>
        </p:txBody>
      </p:sp>
    </p:spTree>
    <p:extLst>
      <p:ext uri="{BB962C8B-B14F-4D97-AF65-F5344CB8AC3E}">
        <p14:creationId xmlns:p14="http://schemas.microsoft.com/office/powerpoint/2010/main" val="3072162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Xác</a:t>
            </a:r>
            <a:r>
              <a:rPr lang="en-US" dirty="0" smtClean="0"/>
              <a:t> minh </a:t>
            </a:r>
            <a:r>
              <a:rPr lang="en-US" dirty="0" err="1" smtClean="0"/>
              <a:t>gỗ</a:t>
            </a:r>
            <a:r>
              <a:rPr lang="en-US" dirty="0" smtClean="0"/>
              <a:t> </a:t>
            </a:r>
            <a:r>
              <a:rPr lang="en-US" dirty="0" err="1" smtClean="0"/>
              <a:t>hợp</a:t>
            </a:r>
            <a:r>
              <a:rPr lang="en-US" dirty="0" smtClean="0"/>
              <a:t> </a:t>
            </a:r>
            <a:r>
              <a:rPr lang="en-US" dirty="0" err="1" smtClean="0"/>
              <a:t>pháp</a:t>
            </a:r>
            <a:endParaRPr lang="en-US" dirty="0"/>
          </a:p>
        </p:txBody>
      </p:sp>
      <p:sp>
        <p:nvSpPr>
          <p:cNvPr id="3" name="Content Placeholder 2"/>
          <p:cNvSpPr>
            <a:spLocks noGrp="1"/>
          </p:cNvSpPr>
          <p:nvPr>
            <p:ph idx="1"/>
          </p:nvPr>
        </p:nvSpPr>
        <p:spPr>
          <a:xfrm>
            <a:off x="609600" y="1755780"/>
            <a:ext cx="3733800" cy="4373563"/>
          </a:xfrm>
        </p:spPr>
        <p:txBody>
          <a:bodyPr>
            <a:normAutofit fontScale="92500" lnSpcReduction="20000"/>
          </a:bodyPr>
          <a:lstStyle/>
          <a:p>
            <a:pPr marL="0" indent="0">
              <a:buNone/>
            </a:pPr>
            <a:r>
              <a:rPr lang="en-US" b="1" dirty="0" err="1" smtClean="0"/>
              <a:t>Xác</a:t>
            </a:r>
            <a:r>
              <a:rPr lang="en-US" b="1" dirty="0" smtClean="0"/>
              <a:t> minh </a:t>
            </a:r>
            <a:r>
              <a:rPr lang="en-US" b="1" dirty="0" err="1" smtClean="0"/>
              <a:t>tính</a:t>
            </a:r>
            <a:r>
              <a:rPr lang="en-US" b="1" dirty="0" smtClean="0"/>
              <a:t> </a:t>
            </a:r>
            <a:r>
              <a:rPr lang="en-US" b="1" dirty="0" err="1" smtClean="0"/>
              <a:t>hợp</a:t>
            </a:r>
            <a:r>
              <a:rPr lang="en-US" b="1" dirty="0" smtClean="0"/>
              <a:t> </a:t>
            </a:r>
            <a:r>
              <a:rPr lang="en-US" b="1" dirty="0" err="1" smtClean="0"/>
              <a:t>pháp</a:t>
            </a:r>
            <a:endParaRPr lang="en-US" b="1" dirty="0" smtClean="0"/>
          </a:p>
          <a:p>
            <a:pPr marL="0" indent="0">
              <a:buNone/>
            </a:pPr>
            <a:r>
              <a:rPr lang="en-US" b="1" dirty="0" err="1" smtClean="0"/>
              <a:t>Dạng</a:t>
            </a:r>
            <a:r>
              <a:rPr lang="en-US" b="1" dirty="0" smtClean="0"/>
              <a:t> </a:t>
            </a:r>
            <a:r>
              <a:rPr lang="en-US" b="1" dirty="0" err="1" smtClean="0"/>
              <a:t>dịch</a:t>
            </a:r>
            <a:r>
              <a:rPr lang="en-US" b="1" dirty="0" smtClean="0"/>
              <a:t> </a:t>
            </a:r>
            <a:r>
              <a:rPr lang="en-US" b="1" dirty="0" err="1" smtClean="0"/>
              <a:t>vụ</a:t>
            </a:r>
            <a:endParaRPr lang="en-US" b="1" dirty="0" smtClean="0"/>
          </a:p>
          <a:p>
            <a:r>
              <a:rPr lang="en-US" dirty="0" err="1" smtClean="0"/>
              <a:t>Nhân</a:t>
            </a:r>
            <a:r>
              <a:rPr lang="en-US" dirty="0" smtClean="0"/>
              <a:t> </a:t>
            </a:r>
            <a:r>
              <a:rPr lang="en-US" dirty="0" err="1" smtClean="0"/>
              <a:t>tố</a:t>
            </a:r>
            <a:r>
              <a:rPr lang="en-US" dirty="0" smtClean="0"/>
              <a:t> </a:t>
            </a:r>
            <a:r>
              <a:rPr lang="en-US" dirty="0" err="1" smtClean="0"/>
              <a:t>của</a:t>
            </a:r>
            <a:r>
              <a:rPr lang="en-US" dirty="0" smtClean="0"/>
              <a:t> </a:t>
            </a:r>
            <a:r>
              <a:rPr lang="en-US" dirty="0" err="1" smtClean="0"/>
              <a:t>quy</a:t>
            </a:r>
            <a:r>
              <a:rPr lang="en-US" dirty="0" smtClean="0"/>
              <a:t> </a:t>
            </a:r>
            <a:r>
              <a:rPr lang="en-US" dirty="0" err="1" smtClean="0"/>
              <a:t>trình</a:t>
            </a:r>
            <a:r>
              <a:rPr lang="en-US" dirty="0" smtClean="0"/>
              <a:t> </a:t>
            </a:r>
            <a:r>
              <a:rPr lang="en-US" dirty="0" err="1" smtClean="0"/>
              <a:t>kinh</a:t>
            </a:r>
            <a:r>
              <a:rPr lang="en-US" dirty="0" smtClean="0"/>
              <a:t> </a:t>
            </a:r>
            <a:r>
              <a:rPr lang="en-US" dirty="0" err="1" smtClean="0"/>
              <a:t>doanh</a:t>
            </a:r>
            <a:endParaRPr lang="en-US" dirty="0" smtClean="0"/>
          </a:p>
          <a:p>
            <a:r>
              <a:rPr lang="en-US" dirty="0" err="1" smtClean="0"/>
              <a:t>Mục</a:t>
            </a:r>
            <a:r>
              <a:rPr lang="en-US" dirty="0" smtClean="0"/>
              <a:t> </a:t>
            </a:r>
            <a:r>
              <a:rPr lang="en-US" dirty="0" err="1" smtClean="0"/>
              <a:t>đích</a:t>
            </a:r>
            <a:r>
              <a:rPr lang="en-US" dirty="0" smtClean="0"/>
              <a:t> </a:t>
            </a:r>
            <a:r>
              <a:rPr lang="en-US" dirty="0" err="1" smtClean="0"/>
              <a:t>và</a:t>
            </a:r>
            <a:r>
              <a:rPr lang="en-US" dirty="0" smtClean="0"/>
              <a:t> </a:t>
            </a:r>
            <a:r>
              <a:rPr lang="en-US" dirty="0" err="1" smtClean="0"/>
              <a:t>định</a:t>
            </a:r>
            <a:r>
              <a:rPr lang="en-US" dirty="0" smtClean="0"/>
              <a:t> </a:t>
            </a:r>
            <a:r>
              <a:rPr lang="en-US" dirty="0" err="1" smtClean="0"/>
              <a:t>hướng</a:t>
            </a:r>
            <a:r>
              <a:rPr lang="en-US" dirty="0" smtClean="0"/>
              <a:t> </a:t>
            </a:r>
            <a:r>
              <a:rPr lang="en-US" dirty="0" err="1" smtClean="0"/>
              <a:t>thương</a:t>
            </a:r>
            <a:r>
              <a:rPr lang="en-US" dirty="0" smtClean="0"/>
              <a:t> </a:t>
            </a:r>
            <a:r>
              <a:rPr lang="en-US" dirty="0" err="1" smtClean="0"/>
              <a:t>mại</a:t>
            </a:r>
            <a:endParaRPr lang="en-US" dirty="0" smtClean="0"/>
          </a:p>
          <a:p>
            <a:r>
              <a:rPr lang="en-US" dirty="0" err="1" smtClean="0"/>
              <a:t>Hệ</a:t>
            </a:r>
            <a:r>
              <a:rPr lang="en-US" dirty="0" smtClean="0"/>
              <a:t> </a:t>
            </a:r>
            <a:r>
              <a:rPr lang="en-US" dirty="0" err="1" smtClean="0"/>
              <a:t>thống</a:t>
            </a:r>
            <a:r>
              <a:rPr lang="en-US" dirty="0" smtClean="0"/>
              <a:t> </a:t>
            </a:r>
            <a:r>
              <a:rPr lang="en-US" dirty="0" err="1" smtClean="0"/>
              <a:t>tự</a:t>
            </a:r>
            <a:r>
              <a:rPr lang="en-US" dirty="0" smtClean="0"/>
              <a:t> </a:t>
            </a:r>
            <a:r>
              <a:rPr lang="en-US" dirty="0" err="1" smtClean="0"/>
              <a:t>nguyện</a:t>
            </a:r>
            <a:r>
              <a:rPr lang="en-US" dirty="0" smtClean="0"/>
              <a:t>, </a:t>
            </a:r>
            <a:r>
              <a:rPr lang="en-US" dirty="0" err="1" smtClean="0"/>
              <a:t>khởi</a:t>
            </a:r>
            <a:r>
              <a:rPr lang="en-US" dirty="0" smtClean="0"/>
              <a:t> </a:t>
            </a:r>
            <a:r>
              <a:rPr lang="en-US" dirty="0" err="1" smtClean="0"/>
              <a:t>xưởng</a:t>
            </a:r>
            <a:r>
              <a:rPr lang="en-US" dirty="0" smtClean="0"/>
              <a:t> </a:t>
            </a:r>
            <a:r>
              <a:rPr lang="en-US" dirty="0" err="1" smtClean="0"/>
              <a:t>bởi</a:t>
            </a:r>
            <a:r>
              <a:rPr lang="en-US" dirty="0" smtClean="0"/>
              <a:t> </a:t>
            </a:r>
            <a:r>
              <a:rPr lang="en-US" dirty="0" err="1" smtClean="0"/>
              <a:t>ngành</a:t>
            </a:r>
            <a:r>
              <a:rPr lang="en-US" dirty="0" smtClean="0"/>
              <a:t>, </a:t>
            </a:r>
            <a:r>
              <a:rPr lang="en-US" dirty="0" err="1" smtClean="0"/>
              <a:t>các</a:t>
            </a:r>
            <a:r>
              <a:rPr lang="en-US" dirty="0" smtClean="0"/>
              <a:t> </a:t>
            </a:r>
            <a:r>
              <a:rPr lang="en-US" dirty="0" err="1" smtClean="0"/>
              <a:t>hiệp</a:t>
            </a:r>
            <a:r>
              <a:rPr lang="en-US" dirty="0" smtClean="0"/>
              <a:t> </a:t>
            </a:r>
            <a:r>
              <a:rPr lang="en-US" dirty="0" err="1" smtClean="0"/>
              <a:t>hội</a:t>
            </a:r>
            <a:r>
              <a:rPr lang="en-US" dirty="0" smtClean="0"/>
              <a:t> </a:t>
            </a:r>
            <a:r>
              <a:rPr lang="en-US" dirty="0" err="1" smtClean="0"/>
              <a:t>gỗ</a:t>
            </a:r>
            <a:r>
              <a:rPr lang="en-US" dirty="0" smtClean="0"/>
              <a:t>, </a:t>
            </a:r>
            <a:r>
              <a:rPr lang="en-US" dirty="0" err="1" smtClean="0"/>
              <a:t>cá</a:t>
            </a:r>
            <a:r>
              <a:rPr lang="en-US" dirty="0" smtClean="0"/>
              <a:t> </a:t>
            </a:r>
            <a:r>
              <a:rPr lang="en-US" dirty="0" err="1" smtClean="0"/>
              <a:t>nhân</a:t>
            </a:r>
            <a:r>
              <a:rPr lang="en-US" dirty="0" smtClean="0"/>
              <a:t> (CB)</a:t>
            </a:r>
          </a:p>
          <a:p>
            <a:r>
              <a:rPr lang="en-US" dirty="0" err="1" smtClean="0"/>
              <a:t>Được</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với</a:t>
            </a:r>
            <a:r>
              <a:rPr lang="en-US" dirty="0" smtClean="0"/>
              <a:t> </a:t>
            </a:r>
            <a:r>
              <a:rPr lang="en-US" dirty="0" err="1" smtClean="0"/>
              <a:t>tên</a:t>
            </a:r>
            <a:r>
              <a:rPr lang="en-US" dirty="0" smtClean="0"/>
              <a:t> </a:t>
            </a:r>
            <a:r>
              <a:rPr lang="en-US" dirty="0" err="1" smtClean="0"/>
              <a:t>gọi</a:t>
            </a:r>
            <a:r>
              <a:rPr lang="en-US" dirty="0" smtClean="0"/>
              <a:t> </a:t>
            </a:r>
            <a:r>
              <a:rPr lang="en-US" dirty="0" err="1" smtClean="0"/>
              <a:t>là</a:t>
            </a:r>
            <a:r>
              <a:rPr lang="en-US" dirty="0" smtClean="0"/>
              <a:t> </a:t>
            </a:r>
            <a:r>
              <a:rPr lang="en-US" dirty="0" err="1" smtClean="0"/>
              <a:t>dịch</a:t>
            </a:r>
            <a:r>
              <a:rPr lang="en-US" dirty="0" smtClean="0"/>
              <a:t> </a:t>
            </a:r>
            <a:r>
              <a:rPr lang="en-US" dirty="0" err="1" smtClean="0"/>
              <a:t>vụ</a:t>
            </a:r>
            <a:r>
              <a:rPr lang="en-US" dirty="0" smtClean="0"/>
              <a:t> “</a:t>
            </a:r>
            <a:r>
              <a:rPr lang="en-US" dirty="0" err="1" smtClean="0"/>
              <a:t>khách</a:t>
            </a:r>
            <a:r>
              <a:rPr lang="en-US" dirty="0" smtClean="0"/>
              <a:t> </a:t>
            </a:r>
            <a:r>
              <a:rPr lang="en-US" dirty="0" err="1" smtClean="0"/>
              <a:t>hàng</a:t>
            </a:r>
            <a:r>
              <a:rPr lang="en-US" dirty="0" smtClean="0"/>
              <a:t>”</a:t>
            </a:r>
          </a:p>
          <a:p>
            <a:endParaRPr lang="en-US" dirty="0"/>
          </a:p>
        </p:txBody>
      </p:sp>
      <p:sp>
        <p:nvSpPr>
          <p:cNvPr id="4" name="Rectangle 3"/>
          <p:cNvSpPr/>
          <p:nvPr/>
        </p:nvSpPr>
        <p:spPr>
          <a:xfrm>
            <a:off x="4041985" y="860490"/>
            <a:ext cx="2348656" cy="523220"/>
          </a:xfrm>
          <a:prstGeom prst="rect">
            <a:avLst/>
          </a:prstGeom>
        </p:spPr>
        <p:txBody>
          <a:bodyPr wrap="none">
            <a:spAutoFit/>
          </a:bodyPr>
          <a:lstStyle/>
          <a:p>
            <a:pPr lvl="0">
              <a:spcBef>
                <a:spcPct val="0"/>
              </a:spcBef>
            </a:pPr>
            <a:r>
              <a:rPr lang="en-US" sz="2800" b="1" dirty="0" err="1" smtClean="0">
                <a:solidFill>
                  <a:srgbClr val="006600"/>
                </a:solidFill>
              </a:rPr>
              <a:t>Cần</a:t>
            </a:r>
            <a:r>
              <a:rPr lang="en-US" sz="2800" b="1" dirty="0" smtClean="0">
                <a:solidFill>
                  <a:srgbClr val="006600"/>
                </a:solidFill>
              </a:rPr>
              <a:t> </a:t>
            </a:r>
            <a:r>
              <a:rPr lang="en-US" sz="2800" b="1" dirty="0" err="1" smtClean="0">
                <a:solidFill>
                  <a:srgbClr val="006600"/>
                </a:solidFill>
              </a:rPr>
              <a:t>cẩn</a:t>
            </a:r>
            <a:r>
              <a:rPr lang="en-US" sz="2800" b="1" dirty="0" smtClean="0">
                <a:solidFill>
                  <a:srgbClr val="006600"/>
                </a:solidFill>
              </a:rPr>
              <a:t> </a:t>
            </a:r>
            <a:r>
              <a:rPr lang="en-US" sz="2800" b="1" dirty="0" err="1" smtClean="0">
                <a:solidFill>
                  <a:srgbClr val="006600"/>
                </a:solidFill>
              </a:rPr>
              <a:t>trọng</a:t>
            </a:r>
            <a:r>
              <a:rPr lang="en-US" sz="2800" b="1" dirty="0" smtClean="0">
                <a:solidFill>
                  <a:srgbClr val="006600"/>
                </a:solidFill>
              </a:rPr>
              <a:t>!</a:t>
            </a:r>
            <a:endParaRPr lang="en-US" sz="2800" b="1" dirty="0">
              <a:solidFill>
                <a:srgbClr val="006600"/>
              </a:solidFill>
            </a:endParaRPr>
          </a:p>
        </p:txBody>
      </p:sp>
      <p:sp>
        <p:nvSpPr>
          <p:cNvPr id="5" name="Content Placeholder 2"/>
          <p:cNvSpPr txBox="1">
            <a:spLocks/>
          </p:cNvSpPr>
          <p:nvPr/>
        </p:nvSpPr>
        <p:spPr>
          <a:xfrm>
            <a:off x="4711960" y="1730503"/>
            <a:ext cx="3733800" cy="4373563"/>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err="1" smtClean="0"/>
              <a:t>Xác</a:t>
            </a:r>
            <a:r>
              <a:rPr lang="en-US" b="1" dirty="0" smtClean="0"/>
              <a:t> minh </a:t>
            </a:r>
            <a:r>
              <a:rPr lang="en-US" b="1" dirty="0" err="1" smtClean="0"/>
              <a:t>tính</a:t>
            </a:r>
            <a:r>
              <a:rPr lang="en-US" b="1" dirty="0" smtClean="0"/>
              <a:t> </a:t>
            </a:r>
            <a:r>
              <a:rPr lang="en-US" b="1" dirty="0" err="1" smtClean="0"/>
              <a:t>hợp</a:t>
            </a:r>
            <a:r>
              <a:rPr lang="en-US" b="1" dirty="0" smtClean="0"/>
              <a:t> </a:t>
            </a:r>
            <a:r>
              <a:rPr lang="en-US" b="1" dirty="0" err="1" smtClean="0"/>
              <a:t>pháp</a:t>
            </a:r>
            <a:r>
              <a:rPr lang="en-US" b="1" dirty="0" smtClean="0"/>
              <a:t> </a:t>
            </a:r>
            <a:r>
              <a:rPr lang="en-US" b="1" dirty="0" err="1" smtClean="0"/>
              <a:t>trong</a:t>
            </a:r>
            <a:r>
              <a:rPr lang="en-US" b="1" dirty="0" smtClean="0"/>
              <a:t> </a:t>
            </a:r>
            <a:r>
              <a:rPr lang="en-US" b="1" dirty="0" err="1" smtClean="0"/>
              <a:t>việc</a:t>
            </a:r>
            <a:r>
              <a:rPr lang="en-US" b="1" dirty="0" smtClean="0"/>
              <a:t> </a:t>
            </a:r>
            <a:r>
              <a:rPr lang="en-US" b="1" dirty="0" err="1" smtClean="0"/>
              <a:t>tăng</a:t>
            </a:r>
            <a:r>
              <a:rPr lang="en-US" b="1" dirty="0" smtClean="0"/>
              <a:t> </a:t>
            </a:r>
            <a:r>
              <a:rPr lang="en-US" b="1" dirty="0" err="1" smtClean="0"/>
              <a:t>cường</a:t>
            </a:r>
            <a:r>
              <a:rPr lang="en-US" b="1" dirty="0" smtClean="0"/>
              <a:t> </a:t>
            </a:r>
            <a:r>
              <a:rPr lang="en-US" b="1" dirty="0" err="1" smtClean="0"/>
              <a:t>thực</a:t>
            </a:r>
            <a:r>
              <a:rPr lang="en-US" b="1" dirty="0" smtClean="0"/>
              <a:t> </a:t>
            </a:r>
            <a:r>
              <a:rPr lang="en-US" b="1" dirty="0" err="1" smtClean="0"/>
              <a:t>thi</a:t>
            </a:r>
            <a:r>
              <a:rPr lang="en-US" b="1" dirty="0" smtClean="0"/>
              <a:t> </a:t>
            </a:r>
            <a:r>
              <a:rPr lang="en-US" b="1" dirty="0" err="1" smtClean="0"/>
              <a:t>lâm</a:t>
            </a:r>
            <a:r>
              <a:rPr lang="en-US" b="1" dirty="0" smtClean="0"/>
              <a:t> </a:t>
            </a:r>
            <a:r>
              <a:rPr lang="en-US" b="1" dirty="0" err="1" smtClean="0"/>
              <a:t>luật</a:t>
            </a:r>
            <a:r>
              <a:rPr lang="en-US" b="1" dirty="0" smtClean="0"/>
              <a:t> (EU FLEGT, VPA)</a:t>
            </a:r>
          </a:p>
          <a:p>
            <a:r>
              <a:rPr lang="en-US" dirty="0" err="1" smtClean="0"/>
              <a:t>Nhân</a:t>
            </a:r>
            <a:r>
              <a:rPr lang="en-US" dirty="0" smtClean="0"/>
              <a:t> </a:t>
            </a:r>
            <a:r>
              <a:rPr lang="en-US" dirty="0" err="1" smtClean="0"/>
              <a:t>tố</a:t>
            </a:r>
            <a:r>
              <a:rPr lang="en-US" dirty="0" smtClean="0"/>
              <a:t> </a:t>
            </a:r>
            <a:r>
              <a:rPr lang="en-US" dirty="0" err="1" smtClean="0"/>
              <a:t>của</a:t>
            </a:r>
            <a:r>
              <a:rPr lang="en-US" dirty="0" smtClean="0"/>
              <a:t> </a:t>
            </a:r>
            <a:r>
              <a:rPr lang="en-US" dirty="0" err="1" smtClean="0"/>
              <a:t>quản</a:t>
            </a:r>
            <a:r>
              <a:rPr lang="en-US" dirty="0" smtClean="0"/>
              <a:t> </a:t>
            </a:r>
            <a:r>
              <a:rPr lang="en-US" dirty="0" err="1" smtClean="0"/>
              <a:t>trị</a:t>
            </a:r>
            <a:r>
              <a:rPr lang="en-US" dirty="0" smtClean="0"/>
              <a:t> </a:t>
            </a:r>
            <a:r>
              <a:rPr lang="en-US" dirty="0" err="1" smtClean="0"/>
              <a:t>và</a:t>
            </a:r>
            <a:r>
              <a:rPr lang="en-US" dirty="0" smtClean="0"/>
              <a:t> </a:t>
            </a:r>
            <a:r>
              <a:rPr lang="en-US" dirty="0" err="1" smtClean="0"/>
              <a:t>quản</a:t>
            </a:r>
            <a:r>
              <a:rPr lang="en-US" dirty="0" smtClean="0"/>
              <a:t> </a:t>
            </a:r>
            <a:r>
              <a:rPr lang="en-US" dirty="0" err="1" smtClean="0"/>
              <a:t>lý</a:t>
            </a:r>
            <a:r>
              <a:rPr lang="en-US" dirty="0" smtClean="0"/>
              <a:t> </a:t>
            </a:r>
            <a:r>
              <a:rPr lang="en-US" dirty="0" err="1" smtClean="0"/>
              <a:t>Nhà</a:t>
            </a:r>
            <a:r>
              <a:rPr lang="en-US" dirty="0" smtClean="0"/>
              <a:t> </a:t>
            </a:r>
            <a:r>
              <a:rPr lang="en-US" dirty="0" err="1" smtClean="0"/>
              <a:t>nước</a:t>
            </a:r>
            <a:r>
              <a:rPr lang="en-US" dirty="0" smtClean="0"/>
              <a:t> </a:t>
            </a:r>
            <a:r>
              <a:rPr lang="en-US" dirty="0" err="1" smtClean="0"/>
              <a:t>về</a:t>
            </a:r>
            <a:r>
              <a:rPr lang="en-US" dirty="0" smtClean="0"/>
              <a:t> </a:t>
            </a:r>
            <a:r>
              <a:rPr lang="en-US" dirty="0" err="1" smtClean="0"/>
              <a:t>lâm</a:t>
            </a:r>
            <a:r>
              <a:rPr lang="en-US" dirty="0" smtClean="0"/>
              <a:t> </a:t>
            </a:r>
            <a:r>
              <a:rPr lang="en-US" dirty="0" err="1" smtClean="0"/>
              <a:t>nghiệp</a:t>
            </a:r>
            <a:r>
              <a:rPr lang="en-US" dirty="0" smtClean="0"/>
              <a:t> (forest governance and administration)</a:t>
            </a:r>
          </a:p>
          <a:p>
            <a:r>
              <a:rPr lang="en-US" dirty="0" err="1" smtClean="0"/>
              <a:t>Một</a:t>
            </a:r>
            <a:r>
              <a:rPr lang="en-US" dirty="0" smtClean="0"/>
              <a:t> </a:t>
            </a:r>
            <a:r>
              <a:rPr lang="en-US" dirty="0" err="1" smtClean="0"/>
              <a:t>loạt</a:t>
            </a:r>
            <a:r>
              <a:rPr lang="en-US" dirty="0" smtClean="0"/>
              <a:t> </a:t>
            </a:r>
            <a:r>
              <a:rPr lang="en-US" dirty="0" err="1" smtClean="0"/>
              <a:t>những</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có</a:t>
            </a:r>
            <a:r>
              <a:rPr lang="en-US" dirty="0" smtClean="0"/>
              <a:t> </a:t>
            </a:r>
            <a:r>
              <a:rPr lang="en-US" dirty="0" err="1" smtClean="0"/>
              <a:t>thể</a:t>
            </a:r>
            <a:r>
              <a:rPr lang="en-US" dirty="0" smtClean="0"/>
              <a:t> </a:t>
            </a:r>
            <a:r>
              <a:rPr lang="en-US" dirty="0" err="1" smtClean="0"/>
              <a:t>xuất</a:t>
            </a:r>
            <a:r>
              <a:rPr lang="en-US" dirty="0" smtClean="0"/>
              <a:t> </a:t>
            </a:r>
            <a:r>
              <a:rPr lang="en-US" dirty="0" err="1" smtClean="0"/>
              <a:t>hiện</a:t>
            </a:r>
            <a:r>
              <a:rPr lang="en-US" dirty="0" smtClean="0"/>
              <a:t> ở </a:t>
            </a:r>
            <a:r>
              <a:rPr lang="en-US" dirty="0" err="1" smtClean="0"/>
              <a:t>nhiều</a:t>
            </a:r>
            <a:r>
              <a:rPr lang="en-US" dirty="0" smtClean="0"/>
              <a:t> </a:t>
            </a:r>
            <a:r>
              <a:rPr lang="en-US" dirty="0" err="1" smtClean="0"/>
              <a:t>tầng</a:t>
            </a:r>
            <a:r>
              <a:rPr lang="en-US" dirty="0" smtClean="0"/>
              <a:t> &amp; </a:t>
            </a:r>
            <a:r>
              <a:rPr lang="en-US" dirty="0" err="1" smtClean="0"/>
              <a:t>nhiều</a:t>
            </a:r>
            <a:r>
              <a:rPr lang="en-US" dirty="0" smtClean="0"/>
              <a:t> </a:t>
            </a:r>
            <a:r>
              <a:rPr lang="en-US" dirty="0" err="1" smtClean="0"/>
              <a:t>lớp</a:t>
            </a:r>
            <a:endParaRPr lang="en-US" dirty="0" smtClean="0"/>
          </a:p>
          <a:p>
            <a:r>
              <a:rPr lang="en-US" dirty="0" err="1" smtClean="0"/>
              <a:t>Không</a:t>
            </a:r>
            <a:r>
              <a:rPr lang="en-US" dirty="0" smtClean="0"/>
              <a:t> </a:t>
            </a:r>
            <a:r>
              <a:rPr lang="en-US" dirty="0" err="1" smtClean="0"/>
              <a:t>chỉ</a:t>
            </a:r>
            <a:r>
              <a:rPr lang="en-US" dirty="0" smtClean="0"/>
              <a:t> </a:t>
            </a:r>
            <a:r>
              <a:rPr lang="en-US" dirty="0" err="1" smtClean="0"/>
              <a:t>bao</a:t>
            </a:r>
            <a:r>
              <a:rPr lang="en-US" dirty="0" smtClean="0"/>
              <a:t> </a:t>
            </a:r>
            <a:r>
              <a:rPr lang="en-US" dirty="0" err="1" smtClean="0"/>
              <a:t>gồm</a:t>
            </a:r>
            <a:r>
              <a:rPr lang="en-US" dirty="0" smtClean="0"/>
              <a:t> </a:t>
            </a:r>
            <a:r>
              <a:rPr lang="en-US" dirty="0" err="1" smtClean="0"/>
              <a:t>kiểm</a:t>
            </a:r>
            <a:r>
              <a:rPr lang="en-US" dirty="0" smtClean="0"/>
              <a:t> </a:t>
            </a:r>
            <a:r>
              <a:rPr lang="en-US" dirty="0" err="1" smtClean="0"/>
              <a:t>soát</a:t>
            </a:r>
            <a:r>
              <a:rPr lang="en-US" dirty="0" smtClean="0"/>
              <a:t> </a:t>
            </a:r>
            <a:r>
              <a:rPr lang="en-US" dirty="0" err="1" smtClean="0"/>
              <a:t>chuỗi</a:t>
            </a:r>
            <a:r>
              <a:rPr lang="en-US" dirty="0" smtClean="0"/>
              <a:t> </a:t>
            </a:r>
            <a:r>
              <a:rPr lang="en-US" dirty="0" err="1" smtClean="0"/>
              <a:t>cung</a:t>
            </a:r>
            <a:r>
              <a:rPr lang="en-US" dirty="0" smtClean="0"/>
              <a:t> </a:t>
            </a:r>
            <a:r>
              <a:rPr lang="en-US" dirty="0" err="1" smtClean="0"/>
              <a:t>ứng</a:t>
            </a:r>
            <a:r>
              <a:rPr lang="en-US" dirty="0" smtClean="0"/>
              <a:t> </a:t>
            </a:r>
            <a:r>
              <a:rPr lang="en-US" dirty="0" err="1" smtClean="0"/>
              <a:t>mà</a:t>
            </a:r>
            <a:r>
              <a:rPr lang="en-US" dirty="0" smtClean="0"/>
              <a:t> </a:t>
            </a:r>
            <a:r>
              <a:rPr lang="en-US" dirty="0" err="1" smtClean="0"/>
              <a:t>còn</a:t>
            </a:r>
            <a:r>
              <a:rPr lang="en-US" dirty="0" smtClean="0"/>
              <a:t> </a:t>
            </a:r>
            <a:r>
              <a:rPr lang="en-US" dirty="0" err="1" smtClean="0"/>
              <a:t>kiểm</a:t>
            </a:r>
            <a:r>
              <a:rPr lang="en-US" dirty="0" smtClean="0"/>
              <a:t> </a:t>
            </a:r>
            <a:r>
              <a:rPr lang="en-US" dirty="0" err="1" smtClean="0"/>
              <a:t>soát</a:t>
            </a:r>
            <a:r>
              <a:rPr lang="en-US" dirty="0" smtClean="0"/>
              <a:t> </a:t>
            </a:r>
            <a:r>
              <a:rPr lang="en-US" dirty="0" err="1" smtClean="0"/>
              <a:t>những</a:t>
            </a:r>
            <a:r>
              <a:rPr lang="en-US" dirty="0" smtClean="0"/>
              <a:t> </a:t>
            </a:r>
            <a:r>
              <a:rPr lang="en-US" dirty="0" err="1" smtClean="0"/>
              <a:t>nội</a:t>
            </a:r>
            <a:r>
              <a:rPr lang="en-US" dirty="0" smtClean="0"/>
              <a:t> dung </a:t>
            </a:r>
            <a:r>
              <a:rPr lang="en-US" dirty="0" err="1" smtClean="0"/>
              <a:t>tuân</a:t>
            </a:r>
            <a:r>
              <a:rPr lang="en-US" dirty="0" smtClean="0"/>
              <a:t> </a:t>
            </a:r>
            <a:r>
              <a:rPr lang="en-US" dirty="0" err="1" smtClean="0"/>
              <a:t>thủ</a:t>
            </a:r>
            <a:r>
              <a:rPr lang="en-US" dirty="0" smtClean="0"/>
              <a:t> </a:t>
            </a:r>
            <a:r>
              <a:rPr lang="en-US" dirty="0" err="1" smtClean="0"/>
              <a:t>khác</a:t>
            </a:r>
            <a:r>
              <a:rPr lang="en-US" dirty="0" smtClean="0"/>
              <a:t> </a:t>
            </a:r>
            <a:r>
              <a:rPr lang="en-US" dirty="0" err="1" smtClean="0"/>
              <a:t>về</a:t>
            </a:r>
            <a:r>
              <a:rPr lang="en-US" dirty="0" smtClean="0"/>
              <a:t> </a:t>
            </a:r>
            <a:r>
              <a:rPr lang="en-US" dirty="0" err="1" smtClean="0"/>
              <a:t>xã</a:t>
            </a:r>
            <a:r>
              <a:rPr lang="en-US" dirty="0" smtClean="0"/>
              <a:t> </a:t>
            </a:r>
            <a:r>
              <a:rPr lang="en-US" dirty="0" err="1" smtClean="0"/>
              <a:t>hội</a:t>
            </a:r>
            <a:endParaRPr lang="en-US" dirty="0" smtClean="0"/>
          </a:p>
          <a:p>
            <a:r>
              <a:rPr lang="en-US" dirty="0" err="1" smtClean="0"/>
              <a:t>Được</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với</a:t>
            </a:r>
            <a:r>
              <a:rPr lang="en-US" dirty="0" smtClean="0"/>
              <a:t> </a:t>
            </a:r>
            <a:r>
              <a:rPr lang="en-US" dirty="0" err="1" smtClean="0"/>
              <a:t>tên</a:t>
            </a:r>
            <a:r>
              <a:rPr lang="en-US" dirty="0" smtClean="0"/>
              <a:t> </a:t>
            </a:r>
            <a:r>
              <a:rPr lang="en-US" dirty="0" err="1" smtClean="0"/>
              <a:t>gọi</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Nhà</a:t>
            </a:r>
            <a:r>
              <a:rPr lang="en-US" dirty="0" smtClean="0"/>
              <a:t> </a:t>
            </a:r>
            <a:r>
              <a:rPr lang="en-US" dirty="0" err="1" smtClean="0"/>
              <a:t>nước</a:t>
            </a:r>
            <a:r>
              <a:rPr lang="en-US" dirty="0" smtClean="0"/>
              <a:t>”</a:t>
            </a:r>
            <a:endParaRPr lang="en-US" sz="2600" dirty="0"/>
          </a:p>
          <a:p>
            <a:endParaRPr lang="en-US" dirty="0"/>
          </a:p>
        </p:txBody>
      </p:sp>
      <p:sp>
        <p:nvSpPr>
          <p:cNvPr id="6" name="TextBox 5"/>
          <p:cNvSpPr txBox="1"/>
          <p:nvPr/>
        </p:nvSpPr>
        <p:spPr>
          <a:xfrm>
            <a:off x="919358" y="6104066"/>
            <a:ext cx="3188185" cy="461665"/>
          </a:xfrm>
          <a:prstGeom prst="rect">
            <a:avLst/>
          </a:prstGeom>
          <a:noFill/>
        </p:spPr>
        <p:txBody>
          <a:bodyPr wrap="square" rtlCol="0">
            <a:spAutoFit/>
          </a:bodyPr>
          <a:lstStyle/>
          <a:p>
            <a:r>
              <a:rPr lang="en-US" sz="2400" b="1" dirty="0" err="1" smtClean="0">
                <a:solidFill>
                  <a:srgbClr val="FF0000"/>
                </a:solidFill>
              </a:rPr>
              <a:t>Trọng</a:t>
            </a:r>
            <a:r>
              <a:rPr lang="en-US" sz="2400" b="1" dirty="0" smtClean="0">
                <a:solidFill>
                  <a:srgbClr val="FF0000"/>
                </a:solidFill>
              </a:rPr>
              <a:t> </a:t>
            </a:r>
            <a:r>
              <a:rPr lang="en-US" sz="2400" b="1" dirty="0" err="1" smtClean="0">
                <a:solidFill>
                  <a:srgbClr val="FF0000"/>
                </a:solidFill>
              </a:rPr>
              <a:t>tâm</a:t>
            </a:r>
            <a:r>
              <a:rPr lang="en-US" sz="2400" b="1" dirty="0" smtClean="0">
                <a:solidFill>
                  <a:srgbClr val="FF0000"/>
                </a:solidFill>
              </a:rPr>
              <a:t> </a:t>
            </a:r>
            <a:r>
              <a:rPr lang="en-US" sz="2400" b="1" dirty="0" err="1" smtClean="0">
                <a:solidFill>
                  <a:srgbClr val="FF0000"/>
                </a:solidFill>
              </a:rPr>
              <a:t>của</a:t>
            </a:r>
            <a:r>
              <a:rPr lang="en-US" sz="2400" b="1" dirty="0" smtClean="0">
                <a:solidFill>
                  <a:srgbClr val="FF0000"/>
                </a:solidFill>
              </a:rPr>
              <a:t> </a:t>
            </a:r>
            <a:r>
              <a:rPr lang="en-US" sz="2400" b="1" dirty="0" err="1" smtClean="0">
                <a:solidFill>
                  <a:srgbClr val="FF0000"/>
                </a:solidFill>
              </a:rPr>
              <a:t>chúng</a:t>
            </a:r>
            <a:r>
              <a:rPr lang="en-US" sz="2400" b="1" dirty="0" smtClean="0">
                <a:solidFill>
                  <a:srgbClr val="FF0000"/>
                </a:solidFill>
              </a:rPr>
              <a:t> </a:t>
            </a:r>
            <a:r>
              <a:rPr lang="en-US" sz="2400" b="1" dirty="0" err="1" smtClean="0">
                <a:solidFill>
                  <a:srgbClr val="FF0000"/>
                </a:solidFill>
              </a:rPr>
              <a:t>ta</a:t>
            </a:r>
            <a:endParaRPr lang="en-US" sz="2400" b="1" dirty="0">
              <a:solidFill>
                <a:srgbClr val="FF0000"/>
              </a:solidFill>
            </a:endParaRPr>
          </a:p>
        </p:txBody>
      </p:sp>
      <p:sp>
        <p:nvSpPr>
          <p:cNvPr id="7" name="Right Arrow 6"/>
          <p:cNvSpPr/>
          <p:nvPr/>
        </p:nvSpPr>
        <p:spPr>
          <a:xfrm>
            <a:off x="228600" y="1828800"/>
            <a:ext cx="304800" cy="30480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Right Arrow 7"/>
          <p:cNvSpPr/>
          <p:nvPr/>
        </p:nvSpPr>
        <p:spPr>
          <a:xfrm rot="10800000">
            <a:off x="8550355" y="1855304"/>
            <a:ext cx="304800" cy="304800"/>
          </a:xfrm>
          <a:prstGeom prst="rightArrow">
            <a:avLst/>
          </a:prstGeom>
          <a:solidFill>
            <a:schemeClr val="accent5">
              <a:lumMod val="75000"/>
            </a:schemeClr>
          </a:solidFill>
          <a:ln>
            <a:solidFill>
              <a:schemeClr val="accent5">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TextBox 8"/>
          <p:cNvSpPr txBox="1"/>
          <p:nvPr/>
        </p:nvSpPr>
        <p:spPr>
          <a:xfrm>
            <a:off x="5068956" y="6139200"/>
            <a:ext cx="3581400" cy="461665"/>
          </a:xfrm>
          <a:prstGeom prst="rect">
            <a:avLst/>
          </a:prstGeom>
          <a:noFill/>
        </p:spPr>
        <p:txBody>
          <a:bodyPr wrap="square" rtlCol="0">
            <a:spAutoFit/>
          </a:bodyPr>
          <a:lstStyle/>
          <a:p>
            <a:r>
              <a:rPr lang="en-US" sz="2400" b="1" dirty="0" err="1" smtClean="0">
                <a:solidFill>
                  <a:schemeClr val="accent5">
                    <a:lumMod val="75000"/>
                  </a:schemeClr>
                </a:solidFill>
              </a:rPr>
              <a:t>Chúng</a:t>
            </a:r>
            <a:r>
              <a:rPr lang="en-US" sz="2400" b="1" dirty="0" smtClean="0">
                <a:solidFill>
                  <a:schemeClr val="accent5">
                    <a:lumMod val="75000"/>
                  </a:schemeClr>
                </a:solidFill>
              </a:rPr>
              <a:t> </a:t>
            </a:r>
            <a:r>
              <a:rPr lang="en-US" sz="2400" b="1" dirty="0" err="1" smtClean="0">
                <a:solidFill>
                  <a:schemeClr val="accent5">
                    <a:lumMod val="75000"/>
                  </a:schemeClr>
                </a:solidFill>
              </a:rPr>
              <a:t>ta</a:t>
            </a:r>
            <a:r>
              <a:rPr lang="en-US" sz="2400" b="1" dirty="0" smtClean="0">
                <a:solidFill>
                  <a:schemeClr val="accent5">
                    <a:lumMod val="75000"/>
                  </a:schemeClr>
                </a:solidFill>
              </a:rPr>
              <a:t> </a:t>
            </a:r>
            <a:r>
              <a:rPr lang="en-US" sz="2400" b="1" dirty="0" err="1" smtClean="0">
                <a:solidFill>
                  <a:schemeClr val="accent5">
                    <a:lumMod val="75000"/>
                  </a:schemeClr>
                </a:solidFill>
              </a:rPr>
              <a:t>cần</a:t>
            </a:r>
            <a:r>
              <a:rPr lang="en-US" sz="2400" b="1" dirty="0" smtClean="0">
                <a:solidFill>
                  <a:schemeClr val="accent5">
                    <a:lumMod val="75000"/>
                  </a:schemeClr>
                </a:solidFill>
              </a:rPr>
              <a:t> </a:t>
            </a:r>
            <a:r>
              <a:rPr lang="en-US" sz="2400" b="1" dirty="0" err="1" smtClean="0">
                <a:solidFill>
                  <a:schemeClr val="accent5">
                    <a:lumMod val="75000"/>
                  </a:schemeClr>
                </a:solidFill>
              </a:rPr>
              <a:t>phải</a:t>
            </a:r>
            <a:r>
              <a:rPr lang="en-US" sz="2400" b="1" dirty="0" smtClean="0">
                <a:solidFill>
                  <a:schemeClr val="accent5">
                    <a:lumMod val="75000"/>
                  </a:schemeClr>
                </a:solidFill>
              </a:rPr>
              <a:t> </a:t>
            </a:r>
            <a:r>
              <a:rPr lang="en-US" sz="2400" b="1" dirty="0" err="1" smtClean="0">
                <a:solidFill>
                  <a:schemeClr val="accent5">
                    <a:lumMod val="75000"/>
                  </a:schemeClr>
                </a:solidFill>
              </a:rPr>
              <a:t>hiểu</a:t>
            </a:r>
            <a:endParaRPr lang="en-US" sz="2400" b="1" dirty="0">
              <a:solidFill>
                <a:schemeClr val="accent5">
                  <a:lumMod val="75000"/>
                </a:schemeClr>
              </a:solidFill>
            </a:endParaRPr>
          </a:p>
        </p:txBody>
      </p:sp>
      <p:sp>
        <p:nvSpPr>
          <p:cNvPr id="11" name="Slide Number Placeholder 10"/>
          <p:cNvSpPr>
            <a:spLocks noGrp="1"/>
          </p:cNvSpPr>
          <p:nvPr>
            <p:ph type="sldNum" sz="quarter" idx="12"/>
          </p:nvPr>
        </p:nvSpPr>
        <p:spPr/>
        <p:txBody>
          <a:bodyPr/>
          <a:lstStyle/>
          <a:p>
            <a:fld id="{358DAFE8-1C9A-4E30-8B03-C25BBFE13FC9}" type="slidenum">
              <a:rPr lang="en-GB" smtClean="0"/>
              <a:pPr/>
              <a:t>17</a:t>
            </a:fld>
            <a:endParaRPr lang="en-GB"/>
          </a:p>
        </p:txBody>
      </p:sp>
    </p:spTree>
    <p:extLst>
      <p:ext uri="{BB962C8B-B14F-4D97-AF65-F5344CB8AC3E}">
        <p14:creationId xmlns:p14="http://schemas.microsoft.com/office/powerpoint/2010/main" val="18292205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solidFill>
                  <a:srgbClr val="006600"/>
                </a:solidFill>
              </a:rPr>
              <a:t>Xác</a:t>
            </a:r>
            <a:r>
              <a:rPr lang="en-GB" dirty="0" smtClean="0">
                <a:solidFill>
                  <a:srgbClr val="006600"/>
                </a:solidFill>
              </a:rPr>
              <a:t> minh </a:t>
            </a:r>
            <a:r>
              <a:rPr lang="en-GB" dirty="0" err="1" smtClean="0">
                <a:solidFill>
                  <a:srgbClr val="006600"/>
                </a:solidFill>
              </a:rPr>
              <a:t>bên</a:t>
            </a:r>
            <a:r>
              <a:rPr lang="en-GB" dirty="0" smtClean="0">
                <a:solidFill>
                  <a:srgbClr val="006600"/>
                </a:solidFill>
              </a:rPr>
              <a:t> </a:t>
            </a:r>
            <a:r>
              <a:rPr lang="en-GB" dirty="0" err="1" smtClean="0">
                <a:solidFill>
                  <a:srgbClr val="006600"/>
                </a:solidFill>
              </a:rPr>
              <a:t>thứ</a:t>
            </a:r>
            <a:r>
              <a:rPr lang="en-GB" dirty="0" smtClean="0">
                <a:solidFill>
                  <a:srgbClr val="006600"/>
                </a:solidFill>
              </a:rPr>
              <a:t> </a:t>
            </a:r>
            <a:r>
              <a:rPr lang="en-GB" dirty="0" err="1" smtClean="0">
                <a:solidFill>
                  <a:srgbClr val="006600"/>
                </a:solidFill>
              </a:rPr>
              <a:t>nhất</a:t>
            </a:r>
            <a:r>
              <a:rPr lang="en-GB" dirty="0" smtClean="0">
                <a:solidFill>
                  <a:srgbClr val="006600"/>
                </a:solidFill>
              </a:rPr>
              <a:t> (First party verification)</a:t>
            </a:r>
            <a:endParaRPr lang="en-GB" dirty="0">
              <a:solidFill>
                <a:srgbClr val="006600"/>
              </a:solidFill>
            </a:endParaRPr>
          </a:p>
        </p:txBody>
      </p:sp>
      <p:sp>
        <p:nvSpPr>
          <p:cNvPr id="3" name="Content Placeholder 2"/>
          <p:cNvSpPr>
            <a:spLocks noGrp="1"/>
          </p:cNvSpPr>
          <p:nvPr>
            <p:ph idx="1"/>
          </p:nvPr>
        </p:nvSpPr>
        <p:spPr>
          <a:xfrm>
            <a:off x="445477" y="1794076"/>
            <a:ext cx="8253046" cy="4771824"/>
          </a:xfrm>
        </p:spPr>
        <p:txBody>
          <a:bodyPr/>
          <a:lstStyle/>
          <a:p>
            <a:r>
              <a:rPr lang="en-GB" dirty="0" err="1" smtClean="0"/>
              <a:t>Thực</a:t>
            </a:r>
            <a:r>
              <a:rPr lang="en-GB" dirty="0" smtClean="0"/>
              <a:t> </a:t>
            </a:r>
            <a:r>
              <a:rPr lang="en-GB" dirty="0" err="1" smtClean="0"/>
              <a:t>hiện</a:t>
            </a:r>
            <a:r>
              <a:rPr lang="en-GB" dirty="0" smtClean="0"/>
              <a:t> </a:t>
            </a:r>
            <a:r>
              <a:rPr lang="en-GB" dirty="0" err="1" smtClean="0"/>
              <a:t>bởi</a:t>
            </a:r>
            <a:r>
              <a:rPr lang="en-GB" dirty="0" smtClean="0"/>
              <a:t> </a:t>
            </a:r>
            <a:r>
              <a:rPr lang="en-GB" dirty="0" err="1" smtClean="0"/>
              <a:t>chính</a:t>
            </a:r>
            <a:r>
              <a:rPr lang="en-GB" dirty="0" smtClean="0"/>
              <a:t> </a:t>
            </a:r>
            <a:r>
              <a:rPr lang="en-GB" dirty="0" err="1" smtClean="0"/>
              <a:t>nhà</a:t>
            </a:r>
            <a:r>
              <a:rPr lang="en-GB" dirty="0" smtClean="0"/>
              <a:t> </a:t>
            </a:r>
            <a:r>
              <a:rPr lang="en-GB" dirty="0" err="1" smtClean="0"/>
              <a:t>sản</a:t>
            </a:r>
            <a:r>
              <a:rPr lang="en-GB" dirty="0" smtClean="0"/>
              <a:t> </a:t>
            </a:r>
            <a:r>
              <a:rPr lang="en-GB" dirty="0" err="1" smtClean="0"/>
              <a:t>xuất</a:t>
            </a:r>
            <a:endParaRPr lang="en-GB" dirty="0" smtClean="0"/>
          </a:p>
          <a:p>
            <a:r>
              <a:rPr lang="en-GB" dirty="0" err="1" smtClean="0"/>
              <a:t>Được</a:t>
            </a:r>
            <a:r>
              <a:rPr lang="en-GB" dirty="0" smtClean="0"/>
              <a:t> </a:t>
            </a:r>
            <a:r>
              <a:rPr lang="en-GB" dirty="0" err="1" smtClean="0"/>
              <a:t>sử</a:t>
            </a:r>
            <a:r>
              <a:rPr lang="en-GB" dirty="0" smtClean="0"/>
              <a:t> </a:t>
            </a:r>
            <a:r>
              <a:rPr lang="en-GB" dirty="0" err="1" smtClean="0"/>
              <a:t>dụng</a:t>
            </a:r>
            <a:r>
              <a:rPr lang="en-GB" dirty="0" smtClean="0"/>
              <a:t> </a:t>
            </a:r>
            <a:r>
              <a:rPr lang="en-GB" dirty="0" err="1" smtClean="0"/>
              <a:t>rộng</a:t>
            </a:r>
            <a:r>
              <a:rPr lang="en-GB" dirty="0" smtClean="0"/>
              <a:t> </a:t>
            </a:r>
            <a:r>
              <a:rPr lang="en-GB" dirty="0" err="1" smtClean="0"/>
              <a:t>rãi</a:t>
            </a:r>
            <a:r>
              <a:rPr lang="en-GB" dirty="0" smtClean="0"/>
              <a:t> </a:t>
            </a:r>
            <a:r>
              <a:rPr lang="en-GB" dirty="0" err="1" smtClean="0"/>
              <a:t>trong</a:t>
            </a:r>
            <a:r>
              <a:rPr lang="en-GB" dirty="0" smtClean="0"/>
              <a:t> </a:t>
            </a:r>
            <a:r>
              <a:rPr lang="en-GB" dirty="0" err="1" smtClean="0"/>
              <a:t>quá</a:t>
            </a:r>
            <a:r>
              <a:rPr lang="en-GB" dirty="0" smtClean="0"/>
              <a:t> </a:t>
            </a:r>
            <a:r>
              <a:rPr lang="en-GB" dirty="0" err="1" smtClean="0"/>
              <a:t>trình</a:t>
            </a:r>
            <a:r>
              <a:rPr lang="en-GB" dirty="0" smtClean="0"/>
              <a:t> </a:t>
            </a:r>
            <a:r>
              <a:rPr lang="en-GB" dirty="0" err="1" smtClean="0"/>
              <a:t>đánh</a:t>
            </a:r>
            <a:r>
              <a:rPr lang="en-GB" dirty="0" smtClean="0"/>
              <a:t> </a:t>
            </a:r>
            <a:r>
              <a:rPr lang="en-GB" dirty="0" err="1" smtClean="0"/>
              <a:t>giá</a:t>
            </a:r>
            <a:r>
              <a:rPr lang="en-GB" dirty="0" smtClean="0"/>
              <a:t> </a:t>
            </a:r>
            <a:r>
              <a:rPr lang="en-GB" dirty="0" err="1" smtClean="0"/>
              <a:t>nội</a:t>
            </a:r>
            <a:r>
              <a:rPr lang="en-GB" dirty="0" smtClean="0"/>
              <a:t> </a:t>
            </a:r>
            <a:r>
              <a:rPr lang="en-GB" dirty="0" err="1" smtClean="0"/>
              <a:t>bộ</a:t>
            </a:r>
            <a:endParaRPr lang="en-GB" dirty="0" smtClean="0"/>
          </a:p>
          <a:p>
            <a:r>
              <a:rPr lang="en-GB" dirty="0" err="1" smtClean="0"/>
              <a:t>Không</a:t>
            </a:r>
            <a:r>
              <a:rPr lang="en-GB" dirty="0" smtClean="0"/>
              <a:t> </a:t>
            </a:r>
            <a:r>
              <a:rPr lang="en-GB" dirty="0" err="1" smtClean="0"/>
              <a:t>có</a:t>
            </a:r>
            <a:r>
              <a:rPr lang="en-GB" dirty="0" smtClean="0"/>
              <a:t> </a:t>
            </a:r>
            <a:r>
              <a:rPr lang="en-GB" dirty="0" err="1" smtClean="0"/>
              <a:t>xác</a:t>
            </a:r>
            <a:r>
              <a:rPr lang="en-GB" dirty="0" smtClean="0"/>
              <a:t> </a:t>
            </a:r>
            <a:r>
              <a:rPr lang="en-GB" dirty="0" err="1" smtClean="0"/>
              <a:t>nhận</a:t>
            </a:r>
            <a:r>
              <a:rPr lang="en-GB" dirty="0" smtClean="0"/>
              <a:t> </a:t>
            </a:r>
            <a:r>
              <a:rPr lang="en-GB" dirty="0" err="1" smtClean="0"/>
              <a:t>độc</a:t>
            </a:r>
            <a:r>
              <a:rPr lang="en-GB" dirty="0" smtClean="0"/>
              <a:t> </a:t>
            </a:r>
            <a:r>
              <a:rPr lang="en-GB" dirty="0" err="1" smtClean="0"/>
              <a:t>lập</a:t>
            </a:r>
            <a:endParaRPr lang="en-GB" dirty="0" smtClean="0"/>
          </a:p>
          <a:p>
            <a:r>
              <a:rPr lang="en-GB" dirty="0" err="1" smtClean="0"/>
              <a:t>Không</a:t>
            </a:r>
            <a:r>
              <a:rPr lang="en-GB" dirty="0" smtClean="0"/>
              <a:t> </a:t>
            </a:r>
            <a:r>
              <a:rPr lang="en-GB" dirty="0" err="1" smtClean="0"/>
              <a:t>có</a:t>
            </a:r>
            <a:r>
              <a:rPr lang="en-GB" dirty="0" smtClean="0"/>
              <a:t> </a:t>
            </a:r>
            <a:r>
              <a:rPr lang="en-GB" dirty="0" err="1" smtClean="0"/>
              <a:t>độ</a:t>
            </a:r>
            <a:r>
              <a:rPr lang="en-GB" dirty="0" smtClean="0"/>
              <a:t> tin </a:t>
            </a:r>
            <a:r>
              <a:rPr lang="en-GB" dirty="0" err="1" smtClean="0"/>
              <a:t>cậy</a:t>
            </a:r>
            <a:r>
              <a:rPr lang="en-GB" dirty="0" smtClean="0"/>
              <a:t> </a:t>
            </a:r>
            <a:r>
              <a:rPr lang="en-GB" dirty="0" err="1" smtClean="0"/>
              <a:t>để</a:t>
            </a:r>
            <a:r>
              <a:rPr lang="en-GB" dirty="0" smtClean="0"/>
              <a:t> </a:t>
            </a:r>
            <a:r>
              <a:rPr lang="en-GB" dirty="0" err="1" smtClean="0"/>
              <a:t>cung</a:t>
            </a:r>
            <a:r>
              <a:rPr lang="en-GB" dirty="0" smtClean="0"/>
              <a:t> </a:t>
            </a:r>
            <a:r>
              <a:rPr lang="en-GB" dirty="0" err="1" smtClean="0"/>
              <a:t>cấp</a:t>
            </a:r>
            <a:r>
              <a:rPr lang="en-GB" dirty="0" smtClean="0"/>
              <a:t> </a:t>
            </a:r>
            <a:r>
              <a:rPr lang="en-GB" dirty="0" err="1" smtClean="0"/>
              <a:t>khai</a:t>
            </a:r>
            <a:r>
              <a:rPr lang="en-GB" dirty="0" smtClean="0"/>
              <a:t> </a:t>
            </a:r>
            <a:r>
              <a:rPr lang="en-GB" dirty="0" err="1" smtClean="0"/>
              <a:t>báo</a:t>
            </a:r>
            <a:r>
              <a:rPr lang="en-GB" dirty="0" smtClean="0"/>
              <a:t> </a:t>
            </a:r>
            <a:r>
              <a:rPr lang="en-GB" dirty="0" err="1" smtClean="0"/>
              <a:t>về</a:t>
            </a:r>
            <a:r>
              <a:rPr lang="en-GB" dirty="0" smtClean="0"/>
              <a:t> </a:t>
            </a:r>
            <a:r>
              <a:rPr lang="en-GB" dirty="0" err="1" smtClean="0"/>
              <a:t>sản</a:t>
            </a:r>
            <a:r>
              <a:rPr lang="en-GB" dirty="0" smtClean="0"/>
              <a:t> </a:t>
            </a:r>
            <a:r>
              <a:rPr lang="en-GB" dirty="0" err="1" smtClean="0"/>
              <a:t>phẩm</a:t>
            </a:r>
            <a:r>
              <a:rPr lang="en-GB" dirty="0" smtClean="0"/>
              <a:t> </a:t>
            </a:r>
            <a:r>
              <a:rPr lang="en-GB" dirty="0" err="1" smtClean="0"/>
              <a:t>ra</a:t>
            </a:r>
            <a:r>
              <a:rPr lang="en-GB" dirty="0" smtClean="0"/>
              <a:t> </a:t>
            </a:r>
            <a:r>
              <a:rPr lang="en-GB" dirty="0" err="1" smtClean="0"/>
              <a:t>bên</a:t>
            </a:r>
            <a:r>
              <a:rPr lang="en-GB" dirty="0" smtClean="0"/>
              <a:t> </a:t>
            </a:r>
            <a:r>
              <a:rPr lang="en-GB" dirty="0" err="1" smtClean="0"/>
              <a:t>ngoài</a:t>
            </a:r>
            <a:endParaRPr lang="en-GB" dirty="0"/>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18</a:t>
            </a:fld>
            <a:endParaRPr lang="zh-TW" altLang="en-US"/>
          </a:p>
        </p:txBody>
      </p:sp>
    </p:spTree>
    <p:extLst>
      <p:ext uri="{BB962C8B-B14F-4D97-AF65-F5344CB8AC3E}">
        <p14:creationId xmlns:p14="http://schemas.microsoft.com/office/powerpoint/2010/main" val="5280141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solidFill>
                  <a:srgbClr val="006600"/>
                </a:solidFill>
              </a:rPr>
              <a:t>Xác</a:t>
            </a:r>
            <a:r>
              <a:rPr lang="en-GB" dirty="0" smtClean="0">
                <a:solidFill>
                  <a:srgbClr val="006600"/>
                </a:solidFill>
              </a:rPr>
              <a:t> minh </a:t>
            </a:r>
            <a:r>
              <a:rPr lang="en-GB" dirty="0" err="1" smtClean="0">
                <a:solidFill>
                  <a:srgbClr val="006600"/>
                </a:solidFill>
              </a:rPr>
              <a:t>bên</a:t>
            </a:r>
            <a:r>
              <a:rPr lang="en-GB" dirty="0" smtClean="0">
                <a:solidFill>
                  <a:srgbClr val="006600"/>
                </a:solidFill>
              </a:rPr>
              <a:t> </a:t>
            </a:r>
            <a:r>
              <a:rPr lang="en-GB" dirty="0" err="1" smtClean="0">
                <a:solidFill>
                  <a:srgbClr val="006600"/>
                </a:solidFill>
              </a:rPr>
              <a:t>thứ</a:t>
            </a:r>
            <a:r>
              <a:rPr lang="en-GB" dirty="0" smtClean="0">
                <a:solidFill>
                  <a:srgbClr val="006600"/>
                </a:solidFill>
              </a:rPr>
              <a:t> </a:t>
            </a:r>
            <a:r>
              <a:rPr lang="en-GB" dirty="0" err="1" smtClean="0">
                <a:solidFill>
                  <a:srgbClr val="006600"/>
                </a:solidFill>
              </a:rPr>
              <a:t>hai</a:t>
            </a:r>
            <a:r>
              <a:rPr lang="en-GB" dirty="0" smtClean="0">
                <a:solidFill>
                  <a:srgbClr val="006600"/>
                </a:solidFill>
              </a:rPr>
              <a:t> (Second-party verification)</a:t>
            </a:r>
            <a:endParaRPr lang="en-GB" dirty="0">
              <a:solidFill>
                <a:srgbClr val="006600"/>
              </a:solidFill>
            </a:endParaRPr>
          </a:p>
        </p:txBody>
      </p:sp>
      <p:sp>
        <p:nvSpPr>
          <p:cNvPr id="3" name="Content Placeholder 2"/>
          <p:cNvSpPr>
            <a:spLocks noGrp="1"/>
          </p:cNvSpPr>
          <p:nvPr>
            <p:ph idx="1"/>
          </p:nvPr>
        </p:nvSpPr>
        <p:spPr>
          <a:xfrm>
            <a:off x="445477" y="1828800"/>
            <a:ext cx="8253046" cy="4737100"/>
          </a:xfrm>
        </p:spPr>
        <p:txBody>
          <a:bodyPr/>
          <a:lstStyle/>
          <a:p>
            <a:r>
              <a:rPr lang="en-GB" dirty="0" err="1" smtClean="0"/>
              <a:t>Thực</a:t>
            </a:r>
            <a:r>
              <a:rPr lang="en-GB" dirty="0" smtClean="0"/>
              <a:t> </a:t>
            </a:r>
            <a:r>
              <a:rPr lang="en-GB" dirty="0" err="1" smtClean="0"/>
              <a:t>hiện</a:t>
            </a:r>
            <a:r>
              <a:rPr lang="en-GB" dirty="0" smtClean="0"/>
              <a:t> </a:t>
            </a:r>
            <a:r>
              <a:rPr lang="en-GB" dirty="0" err="1" smtClean="0"/>
              <a:t>bởi</a:t>
            </a:r>
            <a:r>
              <a:rPr lang="en-GB" dirty="0" smtClean="0"/>
              <a:t> </a:t>
            </a:r>
            <a:r>
              <a:rPr lang="en-GB" dirty="0" err="1" smtClean="0"/>
              <a:t>tổ</a:t>
            </a:r>
            <a:r>
              <a:rPr lang="en-GB" dirty="0" smtClean="0"/>
              <a:t> </a:t>
            </a:r>
            <a:r>
              <a:rPr lang="en-GB" dirty="0" err="1" smtClean="0"/>
              <a:t>chức</a:t>
            </a:r>
            <a:r>
              <a:rPr lang="en-GB" dirty="0" smtClean="0"/>
              <a:t> ‘</a:t>
            </a:r>
            <a:r>
              <a:rPr lang="en-GB" dirty="0" err="1" smtClean="0"/>
              <a:t>liên</a:t>
            </a:r>
            <a:r>
              <a:rPr lang="en-GB" dirty="0" smtClean="0"/>
              <a:t> </a:t>
            </a:r>
            <a:r>
              <a:rPr lang="en-GB" dirty="0" err="1" smtClean="0"/>
              <a:t>quan</a:t>
            </a:r>
            <a:r>
              <a:rPr lang="en-GB" dirty="0" smtClean="0"/>
              <a:t>’</a:t>
            </a:r>
          </a:p>
          <a:p>
            <a:pPr lvl="1"/>
            <a:r>
              <a:rPr lang="en-GB" dirty="0" err="1" smtClean="0"/>
              <a:t>Ví</a:t>
            </a:r>
            <a:r>
              <a:rPr lang="en-GB" dirty="0" smtClean="0"/>
              <a:t> </a:t>
            </a:r>
            <a:r>
              <a:rPr lang="en-GB" dirty="0" err="1" smtClean="0"/>
              <a:t>dụ</a:t>
            </a:r>
            <a:r>
              <a:rPr lang="en-GB" dirty="0" smtClean="0"/>
              <a:t>: </a:t>
            </a:r>
            <a:r>
              <a:rPr lang="en-GB" dirty="0" err="1" smtClean="0"/>
              <a:t>khách</a:t>
            </a:r>
            <a:r>
              <a:rPr lang="en-GB" dirty="0" smtClean="0"/>
              <a:t> </a:t>
            </a:r>
            <a:r>
              <a:rPr lang="en-GB" dirty="0" err="1" smtClean="0"/>
              <a:t>hàng</a:t>
            </a:r>
            <a:r>
              <a:rPr lang="en-GB" dirty="0" smtClean="0"/>
              <a:t> </a:t>
            </a:r>
            <a:r>
              <a:rPr lang="en-GB" dirty="0" err="1" smtClean="0"/>
              <a:t>hoặc</a:t>
            </a:r>
            <a:r>
              <a:rPr lang="en-GB" dirty="0" smtClean="0"/>
              <a:t> </a:t>
            </a:r>
            <a:r>
              <a:rPr lang="en-GB" dirty="0" err="1" smtClean="0"/>
              <a:t>đại</a:t>
            </a:r>
            <a:r>
              <a:rPr lang="en-GB" dirty="0" smtClean="0"/>
              <a:t> </a:t>
            </a:r>
            <a:r>
              <a:rPr lang="en-GB" dirty="0" err="1" smtClean="0"/>
              <a:t>diện</a:t>
            </a:r>
            <a:r>
              <a:rPr lang="en-GB" dirty="0" smtClean="0"/>
              <a:t> </a:t>
            </a:r>
            <a:r>
              <a:rPr lang="en-GB" dirty="0" err="1" smtClean="0"/>
              <a:t>khách</a:t>
            </a:r>
            <a:r>
              <a:rPr lang="en-GB" dirty="0" smtClean="0"/>
              <a:t> </a:t>
            </a:r>
            <a:r>
              <a:rPr lang="en-GB" dirty="0" err="1" smtClean="0"/>
              <a:t>hàng</a:t>
            </a:r>
            <a:endParaRPr lang="en-GB" dirty="0" smtClean="0"/>
          </a:p>
          <a:p>
            <a:r>
              <a:rPr lang="en-GB" dirty="0" err="1" smtClean="0"/>
              <a:t>Được</a:t>
            </a:r>
            <a:r>
              <a:rPr lang="en-GB" dirty="0" smtClean="0"/>
              <a:t> </a:t>
            </a:r>
            <a:r>
              <a:rPr lang="en-GB" dirty="0" err="1" smtClean="0"/>
              <a:t>sử</a:t>
            </a:r>
            <a:r>
              <a:rPr lang="en-GB" dirty="0" smtClean="0"/>
              <a:t> </a:t>
            </a:r>
            <a:r>
              <a:rPr lang="en-GB" dirty="0" err="1" smtClean="0"/>
              <a:t>dụng</a:t>
            </a:r>
            <a:r>
              <a:rPr lang="en-GB" dirty="0" smtClean="0"/>
              <a:t> </a:t>
            </a:r>
            <a:r>
              <a:rPr lang="en-GB" dirty="0" err="1" smtClean="0"/>
              <a:t>rộng</a:t>
            </a:r>
            <a:r>
              <a:rPr lang="en-GB" dirty="0" smtClean="0"/>
              <a:t> </a:t>
            </a:r>
            <a:r>
              <a:rPr lang="en-GB" dirty="0" err="1" smtClean="0"/>
              <a:t>rãi</a:t>
            </a:r>
            <a:r>
              <a:rPr lang="en-GB" dirty="0" smtClean="0"/>
              <a:t> </a:t>
            </a:r>
            <a:r>
              <a:rPr lang="en-GB" dirty="0" err="1" smtClean="0"/>
              <a:t>để</a:t>
            </a:r>
            <a:r>
              <a:rPr lang="en-GB" dirty="0" smtClean="0"/>
              <a:t> </a:t>
            </a:r>
            <a:r>
              <a:rPr lang="en-GB" dirty="0" err="1" smtClean="0"/>
              <a:t>xác</a:t>
            </a:r>
            <a:r>
              <a:rPr lang="en-GB" dirty="0" smtClean="0"/>
              <a:t> </a:t>
            </a:r>
            <a:r>
              <a:rPr lang="en-GB" dirty="0" err="1" smtClean="0"/>
              <a:t>nhận</a:t>
            </a:r>
            <a:r>
              <a:rPr lang="en-GB" dirty="0" smtClean="0"/>
              <a:t> </a:t>
            </a:r>
            <a:r>
              <a:rPr lang="en-GB" dirty="0" err="1" smtClean="0"/>
              <a:t>yêu</a:t>
            </a:r>
            <a:r>
              <a:rPr lang="en-GB" dirty="0" smtClean="0"/>
              <a:t> </a:t>
            </a:r>
            <a:r>
              <a:rPr lang="en-GB" dirty="0" err="1" smtClean="0"/>
              <a:t>cầu</a:t>
            </a:r>
            <a:r>
              <a:rPr lang="en-GB" dirty="0" smtClean="0"/>
              <a:t> </a:t>
            </a:r>
            <a:r>
              <a:rPr lang="en-GB" dirty="0" err="1" smtClean="0"/>
              <a:t>của</a:t>
            </a:r>
            <a:r>
              <a:rPr lang="en-GB" dirty="0" smtClean="0"/>
              <a:t> </a:t>
            </a:r>
            <a:r>
              <a:rPr lang="en-GB" dirty="0" err="1" smtClean="0"/>
              <a:t>khách</a:t>
            </a:r>
            <a:r>
              <a:rPr lang="en-GB" dirty="0" smtClean="0"/>
              <a:t> </a:t>
            </a:r>
            <a:r>
              <a:rPr lang="en-GB" dirty="0" err="1" smtClean="0"/>
              <a:t>hàng</a:t>
            </a:r>
            <a:endParaRPr lang="en-GB" dirty="0" smtClean="0"/>
          </a:p>
          <a:p>
            <a:pPr lvl="1"/>
            <a:r>
              <a:rPr lang="en-GB" dirty="0" err="1" smtClean="0"/>
              <a:t>Ví</a:t>
            </a:r>
            <a:r>
              <a:rPr lang="en-GB" dirty="0" smtClean="0"/>
              <a:t> </a:t>
            </a:r>
            <a:r>
              <a:rPr lang="en-GB" dirty="0" err="1" smtClean="0"/>
              <a:t>dụ</a:t>
            </a:r>
            <a:r>
              <a:rPr lang="en-GB" dirty="0" smtClean="0"/>
              <a:t>: </a:t>
            </a:r>
            <a:r>
              <a:rPr lang="en-GB" dirty="0" err="1" smtClean="0"/>
              <a:t>chất</a:t>
            </a:r>
            <a:r>
              <a:rPr lang="en-GB" dirty="0" smtClean="0"/>
              <a:t> </a:t>
            </a:r>
            <a:r>
              <a:rPr lang="en-GB" dirty="0" err="1" smtClean="0"/>
              <a:t>lượng</a:t>
            </a:r>
            <a:r>
              <a:rPr lang="en-GB" dirty="0" smtClean="0"/>
              <a:t>, an </a:t>
            </a:r>
            <a:r>
              <a:rPr lang="en-GB" dirty="0" err="1" smtClean="0"/>
              <a:t>toàn</a:t>
            </a:r>
            <a:endParaRPr lang="en-GB" dirty="0" smtClean="0"/>
          </a:p>
          <a:p>
            <a:endParaRPr lang="en-GB" dirty="0"/>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19</a:t>
            </a:fld>
            <a:endParaRPr lang="zh-TW" altLang="en-US"/>
          </a:p>
        </p:txBody>
      </p:sp>
    </p:spTree>
    <p:extLst>
      <p:ext uri="{BB962C8B-B14F-4D97-AF65-F5344CB8AC3E}">
        <p14:creationId xmlns:p14="http://schemas.microsoft.com/office/powerpoint/2010/main" val="1802055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800100" y="2271420"/>
            <a:ext cx="83439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800100" y="1359582"/>
            <a:ext cx="7501109" cy="879475"/>
          </a:xfrm>
          <a:prstGeom prst="rect">
            <a:avLst/>
          </a:prstGeom>
        </p:spPr>
        <p:txBody>
          <a:bodyPr vert="horz" lIns="91440" tIns="45720" rIns="91440" bIns="45720" rtlCol="0" anchor="b">
            <a:noAutofit/>
          </a:bodyPr>
          <a:lstStyle/>
          <a:p>
            <a:pPr lvl="0">
              <a:lnSpc>
                <a:spcPct val="90000"/>
              </a:lnSpc>
              <a:spcBef>
                <a:spcPct val="0"/>
              </a:spcBef>
              <a:defRPr/>
            </a:pPr>
            <a:r>
              <a:rPr lang="en-GB" altLang="zh-TW" sz="2400" b="1" dirty="0" err="1">
                <a:solidFill>
                  <a:srgbClr val="006600"/>
                </a:solidFill>
                <a:cs typeface="Arial" panose="020B0604020202020204" pitchFamily="34" charset="0"/>
              </a:rPr>
              <a:t>Đào</a:t>
            </a:r>
            <a:r>
              <a:rPr lang="en-GB" altLang="zh-TW" sz="2400" b="1" dirty="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tạo</a:t>
            </a:r>
            <a:r>
              <a:rPr lang="en-GB" altLang="zh-TW" sz="2400" b="1" dirty="0">
                <a:solidFill>
                  <a:srgbClr val="006600"/>
                </a:solidFill>
                <a:cs typeface="Arial" panose="020B0604020202020204" pitchFamily="34" charset="0"/>
              </a:rPr>
              <a:t> </a:t>
            </a:r>
            <a:r>
              <a:rPr lang="en-GB" altLang="zh-TW" sz="2400" b="1" dirty="0" smtClean="0">
                <a:solidFill>
                  <a:srgbClr val="006600"/>
                </a:solidFill>
                <a:cs typeface="Arial" panose="020B0604020202020204" pitchFamily="34" charset="0"/>
              </a:rPr>
              <a:t>TOT </a:t>
            </a:r>
            <a:r>
              <a:rPr lang="en-GB" altLang="zh-TW" sz="2400" b="1" dirty="0" err="1" smtClean="0">
                <a:solidFill>
                  <a:srgbClr val="006600"/>
                </a:solidFill>
                <a:cs typeface="Arial" panose="020B0604020202020204" pitchFamily="34" charset="0"/>
              </a:rPr>
              <a:t>về</a:t>
            </a:r>
            <a:r>
              <a:rPr lang="en-GB" altLang="zh-TW" sz="2400" b="1" dirty="0" smtClean="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Quy</a:t>
            </a:r>
            <a:r>
              <a:rPr lang="en-GB" altLang="zh-TW" sz="2400" b="1" dirty="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Chế</a:t>
            </a:r>
            <a:r>
              <a:rPr lang="en-GB" altLang="zh-TW" sz="2400" b="1" dirty="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Gỗ</a:t>
            </a:r>
            <a:r>
              <a:rPr lang="en-GB" altLang="zh-TW" sz="2400" b="1" dirty="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Liên</a:t>
            </a:r>
            <a:r>
              <a:rPr lang="en-GB" altLang="zh-TW" sz="2400" b="1" dirty="0">
                <a:solidFill>
                  <a:srgbClr val="006600"/>
                </a:solidFill>
                <a:cs typeface="Arial" panose="020B0604020202020204" pitchFamily="34" charset="0"/>
              </a:rPr>
              <a:t> Minh </a:t>
            </a:r>
            <a:r>
              <a:rPr lang="en-GB" altLang="zh-TW" sz="2400" b="1" dirty="0" err="1">
                <a:solidFill>
                  <a:srgbClr val="006600"/>
                </a:solidFill>
                <a:cs typeface="Arial" panose="020B0604020202020204" pitchFamily="34" charset="0"/>
              </a:rPr>
              <a:t>Châu</a:t>
            </a:r>
            <a:r>
              <a:rPr lang="en-GB" altLang="zh-TW" sz="2400" b="1" dirty="0">
                <a:solidFill>
                  <a:srgbClr val="006600"/>
                </a:solidFill>
                <a:cs typeface="Arial" panose="020B0604020202020204" pitchFamily="34" charset="0"/>
              </a:rPr>
              <a:t> </a:t>
            </a:r>
            <a:r>
              <a:rPr lang="en-GB" altLang="zh-TW" sz="2400" b="1" dirty="0" err="1">
                <a:solidFill>
                  <a:srgbClr val="006600"/>
                </a:solidFill>
                <a:cs typeface="Arial" panose="020B0604020202020204" pitchFamily="34" charset="0"/>
              </a:rPr>
              <a:t>Âu</a:t>
            </a:r>
            <a:r>
              <a:rPr lang="en-GB" altLang="zh-TW" sz="2400" b="1" dirty="0">
                <a:solidFill>
                  <a:srgbClr val="006600"/>
                </a:solidFill>
                <a:cs typeface="Arial" panose="020B0604020202020204" pitchFamily="34" charset="0"/>
              </a:rPr>
              <a:t> (EUTR</a:t>
            </a:r>
            <a:r>
              <a:rPr lang="en-GB" altLang="zh-TW" sz="2000" b="1" dirty="0">
                <a:solidFill>
                  <a:srgbClr val="006600"/>
                </a:solidFill>
                <a:cs typeface="Arial" panose="020B0604020202020204" pitchFamily="34" charset="0"/>
              </a:rPr>
              <a:t>)</a:t>
            </a:r>
            <a:endParaRPr lang="zh-TW" altLang="en-US" sz="2000" b="1" dirty="0">
              <a:solidFill>
                <a:srgbClr val="006600"/>
              </a:solidFill>
              <a:cs typeface="Arial" panose="020B0604020202020204" pitchFamily="34" charset="0"/>
            </a:endParaRPr>
          </a:p>
        </p:txBody>
      </p:sp>
      <p:sp>
        <p:nvSpPr>
          <p:cNvPr id="10" name="Subtitle 2"/>
          <p:cNvSpPr txBox="1">
            <a:spLocks/>
          </p:cNvSpPr>
          <p:nvPr/>
        </p:nvSpPr>
        <p:spPr>
          <a:xfrm>
            <a:off x="344949" y="2271420"/>
            <a:ext cx="7020272" cy="813848"/>
          </a:xfrm>
          <a:prstGeom prst="rect">
            <a:avLst/>
          </a:prstGeom>
        </p:spPr>
        <p:txBody>
          <a:bodyPr vert="horz" lIns="91440" tIns="45720" rIns="91440" bIns="45720" rtlCol="0">
            <a:noAutofit/>
          </a:bodyPr>
          <a:lstStyle/>
          <a:p>
            <a:pPr marL="465138"/>
            <a:r>
              <a:rPr lang="en-GB" altLang="zh-TW" sz="2400" b="1" i="1" dirty="0" err="1" smtClean="0">
                <a:cs typeface="Arial" panose="020B0604020202020204" pitchFamily="34" charset="0"/>
              </a:rPr>
              <a:t>Xác</a:t>
            </a:r>
            <a:r>
              <a:rPr lang="en-GB" altLang="zh-TW" sz="2400" b="1" i="1" dirty="0" smtClean="0">
                <a:cs typeface="Arial" panose="020B0604020202020204" pitchFamily="34" charset="0"/>
              </a:rPr>
              <a:t> minh/</a:t>
            </a:r>
            <a:r>
              <a:rPr lang="en-GB" altLang="zh-TW" sz="2400" b="1" i="1" dirty="0" err="1" smtClean="0">
                <a:cs typeface="Arial" panose="020B0604020202020204" pitchFamily="34" charset="0"/>
              </a:rPr>
              <a:t>đánh</a:t>
            </a:r>
            <a:r>
              <a:rPr lang="en-GB" altLang="zh-TW" sz="2400" b="1" i="1" dirty="0" smtClean="0">
                <a:cs typeface="Arial" panose="020B0604020202020204" pitchFamily="34" charset="0"/>
              </a:rPr>
              <a:t> </a:t>
            </a:r>
            <a:r>
              <a:rPr lang="en-GB" altLang="zh-TW" sz="2400" b="1" i="1" dirty="0" err="1" smtClean="0">
                <a:cs typeface="Arial" panose="020B0604020202020204" pitchFamily="34" charset="0"/>
              </a:rPr>
              <a:t>giá</a:t>
            </a:r>
            <a:r>
              <a:rPr lang="en-GB" altLang="zh-TW" sz="2400" b="1" i="1" dirty="0" smtClean="0">
                <a:cs typeface="Arial" panose="020B0604020202020204" pitchFamily="34" charset="0"/>
              </a:rPr>
              <a:t> </a:t>
            </a:r>
            <a:r>
              <a:rPr lang="en-GB" altLang="zh-TW" sz="2400" b="1" i="1" dirty="0" err="1" smtClean="0">
                <a:cs typeface="Arial" panose="020B0604020202020204" pitchFamily="34" charset="0"/>
              </a:rPr>
              <a:t>chuỗi</a:t>
            </a:r>
            <a:r>
              <a:rPr lang="en-GB" altLang="zh-TW" sz="2400" b="1" i="1" dirty="0" smtClean="0">
                <a:cs typeface="Arial" panose="020B0604020202020204" pitchFamily="34" charset="0"/>
              </a:rPr>
              <a:t> </a:t>
            </a:r>
            <a:r>
              <a:rPr lang="en-GB" altLang="zh-TW" sz="2400" b="1" i="1" dirty="0" err="1" smtClean="0">
                <a:cs typeface="Arial" panose="020B0604020202020204" pitchFamily="34" charset="0"/>
              </a:rPr>
              <a:t>cung</a:t>
            </a:r>
            <a:r>
              <a:rPr lang="en-GB" altLang="zh-TW" sz="2400" b="1" i="1" dirty="0" smtClean="0">
                <a:cs typeface="Arial" panose="020B0604020202020204" pitchFamily="34" charset="0"/>
              </a:rPr>
              <a:t> </a:t>
            </a:r>
            <a:r>
              <a:rPr lang="en-GB" altLang="zh-TW" sz="2400" b="1" i="1" dirty="0" err="1" smtClean="0">
                <a:cs typeface="Arial" panose="020B0604020202020204" pitchFamily="34" charset="0"/>
              </a:rPr>
              <a:t>ứng</a:t>
            </a:r>
            <a:r>
              <a:rPr lang="en-GB" altLang="zh-TW" sz="2400" b="1" i="1" dirty="0" smtClean="0">
                <a:cs typeface="Arial" panose="020B0604020202020204" pitchFamily="34" charset="0"/>
              </a:rPr>
              <a:t> </a:t>
            </a:r>
            <a:r>
              <a:rPr lang="en-GB" altLang="zh-TW" sz="2400" b="1" i="1" dirty="0" err="1" smtClean="0">
                <a:cs typeface="Arial" panose="020B0604020202020204" pitchFamily="34" charset="0"/>
              </a:rPr>
              <a:t>gỗ</a:t>
            </a:r>
            <a:r>
              <a:rPr lang="en-US" altLang="zh-TW" sz="2400" b="1" i="1" dirty="0">
                <a:cs typeface="Arial" panose="020B0604020202020204" pitchFamily="34" charset="0"/>
              </a:rPr>
              <a:t/>
            </a:r>
            <a:br>
              <a:rPr lang="en-US" altLang="zh-TW" sz="2400" b="1" i="1" dirty="0">
                <a:cs typeface="Arial" panose="020B0604020202020204" pitchFamily="34" charset="0"/>
              </a:rPr>
            </a:br>
            <a:r>
              <a:rPr lang="en-US" altLang="zh-TW" sz="2400" b="1" i="1" dirty="0" err="1" smtClean="0">
                <a:cs typeface="Arial" panose="020B0604020202020204" pitchFamily="34" charset="0"/>
              </a:rPr>
              <a:t>Chương</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trình</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xác</a:t>
            </a:r>
            <a:r>
              <a:rPr lang="en-US" altLang="zh-TW" sz="2400" b="1" i="1" dirty="0" smtClean="0">
                <a:cs typeface="Arial" panose="020B0604020202020204" pitchFamily="34" charset="0"/>
              </a:rPr>
              <a:t> minh </a:t>
            </a:r>
            <a:r>
              <a:rPr lang="en-US" altLang="zh-TW" sz="2400" b="1" i="1" dirty="0" err="1" smtClean="0">
                <a:cs typeface="Arial" panose="020B0604020202020204" pitchFamily="34" charset="0"/>
              </a:rPr>
              <a:t>gỗ</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hợp</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pháp</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và</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bền</a:t>
            </a:r>
            <a:r>
              <a:rPr lang="en-US" altLang="zh-TW" sz="2400" b="1" i="1" dirty="0" smtClean="0">
                <a:cs typeface="Arial" panose="020B0604020202020204" pitchFamily="34" charset="0"/>
              </a:rPr>
              <a:t> </a:t>
            </a:r>
            <a:r>
              <a:rPr lang="en-US" altLang="zh-TW" sz="2400" b="1" i="1" dirty="0" err="1" smtClean="0">
                <a:cs typeface="Arial" panose="020B0604020202020204" pitchFamily="34" charset="0"/>
              </a:rPr>
              <a:t>vững</a:t>
            </a:r>
            <a:endParaRPr lang="de-DE" sz="2200" i="1" dirty="0"/>
          </a:p>
        </p:txBody>
      </p:sp>
    </p:spTree>
    <p:extLst>
      <p:ext uri="{BB962C8B-B14F-4D97-AF65-F5344CB8AC3E}">
        <p14:creationId xmlns:p14="http://schemas.microsoft.com/office/powerpoint/2010/main" val="38231848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solidFill>
                  <a:srgbClr val="006600"/>
                </a:solidFill>
              </a:rPr>
              <a:t>Xác</a:t>
            </a:r>
            <a:r>
              <a:rPr lang="en-GB" dirty="0" smtClean="0">
                <a:solidFill>
                  <a:srgbClr val="006600"/>
                </a:solidFill>
              </a:rPr>
              <a:t> minh </a:t>
            </a:r>
            <a:r>
              <a:rPr lang="en-GB" dirty="0" err="1" smtClean="0">
                <a:solidFill>
                  <a:srgbClr val="006600"/>
                </a:solidFill>
              </a:rPr>
              <a:t>bên</a:t>
            </a:r>
            <a:r>
              <a:rPr lang="en-GB" dirty="0" smtClean="0">
                <a:solidFill>
                  <a:srgbClr val="006600"/>
                </a:solidFill>
              </a:rPr>
              <a:t> </a:t>
            </a:r>
            <a:r>
              <a:rPr lang="en-GB" dirty="0" err="1" smtClean="0">
                <a:solidFill>
                  <a:srgbClr val="006600"/>
                </a:solidFill>
              </a:rPr>
              <a:t>thứ</a:t>
            </a:r>
            <a:r>
              <a:rPr lang="en-GB" dirty="0" smtClean="0">
                <a:solidFill>
                  <a:srgbClr val="006600"/>
                </a:solidFill>
              </a:rPr>
              <a:t> </a:t>
            </a:r>
            <a:r>
              <a:rPr lang="en-GB" dirty="0" err="1" smtClean="0">
                <a:solidFill>
                  <a:srgbClr val="006600"/>
                </a:solidFill>
              </a:rPr>
              <a:t>ba</a:t>
            </a:r>
            <a:r>
              <a:rPr lang="en-GB" dirty="0" smtClean="0">
                <a:solidFill>
                  <a:srgbClr val="006600"/>
                </a:solidFill>
              </a:rPr>
              <a:t> (Third-party verification)</a:t>
            </a:r>
            <a:endParaRPr lang="en-GB" dirty="0">
              <a:solidFill>
                <a:srgbClr val="006600"/>
              </a:solidFill>
            </a:endParaRPr>
          </a:p>
        </p:txBody>
      </p:sp>
      <p:sp>
        <p:nvSpPr>
          <p:cNvPr id="3" name="Content Placeholder 2"/>
          <p:cNvSpPr>
            <a:spLocks noGrp="1"/>
          </p:cNvSpPr>
          <p:nvPr>
            <p:ph idx="1"/>
          </p:nvPr>
        </p:nvSpPr>
        <p:spPr>
          <a:xfrm>
            <a:off x="445477" y="1817225"/>
            <a:ext cx="8253046" cy="4748675"/>
          </a:xfrm>
        </p:spPr>
        <p:txBody>
          <a:bodyPr/>
          <a:lstStyle/>
          <a:p>
            <a:r>
              <a:rPr lang="en-GB" dirty="0" err="1" smtClean="0"/>
              <a:t>Thực</a:t>
            </a:r>
            <a:r>
              <a:rPr lang="en-GB" dirty="0" smtClean="0"/>
              <a:t> </a:t>
            </a:r>
            <a:r>
              <a:rPr lang="en-GB" dirty="0" err="1" smtClean="0"/>
              <a:t>hiện</a:t>
            </a:r>
            <a:r>
              <a:rPr lang="en-GB" dirty="0" smtClean="0"/>
              <a:t> </a:t>
            </a:r>
            <a:r>
              <a:rPr lang="en-GB" dirty="0" err="1" smtClean="0"/>
              <a:t>bởi</a:t>
            </a:r>
            <a:r>
              <a:rPr lang="en-GB" dirty="0" smtClean="0"/>
              <a:t> </a:t>
            </a:r>
            <a:r>
              <a:rPr lang="en-GB" dirty="0" err="1" smtClean="0"/>
              <a:t>tổ</a:t>
            </a:r>
            <a:r>
              <a:rPr lang="en-GB" dirty="0" smtClean="0"/>
              <a:t> </a:t>
            </a:r>
            <a:r>
              <a:rPr lang="en-GB" dirty="0" err="1" smtClean="0"/>
              <a:t>chức</a:t>
            </a:r>
            <a:r>
              <a:rPr lang="en-GB" dirty="0" smtClean="0"/>
              <a:t> </a:t>
            </a:r>
            <a:r>
              <a:rPr lang="en-GB" dirty="0" err="1" smtClean="0"/>
              <a:t>độc</a:t>
            </a:r>
            <a:r>
              <a:rPr lang="en-GB" dirty="0" smtClean="0"/>
              <a:t> </a:t>
            </a:r>
            <a:r>
              <a:rPr lang="en-GB" dirty="0" err="1" smtClean="0"/>
              <a:t>lập</a:t>
            </a:r>
            <a:endParaRPr lang="en-GB" dirty="0" smtClean="0"/>
          </a:p>
          <a:p>
            <a:r>
              <a:rPr lang="en-GB" dirty="0" err="1" smtClean="0"/>
              <a:t>Không</a:t>
            </a:r>
            <a:r>
              <a:rPr lang="en-GB" dirty="0" smtClean="0"/>
              <a:t> </a:t>
            </a:r>
            <a:r>
              <a:rPr lang="en-GB" dirty="0" err="1" smtClean="0"/>
              <a:t>có</a:t>
            </a:r>
            <a:r>
              <a:rPr lang="en-GB" dirty="0" smtClean="0"/>
              <a:t> </a:t>
            </a:r>
            <a:r>
              <a:rPr lang="en-GB" dirty="0" err="1" smtClean="0"/>
              <a:t>quan</a:t>
            </a:r>
            <a:r>
              <a:rPr lang="en-GB" dirty="0" smtClean="0"/>
              <a:t> </a:t>
            </a:r>
            <a:r>
              <a:rPr lang="en-GB" dirty="0" err="1" smtClean="0"/>
              <a:t>hệ</a:t>
            </a:r>
            <a:r>
              <a:rPr lang="en-GB" dirty="0" smtClean="0"/>
              <a:t> </a:t>
            </a:r>
            <a:r>
              <a:rPr lang="en-GB" dirty="0" err="1" smtClean="0"/>
              <a:t>với</a:t>
            </a:r>
            <a:r>
              <a:rPr lang="en-GB" dirty="0" smtClean="0"/>
              <a:t> </a:t>
            </a:r>
            <a:r>
              <a:rPr lang="en-GB" dirty="0" err="1" smtClean="0"/>
              <a:t>khách</a:t>
            </a:r>
            <a:r>
              <a:rPr lang="en-GB" dirty="0" smtClean="0"/>
              <a:t> </a:t>
            </a:r>
            <a:r>
              <a:rPr lang="en-GB" dirty="0" err="1" smtClean="0"/>
              <a:t>hàng</a:t>
            </a:r>
            <a:r>
              <a:rPr lang="en-GB" dirty="0" smtClean="0"/>
              <a:t> </a:t>
            </a:r>
            <a:r>
              <a:rPr lang="en-GB" dirty="0" err="1" smtClean="0"/>
              <a:t>hoặc</a:t>
            </a:r>
            <a:r>
              <a:rPr lang="en-GB" dirty="0" smtClean="0"/>
              <a:t> </a:t>
            </a:r>
            <a:r>
              <a:rPr lang="en-GB" dirty="0" err="1" smtClean="0"/>
              <a:t>nhà</a:t>
            </a:r>
            <a:r>
              <a:rPr lang="en-GB" dirty="0" smtClean="0"/>
              <a:t> </a:t>
            </a:r>
            <a:r>
              <a:rPr lang="en-GB" dirty="0" err="1" smtClean="0"/>
              <a:t>sản</a:t>
            </a:r>
            <a:r>
              <a:rPr lang="en-GB" dirty="0" smtClean="0"/>
              <a:t> </a:t>
            </a:r>
            <a:r>
              <a:rPr lang="en-GB" dirty="0" err="1" smtClean="0"/>
              <a:t>xuất</a:t>
            </a:r>
            <a:endParaRPr lang="en-GB" dirty="0" smtClean="0"/>
          </a:p>
          <a:p>
            <a:r>
              <a:rPr lang="en-GB" dirty="0" err="1" smtClean="0"/>
              <a:t>Loại</a:t>
            </a:r>
            <a:r>
              <a:rPr lang="en-GB" dirty="0" smtClean="0"/>
              <a:t> </a:t>
            </a:r>
            <a:r>
              <a:rPr lang="en-GB" dirty="0" err="1" smtClean="0"/>
              <a:t>hình</a:t>
            </a:r>
            <a:r>
              <a:rPr lang="en-GB" dirty="0" smtClean="0"/>
              <a:t> </a:t>
            </a:r>
            <a:r>
              <a:rPr lang="en-GB" dirty="0" err="1" smtClean="0"/>
              <a:t>xác</a:t>
            </a:r>
            <a:r>
              <a:rPr lang="en-GB" dirty="0" smtClean="0"/>
              <a:t> minh </a:t>
            </a:r>
            <a:r>
              <a:rPr lang="en-GB" dirty="0" err="1" smtClean="0"/>
              <a:t>đáng</a:t>
            </a:r>
            <a:r>
              <a:rPr lang="en-GB" dirty="0" smtClean="0"/>
              <a:t> tin </a:t>
            </a:r>
            <a:r>
              <a:rPr lang="en-GB" dirty="0" err="1" smtClean="0"/>
              <a:t>cậy</a:t>
            </a:r>
            <a:r>
              <a:rPr lang="en-GB" dirty="0" smtClean="0"/>
              <a:t> </a:t>
            </a:r>
            <a:r>
              <a:rPr lang="en-GB" dirty="0" err="1" smtClean="0"/>
              <a:t>nhất</a:t>
            </a:r>
            <a:endParaRPr lang="en-GB" dirty="0" smtClean="0"/>
          </a:p>
          <a:p>
            <a:r>
              <a:rPr lang="en-GB" dirty="0" err="1" smtClean="0"/>
              <a:t>Phù</a:t>
            </a:r>
            <a:r>
              <a:rPr lang="en-GB" dirty="0" smtClean="0"/>
              <a:t> </a:t>
            </a:r>
            <a:r>
              <a:rPr lang="en-GB" dirty="0" err="1" smtClean="0"/>
              <a:t>hợp</a:t>
            </a:r>
            <a:r>
              <a:rPr lang="en-GB" dirty="0" smtClean="0"/>
              <a:t> </a:t>
            </a:r>
            <a:r>
              <a:rPr lang="en-GB" dirty="0" err="1" smtClean="0"/>
              <a:t>nhất</a:t>
            </a:r>
            <a:r>
              <a:rPr lang="en-GB" dirty="0" smtClean="0"/>
              <a:t> </a:t>
            </a:r>
            <a:r>
              <a:rPr lang="en-GB" dirty="0" err="1" smtClean="0"/>
              <a:t>cho</a:t>
            </a:r>
            <a:r>
              <a:rPr lang="en-GB" dirty="0" smtClean="0"/>
              <a:t> </a:t>
            </a:r>
            <a:r>
              <a:rPr lang="en-GB" dirty="0" err="1" smtClean="0"/>
              <a:t>việc</a:t>
            </a:r>
            <a:r>
              <a:rPr lang="en-GB" dirty="0" smtClean="0"/>
              <a:t> </a:t>
            </a:r>
            <a:r>
              <a:rPr lang="en-GB" dirty="0" err="1" smtClean="0"/>
              <a:t>công</a:t>
            </a:r>
            <a:r>
              <a:rPr lang="en-GB" dirty="0" smtClean="0"/>
              <a:t> </a:t>
            </a:r>
            <a:r>
              <a:rPr lang="en-GB" dirty="0" err="1" smtClean="0"/>
              <a:t>bố</a:t>
            </a:r>
            <a:r>
              <a:rPr lang="en-GB" dirty="0" smtClean="0"/>
              <a:t> </a:t>
            </a:r>
            <a:r>
              <a:rPr lang="en-GB" dirty="0" err="1" smtClean="0"/>
              <a:t>khai</a:t>
            </a:r>
            <a:r>
              <a:rPr lang="en-GB" dirty="0" smtClean="0"/>
              <a:t> </a:t>
            </a:r>
            <a:r>
              <a:rPr lang="en-GB" dirty="0" err="1" smtClean="0"/>
              <a:t>báo</a:t>
            </a:r>
            <a:r>
              <a:rPr lang="en-GB" dirty="0" smtClean="0"/>
              <a:t> </a:t>
            </a:r>
            <a:r>
              <a:rPr lang="en-GB" dirty="0" err="1" smtClean="0"/>
              <a:t>về</a:t>
            </a:r>
            <a:r>
              <a:rPr lang="en-GB" dirty="0" smtClean="0"/>
              <a:t> </a:t>
            </a:r>
            <a:r>
              <a:rPr lang="en-GB" dirty="0" err="1" smtClean="0"/>
              <a:t>nguồn</a:t>
            </a:r>
            <a:r>
              <a:rPr lang="en-GB" dirty="0" smtClean="0"/>
              <a:t> </a:t>
            </a:r>
            <a:r>
              <a:rPr lang="en-GB" dirty="0" err="1" smtClean="0"/>
              <a:t>gốc</a:t>
            </a:r>
            <a:r>
              <a:rPr lang="en-GB" dirty="0" smtClean="0"/>
              <a:t> </a:t>
            </a:r>
            <a:r>
              <a:rPr lang="en-GB" dirty="0" err="1" smtClean="0"/>
              <a:t>sản</a:t>
            </a:r>
            <a:r>
              <a:rPr lang="en-GB" dirty="0" smtClean="0"/>
              <a:t> </a:t>
            </a:r>
            <a:r>
              <a:rPr lang="en-GB" dirty="0" err="1" smtClean="0"/>
              <a:t>phẩm</a:t>
            </a:r>
            <a:endParaRPr lang="en-GB" dirty="0"/>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20</a:t>
            </a:fld>
            <a:endParaRPr lang="zh-TW" altLang="en-US"/>
          </a:p>
        </p:txBody>
      </p:sp>
    </p:spTree>
    <p:extLst>
      <p:ext uri="{BB962C8B-B14F-4D97-AF65-F5344CB8AC3E}">
        <p14:creationId xmlns:p14="http://schemas.microsoft.com/office/powerpoint/2010/main" val="10908863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Dịch</a:t>
            </a:r>
            <a:r>
              <a:rPr lang="en-US" dirty="0" smtClean="0"/>
              <a:t> </a:t>
            </a:r>
            <a:r>
              <a:rPr lang="en-US" dirty="0" err="1" smtClean="0"/>
              <a:t>vụ</a:t>
            </a:r>
            <a:r>
              <a:rPr lang="en-US" dirty="0" smtClean="0"/>
              <a:t> </a:t>
            </a:r>
            <a:r>
              <a:rPr lang="en-US" dirty="0" err="1" smtClean="0"/>
              <a:t>xác</a:t>
            </a:r>
            <a:r>
              <a:rPr lang="en-US" dirty="0" smtClean="0"/>
              <a:t> minh </a:t>
            </a:r>
            <a:r>
              <a:rPr lang="en-US" dirty="0" err="1" smtClean="0"/>
              <a:t>gỗ</a:t>
            </a:r>
            <a:r>
              <a:rPr lang="en-US" dirty="0" smtClean="0"/>
              <a:t> </a:t>
            </a:r>
            <a:r>
              <a:rPr lang="en-US" dirty="0" err="1" smtClean="0"/>
              <a:t>hợp</a:t>
            </a:r>
            <a:r>
              <a:rPr lang="en-US" dirty="0" smtClean="0"/>
              <a:t> </a:t>
            </a:r>
            <a:r>
              <a:rPr lang="en-US" dirty="0" err="1" smtClean="0"/>
              <a:t>pháp</a:t>
            </a:r>
            <a:r>
              <a:rPr lang="en-US" dirty="0" smtClean="0"/>
              <a:t> </a:t>
            </a:r>
            <a:r>
              <a:rPr lang="en-US" dirty="0" err="1" smtClean="0"/>
              <a:t>và</a:t>
            </a:r>
            <a:r>
              <a:rPr lang="en-US" dirty="0" smtClean="0"/>
              <a:t> </a:t>
            </a:r>
            <a:r>
              <a:rPr lang="en-US" dirty="0" err="1" smtClean="0"/>
              <a:t>các</a:t>
            </a:r>
            <a:r>
              <a:rPr lang="en-US" dirty="0" smtClean="0"/>
              <a:t> </a:t>
            </a:r>
            <a:r>
              <a:rPr lang="en-US" dirty="0" err="1" smtClean="0"/>
              <a:t>tiêu</a:t>
            </a:r>
            <a:r>
              <a:rPr lang="en-US" dirty="0" smtClean="0"/>
              <a:t> </a:t>
            </a:r>
            <a:r>
              <a:rPr lang="en-US" dirty="0" err="1" smtClean="0"/>
              <a:t>chí</a:t>
            </a:r>
            <a:endParaRPr lang="en-US" dirty="0"/>
          </a:p>
        </p:txBody>
      </p:sp>
      <p:sp>
        <p:nvSpPr>
          <p:cNvPr id="3" name="Slide Number Placeholder 2"/>
          <p:cNvSpPr>
            <a:spLocks noGrp="1"/>
          </p:cNvSpPr>
          <p:nvPr>
            <p:ph type="sldNum" sz="quarter" idx="12"/>
          </p:nvPr>
        </p:nvSpPr>
        <p:spPr/>
        <p:txBody>
          <a:bodyPr/>
          <a:lstStyle/>
          <a:p>
            <a:fld id="{B463BFDE-9CDC-43FB-9D55-25579D371A3C}" type="slidenum">
              <a:rPr lang="en-US" smtClean="0"/>
              <a:pPr/>
              <a:t>21</a:t>
            </a:fld>
            <a:endParaRPr lang="en-US" dirty="0"/>
          </a:p>
        </p:txBody>
      </p:sp>
      <p:sp>
        <p:nvSpPr>
          <p:cNvPr id="7" name="TextBox 6"/>
          <p:cNvSpPr txBox="1"/>
          <p:nvPr/>
        </p:nvSpPr>
        <p:spPr>
          <a:xfrm>
            <a:off x="321198" y="5366919"/>
            <a:ext cx="2971800" cy="276999"/>
          </a:xfrm>
          <a:prstGeom prst="rect">
            <a:avLst/>
          </a:prstGeom>
          <a:noFill/>
        </p:spPr>
        <p:txBody>
          <a:bodyPr wrap="square" rtlCol="0">
            <a:spAutoFit/>
          </a:bodyPr>
          <a:lstStyle/>
          <a:p>
            <a:r>
              <a:rPr lang="en-US" sz="1200" i="1" dirty="0" err="1" smtClean="0"/>
              <a:t>Nguồn</a:t>
            </a:r>
            <a:r>
              <a:rPr lang="en-US" sz="1200" i="1" dirty="0" smtClean="0"/>
              <a:t>: </a:t>
            </a:r>
            <a:r>
              <a:rPr lang="en-US" sz="1200" i="1" dirty="0" err="1" smtClean="0"/>
              <a:t>Proforest</a:t>
            </a:r>
            <a:endParaRPr lang="en-US" sz="1200" i="1" dirty="0"/>
          </a:p>
        </p:txBody>
      </p:sp>
      <p:pic>
        <p:nvPicPr>
          <p:cNvPr id="10" name="Picture 3"/>
          <p:cNvPicPr>
            <a:picLocks noGrp="1" noChangeAspect="1" noChangeArrowheads="1"/>
          </p:cNvPicPr>
          <p:nvPr>
            <p:ph idx="1"/>
          </p:nvPr>
        </p:nvPicPr>
        <p:blipFill>
          <a:blip r:embed="rId3" cstate="print"/>
          <a:srcRect/>
          <a:stretch>
            <a:fillRect/>
          </a:stretch>
        </p:blipFill>
        <p:spPr bwMode="auto">
          <a:xfrm>
            <a:off x="228600" y="1792860"/>
            <a:ext cx="6814537" cy="3574059"/>
          </a:xfrm>
          <a:prstGeom prst="rect">
            <a:avLst/>
          </a:prstGeom>
          <a:noFill/>
          <a:ln w="9525">
            <a:noFill/>
            <a:miter lim="800000"/>
            <a:headEnd/>
            <a:tailEnd/>
          </a:ln>
          <a:effectLst/>
        </p:spPr>
      </p:pic>
      <p:sp>
        <p:nvSpPr>
          <p:cNvPr id="8" name="TextBox 3"/>
          <p:cNvSpPr txBox="1"/>
          <p:nvPr/>
        </p:nvSpPr>
        <p:spPr>
          <a:xfrm>
            <a:off x="6978050" y="1925966"/>
            <a:ext cx="1948668" cy="3539430"/>
          </a:xfrm>
          <a:prstGeom prst="rect">
            <a:avLst/>
          </a:prstGeom>
          <a:noFill/>
        </p:spPr>
        <p:txBody>
          <a:bodyPr wrap="square" rtlCol="0">
            <a:spAutoFit/>
          </a:bodyPr>
          <a:lstStyle/>
          <a:p>
            <a:pPr marL="95250" indent="-95250"/>
            <a:r>
              <a:rPr lang="en-GB" sz="1400" b="1" dirty="0"/>
              <a:t>C</a:t>
            </a:r>
            <a:r>
              <a:rPr lang="en-GB" sz="1400" dirty="0"/>
              <a:t> = </a:t>
            </a:r>
            <a:r>
              <a:rPr lang="en-GB" sz="1400" dirty="0" smtClean="0"/>
              <a:t>compliance</a:t>
            </a:r>
          </a:p>
          <a:p>
            <a:pPr marL="95250" indent="-95250"/>
            <a:r>
              <a:rPr lang="en-GB" sz="1400" b="1" dirty="0" smtClean="0"/>
              <a:t>P</a:t>
            </a:r>
            <a:r>
              <a:rPr lang="en-GB" sz="1400" dirty="0" smtClean="0"/>
              <a:t> </a:t>
            </a:r>
            <a:r>
              <a:rPr lang="en-GB" sz="1400" dirty="0"/>
              <a:t>= partial </a:t>
            </a:r>
            <a:r>
              <a:rPr lang="en-GB" sz="1400" dirty="0" smtClean="0"/>
              <a:t>compliance</a:t>
            </a:r>
          </a:p>
          <a:p>
            <a:pPr marL="95250" indent="-95250"/>
            <a:r>
              <a:rPr lang="en-GB" sz="1400" b="1" dirty="0" smtClean="0"/>
              <a:t>NC</a:t>
            </a:r>
            <a:r>
              <a:rPr lang="en-GB" sz="1400" dirty="0" smtClean="0"/>
              <a:t> </a:t>
            </a:r>
            <a:r>
              <a:rPr lang="en-GB" sz="1400" dirty="0"/>
              <a:t>= non-compliance</a:t>
            </a:r>
          </a:p>
          <a:p>
            <a:pPr marL="95250" indent="-95250"/>
            <a:r>
              <a:rPr lang="en-GB" sz="1400" b="1" dirty="0"/>
              <a:t>BV</a:t>
            </a:r>
            <a:r>
              <a:rPr lang="en-GB" sz="1400" dirty="0"/>
              <a:t> = Bureau </a:t>
            </a:r>
            <a:r>
              <a:rPr lang="en-GB" sz="1400" dirty="0" err="1" smtClean="0"/>
              <a:t>Veritas</a:t>
            </a:r>
            <a:r>
              <a:rPr lang="en-GB" sz="1400" dirty="0" smtClean="0"/>
              <a:t> </a:t>
            </a:r>
          </a:p>
          <a:p>
            <a:pPr marL="95250" indent="-95250"/>
            <a:r>
              <a:rPr lang="en-GB" sz="1400" b="1" dirty="0" smtClean="0"/>
              <a:t>GFS</a:t>
            </a:r>
            <a:r>
              <a:rPr lang="en-GB" sz="1400" dirty="0" smtClean="0"/>
              <a:t> </a:t>
            </a:r>
            <a:r>
              <a:rPr lang="en-GB" sz="1400" dirty="0"/>
              <a:t>= Global Forestry </a:t>
            </a:r>
            <a:r>
              <a:rPr lang="en-GB" sz="1400" dirty="0" smtClean="0"/>
              <a:t>Services</a:t>
            </a:r>
          </a:p>
          <a:p>
            <a:pPr marL="95250" indent="-95250"/>
            <a:r>
              <a:rPr lang="en-GB" sz="1400" b="1" dirty="0" smtClean="0"/>
              <a:t>RA </a:t>
            </a:r>
            <a:r>
              <a:rPr lang="en-GB" sz="1400" b="1" dirty="0"/>
              <a:t>VLO </a:t>
            </a:r>
            <a:r>
              <a:rPr lang="en-GB" sz="1400" dirty="0"/>
              <a:t>= Rainforest Alliance Verification of Legal </a:t>
            </a:r>
            <a:r>
              <a:rPr lang="en-GB" sz="1400" dirty="0" smtClean="0"/>
              <a:t>Origin</a:t>
            </a:r>
          </a:p>
          <a:p>
            <a:pPr marL="95250" indent="-95250"/>
            <a:r>
              <a:rPr lang="en-GB" sz="1400" b="1" dirty="0" smtClean="0"/>
              <a:t>RA </a:t>
            </a:r>
            <a:r>
              <a:rPr lang="en-GB" sz="1400" b="1" dirty="0"/>
              <a:t>VLC </a:t>
            </a:r>
            <a:r>
              <a:rPr lang="en-GB" sz="1400" dirty="0"/>
              <a:t>= Rainforest Alliance Verification of Legal </a:t>
            </a:r>
            <a:r>
              <a:rPr lang="en-GB" sz="1400" dirty="0" smtClean="0"/>
              <a:t>Compliance</a:t>
            </a:r>
          </a:p>
          <a:p>
            <a:pPr marL="95250" indent="-95250"/>
            <a:r>
              <a:rPr lang="en-GB" sz="1400" b="1" dirty="0"/>
              <a:t>SA</a:t>
            </a:r>
            <a:r>
              <a:rPr lang="en-GB" sz="1400" dirty="0"/>
              <a:t> = Soil Association Certification Limited</a:t>
            </a:r>
          </a:p>
          <a:p>
            <a:pPr marL="95250" indent="-95250"/>
            <a:r>
              <a:rPr lang="en-GB" sz="1400" b="1" dirty="0" smtClean="0"/>
              <a:t>SCS</a:t>
            </a:r>
            <a:r>
              <a:rPr lang="en-GB" sz="1400" dirty="0" smtClean="0"/>
              <a:t> </a:t>
            </a:r>
            <a:r>
              <a:rPr lang="en-GB" sz="1400" dirty="0"/>
              <a:t>= SCS Global Services </a:t>
            </a:r>
          </a:p>
        </p:txBody>
      </p:sp>
    </p:spTree>
    <p:extLst>
      <p:ext uri="{BB962C8B-B14F-4D97-AF65-F5344CB8AC3E}">
        <p14:creationId xmlns:p14="http://schemas.microsoft.com/office/powerpoint/2010/main" val="28102259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Dịch</a:t>
            </a:r>
            <a:r>
              <a:rPr lang="en-US" dirty="0" smtClean="0"/>
              <a:t> </a:t>
            </a:r>
            <a:r>
              <a:rPr lang="en-US" dirty="0" err="1" smtClean="0"/>
              <a:t>vụ</a:t>
            </a:r>
            <a:r>
              <a:rPr lang="en-US" dirty="0" smtClean="0"/>
              <a:t> </a:t>
            </a:r>
            <a:r>
              <a:rPr lang="en-US" dirty="0" err="1" smtClean="0"/>
              <a:t>xác</a:t>
            </a:r>
            <a:r>
              <a:rPr lang="en-US" dirty="0" smtClean="0"/>
              <a:t> minh </a:t>
            </a:r>
            <a:r>
              <a:rPr lang="en-US" dirty="0" err="1" smtClean="0"/>
              <a:t>gỗ</a:t>
            </a:r>
            <a:r>
              <a:rPr lang="en-US" dirty="0" smtClean="0"/>
              <a:t> </a:t>
            </a:r>
            <a:r>
              <a:rPr lang="en-US" dirty="0" err="1" smtClean="0"/>
              <a:t>hợp</a:t>
            </a:r>
            <a:r>
              <a:rPr lang="en-US" dirty="0" smtClean="0"/>
              <a:t> </a:t>
            </a:r>
            <a:r>
              <a:rPr lang="en-US" dirty="0" err="1" smtClean="0"/>
              <a:t>pháp</a:t>
            </a:r>
            <a:r>
              <a:rPr lang="en-US" dirty="0" smtClean="0"/>
              <a:t> </a:t>
            </a:r>
            <a:r>
              <a:rPr lang="en-US" dirty="0" err="1" smtClean="0"/>
              <a:t>và</a:t>
            </a:r>
            <a:r>
              <a:rPr lang="en-US" dirty="0" smtClean="0"/>
              <a:t> </a:t>
            </a:r>
            <a:r>
              <a:rPr lang="en-US" dirty="0" err="1" smtClean="0"/>
              <a:t>các</a:t>
            </a:r>
            <a:r>
              <a:rPr lang="en-US" dirty="0" smtClean="0"/>
              <a:t> </a:t>
            </a:r>
            <a:r>
              <a:rPr lang="en-US" dirty="0" err="1" smtClean="0"/>
              <a:t>tiêu</a:t>
            </a:r>
            <a:r>
              <a:rPr lang="en-US" dirty="0" smtClean="0"/>
              <a:t> </a:t>
            </a:r>
            <a:r>
              <a:rPr lang="en-US" dirty="0" err="1" smtClean="0"/>
              <a:t>chí</a:t>
            </a:r>
            <a:endParaRPr lang="en-US" dirty="0"/>
          </a:p>
        </p:txBody>
      </p:sp>
      <p:sp>
        <p:nvSpPr>
          <p:cNvPr id="3" name="Slide Number Placeholder 2"/>
          <p:cNvSpPr>
            <a:spLocks noGrp="1"/>
          </p:cNvSpPr>
          <p:nvPr>
            <p:ph type="sldNum" sz="quarter" idx="12"/>
          </p:nvPr>
        </p:nvSpPr>
        <p:spPr/>
        <p:txBody>
          <a:bodyPr/>
          <a:lstStyle/>
          <a:p>
            <a:fld id="{B463BFDE-9CDC-43FB-9D55-25579D371A3C}" type="slidenum">
              <a:rPr lang="en-US" smtClean="0"/>
              <a:pPr/>
              <a:t>22</a:t>
            </a:fld>
            <a:endParaRPr lang="en-US" dirty="0"/>
          </a:p>
        </p:txBody>
      </p:sp>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7343" y="1371600"/>
            <a:ext cx="4454006" cy="533400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89282" y="1371600"/>
            <a:ext cx="4272418" cy="461010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989900" y="5993984"/>
            <a:ext cx="2971800" cy="276999"/>
          </a:xfrm>
          <a:prstGeom prst="rect">
            <a:avLst/>
          </a:prstGeom>
          <a:noFill/>
        </p:spPr>
        <p:txBody>
          <a:bodyPr wrap="square" rtlCol="0">
            <a:spAutoFit/>
          </a:bodyPr>
          <a:lstStyle/>
          <a:p>
            <a:pPr algn="r"/>
            <a:r>
              <a:rPr lang="en-US" sz="1200" i="1" dirty="0" err="1" smtClean="0"/>
              <a:t>Nguồn</a:t>
            </a:r>
            <a:r>
              <a:rPr lang="en-US" sz="1200" i="1" dirty="0" smtClean="0"/>
              <a:t>: </a:t>
            </a:r>
            <a:r>
              <a:rPr lang="en-US" sz="1200" i="1" dirty="0" err="1" smtClean="0"/>
              <a:t>Proforest</a:t>
            </a:r>
            <a:endParaRPr lang="en-US" sz="1200" i="1" dirty="0"/>
          </a:p>
        </p:txBody>
      </p:sp>
      <p:sp>
        <p:nvSpPr>
          <p:cNvPr id="7" name="Date Placeholder 6"/>
          <p:cNvSpPr>
            <a:spLocks noGrp="1"/>
          </p:cNvSpPr>
          <p:nvPr>
            <p:ph type="dt" sz="half" idx="10"/>
          </p:nvPr>
        </p:nvSpPr>
        <p:spPr/>
        <p:txBody>
          <a:bodyPr/>
          <a:lstStyle/>
          <a:p>
            <a:fld id="{BC2DCC07-1ED8-42F3-8C02-1570709A5A8C}" type="datetime5">
              <a:rPr lang="en-GB" smtClean="0"/>
              <a:pPr/>
              <a:t>6-Feb-15</a:t>
            </a:fld>
            <a:endParaRPr lang="en-GB"/>
          </a:p>
        </p:txBody>
      </p:sp>
    </p:spTree>
    <p:extLst>
      <p:ext uri="{BB962C8B-B14F-4D97-AF65-F5344CB8AC3E}">
        <p14:creationId xmlns:p14="http://schemas.microsoft.com/office/powerpoint/2010/main" val="20917063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Dịch</a:t>
            </a:r>
            <a:r>
              <a:rPr lang="en-US" dirty="0" smtClean="0"/>
              <a:t> </a:t>
            </a:r>
            <a:r>
              <a:rPr lang="en-US" dirty="0" err="1" smtClean="0"/>
              <a:t>vụ</a:t>
            </a:r>
            <a:r>
              <a:rPr lang="en-US" dirty="0" smtClean="0"/>
              <a:t> </a:t>
            </a:r>
            <a:r>
              <a:rPr lang="en-US" dirty="0" err="1" smtClean="0"/>
              <a:t>xác</a:t>
            </a:r>
            <a:r>
              <a:rPr lang="en-US" dirty="0" smtClean="0"/>
              <a:t> minh </a:t>
            </a:r>
            <a:r>
              <a:rPr lang="en-US" dirty="0" err="1" smtClean="0"/>
              <a:t>gỗ</a:t>
            </a:r>
            <a:r>
              <a:rPr lang="en-US" dirty="0" smtClean="0"/>
              <a:t> </a:t>
            </a:r>
            <a:r>
              <a:rPr lang="en-US" dirty="0" err="1" smtClean="0"/>
              <a:t>hợp</a:t>
            </a:r>
            <a:r>
              <a:rPr lang="en-US" dirty="0" smtClean="0"/>
              <a:t> </a:t>
            </a:r>
            <a:r>
              <a:rPr lang="en-US" dirty="0" err="1" smtClean="0"/>
              <a:t>pháp</a:t>
            </a:r>
            <a:r>
              <a:rPr lang="en-US" dirty="0" smtClean="0"/>
              <a:t> </a:t>
            </a:r>
            <a:r>
              <a:rPr lang="en-US" dirty="0" err="1" smtClean="0"/>
              <a:t>và</a:t>
            </a:r>
            <a:r>
              <a:rPr lang="en-US" dirty="0" smtClean="0"/>
              <a:t> </a:t>
            </a:r>
            <a:r>
              <a:rPr lang="en-US" dirty="0" err="1" smtClean="0"/>
              <a:t>các</a:t>
            </a:r>
            <a:r>
              <a:rPr lang="en-US" dirty="0" smtClean="0"/>
              <a:t> </a:t>
            </a:r>
            <a:r>
              <a:rPr lang="en-US" dirty="0" err="1" smtClean="0"/>
              <a:t>tiêu</a:t>
            </a:r>
            <a:r>
              <a:rPr lang="en-US" dirty="0" smtClean="0"/>
              <a:t> </a:t>
            </a:r>
            <a:r>
              <a:rPr lang="en-US" dirty="0" err="1" smtClean="0"/>
              <a:t>chí</a:t>
            </a:r>
            <a:endParaRPr lang="en-US" dirty="0"/>
          </a:p>
        </p:txBody>
      </p:sp>
      <p:sp>
        <p:nvSpPr>
          <p:cNvPr id="4" name="Slide Number Placeholder 3"/>
          <p:cNvSpPr>
            <a:spLocks noGrp="1"/>
          </p:cNvSpPr>
          <p:nvPr>
            <p:ph type="sldNum" sz="quarter" idx="12"/>
          </p:nvPr>
        </p:nvSpPr>
        <p:spPr/>
        <p:txBody>
          <a:bodyPr/>
          <a:lstStyle/>
          <a:p>
            <a:fld id="{B463BFDE-9CDC-43FB-9D55-25579D371A3C}" type="slidenum">
              <a:rPr lang="en-US" smtClean="0"/>
              <a:pPr/>
              <a:t>23</a:t>
            </a:fld>
            <a:endParaRPr lang="en-US" dirty="0"/>
          </a:p>
        </p:txBody>
      </p:sp>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91885" y="1545129"/>
            <a:ext cx="2961674" cy="41549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64510" y="1545129"/>
            <a:ext cx="2979490" cy="41378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p:cNvGrpSpPr/>
          <p:nvPr/>
        </p:nvGrpSpPr>
        <p:grpSpPr>
          <a:xfrm>
            <a:off x="1" y="1545129"/>
            <a:ext cx="2962522" cy="4126727"/>
            <a:chOff x="132793" y="1567136"/>
            <a:chExt cx="2763634" cy="4027561"/>
          </a:xfrm>
          <a:effectLst/>
        </p:grpSpPr>
        <p:pic>
          <p:nvPicPr>
            <p:cNvPr id="4103" name="Picture 7"/>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32793" y="1567136"/>
              <a:ext cx="2760543" cy="471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57517" y="2057400"/>
              <a:ext cx="2738910" cy="35372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TextBox 9"/>
          <p:cNvSpPr txBox="1"/>
          <p:nvPr/>
        </p:nvSpPr>
        <p:spPr>
          <a:xfrm>
            <a:off x="129376" y="5947159"/>
            <a:ext cx="2498736" cy="307777"/>
          </a:xfrm>
          <a:prstGeom prst="rect">
            <a:avLst/>
          </a:prstGeom>
          <a:noFill/>
        </p:spPr>
        <p:txBody>
          <a:bodyPr wrap="square" rtlCol="0">
            <a:spAutoFit/>
          </a:bodyPr>
          <a:lstStyle/>
          <a:p>
            <a:r>
              <a:rPr lang="en-US" sz="1400" i="1" dirty="0" err="1" smtClean="0"/>
              <a:t>Nguồn</a:t>
            </a:r>
            <a:r>
              <a:rPr lang="en-US" sz="1400" i="1" dirty="0" smtClean="0"/>
              <a:t>: </a:t>
            </a:r>
            <a:r>
              <a:rPr lang="en-US" sz="1400" i="1" dirty="0" err="1" smtClean="0"/>
              <a:t>NepCon</a:t>
            </a:r>
            <a:endParaRPr lang="en-US" sz="1400" i="1" dirty="0"/>
          </a:p>
        </p:txBody>
      </p:sp>
    </p:spTree>
    <p:extLst>
      <p:ext uri="{BB962C8B-B14F-4D97-AF65-F5344CB8AC3E}">
        <p14:creationId xmlns:p14="http://schemas.microsoft.com/office/powerpoint/2010/main" val="1287867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Định</a:t>
            </a:r>
            <a:r>
              <a:rPr lang="en-US" dirty="0" smtClean="0"/>
              <a:t> </a:t>
            </a:r>
            <a:r>
              <a:rPr lang="en-US" dirty="0" err="1" smtClean="0"/>
              <a:t>nghĩa</a:t>
            </a:r>
            <a:r>
              <a:rPr lang="en-US" dirty="0" smtClean="0"/>
              <a:t> </a:t>
            </a:r>
            <a:r>
              <a:rPr lang="en-US" dirty="0" err="1" smtClean="0"/>
              <a:t>gỗ</a:t>
            </a:r>
            <a:r>
              <a:rPr lang="en-US" dirty="0" smtClean="0"/>
              <a:t> </a:t>
            </a:r>
            <a:r>
              <a:rPr lang="en-US" dirty="0" err="1" smtClean="0"/>
              <a:t>hợp</a:t>
            </a:r>
            <a:r>
              <a:rPr lang="en-US" dirty="0" smtClean="0"/>
              <a:t> </a:t>
            </a:r>
            <a:r>
              <a:rPr lang="en-US" dirty="0" err="1" smtClean="0"/>
              <a:t>pháp</a:t>
            </a:r>
            <a:r>
              <a:rPr lang="en-US" dirty="0" smtClean="0"/>
              <a:t>_ Indonesia</a:t>
            </a:r>
            <a:endParaRPr lang="en-US" dirty="0"/>
          </a:p>
        </p:txBody>
      </p:sp>
      <p:sp>
        <p:nvSpPr>
          <p:cNvPr id="3" name="Slide Number Placeholder 2"/>
          <p:cNvSpPr>
            <a:spLocks noGrp="1"/>
          </p:cNvSpPr>
          <p:nvPr>
            <p:ph type="sldNum" sz="quarter" idx="12"/>
          </p:nvPr>
        </p:nvSpPr>
        <p:spPr/>
        <p:txBody>
          <a:bodyPr/>
          <a:lstStyle/>
          <a:p>
            <a:fld id="{B463BFDE-9CDC-43FB-9D55-25579D371A3C}" type="slidenum">
              <a:rPr lang="en-US" smtClean="0"/>
              <a:pPr/>
              <a:t>24</a:t>
            </a:fld>
            <a:endParaRPr lang="en-US"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04802" y="1752600"/>
            <a:ext cx="3338720" cy="4419600"/>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6147"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62400" y="4114808"/>
            <a:ext cx="4667250" cy="2094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95725" y="1676753"/>
            <a:ext cx="4800600" cy="2448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7645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Định</a:t>
            </a:r>
            <a:r>
              <a:rPr lang="en-US" dirty="0" smtClean="0"/>
              <a:t> </a:t>
            </a:r>
            <a:r>
              <a:rPr lang="en-US" dirty="0" err="1" smtClean="0"/>
              <a:t>nghĩa</a:t>
            </a:r>
            <a:r>
              <a:rPr lang="en-US" dirty="0" smtClean="0"/>
              <a:t> </a:t>
            </a:r>
            <a:r>
              <a:rPr lang="en-US" dirty="0" err="1" smtClean="0"/>
              <a:t>gỗ</a:t>
            </a:r>
            <a:r>
              <a:rPr lang="en-US" dirty="0" smtClean="0"/>
              <a:t> </a:t>
            </a:r>
            <a:r>
              <a:rPr lang="en-US" dirty="0" err="1" smtClean="0"/>
              <a:t>hợp</a:t>
            </a:r>
            <a:r>
              <a:rPr lang="en-US" dirty="0" smtClean="0"/>
              <a:t> </a:t>
            </a:r>
            <a:r>
              <a:rPr lang="en-US" dirty="0" err="1" smtClean="0"/>
              <a:t>pháp</a:t>
            </a:r>
            <a:r>
              <a:rPr lang="en-US" dirty="0" smtClean="0"/>
              <a:t>_ Vietnam</a:t>
            </a:r>
            <a:endParaRPr lang="en-US" dirty="0"/>
          </a:p>
        </p:txBody>
      </p:sp>
      <p:sp>
        <p:nvSpPr>
          <p:cNvPr id="3" name="Slide Number Placeholder 2"/>
          <p:cNvSpPr>
            <a:spLocks noGrp="1"/>
          </p:cNvSpPr>
          <p:nvPr>
            <p:ph type="sldNum" sz="quarter" idx="12"/>
          </p:nvPr>
        </p:nvSpPr>
        <p:spPr/>
        <p:txBody>
          <a:bodyPr/>
          <a:lstStyle/>
          <a:p>
            <a:fld id="{B463BFDE-9CDC-43FB-9D55-25579D371A3C}" type="slidenum">
              <a:rPr lang="en-US" smtClean="0"/>
              <a:pPr/>
              <a:t>25</a:t>
            </a:fld>
            <a:endParaRPr lang="en-US" dirty="0"/>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14735" y="1575633"/>
            <a:ext cx="4336309" cy="2819400"/>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7174"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4736" y="4534893"/>
            <a:ext cx="4336309" cy="1855605"/>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7173" name="Picture 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3901" y="4180150"/>
            <a:ext cx="3647593" cy="244135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07840" y="1524000"/>
            <a:ext cx="3663655" cy="265615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96948" y="6416041"/>
            <a:ext cx="829994" cy="276999"/>
          </a:xfrm>
          <a:prstGeom prst="rect">
            <a:avLst/>
          </a:prstGeom>
          <a:noFill/>
        </p:spPr>
        <p:txBody>
          <a:bodyPr wrap="square" rtlCol="0">
            <a:spAutoFit/>
          </a:bodyPr>
          <a:lstStyle/>
          <a:p>
            <a:r>
              <a:rPr lang="en-US" sz="1200" dirty="0" smtClean="0"/>
              <a:t>D1-P03</a:t>
            </a:r>
            <a:endParaRPr lang="en-US" sz="1200" dirty="0"/>
          </a:p>
        </p:txBody>
      </p:sp>
    </p:spTree>
    <p:extLst>
      <p:ext uri="{BB962C8B-B14F-4D97-AF65-F5344CB8AC3E}">
        <p14:creationId xmlns:p14="http://schemas.microsoft.com/office/powerpoint/2010/main" val="17776357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Bằng </a:t>
            </a:r>
            <a:r>
              <a:rPr lang="en-US" dirty="0" err="1" smtClean="0"/>
              <a:t>chứng</a:t>
            </a:r>
            <a:r>
              <a:rPr lang="en-US" dirty="0" smtClean="0"/>
              <a:t>?</a:t>
            </a:r>
            <a:endParaRPr lang="en-US" dirty="0"/>
          </a:p>
        </p:txBody>
      </p:sp>
      <p:sp>
        <p:nvSpPr>
          <p:cNvPr id="4" name="Flowchart: Multidocument 3"/>
          <p:cNvSpPr/>
          <p:nvPr/>
        </p:nvSpPr>
        <p:spPr>
          <a:xfrm>
            <a:off x="1026942" y="1630680"/>
            <a:ext cx="3334043" cy="2453640"/>
          </a:xfrm>
          <a:prstGeom prst="flowChartMultidocument">
            <a:avLst/>
          </a:prstGeom>
          <a:solidFill>
            <a:srgbClr val="FFC000"/>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chemeClr val="tx1"/>
                </a:solidFill>
                <a:effectLst>
                  <a:outerShdw blurRad="38100" dist="38100" dir="2700000" algn="tl">
                    <a:srgbClr val="000000">
                      <a:alpha val="43137"/>
                    </a:srgbClr>
                  </a:outerShdw>
                </a:effectLst>
              </a:rPr>
              <a:t>Bằng </a:t>
            </a:r>
            <a:r>
              <a:rPr lang="en-GB" sz="3200" b="1" dirty="0" err="1" smtClean="0">
                <a:solidFill>
                  <a:schemeClr val="tx1"/>
                </a:solidFill>
                <a:effectLst>
                  <a:outerShdw blurRad="38100" dist="38100" dir="2700000" algn="tl">
                    <a:srgbClr val="000000">
                      <a:alpha val="43137"/>
                    </a:srgbClr>
                  </a:outerShdw>
                </a:effectLst>
              </a:rPr>
              <a:t>chứng</a:t>
            </a:r>
            <a:r>
              <a:rPr lang="en-GB" sz="3200" b="1" dirty="0" smtClean="0">
                <a:solidFill>
                  <a:schemeClr val="tx1"/>
                </a:solidFill>
                <a:effectLst>
                  <a:outerShdw blurRad="38100" dist="38100" dir="2700000" algn="tl">
                    <a:srgbClr val="000000">
                      <a:alpha val="43137"/>
                    </a:srgbClr>
                  </a:outerShdw>
                </a:effectLst>
              </a:rPr>
              <a:t> </a:t>
            </a:r>
            <a:r>
              <a:rPr lang="en-GB" sz="3200" b="1" dirty="0" err="1" smtClean="0">
                <a:solidFill>
                  <a:schemeClr val="tx1"/>
                </a:solidFill>
                <a:effectLst>
                  <a:outerShdw blurRad="38100" dist="38100" dir="2700000" algn="tl">
                    <a:srgbClr val="000000">
                      <a:alpha val="43137"/>
                    </a:srgbClr>
                  </a:outerShdw>
                </a:effectLst>
              </a:rPr>
              <a:t>về</a:t>
            </a:r>
            <a:r>
              <a:rPr lang="en-GB" sz="3200" b="1" dirty="0" smtClean="0">
                <a:solidFill>
                  <a:schemeClr val="tx1"/>
                </a:solidFill>
                <a:effectLst>
                  <a:outerShdw blurRad="38100" dist="38100" dir="2700000" algn="tl">
                    <a:srgbClr val="000000">
                      <a:alpha val="43137"/>
                    </a:srgbClr>
                  </a:outerShdw>
                </a:effectLst>
              </a:rPr>
              <a:t> </a:t>
            </a:r>
            <a:r>
              <a:rPr lang="en-GB" sz="3200" b="1" dirty="0" err="1" smtClean="0">
                <a:solidFill>
                  <a:schemeClr val="tx1"/>
                </a:solidFill>
                <a:effectLst>
                  <a:outerShdw blurRad="38100" dist="38100" dir="2700000" algn="tl">
                    <a:srgbClr val="000000">
                      <a:alpha val="43137"/>
                    </a:srgbClr>
                  </a:outerShdw>
                </a:effectLst>
              </a:rPr>
              <a:t>tính</a:t>
            </a:r>
            <a:r>
              <a:rPr lang="en-GB" sz="3200" b="1" dirty="0" smtClean="0">
                <a:solidFill>
                  <a:schemeClr val="tx1"/>
                </a:solidFill>
                <a:effectLst>
                  <a:outerShdw blurRad="38100" dist="38100" dir="2700000" algn="tl">
                    <a:srgbClr val="000000">
                      <a:alpha val="43137"/>
                    </a:srgbClr>
                  </a:outerShdw>
                </a:effectLst>
              </a:rPr>
              <a:t> </a:t>
            </a:r>
            <a:r>
              <a:rPr lang="en-GB" sz="3200" b="1" dirty="0" err="1" smtClean="0">
                <a:solidFill>
                  <a:schemeClr val="tx1"/>
                </a:solidFill>
                <a:effectLst>
                  <a:outerShdw blurRad="38100" dist="38100" dir="2700000" algn="tl">
                    <a:srgbClr val="000000">
                      <a:alpha val="43137"/>
                    </a:srgbClr>
                  </a:outerShdw>
                </a:effectLst>
              </a:rPr>
              <a:t>hợp</a:t>
            </a:r>
            <a:r>
              <a:rPr lang="en-GB" sz="3200" b="1" dirty="0" smtClean="0">
                <a:solidFill>
                  <a:schemeClr val="tx1"/>
                </a:solidFill>
                <a:effectLst>
                  <a:outerShdw blurRad="38100" dist="38100" dir="2700000" algn="tl">
                    <a:srgbClr val="000000">
                      <a:alpha val="43137"/>
                    </a:srgbClr>
                  </a:outerShdw>
                </a:effectLst>
              </a:rPr>
              <a:t> </a:t>
            </a:r>
            <a:r>
              <a:rPr lang="en-GB" sz="3200" b="1" dirty="0" err="1" smtClean="0">
                <a:solidFill>
                  <a:schemeClr val="tx1"/>
                </a:solidFill>
                <a:effectLst>
                  <a:outerShdw blurRad="38100" dist="38100" dir="2700000" algn="tl">
                    <a:srgbClr val="000000">
                      <a:alpha val="43137"/>
                    </a:srgbClr>
                  </a:outerShdw>
                </a:effectLst>
              </a:rPr>
              <a:t>pháp</a:t>
            </a:r>
            <a:endParaRPr lang="en-GB" sz="3200" b="1" dirty="0">
              <a:solidFill>
                <a:schemeClr val="tx1"/>
              </a:solidFill>
              <a:effectLst>
                <a:outerShdw blurRad="38100" dist="38100" dir="2700000" algn="tl">
                  <a:srgbClr val="000000">
                    <a:alpha val="43137"/>
                  </a:srgbClr>
                </a:outerShdw>
              </a:effectLst>
            </a:endParaRPr>
          </a:p>
          <a:p>
            <a:pPr algn="ctr"/>
            <a:endParaRPr lang="en-US" sz="3200" b="1" dirty="0">
              <a:solidFill>
                <a:schemeClr val="bg1"/>
              </a:solidFill>
              <a:effectLst>
                <a:outerShdw blurRad="38100" dist="38100" dir="2700000" algn="tl">
                  <a:srgbClr val="000000">
                    <a:alpha val="43137"/>
                  </a:srgbClr>
                </a:outerShdw>
              </a:effectLst>
            </a:endParaRPr>
          </a:p>
        </p:txBody>
      </p:sp>
      <p:sp>
        <p:nvSpPr>
          <p:cNvPr id="5" name="Flowchart: Multidocument 4"/>
          <p:cNvSpPr/>
          <p:nvPr/>
        </p:nvSpPr>
        <p:spPr>
          <a:xfrm>
            <a:off x="5148775" y="1828800"/>
            <a:ext cx="3334043" cy="2453640"/>
          </a:xfrm>
          <a:prstGeom prst="flowChartMultidocument">
            <a:avLst/>
          </a:prstGeom>
          <a:solidFill>
            <a:schemeClr val="accent5"/>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chemeClr val="bg1"/>
                </a:solidFill>
                <a:effectLst>
                  <a:outerShdw blurRad="38100" dist="38100" dir="2700000" algn="tl">
                    <a:srgbClr val="000000">
                      <a:alpha val="43137"/>
                    </a:srgbClr>
                  </a:outerShdw>
                </a:effectLst>
              </a:rPr>
              <a:t>Bằng </a:t>
            </a:r>
            <a:r>
              <a:rPr lang="en-GB" sz="3200" b="1" dirty="0" err="1" smtClean="0">
                <a:solidFill>
                  <a:schemeClr val="bg1"/>
                </a:solidFill>
                <a:effectLst>
                  <a:outerShdw blurRad="38100" dist="38100" dir="2700000" algn="tl">
                    <a:srgbClr val="000000">
                      <a:alpha val="43137"/>
                    </a:srgbClr>
                  </a:outerShdw>
                </a:effectLst>
              </a:rPr>
              <a:t>chứng</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về</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tính</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bền</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vững</a:t>
            </a:r>
            <a:endParaRPr lang="en-GB" sz="3200" b="1" dirty="0">
              <a:solidFill>
                <a:schemeClr val="bg1"/>
              </a:solidFill>
              <a:effectLst>
                <a:outerShdw blurRad="38100" dist="38100" dir="2700000" algn="tl">
                  <a:srgbClr val="000000">
                    <a:alpha val="43137"/>
                  </a:srgbClr>
                </a:outerShdw>
              </a:effectLst>
            </a:endParaRPr>
          </a:p>
          <a:p>
            <a:pPr algn="ctr"/>
            <a:endParaRPr lang="en-US" sz="3200" b="1" dirty="0">
              <a:solidFill>
                <a:schemeClr val="bg1"/>
              </a:solidFill>
              <a:effectLst>
                <a:outerShdw blurRad="38100" dist="38100" dir="2700000" algn="tl">
                  <a:srgbClr val="000000">
                    <a:alpha val="43137"/>
                  </a:srgbClr>
                </a:outerShdw>
              </a:effectLst>
            </a:endParaRPr>
          </a:p>
        </p:txBody>
      </p:sp>
      <p:sp>
        <p:nvSpPr>
          <p:cNvPr id="6" name="Flowchart: Multidocument 5"/>
          <p:cNvSpPr/>
          <p:nvPr/>
        </p:nvSpPr>
        <p:spPr>
          <a:xfrm>
            <a:off x="1603717" y="4282440"/>
            <a:ext cx="3334043" cy="2453640"/>
          </a:xfrm>
          <a:prstGeom prst="flowChartMultidocument">
            <a:avLst/>
          </a:prstGeom>
          <a:solidFill>
            <a:schemeClr val="tx1">
              <a:lumMod val="50000"/>
              <a:lumOff val="5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chemeClr val="bg1"/>
                </a:solidFill>
                <a:effectLst>
                  <a:outerShdw blurRad="38100" dist="38100" dir="2700000" algn="tl">
                    <a:srgbClr val="000000">
                      <a:alpha val="43137"/>
                    </a:srgbClr>
                  </a:outerShdw>
                </a:effectLst>
              </a:rPr>
              <a:t>Bằng </a:t>
            </a:r>
            <a:r>
              <a:rPr lang="en-GB" sz="3200" b="1" dirty="0" err="1" smtClean="0">
                <a:solidFill>
                  <a:schemeClr val="bg1"/>
                </a:solidFill>
                <a:effectLst>
                  <a:outerShdw blurRad="38100" dist="38100" dir="2700000" algn="tl">
                    <a:srgbClr val="000000">
                      <a:alpha val="43137"/>
                    </a:srgbClr>
                  </a:outerShdw>
                </a:effectLst>
              </a:rPr>
              <a:t>chứng</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về</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khả</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năng</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truy</a:t>
            </a:r>
            <a:r>
              <a:rPr lang="en-GB" sz="3200" b="1" dirty="0" smtClean="0">
                <a:solidFill>
                  <a:schemeClr val="bg1"/>
                </a:solidFill>
                <a:effectLst>
                  <a:outerShdw blurRad="38100" dist="38100" dir="2700000" algn="tl">
                    <a:srgbClr val="000000">
                      <a:alpha val="43137"/>
                    </a:srgbClr>
                  </a:outerShdw>
                </a:effectLst>
              </a:rPr>
              <a:t> </a:t>
            </a:r>
            <a:r>
              <a:rPr lang="en-GB" sz="3200" b="1" dirty="0" err="1" smtClean="0">
                <a:solidFill>
                  <a:schemeClr val="bg1"/>
                </a:solidFill>
                <a:effectLst>
                  <a:outerShdw blurRad="38100" dist="38100" dir="2700000" algn="tl">
                    <a:srgbClr val="000000">
                      <a:alpha val="43137"/>
                    </a:srgbClr>
                  </a:outerShdw>
                </a:effectLst>
              </a:rPr>
              <a:t>xuất</a:t>
            </a:r>
            <a:endParaRPr lang="en-US" sz="3200" b="1" dirty="0">
              <a:solidFill>
                <a:schemeClr val="bg1"/>
              </a:solidFill>
              <a:effectLst>
                <a:outerShdw blurRad="38100" dist="38100" dir="2700000" algn="tl">
                  <a:srgbClr val="000000">
                    <a:alpha val="43137"/>
                  </a:srgbClr>
                </a:outerShdw>
              </a:effectLst>
            </a:endParaRPr>
          </a:p>
        </p:txBody>
      </p:sp>
      <p:sp>
        <p:nvSpPr>
          <p:cNvPr id="8" name="Slide Number Placeholder 7"/>
          <p:cNvSpPr>
            <a:spLocks noGrp="1"/>
          </p:cNvSpPr>
          <p:nvPr>
            <p:ph type="sldNum" sz="quarter" idx="12"/>
          </p:nvPr>
        </p:nvSpPr>
        <p:spPr/>
        <p:txBody>
          <a:bodyPr/>
          <a:lstStyle/>
          <a:p>
            <a:fld id="{358DAFE8-1C9A-4E30-8B03-C25BBFE13FC9}" type="slidenum">
              <a:rPr lang="en-GB" smtClean="0"/>
              <a:pPr/>
              <a:t>26</a:t>
            </a:fld>
            <a:endParaRPr lang="en-GB"/>
          </a:p>
        </p:txBody>
      </p:sp>
    </p:spTree>
    <p:extLst>
      <p:ext uri="{BB962C8B-B14F-4D97-AF65-F5344CB8AC3E}">
        <p14:creationId xmlns:p14="http://schemas.microsoft.com/office/powerpoint/2010/main" val="299577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Bằng </a:t>
            </a:r>
            <a:r>
              <a:rPr lang="en-US" dirty="0" err="1" smtClean="0"/>
              <a:t>chứng</a:t>
            </a:r>
            <a:r>
              <a:rPr lang="en-US" dirty="0" smtClean="0"/>
              <a:t> </a:t>
            </a:r>
            <a:r>
              <a:rPr lang="en-US" dirty="0" err="1" smtClean="0"/>
              <a:t>về</a:t>
            </a:r>
            <a:r>
              <a:rPr lang="en-US" dirty="0" smtClean="0"/>
              <a:t> </a:t>
            </a:r>
            <a:r>
              <a:rPr lang="en-US" dirty="0" err="1" smtClean="0"/>
              <a:t>tính</a:t>
            </a:r>
            <a:r>
              <a:rPr lang="en-US" dirty="0" smtClean="0"/>
              <a:t> </a:t>
            </a:r>
            <a:r>
              <a:rPr lang="en-US" dirty="0" err="1" smtClean="0"/>
              <a:t>hợp</a:t>
            </a:r>
            <a:r>
              <a:rPr lang="en-US" dirty="0" smtClean="0"/>
              <a:t> </a:t>
            </a:r>
            <a:r>
              <a:rPr lang="en-US" dirty="0" err="1" smtClean="0"/>
              <a:t>pháp</a:t>
            </a:r>
            <a:endParaRPr lang="en-US" dirty="0"/>
          </a:p>
        </p:txBody>
      </p:sp>
      <p:sp>
        <p:nvSpPr>
          <p:cNvPr id="3" name="Content Placeholder 2"/>
          <p:cNvSpPr>
            <a:spLocks noGrp="1"/>
          </p:cNvSpPr>
          <p:nvPr>
            <p:ph idx="1"/>
          </p:nvPr>
        </p:nvSpPr>
        <p:spPr>
          <a:xfrm>
            <a:off x="445477" y="1867462"/>
            <a:ext cx="8253046" cy="4485078"/>
          </a:xfrm>
        </p:spPr>
        <p:txBody>
          <a:bodyPr>
            <a:normAutofit lnSpcReduction="10000"/>
          </a:bodyPr>
          <a:lstStyle/>
          <a:p>
            <a:r>
              <a:rPr lang="en-GB" dirty="0" err="1" smtClean="0"/>
              <a:t>Phải</a:t>
            </a:r>
            <a:r>
              <a:rPr lang="en-GB" dirty="0" smtClean="0"/>
              <a:t> </a:t>
            </a:r>
            <a:r>
              <a:rPr lang="en-GB" dirty="0" err="1" smtClean="0"/>
              <a:t>thể</a:t>
            </a:r>
            <a:r>
              <a:rPr lang="en-GB" dirty="0" smtClean="0"/>
              <a:t> </a:t>
            </a:r>
            <a:r>
              <a:rPr lang="en-GB" dirty="0" err="1" smtClean="0"/>
              <a:t>hiện</a:t>
            </a:r>
            <a:r>
              <a:rPr lang="en-GB" dirty="0" smtClean="0"/>
              <a:t> </a:t>
            </a:r>
            <a:r>
              <a:rPr lang="en-GB" dirty="0" err="1" smtClean="0"/>
              <a:t>quyền</a:t>
            </a:r>
            <a:r>
              <a:rPr lang="en-GB" dirty="0" smtClean="0"/>
              <a:t> </a:t>
            </a:r>
            <a:r>
              <a:rPr lang="en-GB" dirty="0" err="1" smtClean="0"/>
              <a:t>sử</a:t>
            </a:r>
            <a:r>
              <a:rPr lang="en-GB" dirty="0" smtClean="0"/>
              <a:t> </a:t>
            </a:r>
            <a:r>
              <a:rPr lang="en-GB" dirty="0" err="1" smtClean="0"/>
              <a:t>dụng</a:t>
            </a:r>
            <a:r>
              <a:rPr lang="en-GB" dirty="0" smtClean="0"/>
              <a:t> </a:t>
            </a:r>
            <a:r>
              <a:rPr lang="en-GB" dirty="0" err="1" smtClean="0"/>
              <a:t>hợp</a:t>
            </a:r>
            <a:r>
              <a:rPr lang="en-GB" dirty="0" smtClean="0"/>
              <a:t> </a:t>
            </a:r>
            <a:r>
              <a:rPr lang="en-GB" dirty="0" err="1" smtClean="0"/>
              <a:t>pháp</a:t>
            </a:r>
            <a:endParaRPr lang="en-GB" dirty="0" smtClean="0"/>
          </a:p>
          <a:p>
            <a:pPr lvl="1"/>
            <a:r>
              <a:rPr lang="en-GB" dirty="0" smtClean="0"/>
              <a:t>Hợp </a:t>
            </a:r>
            <a:r>
              <a:rPr lang="en-GB" dirty="0" err="1" smtClean="0"/>
              <a:t>đồng</a:t>
            </a:r>
            <a:r>
              <a:rPr lang="en-GB" dirty="0" smtClean="0"/>
              <a:t> </a:t>
            </a:r>
            <a:r>
              <a:rPr lang="en-GB" dirty="0" err="1" smtClean="0"/>
              <a:t>bán</a:t>
            </a:r>
            <a:r>
              <a:rPr lang="en-GB" dirty="0" smtClean="0"/>
              <a:t> </a:t>
            </a:r>
            <a:r>
              <a:rPr lang="en-GB" dirty="0" err="1" smtClean="0"/>
              <a:t>gỗ</a:t>
            </a:r>
            <a:r>
              <a:rPr lang="en-GB" dirty="0" smtClean="0"/>
              <a:t>, </a:t>
            </a:r>
            <a:r>
              <a:rPr lang="en-GB" dirty="0" err="1" smtClean="0"/>
              <a:t>giấy</a:t>
            </a:r>
            <a:r>
              <a:rPr lang="en-GB" dirty="0" smtClean="0"/>
              <a:t> </a:t>
            </a:r>
            <a:r>
              <a:rPr lang="en-GB" dirty="0" err="1" smtClean="0"/>
              <a:t>phép</a:t>
            </a:r>
            <a:r>
              <a:rPr lang="en-GB" dirty="0" smtClean="0"/>
              <a:t> </a:t>
            </a:r>
            <a:r>
              <a:rPr lang="en-GB" dirty="0" err="1" smtClean="0"/>
              <a:t>khai</a:t>
            </a:r>
            <a:r>
              <a:rPr lang="en-GB" dirty="0" smtClean="0"/>
              <a:t> </a:t>
            </a:r>
            <a:r>
              <a:rPr lang="en-GB" dirty="0" err="1" smtClean="0"/>
              <a:t>thác</a:t>
            </a:r>
            <a:r>
              <a:rPr lang="en-GB" dirty="0" smtClean="0"/>
              <a:t>, </a:t>
            </a:r>
            <a:r>
              <a:rPr lang="en-GB" dirty="0" err="1" smtClean="0"/>
              <a:t>giấy</a:t>
            </a:r>
            <a:r>
              <a:rPr lang="en-GB" dirty="0" smtClean="0"/>
              <a:t> </a:t>
            </a:r>
            <a:r>
              <a:rPr lang="en-GB" dirty="0" err="1" smtClean="0"/>
              <a:t>chứng</a:t>
            </a:r>
            <a:r>
              <a:rPr lang="en-GB" dirty="0" smtClean="0"/>
              <a:t> </a:t>
            </a:r>
            <a:r>
              <a:rPr lang="en-GB" dirty="0" err="1" smtClean="0"/>
              <a:t>nhận</a:t>
            </a:r>
            <a:r>
              <a:rPr lang="en-GB" dirty="0" smtClean="0"/>
              <a:t> </a:t>
            </a:r>
            <a:r>
              <a:rPr lang="en-GB" dirty="0" err="1" smtClean="0"/>
              <a:t>sử</a:t>
            </a:r>
            <a:r>
              <a:rPr lang="en-GB" dirty="0" smtClean="0"/>
              <a:t> </a:t>
            </a:r>
            <a:r>
              <a:rPr lang="en-GB" dirty="0" err="1" smtClean="0"/>
              <a:t>dụng</a:t>
            </a:r>
            <a:r>
              <a:rPr lang="en-GB" dirty="0" smtClean="0"/>
              <a:t> </a:t>
            </a:r>
            <a:r>
              <a:rPr lang="en-GB" dirty="0" err="1" smtClean="0"/>
              <a:t>đất</a:t>
            </a:r>
            <a:r>
              <a:rPr lang="en-GB" dirty="0" smtClean="0"/>
              <a:t>, </a:t>
            </a:r>
            <a:r>
              <a:rPr lang="en-GB" dirty="0" err="1" smtClean="0"/>
              <a:t>hợp</a:t>
            </a:r>
            <a:r>
              <a:rPr lang="en-GB" dirty="0" smtClean="0"/>
              <a:t> </a:t>
            </a:r>
            <a:r>
              <a:rPr lang="en-GB" dirty="0" err="1" smtClean="0"/>
              <a:t>đồng</a:t>
            </a:r>
            <a:r>
              <a:rPr lang="en-GB" dirty="0" smtClean="0"/>
              <a:t> </a:t>
            </a:r>
            <a:r>
              <a:rPr lang="en-GB" dirty="0" err="1" smtClean="0"/>
              <a:t>thuê</a:t>
            </a:r>
            <a:r>
              <a:rPr lang="en-GB" dirty="0" smtClean="0"/>
              <a:t> </a:t>
            </a:r>
            <a:r>
              <a:rPr lang="en-GB" dirty="0" err="1" smtClean="0"/>
              <a:t>đất</a:t>
            </a:r>
            <a:endParaRPr lang="en-GB" dirty="0" smtClean="0"/>
          </a:p>
          <a:p>
            <a:r>
              <a:rPr lang="en-GB" dirty="0" err="1" smtClean="0"/>
              <a:t>Tuân</a:t>
            </a:r>
            <a:r>
              <a:rPr lang="en-GB" dirty="0" smtClean="0"/>
              <a:t> </a:t>
            </a:r>
            <a:r>
              <a:rPr lang="en-GB" dirty="0" err="1" smtClean="0"/>
              <a:t>thủ</a:t>
            </a:r>
            <a:r>
              <a:rPr lang="en-GB" dirty="0" smtClean="0"/>
              <a:t> </a:t>
            </a:r>
            <a:r>
              <a:rPr lang="en-GB" dirty="0" err="1" smtClean="0"/>
              <a:t>luật</a:t>
            </a:r>
            <a:r>
              <a:rPr lang="en-GB" dirty="0" smtClean="0"/>
              <a:t> </a:t>
            </a:r>
            <a:r>
              <a:rPr lang="en-GB" dirty="0" err="1" smtClean="0"/>
              <a:t>quốc</a:t>
            </a:r>
            <a:r>
              <a:rPr lang="en-GB" dirty="0" smtClean="0"/>
              <a:t> </a:t>
            </a:r>
            <a:r>
              <a:rPr lang="en-GB" dirty="0" err="1" smtClean="0"/>
              <a:t>gia</a:t>
            </a:r>
            <a:r>
              <a:rPr lang="en-GB" dirty="0" smtClean="0"/>
              <a:t> </a:t>
            </a:r>
            <a:r>
              <a:rPr lang="en-GB" dirty="0" err="1" smtClean="0"/>
              <a:t>và</a:t>
            </a:r>
            <a:r>
              <a:rPr lang="en-GB" dirty="0" smtClean="0"/>
              <a:t> </a:t>
            </a:r>
            <a:r>
              <a:rPr lang="en-GB" dirty="0" err="1" smtClean="0"/>
              <a:t>địa</a:t>
            </a:r>
            <a:r>
              <a:rPr lang="en-GB" dirty="0" smtClean="0"/>
              <a:t> </a:t>
            </a:r>
            <a:r>
              <a:rPr lang="en-GB" dirty="0" err="1" smtClean="0"/>
              <a:t>phương</a:t>
            </a:r>
            <a:endParaRPr lang="en-GB" dirty="0" smtClean="0"/>
          </a:p>
          <a:p>
            <a:pPr lvl="1"/>
            <a:r>
              <a:rPr lang="en-GB" dirty="0" smtClean="0"/>
              <a:t>Quy </a:t>
            </a:r>
            <a:r>
              <a:rPr lang="en-GB" dirty="0" err="1" smtClean="0"/>
              <a:t>trình</a:t>
            </a:r>
            <a:r>
              <a:rPr lang="en-GB" dirty="0" smtClean="0"/>
              <a:t> </a:t>
            </a:r>
            <a:r>
              <a:rPr lang="en-GB" dirty="0" err="1" smtClean="0"/>
              <a:t>quản</a:t>
            </a:r>
            <a:r>
              <a:rPr lang="en-GB" dirty="0" smtClean="0"/>
              <a:t> </a:t>
            </a:r>
            <a:r>
              <a:rPr lang="en-GB" dirty="0" err="1" smtClean="0"/>
              <a:t>lý</a:t>
            </a:r>
            <a:r>
              <a:rPr lang="en-GB" dirty="0" smtClean="0"/>
              <a:t> </a:t>
            </a:r>
            <a:r>
              <a:rPr lang="en-GB" dirty="0" err="1" smtClean="0"/>
              <a:t>nội</a:t>
            </a:r>
            <a:r>
              <a:rPr lang="en-GB" dirty="0" smtClean="0"/>
              <a:t> </a:t>
            </a:r>
            <a:r>
              <a:rPr lang="en-GB" dirty="0" err="1" smtClean="0"/>
              <a:t>bộ</a:t>
            </a:r>
            <a:r>
              <a:rPr lang="en-GB" dirty="0" smtClean="0"/>
              <a:t> </a:t>
            </a:r>
            <a:r>
              <a:rPr lang="en-GB" dirty="0" err="1" smtClean="0"/>
              <a:t>được</a:t>
            </a:r>
            <a:r>
              <a:rPr lang="en-GB" dirty="0" smtClean="0"/>
              <a:t> </a:t>
            </a:r>
            <a:r>
              <a:rPr lang="en-GB" dirty="0" err="1" smtClean="0"/>
              <a:t>đánh</a:t>
            </a:r>
            <a:r>
              <a:rPr lang="en-GB" dirty="0" smtClean="0"/>
              <a:t> </a:t>
            </a:r>
            <a:r>
              <a:rPr lang="en-GB" dirty="0" err="1" smtClean="0"/>
              <a:t>giá</a:t>
            </a:r>
            <a:endParaRPr lang="en-GB" dirty="0" smtClean="0"/>
          </a:p>
          <a:p>
            <a:pPr lvl="1"/>
            <a:r>
              <a:rPr lang="en-GB" dirty="0" smtClean="0"/>
              <a:t>Hồ </a:t>
            </a:r>
            <a:r>
              <a:rPr lang="en-GB" dirty="0" err="1" smtClean="0"/>
              <a:t>sơ</a:t>
            </a:r>
            <a:r>
              <a:rPr lang="en-GB" dirty="0" smtClean="0"/>
              <a:t> </a:t>
            </a:r>
            <a:r>
              <a:rPr lang="en-GB" dirty="0" err="1" smtClean="0"/>
              <a:t>tài</a:t>
            </a:r>
            <a:r>
              <a:rPr lang="en-GB" dirty="0" smtClean="0"/>
              <a:t> </a:t>
            </a:r>
            <a:r>
              <a:rPr lang="en-GB" dirty="0" err="1" smtClean="0"/>
              <a:t>liệu</a:t>
            </a:r>
            <a:r>
              <a:rPr lang="en-GB" dirty="0" smtClean="0"/>
              <a:t> </a:t>
            </a:r>
            <a:r>
              <a:rPr lang="en-GB" dirty="0" err="1" smtClean="0"/>
              <a:t>chính</a:t>
            </a:r>
            <a:r>
              <a:rPr lang="en-GB" dirty="0" smtClean="0"/>
              <a:t> </a:t>
            </a:r>
            <a:r>
              <a:rPr lang="en-GB" dirty="0" err="1" smtClean="0"/>
              <a:t>thức</a:t>
            </a:r>
            <a:endParaRPr lang="en-GB" dirty="0" smtClean="0"/>
          </a:p>
          <a:p>
            <a:r>
              <a:rPr lang="en-GB" dirty="0" err="1" smtClean="0"/>
              <a:t>Các</a:t>
            </a:r>
            <a:r>
              <a:rPr lang="en-GB" dirty="0" smtClean="0"/>
              <a:t> </a:t>
            </a:r>
            <a:r>
              <a:rPr lang="en-GB" dirty="0" err="1" smtClean="0"/>
              <a:t>khoản</a:t>
            </a:r>
            <a:r>
              <a:rPr lang="en-GB" dirty="0" smtClean="0"/>
              <a:t> </a:t>
            </a:r>
            <a:r>
              <a:rPr lang="en-GB" dirty="0" err="1" smtClean="0"/>
              <a:t>thuế</a:t>
            </a:r>
            <a:r>
              <a:rPr lang="en-GB" dirty="0" smtClean="0"/>
              <a:t>, </a:t>
            </a:r>
            <a:r>
              <a:rPr lang="en-GB" dirty="0" err="1" smtClean="0"/>
              <a:t>phí</a:t>
            </a:r>
            <a:r>
              <a:rPr lang="en-GB" dirty="0" smtClean="0"/>
              <a:t> </a:t>
            </a:r>
            <a:r>
              <a:rPr lang="en-GB" dirty="0" err="1" smtClean="0"/>
              <a:t>và</a:t>
            </a:r>
            <a:r>
              <a:rPr lang="en-GB" dirty="0" smtClean="0"/>
              <a:t> </a:t>
            </a:r>
            <a:r>
              <a:rPr lang="en-GB" dirty="0" err="1" smtClean="0"/>
              <a:t>lệ</a:t>
            </a:r>
            <a:r>
              <a:rPr lang="en-GB" dirty="0" smtClean="0"/>
              <a:t> </a:t>
            </a:r>
            <a:r>
              <a:rPr lang="en-GB" dirty="0" err="1" smtClean="0"/>
              <a:t>phí</a:t>
            </a:r>
            <a:r>
              <a:rPr lang="en-GB" dirty="0" smtClean="0"/>
              <a:t> </a:t>
            </a:r>
            <a:r>
              <a:rPr lang="en-GB" dirty="0" err="1" smtClean="0"/>
              <a:t>liên</a:t>
            </a:r>
            <a:r>
              <a:rPr lang="en-GB" dirty="0" smtClean="0"/>
              <a:t> </a:t>
            </a:r>
            <a:r>
              <a:rPr lang="en-GB" dirty="0" err="1" smtClean="0"/>
              <a:t>quan</a:t>
            </a:r>
            <a:r>
              <a:rPr lang="en-GB" dirty="0" smtClean="0"/>
              <a:t> </a:t>
            </a:r>
            <a:r>
              <a:rPr lang="en-GB" dirty="0" err="1" smtClean="0"/>
              <a:t>được</a:t>
            </a:r>
            <a:r>
              <a:rPr lang="en-GB" dirty="0" smtClean="0"/>
              <a:t> chi </a:t>
            </a:r>
            <a:r>
              <a:rPr lang="en-GB" dirty="0" err="1" smtClean="0"/>
              <a:t>trả</a:t>
            </a:r>
            <a:endParaRPr lang="en-GB" dirty="0" smtClean="0"/>
          </a:p>
          <a:p>
            <a:pPr lvl="1"/>
            <a:r>
              <a:rPr lang="en-GB" dirty="0" smtClean="0"/>
              <a:t>Quy </a:t>
            </a:r>
            <a:r>
              <a:rPr lang="en-GB" dirty="0" err="1" smtClean="0"/>
              <a:t>trình</a:t>
            </a:r>
            <a:r>
              <a:rPr lang="en-GB" dirty="0" smtClean="0"/>
              <a:t> </a:t>
            </a:r>
            <a:r>
              <a:rPr lang="en-GB" dirty="0" err="1" smtClean="0"/>
              <a:t>quản</a:t>
            </a:r>
            <a:r>
              <a:rPr lang="en-GB" dirty="0" smtClean="0"/>
              <a:t> </a:t>
            </a:r>
            <a:r>
              <a:rPr lang="en-GB" dirty="0" err="1" smtClean="0"/>
              <a:t>lý</a:t>
            </a:r>
            <a:r>
              <a:rPr lang="en-GB" dirty="0" smtClean="0"/>
              <a:t> </a:t>
            </a:r>
            <a:r>
              <a:rPr lang="en-GB" dirty="0" err="1" smtClean="0"/>
              <a:t>nội</a:t>
            </a:r>
            <a:r>
              <a:rPr lang="en-GB" dirty="0" smtClean="0"/>
              <a:t> </a:t>
            </a:r>
            <a:r>
              <a:rPr lang="en-GB" dirty="0" err="1" smtClean="0"/>
              <a:t>bộ</a:t>
            </a:r>
            <a:r>
              <a:rPr lang="en-GB" dirty="0" smtClean="0"/>
              <a:t> </a:t>
            </a:r>
            <a:r>
              <a:rPr lang="en-GB" dirty="0" err="1" smtClean="0"/>
              <a:t>được</a:t>
            </a:r>
            <a:r>
              <a:rPr lang="en-GB" dirty="0" smtClean="0"/>
              <a:t> </a:t>
            </a:r>
            <a:r>
              <a:rPr lang="en-GB" dirty="0" err="1" smtClean="0"/>
              <a:t>đánh</a:t>
            </a:r>
            <a:r>
              <a:rPr lang="en-GB" dirty="0" smtClean="0"/>
              <a:t> </a:t>
            </a:r>
            <a:r>
              <a:rPr lang="en-GB" dirty="0" err="1" smtClean="0"/>
              <a:t>giá</a:t>
            </a:r>
            <a:endParaRPr lang="en-GB" dirty="0" smtClean="0"/>
          </a:p>
          <a:p>
            <a:pPr lvl="1"/>
            <a:r>
              <a:rPr lang="en-GB" dirty="0" smtClean="0"/>
              <a:t>Hồ </a:t>
            </a:r>
            <a:r>
              <a:rPr lang="en-GB" dirty="0" err="1" smtClean="0"/>
              <a:t>sơ</a:t>
            </a:r>
            <a:r>
              <a:rPr lang="en-GB" dirty="0" smtClean="0"/>
              <a:t> </a:t>
            </a:r>
            <a:r>
              <a:rPr lang="en-GB" dirty="0" err="1" smtClean="0"/>
              <a:t>tài</a:t>
            </a:r>
            <a:r>
              <a:rPr lang="en-GB" dirty="0" smtClean="0"/>
              <a:t> </a:t>
            </a:r>
            <a:r>
              <a:rPr lang="en-GB" dirty="0" err="1" smtClean="0"/>
              <a:t>liệu</a:t>
            </a:r>
            <a:r>
              <a:rPr lang="en-GB" dirty="0" smtClean="0"/>
              <a:t> </a:t>
            </a:r>
            <a:r>
              <a:rPr lang="en-GB" dirty="0" err="1" smtClean="0"/>
              <a:t>chính</a:t>
            </a:r>
            <a:r>
              <a:rPr lang="en-GB" dirty="0" smtClean="0"/>
              <a:t> </a:t>
            </a:r>
            <a:r>
              <a:rPr lang="en-GB" dirty="0" err="1" smtClean="0"/>
              <a:t>thức</a:t>
            </a:r>
            <a:r>
              <a:rPr lang="en-GB" dirty="0" smtClean="0"/>
              <a:t>, </a:t>
            </a:r>
            <a:r>
              <a:rPr lang="en-GB" dirty="0" err="1" smtClean="0"/>
              <a:t>có</a:t>
            </a:r>
            <a:r>
              <a:rPr lang="en-GB" dirty="0" smtClean="0"/>
              <a:t> </a:t>
            </a:r>
            <a:r>
              <a:rPr lang="en-GB" dirty="0" err="1" smtClean="0"/>
              <a:t>đủ</a:t>
            </a:r>
            <a:r>
              <a:rPr lang="en-GB" dirty="0" smtClean="0"/>
              <a:t> tin </a:t>
            </a:r>
            <a:r>
              <a:rPr lang="en-GB" dirty="0" err="1" smtClean="0"/>
              <a:t>cậy</a:t>
            </a:r>
            <a:r>
              <a:rPr lang="en-GB" dirty="0" smtClean="0"/>
              <a:t> </a:t>
            </a:r>
            <a:r>
              <a:rPr lang="en-GB" dirty="0" err="1" smtClean="0"/>
              <a:t>không</a:t>
            </a:r>
            <a:r>
              <a:rPr lang="en-GB" dirty="0" smtClean="0"/>
              <a:t>?</a:t>
            </a:r>
          </a:p>
          <a:p>
            <a:r>
              <a:rPr lang="en-GB" dirty="0" err="1" smtClean="0"/>
              <a:t>Các</a:t>
            </a:r>
            <a:r>
              <a:rPr lang="en-GB" dirty="0" smtClean="0"/>
              <a:t> </a:t>
            </a:r>
            <a:r>
              <a:rPr lang="en-GB" dirty="0" err="1" smtClean="0"/>
              <a:t>hệ</a:t>
            </a:r>
            <a:r>
              <a:rPr lang="en-GB" dirty="0" smtClean="0"/>
              <a:t> </a:t>
            </a:r>
            <a:r>
              <a:rPr lang="en-GB" dirty="0" err="1" smtClean="0"/>
              <a:t>thống</a:t>
            </a:r>
            <a:r>
              <a:rPr lang="en-GB" dirty="0" smtClean="0"/>
              <a:t> </a:t>
            </a:r>
            <a:r>
              <a:rPr lang="en-GB" dirty="0" err="1" smtClean="0"/>
              <a:t>xác</a:t>
            </a:r>
            <a:r>
              <a:rPr lang="en-GB" dirty="0" smtClean="0"/>
              <a:t> minh </a:t>
            </a:r>
            <a:r>
              <a:rPr lang="en-GB" dirty="0" err="1" smtClean="0"/>
              <a:t>tính</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có</a:t>
            </a:r>
            <a:r>
              <a:rPr lang="en-GB" dirty="0" smtClean="0"/>
              <a:t> </a:t>
            </a:r>
            <a:r>
              <a:rPr lang="en-GB" dirty="0" err="1" smtClean="0"/>
              <a:t>thể</a:t>
            </a:r>
            <a:r>
              <a:rPr lang="en-GB" dirty="0" smtClean="0"/>
              <a:t> </a:t>
            </a:r>
            <a:r>
              <a:rPr lang="en-GB" dirty="0" err="1" smtClean="0"/>
              <a:t>là</a:t>
            </a:r>
            <a:r>
              <a:rPr lang="en-GB" dirty="0" smtClean="0"/>
              <a:t> </a:t>
            </a:r>
            <a:r>
              <a:rPr lang="en-GB" dirty="0" err="1" smtClean="0"/>
              <a:t>công</a:t>
            </a:r>
            <a:r>
              <a:rPr lang="en-GB" dirty="0" smtClean="0"/>
              <a:t> </a:t>
            </a:r>
            <a:r>
              <a:rPr lang="en-GB" dirty="0" err="1" smtClean="0"/>
              <a:t>cụ</a:t>
            </a:r>
            <a:r>
              <a:rPr lang="en-GB" dirty="0" smtClean="0"/>
              <a:t> </a:t>
            </a:r>
            <a:r>
              <a:rPr lang="en-GB" dirty="0" err="1" smtClean="0"/>
              <a:t>hữu</a:t>
            </a:r>
            <a:r>
              <a:rPr lang="en-GB" dirty="0" smtClean="0"/>
              <a:t> </a:t>
            </a:r>
            <a:r>
              <a:rPr lang="en-GB" dirty="0" err="1" smtClean="0"/>
              <a:t>ích</a:t>
            </a:r>
            <a:endParaRPr lang="en-GB" dirty="0" smtClean="0"/>
          </a:p>
          <a:p>
            <a:endParaRPr lang="en-US" dirty="0"/>
          </a:p>
        </p:txBody>
      </p:sp>
      <p:sp>
        <p:nvSpPr>
          <p:cNvPr id="5" name="Slide Number Placeholder 4"/>
          <p:cNvSpPr>
            <a:spLocks noGrp="1"/>
          </p:cNvSpPr>
          <p:nvPr>
            <p:ph type="sldNum" sz="quarter" idx="12"/>
          </p:nvPr>
        </p:nvSpPr>
        <p:spPr/>
        <p:txBody>
          <a:bodyPr/>
          <a:lstStyle/>
          <a:p>
            <a:fld id="{358DAFE8-1C9A-4E30-8B03-C25BBFE13FC9}" type="slidenum">
              <a:rPr lang="en-GB" smtClean="0"/>
              <a:pPr/>
              <a:t>27</a:t>
            </a:fld>
            <a:endParaRPr lang="en-GB"/>
          </a:p>
        </p:txBody>
      </p:sp>
    </p:spTree>
    <p:extLst>
      <p:ext uri="{BB962C8B-B14F-4D97-AF65-F5344CB8AC3E}">
        <p14:creationId xmlns:p14="http://schemas.microsoft.com/office/powerpoint/2010/main" val="3492919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6600"/>
                </a:solidFill>
              </a:rPr>
              <a:t>Bằng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về</a:t>
            </a:r>
            <a:r>
              <a:rPr lang="en-GB" dirty="0" smtClean="0">
                <a:solidFill>
                  <a:srgbClr val="006600"/>
                </a:solidFill>
              </a:rPr>
              <a:t> </a:t>
            </a:r>
            <a:r>
              <a:rPr lang="en-GB" dirty="0" err="1" smtClean="0">
                <a:solidFill>
                  <a:srgbClr val="006600"/>
                </a:solidFill>
              </a:rPr>
              <a:t>tính</a:t>
            </a:r>
            <a:r>
              <a:rPr lang="en-GB" dirty="0" smtClean="0">
                <a:solidFill>
                  <a:srgbClr val="006600"/>
                </a:solidFill>
              </a:rPr>
              <a:t> </a:t>
            </a:r>
            <a:r>
              <a:rPr lang="en-GB" dirty="0" err="1" smtClean="0">
                <a:solidFill>
                  <a:srgbClr val="006600"/>
                </a:solidFill>
              </a:rPr>
              <a:t>bền</a:t>
            </a:r>
            <a:r>
              <a:rPr lang="en-GB" dirty="0" smtClean="0">
                <a:solidFill>
                  <a:srgbClr val="006600"/>
                </a:solidFill>
              </a:rPr>
              <a:t> </a:t>
            </a:r>
            <a:r>
              <a:rPr lang="en-GB" dirty="0" err="1" smtClean="0">
                <a:solidFill>
                  <a:srgbClr val="006600"/>
                </a:solidFill>
              </a:rPr>
              <a:t>vững</a:t>
            </a:r>
            <a:endParaRPr lang="en-US" dirty="0"/>
          </a:p>
        </p:txBody>
      </p:sp>
      <p:sp>
        <p:nvSpPr>
          <p:cNvPr id="3" name="Content Placeholder 2"/>
          <p:cNvSpPr>
            <a:spLocks noGrp="1"/>
          </p:cNvSpPr>
          <p:nvPr>
            <p:ph idx="1"/>
          </p:nvPr>
        </p:nvSpPr>
        <p:spPr>
          <a:xfrm>
            <a:off x="445476" y="1761514"/>
            <a:ext cx="8408237" cy="4485078"/>
          </a:xfrm>
        </p:spPr>
        <p:txBody>
          <a:bodyPr/>
          <a:lstStyle/>
          <a:p>
            <a:r>
              <a:rPr lang="en-GB" dirty="0" err="1" smtClean="0"/>
              <a:t>Tính</a:t>
            </a:r>
            <a:r>
              <a:rPr lang="en-GB" dirty="0" smtClean="0"/>
              <a:t> </a:t>
            </a:r>
            <a:r>
              <a:rPr lang="en-GB" dirty="0" err="1" smtClean="0"/>
              <a:t>bền</a:t>
            </a:r>
            <a:r>
              <a:rPr lang="en-GB" dirty="0" smtClean="0"/>
              <a:t> </a:t>
            </a:r>
            <a:r>
              <a:rPr lang="en-GB" dirty="0" err="1" smtClean="0"/>
              <a:t>vững</a:t>
            </a:r>
            <a:r>
              <a:rPr lang="en-GB" dirty="0" smtClean="0"/>
              <a:t> </a:t>
            </a:r>
            <a:r>
              <a:rPr lang="en-GB" dirty="0" err="1" smtClean="0"/>
              <a:t>được</a:t>
            </a:r>
            <a:r>
              <a:rPr lang="en-GB" dirty="0" smtClean="0"/>
              <a:t> </a:t>
            </a:r>
            <a:r>
              <a:rPr lang="en-GB" dirty="0" err="1" smtClean="0"/>
              <a:t>định</a:t>
            </a:r>
            <a:r>
              <a:rPr lang="en-GB" dirty="0" smtClean="0"/>
              <a:t> </a:t>
            </a:r>
            <a:r>
              <a:rPr lang="en-GB" dirty="0" err="1" smtClean="0"/>
              <a:t>nghĩa</a:t>
            </a:r>
            <a:r>
              <a:rPr lang="en-GB" dirty="0" smtClean="0"/>
              <a:t> </a:t>
            </a:r>
            <a:r>
              <a:rPr lang="en-GB" dirty="0" err="1" smtClean="0"/>
              <a:t>thế</a:t>
            </a:r>
            <a:r>
              <a:rPr lang="en-GB" dirty="0" smtClean="0"/>
              <a:t> </a:t>
            </a:r>
            <a:r>
              <a:rPr lang="en-GB" dirty="0" err="1" smtClean="0"/>
              <a:t>nào</a:t>
            </a:r>
            <a:r>
              <a:rPr lang="en-GB" dirty="0" smtClean="0"/>
              <a:t>?</a:t>
            </a:r>
            <a:endParaRPr lang="en-GB" dirty="0"/>
          </a:p>
          <a:p>
            <a:r>
              <a:rPr lang="en-GB" dirty="0" err="1" smtClean="0"/>
              <a:t>Hoạt</a:t>
            </a:r>
            <a:r>
              <a:rPr lang="en-GB" dirty="0" smtClean="0"/>
              <a:t> </a:t>
            </a:r>
            <a:r>
              <a:rPr lang="en-GB" dirty="0" err="1" smtClean="0"/>
              <a:t>động</a:t>
            </a:r>
            <a:r>
              <a:rPr lang="en-GB" dirty="0" smtClean="0"/>
              <a:t> </a:t>
            </a:r>
            <a:r>
              <a:rPr lang="en-GB" dirty="0" err="1" smtClean="0"/>
              <a:t>quản</a:t>
            </a:r>
            <a:r>
              <a:rPr lang="en-GB" dirty="0" smtClean="0"/>
              <a:t> </a:t>
            </a:r>
            <a:r>
              <a:rPr lang="en-GB" dirty="0" err="1" smtClean="0"/>
              <a:t>lý</a:t>
            </a:r>
            <a:r>
              <a:rPr lang="en-GB" dirty="0" smtClean="0"/>
              <a:t> </a:t>
            </a:r>
            <a:r>
              <a:rPr lang="en-GB" dirty="0" err="1" smtClean="0"/>
              <a:t>rừng</a:t>
            </a:r>
            <a:r>
              <a:rPr lang="en-GB" dirty="0" smtClean="0"/>
              <a:t> </a:t>
            </a:r>
            <a:r>
              <a:rPr lang="en-GB" dirty="0" err="1" smtClean="0"/>
              <a:t>có</a:t>
            </a:r>
            <a:r>
              <a:rPr lang="en-GB" dirty="0" smtClean="0"/>
              <a:t> </a:t>
            </a:r>
            <a:r>
              <a:rPr lang="en-GB" dirty="0" err="1" smtClean="0"/>
              <a:t>đáp</a:t>
            </a:r>
            <a:r>
              <a:rPr lang="en-GB" dirty="0" smtClean="0"/>
              <a:t> </a:t>
            </a:r>
            <a:r>
              <a:rPr lang="en-GB" dirty="0" err="1" smtClean="0"/>
              <a:t>ứng</a:t>
            </a:r>
            <a:r>
              <a:rPr lang="en-GB" dirty="0" smtClean="0"/>
              <a:t> </a:t>
            </a:r>
            <a:r>
              <a:rPr lang="en-GB" dirty="0" err="1" smtClean="0"/>
              <a:t>định</a:t>
            </a:r>
            <a:r>
              <a:rPr lang="en-GB" dirty="0" smtClean="0"/>
              <a:t> </a:t>
            </a:r>
            <a:r>
              <a:rPr lang="en-GB" dirty="0" err="1" smtClean="0"/>
              <a:t>nghĩa</a:t>
            </a:r>
            <a:r>
              <a:rPr lang="en-GB" dirty="0" smtClean="0"/>
              <a:t> </a:t>
            </a:r>
            <a:r>
              <a:rPr lang="en-GB" dirty="0" err="1" smtClean="0"/>
              <a:t>về</a:t>
            </a:r>
            <a:r>
              <a:rPr lang="en-GB" dirty="0" smtClean="0"/>
              <a:t> </a:t>
            </a:r>
            <a:r>
              <a:rPr lang="en-GB" dirty="0" err="1" smtClean="0"/>
              <a:t>tính</a:t>
            </a:r>
            <a:r>
              <a:rPr lang="en-GB" dirty="0" smtClean="0"/>
              <a:t> </a:t>
            </a:r>
            <a:r>
              <a:rPr lang="en-GB" dirty="0" err="1" smtClean="0"/>
              <a:t>bền</a:t>
            </a:r>
            <a:r>
              <a:rPr lang="en-GB" dirty="0" smtClean="0"/>
              <a:t> </a:t>
            </a:r>
            <a:r>
              <a:rPr lang="en-GB" dirty="0" err="1" smtClean="0"/>
              <a:t>vững</a:t>
            </a:r>
            <a:r>
              <a:rPr lang="en-GB" dirty="0" smtClean="0"/>
              <a:t> </a:t>
            </a:r>
            <a:r>
              <a:rPr lang="en-GB" dirty="0" err="1" smtClean="0"/>
              <a:t>không</a:t>
            </a:r>
            <a:r>
              <a:rPr lang="en-GB" dirty="0" smtClean="0"/>
              <a:t>? </a:t>
            </a:r>
            <a:endParaRPr lang="en-GB" dirty="0"/>
          </a:p>
          <a:p>
            <a:r>
              <a:rPr lang="en-GB" dirty="0" err="1" smtClean="0"/>
              <a:t>Tính</a:t>
            </a:r>
            <a:r>
              <a:rPr lang="en-GB" dirty="0" smtClean="0"/>
              <a:t> </a:t>
            </a:r>
            <a:r>
              <a:rPr lang="en-GB" dirty="0" err="1" smtClean="0"/>
              <a:t>bền</a:t>
            </a:r>
            <a:r>
              <a:rPr lang="en-GB" dirty="0" smtClean="0"/>
              <a:t> </a:t>
            </a:r>
            <a:r>
              <a:rPr lang="en-GB" dirty="0" err="1" smtClean="0"/>
              <a:t>vững</a:t>
            </a:r>
            <a:r>
              <a:rPr lang="en-GB" dirty="0" smtClean="0"/>
              <a:t> </a:t>
            </a:r>
            <a:r>
              <a:rPr lang="en-GB" dirty="0" err="1" smtClean="0"/>
              <a:t>được</a:t>
            </a:r>
            <a:r>
              <a:rPr lang="en-GB" dirty="0" smtClean="0"/>
              <a:t> </a:t>
            </a:r>
            <a:r>
              <a:rPr lang="en-GB" dirty="0" err="1" smtClean="0"/>
              <a:t>văn</a:t>
            </a:r>
            <a:r>
              <a:rPr lang="en-GB" dirty="0" smtClean="0"/>
              <a:t> </a:t>
            </a:r>
            <a:r>
              <a:rPr lang="en-GB" dirty="0" err="1" smtClean="0"/>
              <a:t>bản</a:t>
            </a:r>
            <a:r>
              <a:rPr lang="en-GB" dirty="0" smtClean="0"/>
              <a:t> </a:t>
            </a:r>
            <a:r>
              <a:rPr lang="en-GB" dirty="0" err="1" smtClean="0"/>
              <a:t>hóa</a:t>
            </a:r>
            <a:r>
              <a:rPr lang="en-GB" dirty="0" smtClean="0"/>
              <a:t> </a:t>
            </a:r>
            <a:r>
              <a:rPr lang="en-GB" dirty="0" err="1" smtClean="0"/>
              <a:t>và</a:t>
            </a:r>
            <a:r>
              <a:rPr lang="en-GB" dirty="0" smtClean="0"/>
              <a:t> </a:t>
            </a:r>
            <a:r>
              <a:rPr lang="en-GB" dirty="0" err="1" smtClean="0"/>
              <a:t>xác</a:t>
            </a:r>
            <a:r>
              <a:rPr lang="en-GB" dirty="0" smtClean="0"/>
              <a:t> minh </a:t>
            </a:r>
            <a:r>
              <a:rPr lang="en-GB" dirty="0" err="1" smtClean="0"/>
              <a:t>thế</a:t>
            </a:r>
            <a:r>
              <a:rPr lang="en-GB" dirty="0" smtClean="0"/>
              <a:t> </a:t>
            </a:r>
            <a:r>
              <a:rPr lang="en-GB" dirty="0" err="1" smtClean="0"/>
              <a:t>nào</a:t>
            </a:r>
            <a:r>
              <a:rPr lang="en-GB" dirty="0" smtClean="0"/>
              <a:t>?</a:t>
            </a:r>
            <a:endParaRPr lang="en-GB" dirty="0"/>
          </a:p>
          <a:p>
            <a:endParaRPr lang="en-US" dirty="0"/>
          </a:p>
        </p:txBody>
      </p:sp>
      <p:sp>
        <p:nvSpPr>
          <p:cNvPr id="7" name="Slide Number Placeholder 6"/>
          <p:cNvSpPr>
            <a:spLocks noGrp="1"/>
          </p:cNvSpPr>
          <p:nvPr>
            <p:ph type="sldNum" sz="quarter" idx="12"/>
          </p:nvPr>
        </p:nvSpPr>
        <p:spPr/>
        <p:txBody>
          <a:bodyPr/>
          <a:lstStyle/>
          <a:p>
            <a:fld id="{358DAFE8-1C9A-4E30-8B03-C25BBFE13FC9}" type="slidenum">
              <a:rPr lang="en-GB" smtClean="0"/>
              <a:pPr/>
              <a:t>28</a:t>
            </a:fld>
            <a:endParaRPr lang="en-GB"/>
          </a:p>
        </p:txBody>
      </p:sp>
      <p:pic>
        <p:nvPicPr>
          <p:cNvPr id="8" name="Picture 7"/>
          <p:cNvPicPr>
            <a:picLocks noChangeAspect="1"/>
          </p:cNvPicPr>
          <p:nvPr/>
        </p:nvPicPr>
        <p:blipFill rotWithShape="1">
          <a:blip r:embed="rId2">
            <a:extLst>
              <a:ext uri="{28A0092B-C50C-407E-A947-70E740481C1C}">
                <a14:useLocalDpi xmlns:a14="http://schemas.microsoft.com/office/drawing/2010/main"/>
              </a:ext>
            </a:extLst>
          </a:blip>
          <a:srcRect r="3077" b="5870"/>
          <a:stretch/>
        </p:blipFill>
        <p:spPr>
          <a:xfrm>
            <a:off x="563795" y="3830797"/>
            <a:ext cx="6986796" cy="3040777"/>
          </a:xfrm>
          <a:prstGeom prst="rect">
            <a:avLst/>
          </a:prstGeom>
        </p:spPr>
      </p:pic>
    </p:spTree>
    <p:extLst>
      <p:ext uri="{BB962C8B-B14F-4D97-AF65-F5344CB8AC3E}">
        <p14:creationId xmlns:p14="http://schemas.microsoft.com/office/powerpoint/2010/main" val="3367200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smtClean="0">
                <a:solidFill>
                  <a:srgbClr val="006600"/>
                </a:solidFill>
              </a:rPr>
              <a:t>Thông</a:t>
            </a:r>
            <a:r>
              <a:rPr lang="en-GB" dirty="0" smtClean="0">
                <a:solidFill>
                  <a:srgbClr val="006600"/>
                </a:solidFill>
              </a:rPr>
              <a:t> tin </a:t>
            </a:r>
            <a:r>
              <a:rPr lang="en-GB" dirty="0" err="1" smtClean="0">
                <a:solidFill>
                  <a:srgbClr val="006600"/>
                </a:solidFill>
              </a:rPr>
              <a:t>về</a:t>
            </a:r>
            <a:r>
              <a:rPr lang="en-GB" dirty="0" smtClean="0">
                <a:solidFill>
                  <a:srgbClr val="006600"/>
                </a:solidFill>
              </a:rPr>
              <a:t> </a:t>
            </a:r>
            <a:r>
              <a:rPr lang="en-GB" dirty="0" err="1" smtClean="0">
                <a:solidFill>
                  <a:srgbClr val="006600"/>
                </a:solidFill>
              </a:rPr>
              <a:t>chuỗi</a:t>
            </a:r>
            <a:r>
              <a:rPr lang="en-GB" dirty="0" smtClean="0">
                <a:solidFill>
                  <a:srgbClr val="006600"/>
                </a:solidFill>
              </a:rPr>
              <a:t> </a:t>
            </a:r>
            <a:r>
              <a:rPr lang="en-GB" dirty="0" err="1" smtClean="0">
                <a:solidFill>
                  <a:srgbClr val="006600"/>
                </a:solidFill>
              </a:rPr>
              <a:t>cung</a:t>
            </a:r>
            <a:r>
              <a:rPr lang="en-GB" dirty="0" smtClean="0">
                <a:solidFill>
                  <a:srgbClr val="006600"/>
                </a:solidFill>
              </a:rPr>
              <a:t> – </a:t>
            </a:r>
            <a:r>
              <a:rPr lang="en-GB" dirty="0" err="1" smtClean="0">
                <a:solidFill>
                  <a:srgbClr val="006600"/>
                </a:solidFill>
              </a:rPr>
              <a:t>bằng</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khả</a:t>
            </a:r>
            <a:r>
              <a:rPr lang="en-GB" dirty="0" smtClean="0">
                <a:solidFill>
                  <a:srgbClr val="006600"/>
                </a:solidFill>
              </a:rPr>
              <a:t> </a:t>
            </a:r>
            <a:r>
              <a:rPr lang="en-GB" dirty="0" err="1" smtClean="0">
                <a:solidFill>
                  <a:srgbClr val="006600"/>
                </a:solidFill>
              </a:rPr>
              <a:t>năng</a:t>
            </a:r>
            <a:r>
              <a:rPr lang="en-GB" dirty="0" smtClean="0">
                <a:solidFill>
                  <a:srgbClr val="006600"/>
                </a:solidFill>
              </a:rPr>
              <a:t> </a:t>
            </a:r>
            <a:r>
              <a:rPr lang="en-GB" dirty="0" err="1" smtClean="0">
                <a:solidFill>
                  <a:srgbClr val="006600"/>
                </a:solidFill>
              </a:rPr>
              <a:t>truy</a:t>
            </a:r>
            <a:r>
              <a:rPr lang="en-GB" dirty="0" smtClean="0">
                <a:solidFill>
                  <a:srgbClr val="006600"/>
                </a:solidFill>
              </a:rPr>
              <a:t> </a:t>
            </a:r>
            <a:r>
              <a:rPr lang="en-GB" dirty="0" err="1" smtClean="0">
                <a:solidFill>
                  <a:srgbClr val="006600"/>
                </a:solidFill>
              </a:rPr>
              <a:t>xuất</a:t>
            </a:r>
            <a:endParaRPr lang="en-US" dirty="0"/>
          </a:p>
        </p:txBody>
      </p:sp>
      <p:sp>
        <p:nvSpPr>
          <p:cNvPr id="3" name="Content Placeholder 2"/>
          <p:cNvSpPr>
            <a:spLocks noGrp="1"/>
          </p:cNvSpPr>
          <p:nvPr>
            <p:ph idx="1"/>
          </p:nvPr>
        </p:nvSpPr>
        <p:spPr>
          <a:xfrm>
            <a:off x="445477" y="1736203"/>
            <a:ext cx="8253046" cy="4829697"/>
          </a:xfrm>
        </p:spPr>
        <p:txBody>
          <a:bodyPr/>
          <a:lstStyle/>
          <a:p>
            <a:r>
              <a:rPr lang="en-GB" dirty="0" err="1" smtClean="0"/>
              <a:t>Khả</a:t>
            </a:r>
            <a:r>
              <a:rPr lang="en-GB" dirty="0" smtClean="0"/>
              <a:t> </a:t>
            </a:r>
            <a:r>
              <a:rPr lang="en-GB" dirty="0" err="1" smtClean="0"/>
              <a:t>năng</a:t>
            </a:r>
            <a:r>
              <a:rPr lang="en-GB" dirty="0" smtClean="0"/>
              <a:t> </a:t>
            </a:r>
            <a:r>
              <a:rPr lang="en-GB" dirty="0" err="1" smtClean="0"/>
              <a:t>truy</a:t>
            </a:r>
            <a:r>
              <a:rPr lang="en-GB" dirty="0" smtClean="0"/>
              <a:t> </a:t>
            </a:r>
            <a:r>
              <a:rPr lang="en-GB" dirty="0" err="1" smtClean="0"/>
              <a:t>xuất</a:t>
            </a:r>
            <a:r>
              <a:rPr lang="en-GB" dirty="0" smtClean="0"/>
              <a:t> </a:t>
            </a:r>
            <a:r>
              <a:rPr lang="en-GB" dirty="0" err="1" smtClean="0"/>
              <a:t>được</a:t>
            </a:r>
            <a:r>
              <a:rPr lang="en-GB" dirty="0" smtClean="0"/>
              <a:t> </a:t>
            </a:r>
            <a:r>
              <a:rPr lang="en-GB" dirty="0" err="1" smtClean="0"/>
              <a:t>đảm</a:t>
            </a:r>
            <a:r>
              <a:rPr lang="en-GB" dirty="0" smtClean="0"/>
              <a:t> </a:t>
            </a:r>
            <a:r>
              <a:rPr lang="en-GB" dirty="0" err="1" smtClean="0"/>
              <a:t>bảo</a:t>
            </a:r>
            <a:r>
              <a:rPr lang="en-GB" dirty="0" smtClean="0"/>
              <a:t> </a:t>
            </a:r>
            <a:r>
              <a:rPr lang="en-GB" dirty="0" err="1" smtClean="0"/>
              <a:t>và</a:t>
            </a:r>
            <a:r>
              <a:rPr lang="en-GB" dirty="0" smtClean="0"/>
              <a:t> </a:t>
            </a:r>
            <a:r>
              <a:rPr lang="en-GB" dirty="0" err="1" smtClean="0"/>
              <a:t>văn</a:t>
            </a:r>
            <a:r>
              <a:rPr lang="en-GB" dirty="0" smtClean="0"/>
              <a:t> </a:t>
            </a:r>
            <a:r>
              <a:rPr lang="en-GB" dirty="0" err="1" smtClean="0"/>
              <a:t>bản</a:t>
            </a:r>
            <a:r>
              <a:rPr lang="en-GB" dirty="0" smtClean="0"/>
              <a:t> </a:t>
            </a:r>
            <a:r>
              <a:rPr lang="en-GB" dirty="0" err="1" smtClean="0"/>
              <a:t>hóa</a:t>
            </a:r>
            <a:r>
              <a:rPr lang="en-GB" dirty="0" smtClean="0"/>
              <a:t> </a:t>
            </a:r>
            <a:r>
              <a:rPr lang="en-GB" dirty="0" err="1" smtClean="0"/>
              <a:t>thế</a:t>
            </a:r>
            <a:r>
              <a:rPr lang="en-GB" dirty="0" smtClean="0"/>
              <a:t> </a:t>
            </a:r>
            <a:r>
              <a:rPr lang="en-GB" dirty="0" err="1" smtClean="0"/>
              <a:t>nào</a:t>
            </a:r>
            <a:r>
              <a:rPr lang="en-GB" dirty="0" smtClean="0"/>
              <a:t> </a:t>
            </a:r>
            <a:r>
              <a:rPr lang="en-GB" dirty="0" err="1" smtClean="0"/>
              <a:t>sao</a:t>
            </a:r>
            <a:r>
              <a:rPr lang="en-GB" dirty="0" smtClean="0"/>
              <a:t> </a:t>
            </a:r>
            <a:r>
              <a:rPr lang="en-GB" dirty="0" err="1" smtClean="0"/>
              <a:t>cho</a:t>
            </a:r>
            <a:r>
              <a:rPr lang="en-GB" dirty="0" smtClean="0"/>
              <a:t> </a:t>
            </a:r>
            <a:r>
              <a:rPr lang="en-GB" dirty="0" err="1" smtClean="0"/>
              <a:t>gỗ</a:t>
            </a:r>
            <a:r>
              <a:rPr lang="en-GB" dirty="0" smtClean="0"/>
              <a:t> </a:t>
            </a:r>
            <a:r>
              <a:rPr lang="en-GB" dirty="0" err="1" smtClean="0"/>
              <a:t>khai</a:t>
            </a:r>
            <a:r>
              <a:rPr lang="en-GB" dirty="0" smtClean="0"/>
              <a:t> </a:t>
            </a:r>
            <a:r>
              <a:rPr lang="en-GB" dirty="0" err="1" smtClean="0"/>
              <a:t>thác</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và</a:t>
            </a:r>
            <a:r>
              <a:rPr lang="en-GB" dirty="0" smtClean="0"/>
              <a:t> </a:t>
            </a:r>
            <a:r>
              <a:rPr lang="en-GB" dirty="0" err="1" smtClean="0"/>
              <a:t>bền</a:t>
            </a:r>
            <a:r>
              <a:rPr lang="en-GB" dirty="0" smtClean="0"/>
              <a:t> </a:t>
            </a:r>
            <a:r>
              <a:rPr lang="en-GB" dirty="0" err="1" smtClean="0"/>
              <a:t>vững</a:t>
            </a:r>
            <a:r>
              <a:rPr lang="en-GB" dirty="0" smtClean="0"/>
              <a:t> </a:t>
            </a:r>
            <a:r>
              <a:rPr lang="en-GB" dirty="0" err="1" smtClean="0"/>
              <a:t>không</a:t>
            </a:r>
            <a:r>
              <a:rPr lang="en-GB" dirty="0" smtClean="0"/>
              <a:t> </a:t>
            </a:r>
            <a:r>
              <a:rPr lang="en-GB" dirty="0" err="1" smtClean="0"/>
              <a:t>bị</a:t>
            </a:r>
            <a:r>
              <a:rPr lang="en-GB" dirty="0" smtClean="0"/>
              <a:t> </a:t>
            </a:r>
            <a:r>
              <a:rPr lang="en-GB" dirty="0" err="1" smtClean="0"/>
              <a:t>pha</a:t>
            </a:r>
            <a:r>
              <a:rPr lang="en-GB" dirty="0" smtClean="0"/>
              <a:t> </a:t>
            </a:r>
            <a:r>
              <a:rPr lang="en-GB" dirty="0" err="1" smtClean="0"/>
              <a:t>trộn</a:t>
            </a:r>
            <a:r>
              <a:rPr lang="en-GB" dirty="0" smtClean="0"/>
              <a:t> </a:t>
            </a:r>
            <a:r>
              <a:rPr lang="en-GB" dirty="0" err="1" smtClean="0"/>
              <a:t>hoặc</a:t>
            </a:r>
            <a:r>
              <a:rPr lang="en-GB" dirty="0" smtClean="0"/>
              <a:t> </a:t>
            </a:r>
            <a:r>
              <a:rPr lang="en-GB" dirty="0" err="1" smtClean="0"/>
              <a:t>thay</a:t>
            </a:r>
            <a:r>
              <a:rPr lang="en-GB" dirty="0" smtClean="0"/>
              <a:t> </a:t>
            </a:r>
            <a:r>
              <a:rPr lang="en-GB" dirty="0" err="1" smtClean="0"/>
              <a:t>thế</a:t>
            </a:r>
            <a:r>
              <a:rPr lang="en-GB" dirty="0" smtClean="0"/>
              <a:t> </a:t>
            </a:r>
            <a:r>
              <a:rPr lang="en-GB" dirty="0" err="1" smtClean="0"/>
              <a:t>trong</a:t>
            </a:r>
            <a:r>
              <a:rPr lang="en-GB" dirty="0" smtClean="0"/>
              <a:t> </a:t>
            </a:r>
            <a:r>
              <a:rPr lang="en-GB" dirty="0" err="1" smtClean="0"/>
              <a:t>suốt</a:t>
            </a:r>
            <a:r>
              <a:rPr lang="en-GB" dirty="0" smtClean="0"/>
              <a:t> </a:t>
            </a:r>
            <a:r>
              <a:rPr lang="en-GB" dirty="0" err="1" smtClean="0"/>
              <a:t>chuỗi</a:t>
            </a:r>
            <a:r>
              <a:rPr lang="en-GB" dirty="0" smtClean="0"/>
              <a:t> </a:t>
            </a:r>
            <a:r>
              <a:rPr lang="en-GB" dirty="0" err="1" smtClean="0"/>
              <a:t>cung</a:t>
            </a:r>
            <a:r>
              <a:rPr lang="en-GB" dirty="0" smtClean="0"/>
              <a:t> </a:t>
            </a:r>
            <a:r>
              <a:rPr lang="en-GB" dirty="0" err="1" smtClean="0"/>
              <a:t>ứng</a:t>
            </a:r>
            <a:r>
              <a:rPr lang="en-GB" dirty="0" smtClean="0"/>
              <a:t>?</a:t>
            </a:r>
            <a:endParaRPr lang="en-GB" dirty="0"/>
          </a:p>
        </p:txBody>
      </p:sp>
      <p:sp>
        <p:nvSpPr>
          <p:cNvPr id="12" name="Slide Number Placeholder 11"/>
          <p:cNvSpPr>
            <a:spLocks noGrp="1"/>
          </p:cNvSpPr>
          <p:nvPr>
            <p:ph type="sldNum" sz="quarter" idx="12"/>
          </p:nvPr>
        </p:nvSpPr>
        <p:spPr/>
        <p:txBody>
          <a:bodyPr/>
          <a:lstStyle/>
          <a:p>
            <a:fld id="{358DAFE8-1C9A-4E30-8B03-C25BBFE13FC9}" type="slidenum">
              <a:rPr lang="en-GB" smtClean="0"/>
              <a:pPr/>
              <a:t>29</a:t>
            </a:fld>
            <a:endParaRPr lang="en-GB"/>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349078"/>
            <a:ext cx="9144000" cy="2211795"/>
          </a:xfrm>
          <a:prstGeom prst="rect">
            <a:avLst/>
          </a:prstGeom>
          <a:ln>
            <a:noFill/>
          </a:ln>
          <a:effectLst/>
        </p:spPr>
      </p:pic>
    </p:spTree>
    <p:extLst>
      <p:ext uri="{BB962C8B-B14F-4D97-AF65-F5344CB8AC3E}">
        <p14:creationId xmlns:p14="http://schemas.microsoft.com/office/powerpoint/2010/main" val="3947382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Tóm</a:t>
            </a:r>
            <a:r>
              <a:rPr lang="en-US" dirty="0" smtClean="0"/>
              <a:t> </a:t>
            </a:r>
            <a:r>
              <a:rPr lang="en-US" dirty="0" err="1" smtClean="0"/>
              <a:t>tắt</a:t>
            </a:r>
            <a:r>
              <a:rPr lang="en-US" dirty="0" smtClean="0"/>
              <a:t>: </a:t>
            </a:r>
            <a:r>
              <a:rPr lang="en-US" dirty="0" err="1" smtClean="0"/>
              <a:t>Chuỗi</a:t>
            </a:r>
            <a:r>
              <a:rPr lang="en-US" dirty="0" smtClean="0"/>
              <a:t> </a:t>
            </a:r>
            <a:r>
              <a:rPr lang="en-US" dirty="0" err="1" smtClean="0"/>
              <a:t>cung</a:t>
            </a:r>
            <a:r>
              <a:rPr lang="en-US" dirty="0" smtClean="0"/>
              <a:t> </a:t>
            </a:r>
            <a:r>
              <a:rPr lang="en-US" dirty="0" err="1" smtClean="0"/>
              <a:t>ứng</a:t>
            </a:r>
            <a:r>
              <a:rPr lang="en-US" dirty="0" smtClean="0"/>
              <a:t> </a:t>
            </a:r>
            <a:r>
              <a:rPr lang="en-US" dirty="0" err="1" smtClean="0"/>
              <a:t>gỗ</a:t>
            </a:r>
            <a:endParaRPr lang="en-US" dirty="0"/>
          </a:p>
        </p:txBody>
      </p:sp>
      <p:grpSp>
        <p:nvGrpSpPr>
          <p:cNvPr id="11" name="Group 10"/>
          <p:cNvGrpSpPr/>
          <p:nvPr/>
        </p:nvGrpSpPr>
        <p:grpSpPr>
          <a:xfrm>
            <a:off x="282623" y="2794841"/>
            <a:ext cx="8710553" cy="1528262"/>
            <a:chOff x="303060" y="3559377"/>
            <a:chExt cx="8710553" cy="1351093"/>
          </a:xfrm>
        </p:grpSpPr>
        <p:sp>
          <p:nvSpPr>
            <p:cNvPr id="12" name="Pentagon 11"/>
            <p:cNvSpPr/>
            <p:nvPr/>
          </p:nvSpPr>
          <p:spPr>
            <a:xfrm>
              <a:off x="303060" y="3559377"/>
              <a:ext cx="8710553" cy="1351093"/>
            </a:xfrm>
            <a:prstGeom prst="homePlate">
              <a:avLst/>
            </a:prstGeom>
            <a:solidFill>
              <a:schemeClr val="accent5"/>
            </a:solidFill>
            <a:ln>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ROCESS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78552" y="3950671"/>
              <a:ext cx="788648" cy="733626"/>
            </a:xfrm>
            <a:prstGeom prst="rect">
              <a:avLst/>
            </a:prstGeom>
            <a:ln>
              <a:noFill/>
            </a:ln>
            <a:effectLst>
              <a:outerShdw blurRad="292100" dist="139700" dir="2700000" algn="tl" rotWithShape="0">
                <a:srgbClr val="333333">
                  <a:alpha val="65000"/>
                </a:srgbClr>
              </a:outerShdw>
            </a:effectLst>
          </p:spPr>
        </p:pic>
        <p:pic>
          <p:nvPicPr>
            <p:cNvPr id="14" name="Picture 13" descr="LOG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94431" y="3943673"/>
              <a:ext cx="1077370" cy="758633"/>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1477" y="3860277"/>
              <a:ext cx="886987" cy="842030"/>
            </a:xfrm>
            <a:prstGeom prst="rect">
              <a:avLst/>
            </a:prstGeom>
            <a:ln>
              <a:noFill/>
            </a:ln>
            <a:effectLst>
              <a:outerShdw blurRad="292100" dist="139700" dir="2700000" algn="tl" rotWithShape="0">
                <a:srgbClr val="333333">
                  <a:alpha val="65000"/>
                </a:srgbClr>
              </a:outerShdw>
            </a:effectLst>
          </p:spPr>
        </p:pic>
        <p:pic>
          <p:nvPicPr>
            <p:cNvPr id="16" name="Picture 15" descr="CHAIRS.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67601" y="3992466"/>
              <a:ext cx="685800" cy="685800"/>
            </a:xfrm>
            <a:prstGeom prst="rect">
              <a:avLst/>
            </a:prstGeom>
            <a:ln>
              <a:noFill/>
            </a:ln>
            <a:effectLst>
              <a:outerShdw blurRad="292100" dist="139700" dir="2700000" algn="tl" rotWithShape="0">
                <a:srgbClr val="333333">
                  <a:alpha val="65000"/>
                </a:srgbClr>
              </a:outerShdw>
            </a:effectLst>
          </p:spPr>
        </p:pic>
        <p:pic>
          <p:nvPicPr>
            <p:cNvPr id="17" name="Picture 16" descr="FACTORY.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14817" y="3950671"/>
              <a:ext cx="832236" cy="796051"/>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248401" y="3998497"/>
              <a:ext cx="685800" cy="685800"/>
            </a:xfrm>
            <a:prstGeom prst="rect">
              <a:avLst/>
            </a:prstGeom>
            <a:ln>
              <a:noFill/>
            </a:ln>
            <a:effectLst>
              <a:outerShdw blurRad="292100" dist="139700" dir="2700000" algn="tl" rotWithShape="0">
                <a:srgbClr val="333333">
                  <a:alpha val="65000"/>
                </a:srgbClr>
              </a:outerShdw>
            </a:effectLst>
          </p:spPr>
        </p:pic>
      </p:grpSp>
      <p:sp>
        <p:nvSpPr>
          <p:cNvPr id="19" name="TextBox 18"/>
          <p:cNvSpPr txBox="1"/>
          <p:nvPr/>
        </p:nvSpPr>
        <p:spPr>
          <a:xfrm>
            <a:off x="7336730" y="4323103"/>
            <a:ext cx="1267698" cy="261610"/>
          </a:xfrm>
          <a:prstGeom prst="rect">
            <a:avLst/>
          </a:prstGeom>
          <a:noFill/>
        </p:spPr>
        <p:txBody>
          <a:bodyPr wrap="square" rtlCol="0">
            <a:spAutoFit/>
          </a:bodyPr>
          <a:lstStyle/>
          <a:p>
            <a:r>
              <a:rPr lang="en-GB" sz="1100" b="1" dirty="0" smtClean="0">
                <a:solidFill>
                  <a:schemeClr val="accent5">
                    <a:lumMod val="75000"/>
                  </a:schemeClr>
                </a:solidFill>
              </a:rPr>
              <a:t>©Proforest</a:t>
            </a:r>
            <a:endParaRPr lang="en-GB" sz="1100" b="1" dirty="0">
              <a:solidFill>
                <a:schemeClr val="accent5">
                  <a:lumMod val="75000"/>
                </a:schemeClr>
              </a:solidFill>
            </a:endParaRPr>
          </a:p>
        </p:txBody>
      </p:sp>
      <p:sp>
        <p:nvSpPr>
          <p:cNvPr id="32" name="TextBox 31"/>
          <p:cNvSpPr txBox="1"/>
          <p:nvPr/>
        </p:nvSpPr>
        <p:spPr>
          <a:xfrm>
            <a:off x="1591198" y="2326909"/>
            <a:ext cx="1509965" cy="338554"/>
          </a:xfrm>
          <a:prstGeom prst="rect">
            <a:avLst/>
          </a:prstGeom>
          <a:noFill/>
        </p:spPr>
        <p:txBody>
          <a:bodyPr wrap="none" rtlCol="0">
            <a:spAutoFit/>
          </a:bodyPr>
          <a:lstStyle/>
          <a:p>
            <a:r>
              <a:rPr lang="en-US" sz="1600" b="1" dirty="0" err="1" smtClean="0"/>
              <a:t>Bãi</a:t>
            </a:r>
            <a:r>
              <a:rPr lang="en-US" sz="1600" b="1" dirty="0" smtClean="0"/>
              <a:t> </a:t>
            </a:r>
            <a:r>
              <a:rPr lang="en-US" sz="1600" b="1" dirty="0" err="1" smtClean="0"/>
              <a:t>giao</a:t>
            </a:r>
            <a:r>
              <a:rPr lang="en-US" sz="1600" b="1" dirty="0" smtClean="0"/>
              <a:t>/</a:t>
            </a:r>
            <a:r>
              <a:rPr lang="en-US" sz="1600" b="1" dirty="0" err="1" smtClean="0"/>
              <a:t>Bãi</a:t>
            </a:r>
            <a:r>
              <a:rPr lang="en-US" sz="1600" b="1" dirty="0" smtClean="0"/>
              <a:t> </a:t>
            </a:r>
            <a:r>
              <a:rPr lang="en-US" sz="1600" b="1" dirty="0" err="1" smtClean="0"/>
              <a:t>gỗ</a:t>
            </a:r>
            <a:r>
              <a:rPr lang="en-US" sz="1600" b="1" dirty="0" smtClean="0"/>
              <a:t> </a:t>
            </a:r>
            <a:endParaRPr lang="en-US" sz="1600" b="1" dirty="0"/>
          </a:p>
        </p:txBody>
      </p:sp>
      <p:sp>
        <p:nvSpPr>
          <p:cNvPr id="34" name="TextBox 33"/>
          <p:cNvSpPr txBox="1"/>
          <p:nvPr/>
        </p:nvSpPr>
        <p:spPr>
          <a:xfrm>
            <a:off x="3522869" y="2305082"/>
            <a:ext cx="758541" cy="338554"/>
          </a:xfrm>
          <a:prstGeom prst="rect">
            <a:avLst/>
          </a:prstGeom>
          <a:noFill/>
        </p:spPr>
        <p:txBody>
          <a:bodyPr wrap="none" rtlCol="0">
            <a:spAutoFit/>
          </a:bodyPr>
          <a:lstStyle/>
          <a:p>
            <a:r>
              <a:rPr lang="en-US" sz="1600" b="1" dirty="0" err="1" smtClean="0"/>
              <a:t>Sơ</a:t>
            </a:r>
            <a:r>
              <a:rPr lang="en-US" sz="1600" b="1" dirty="0" smtClean="0"/>
              <a:t> </a:t>
            </a:r>
            <a:r>
              <a:rPr lang="en-US" sz="1600" b="1" dirty="0" err="1" smtClean="0"/>
              <a:t>chế</a:t>
            </a:r>
            <a:endParaRPr lang="en-US" sz="1600" b="1" dirty="0"/>
          </a:p>
        </p:txBody>
      </p:sp>
      <p:sp>
        <p:nvSpPr>
          <p:cNvPr id="35" name="TextBox 34"/>
          <p:cNvSpPr txBox="1"/>
          <p:nvPr/>
        </p:nvSpPr>
        <p:spPr>
          <a:xfrm>
            <a:off x="6235442" y="2308550"/>
            <a:ext cx="1929311" cy="338554"/>
          </a:xfrm>
          <a:prstGeom prst="rect">
            <a:avLst/>
          </a:prstGeom>
          <a:noFill/>
        </p:spPr>
        <p:txBody>
          <a:bodyPr wrap="none" rtlCol="0">
            <a:spAutoFit/>
          </a:bodyPr>
          <a:lstStyle/>
          <a:p>
            <a:r>
              <a:rPr lang="en-US" sz="1600" b="1" dirty="0" err="1" smtClean="0"/>
              <a:t>Bán</a:t>
            </a:r>
            <a:r>
              <a:rPr lang="en-US" sz="1600" b="1" dirty="0" smtClean="0"/>
              <a:t> </a:t>
            </a:r>
            <a:r>
              <a:rPr lang="en-US" sz="1600" b="1" dirty="0" err="1" smtClean="0"/>
              <a:t>hàng</a:t>
            </a:r>
            <a:r>
              <a:rPr lang="en-US" sz="1600" b="1" dirty="0" smtClean="0"/>
              <a:t>/</a:t>
            </a:r>
            <a:r>
              <a:rPr lang="en-US" sz="1600" b="1" dirty="0" err="1" smtClean="0"/>
              <a:t>Xuất</a:t>
            </a:r>
            <a:r>
              <a:rPr lang="en-US" sz="1600" b="1" dirty="0" smtClean="0"/>
              <a:t> </a:t>
            </a:r>
            <a:r>
              <a:rPr lang="en-US" sz="1600" b="1" dirty="0" err="1" smtClean="0"/>
              <a:t>khẩu</a:t>
            </a:r>
            <a:endParaRPr lang="en-US" sz="1600" b="1" dirty="0" smtClean="0"/>
          </a:p>
        </p:txBody>
      </p:sp>
      <p:sp>
        <p:nvSpPr>
          <p:cNvPr id="36" name="TextBox 35"/>
          <p:cNvSpPr txBox="1"/>
          <p:nvPr/>
        </p:nvSpPr>
        <p:spPr>
          <a:xfrm>
            <a:off x="290519" y="2288037"/>
            <a:ext cx="641522" cy="338554"/>
          </a:xfrm>
          <a:prstGeom prst="rect">
            <a:avLst/>
          </a:prstGeom>
          <a:noFill/>
        </p:spPr>
        <p:txBody>
          <a:bodyPr wrap="none" rtlCol="0">
            <a:spAutoFit/>
          </a:bodyPr>
          <a:lstStyle/>
          <a:p>
            <a:r>
              <a:rPr lang="en-US" sz="1600" b="1" dirty="0" err="1" smtClean="0"/>
              <a:t>Rừng</a:t>
            </a:r>
            <a:endParaRPr lang="en-US" sz="1600" b="1" dirty="0"/>
          </a:p>
        </p:txBody>
      </p:sp>
      <p:sp>
        <p:nvSpPr>
          <p:cNvPr id="38" name="TextBox 37"/>
          <p:cNvSpPr txBox="1"/>
          <p:nvPr/>
        </p:nvSpPr>
        <p:spPr>
          <a:xfrm>
            <a:off x="4859793" y="2305081"/>
            <a:ext cx="902811" cy="338554"/>
          </a:xfrm>
          <a:prstGeom prst="rect">
            <a:avLst/>
          </a:prstGeom>
          <a:noFill/>
        </p:spPr>
        <p:txBody>
          <a:bodyPr wrap="none" rtlCol="0">
            <a:spAutoFit/>
          </a:bodyPr>
          <a:lstStyle/>
          <a:p>
            <a:r>
              <a:rPr lang="en-US" sz="1600" b="1" dirty="0" err="1" smtClean="0"/>
              <a:t>Tinh</a:t>
            </a:r>
            <a:r>
              <a:rPr lang="en-US" sz="1600" b="1" dirty="0" smtClean="0"/>
              <a:t> </a:t>
            </a:r>
            <a:r>
              <a:rPr lang="en-US" sz="1600" b="1" dirty="0" err="1" smtClean="0"/>
              <a:t>chế</a:t>
            </a:r>
            <a:endParaRPr lang="en-US" sz="1600" b="1" dirty="0"/>
          </a:p>
        </p:txBody>
      </p:sp>
      <p:sp>
        <p:nvSpPr>
          <p:cNvPr id="21" name="Slide Number Placeholder 20"/>
          <p:cNvSpPr>
            <a:spLocks noGrp="1"/>
          </p:cNvSpPr>
          <p:nvPr>
            <p:ph type="sldNum" sz="quarter" idx="12"/>
          </p:nvPr>
        </p:nvSpPr>
        <p:spPr/>
        <p:txBody>
          <a:bodyPr/>
          <a:lstStyle/>
          <a:p>
            <a:fld id="{358DAFE8-1C9A-4E30-8B03-C25BBFE13FC9}" type="slidenum">
              <a:rPr lang="en-GB" smtClean="0"/>
              <a:pPr/>
              <a:t>3</a:t>
            </a:fld>
            <a:endParaRPr lang="en-GB"/>
          </a:p>
        </p:txBody>
      </p:sp>
    </p:spTree>
    <p:extLst>
      <p:ext uri="{BB962C8B-B14F-4D97-AF65-F5344CB8AC3E}">
        <p14:creationId xmlns:p14="http://schemas.microsoft.com/office/powerpoint/2010/main" val="11888724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smtClean="0">
                <a:solidFill>
                  <a:srgbClr val="006600"/>
                </a:solidFill>
              </a:rPr>
              <a:t>Thông</a:t>
            </a:r>
            <a:r>
              <a:rPr lang="en-GB" dirty="0" smtClean="0">
                <a:solidFill>
                  <a:srgbClr val="006600"/>
                </a:solidFill>
              </a:rPr>
              <a:t> tin </a:t>
            </a:r>
            <a:r>
              <a:rPr lang="en-GB" dirty="0" err="1" smtClean="0">
                <a:solidFill>
                  <a:srgbClr val="006600"/>
                </a:solidFill>
              </a:rPr>
              <a:t>chuỗi</a:t>
            </a:r>
            <a:r>
              <a:rPr lang="en-GB" dirty="0" smtClean="0">
                <a:solidFill>
                  <a:srgbClr val="006600"/>
                </a:solidFill>
              </a:rPr>
              <a:t> </a:t>
            </a:r>
            <a:r>
              <a:rPr lang="en-GB" dirty="0" err="1" smtClean="0">
                <a:solidFill>
                  <a:srgbClr val="006600"/>
                </a:solidFill>
              </a:rPr>
              <a:t>cung</a:t>
            </a:r>
            <a:r>
              <a:rPr lang="en-GB" dirty="0" smtClean="0">
                <a:solidFill>
                  <a:srgbClr val="006600"/>
                </a:solidFill>
              </a:rPr>
              <a:t> – </a:t>
            </a:r>
            <a:r>
              <a:rPr lang="en-GB" dirty="0" err="1" smtClean="0">
                <a:solidFill>
                  <a:srgbClr val="006600"/>
                </a:solidFill>
              </a:rPr>
              <a:t>bằng</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về</a:t>
            </a:r>
            <a:r>
              <a:rPr lang="en-GB" dirty="0" smtClean="0">
                <a:solidFill>
                  <a:srgbClr val="006600"/>
                </a:solidFill>
              </a:rPr>
              <a:t> </a:t>
            </a:r>
            <a:r>
              <a:rPr lang="en-GB" dirty="0" err="1" smtClean="0">
                <a:solidFill>
                  <a:srgbClr val="006600"/>
                </a:solidFill>
              </a:rPr>
              <a:t>khả</a:t>
            </a:r>
            <a:r>
              <a:rPr lang="en-GB" dirty="0" smtClean="0">
                <a:solidFill>
                  <a:srgbClr val="006600"/>
                </a:solidFill>
              </a:rPr>
              <a:t> </a:t>
            </a:r>
            <a:r>
              <a:rPr lang="en-GB" dirty="0" err="1" smtClean="0">
                <a:solidFill>
                  <a:srgbClr val="006600"/>
                </a:solidFill>
              </a:rPr>
              <a:t>năng</a:t>
            </a:r>
            <a:r>
              <a:rPr lang="en-GB" dirty="0" smtClean="0">
                <a:solidFill>
                  <a:srgbClr val="006600"/>
                </a:solidFill>
              </a:rPr>
              <a:t> </a:t>
            </a:r>
            <a:r>
              <a:rPr lang="en-GB" dirty="0" err="1" smtClean="0">
                <a:solidFill>
                  <a:srgbClr val="006600"/>
                </a:solidFill>
              </a:rPr>
              <a:t>truy</a:t>
            </a:r>
            <a:r>
              <a:rPr lang="en-GB" dirty="0" smtClean="0">
                <a:solidFill>
                  <a:srgbClr val="006600"/>
                </a:solidFill>
              </a:rPr>
              <a:t> </a:t>
            </a:r>
            <a:r>
              <a:rPr lang="en-GB" dirty="0" err="1" smtClean="0">
                <a:solidFill>
                  <a:srgbClr val="006600"/>
                </a:solidFill>
              </a:rPr>
              <a:t>xuất</a:t>
            </a:r>
            <a:endParaRPr lang="en-US" dirty="0"/>
          </a:p>
        </p:txBody>
      </p:sp>
      <p:sp>
        <p:nvSpPr>
          <p:cNvPr id="3" name="Content Placeholder 2"/>
          <p:cNvSpPr>
            <a:spLocks noGrp="1"/>
          </p:cNvSpPr>
          <p:nvPr>
            <p:ph idx="1"/>
          </p:nvPr>
        </p:nvSpPr>
        <p:spPr>
          <a:xfrm>
            <a:off x="304801" y="1620456"/>
            <a:ext cx="8563428" cy="4503484"/>
          </a:xfrm>
        </p:spPr>
        <p:txBody>
          <a:bodyPr>
            <a:normAutofit/>
          </a:bodyPr>
          <a:lstStyle/>
          <a:p>
            <a:r>
              <a:rPr lang="en-GB" sz="2400" dirty="0" err="1" smtClean="0"/>
              <a:t>Truy</a:t>
            </a:r>
            <a:r>
              <a:rPr lang="en-GB" sz="2400" dirty="0" smtClean="0"/>
              <a:t> </a:t>
            </a:r>
            <a:r>
              <a:rPr lang="en-GB" sz="2400" dirty="0" err="1" smtClean="0"/>
              <a:t>xuất</a:t>
            </a:r>
            <a:r>
              <a:rPr lang="en-GB" sz="2400" dirty="0" smtClean="0"/>
              <a:t> </a:t>
            </a:r>
            <a:r>
              <a:rPr lang="en-GB" sz="2400" dirty="0" err="1" smtClean="0"/>
              <a:t>gỗ</a:t>
            </a:r>
            <a:r>
              <a:rPr lang="en-GB" sz="2400" dirty="0" smtClean="0"/>
              <a:t> </a:t>
            </a:r>
            <a:r>
              <a:rPr lang="en-GB" sz="2400" dirty="0" err="1" smtClean="0"/>
              <a:t>tròn</a:t>
            </a:r>
            <a:endParaRPr lang="en-GB" sz="2400" dirty="0"/>
          </a:p>
          <a:p>
            <a:pPr lvl="1"/>
            <a:r>
              <a:rPr lang="en-GB" sz="2000" dirty="0" err="1" smtClean="0"/>
              <a:t>Lý</a:t>
            </a:r>
            <a:r>
              <a:rPr lang="en-GB" sz="2000" dirty="0" smtClean="0"/>
              <a:t> </a:t>
            </a:r>
            <a:r>
              <a:rPr lang="en-GB" sz="2000" dirty="0" err="1" smtClean="0"/>
              <a:t>lịch</a:t>
            </a:r>
            <a:r>
              <a:rPr lang="en-GB" sz="2000" dirty="0" smtClean="0"/>
              <a:t> </a:t>
            </a:r>
            <a:r>
              <a:rPr lang="en-GB" sz="2000" dirty="0" err="1" smtClean="0"/>
              <a:t>gỗ</a:t>
            </a:r>
            <a:r>
              <a:rPr lang="en-GB" sz="2000" dirty="0" smtClean="0"/>
              <a:t> </a:t>
            </a:r>
            <a:r>
              <a:rPr lang="en-GB" sz="2000" dirty="0" err="1" smtClean="0"/>
              <a:t>từ</a:t>
            </a:r>
            <a:r>
              <a:rPr lang="en-GB" sz="2000" dirty="0" smtClean="0"/>
              <a:t> </a:t>
            </a:r>
            <a:r>
              <a:rPr lang="en-GB" sz="2000" dirty="0" err="1" smtClean="0"/>
              <a:t>rừng</a:t>
            </a:r>
            <a:r>
              <a:rPr lang="en-GB" sz="2000" dirty="0" smtClean="0"/>
              <a:t> </a:t>
            </a:r>
            <a:r>
              <a:rPr lang="en-GB" sz="2000" dirty="0" err="1" smtClean="0"/>
              <a:t>có</a:t>
            </a:r>
            <a:r>
              <a:rPr lang="en-GB" sz="2000" dirty="0" smtClean="0"/>
              <a:t> </a:t>
            </a:r>
            <a:r>
              <a:rPr lang="en-GB" sz="2000" dirty="0" err="1" smtClean="0"/>
              <a:t>số</a:t>
            </a:r>
            <a:r>
              <a:rPr lang="en-GB" sz="2000" dirty="0" smtClean="0"/>
              <a:t> </a:t>
            </a:r>
            <a:r>
              <a:rPr lang="en-GB" sz="2000" dirty="0" err="1" smtClean="0"/>
              <a:t>hiệu</a:t>
            </a:r>
            <a:r>
              <a:rPr lang="en-GB" sz="2000" dirty="0" smtClean="0"/>
              <a:t> </a:t>
            </a:r>
            <a:r>
              <a:rPr lang="en-GB" sz="2000" dirty="0" err="1" smtClean="0"/>
              <a:t>lóng</a:t>
            </a:r>
            <a:r>
              <a:rPr lang="en-GB" sz="2000" dirty="0" smtClean="0"/>
              <a:t> </a:t>
            </a:r>
            <a:r>
              <a:rPr lang="en-GB" sz="2000" dirty="0" err="1" smtClean="0"/>
              <a:t>gỗ</a:t>
            </a:r>
            <a:r>
              <a:rPr lang="en-GB" sz="2000" dirty="0" smtClean="0"/>
              <a:t>, </a:t>
            </a:r>
            <a:r>
              <a:rPr lang="en-GB" sz="2000" dirty="0" err="1" smtClean="0"/>
              <a:t>lý</a:t>
            </a:r>
            <a:r>
              <a:rPr lang="en-GB" sz="2000" dirty="0" smtClean="0"/>
              <a:t> </a:t>
            </a:r>
            <a:r>
              <a:rPr lang="en-GB" sz="2000" dirty="0" err="1" smtClean="0"/>
              <a:t>lịch</a:t>
            </a:r>
            <a:r>
              <a:rPr lang="en-GB" sz="2000" dirty="0" smtClean="0"/>
              <a:t> </a:t>
            </a:r>
            <a:r>
              <a:rPr lang="en-GB" sz="2000" dirty="0" err="1" smtClean="0"/>
              <a:t>gỗ</a:t>
            </a:r>
            <a:r>
              <a:rPr lang="en-GB" sz="2000" dirty="0" smtClean="0"/>
              <a:t> </a:t>
            </a:r>
            <a:r>
              <a:rPr lang="en-GB" sz="2000" dirty="0" err="1" smtClean="0"/>
              <a:t>tại</a:t>
            </a:r>
            <a:r>
              <a:rPr lang="en-GB" sz="2000" dirty="0" smtClean="0"/>
              <a:t> </a:t>
            </a:r>
            <a:r>
              <a:rPr lang="en-GB" sz="2000" dirty="0" err="1" smtClean="0"/>
              <a:t>xưởng</a:t>
            </a:r>
            <a:r>
              <a:rPr lang="en-GB" sz="2000" dirty="0" smtClean="0"/>
              <a:t> </a:t>
            </a:r>
            <a:r>
              <a:rPr lang="en-GB" sz="2000" dirty="0" err="1" smtClean="0"/>
              <a:t>xẻ</a:t>
            </a:r>
            <a:r>
              <a:rPr lang="en-GB" sz="2000" dirty="0" smtClean="0"/>
              <a:t> </a:t>
            </a:r>
            <a:r>
              <a:rPr lang="en-GB" sz="2000" dirty="0" err="1" smtClean="0"/>
              <a:t>phải</a:t>
            </a:r>
            <a:r>
              <a:rPr lang="en-GB" sz="2000" dirty="0" smtClean="0"/>
              <a:t> </a:t>
            </a:r>
            <a:r>
              <a:rPr lang="en-GB" sz="2000" dirty="0" err="1" smtClean="0"/>
              <a:t>chứng</a:t>
            </a:r>
            <a:r>
              <a:rPr lang="en-GB" sz="2000" dirty="0" smtClean="0"/>
              <a:t> minh </a:t>
            </a:r>
            <a:r>
              <a:rPr lang="en-GB" sz="2000" dirty="0" err="1" smtClean="0"/>
              <a:t>gỗ</a:t>
            </a:r>
            <a:r>
              <a:rPr lang="en-GB" sz="2000" dirty="0" smtClean="0"/>
              <a:t> </a:t>
            </a:r>
            <a:r>
              <a:rPr lang="en-GB" sz="2000" dirty="0" err="1" smtClean="0"/>
              <a:t>nhập</a:t>
            </a:r>
            <a:r>
              <a:rPr lang="en-GB" sz="2000" dirty="0" smtClean="0"/>
              <a:t> </a:t>
            </a:r>
            <a:r>
              <a:rPr lang="en-GB" sz="2000" dirty="0" err="1" smtClean="0"/>
              <a:t>vào</a:t>
            </a:r>
            <a:r>
              <a:rPr lang="en-GB" sz="2000" dirty="0" smtClean="0"/>
              <a:t> </a:t>
            </a:r>
            <a:r>
              <a:rPr lang="en-GB" sz="2000" dirty="0" err="1" smtClean="0"/>
              <a:t>trùng</a:t>
            </a:r>
            <a:r>
              <a:rPr lang="en-GB" sz="2000" dirty="0" smtClean="0"/>
              <a:t> </a:t>
            </a:r>
            <a:r>
              <a:rPr lang="en-GB" sz="2000" dirty="0" err="1" smtClean="0"/>
              <a:t>với</a:t>
            </a:r>
            <a:r>
              <a:rPr lang="en-GB" sz="2000" dirty="0" smtClean="0"/>
              <a:t> </a:t>
            </a:r>
            <a:r>
              <a:rPr lang="en-GB" sz="2000" dirty="0" err="1" smtClean="0"/>
              <a:t>lóng</a:t>
            </a:r>
            <a:r>
              <a:rPr lang="en-GB" sz="2000" dirty="0" smtClean="0"/>
              <a:t> </a:t>
            </a:r>
            <a:r>
              <a:rPr lang="en-GB" sz="2000" dirty="0" err="1" smtClean="0"/>
              <a:t>gỗ</a:t>
            </a:r>
            <a:r>
              <a:rPr lang="en-GB" sz="2000" dirty="0" smtClean="0"/>
              <a:t> </a:t>
            </a:r>
            <a:r>
              <a:rPr lang="en-GB" sz="2000" dirty="0" err="1" smtClean="0"/>
              <a:t>trong</a:t>
            </a:r>
            <a:r>
              <a:rPr lang="en-GB" sz="2000" dirty="0" smtClean="0"/>
              <a:t> </a:t>
            </a:r>
            <a:r>
              <a:rPr lang="en-GB" sz="2000" dirty="0" err="1" smtClean="0"/>
              <a:t>lý</a:t>
            </a:r>
            <a:r>
              <a:rPr lang="en-GB" sz="2000" dirty="0" smtClean="0"/>
              <a:t> </a:t>
            </a:r>
            <a:r>
              <a:rPr lang="en-GB" sz="2000" dirty="0" err="1" smtClean="0"/>
              <a:t>lịch</a:t>
            </a:r>
            <a:r>
              <a:rPr lang="en-GB" sz="2000" dirty="0" smtClean="0"/>
              <a:t> </a:t>
            </a:r>
            <a:r>
              <a:rPr lang="en-GB" sz="2000" dirty="0" err="1" smtClean="0"/>
              <a:t>từ</a:t>
            </a:r>
            <a:r>
              <a:rPr lang="en-GB" sz="2000" dirty="0" smtClean="0"/>
              <a:t> </a:t>
            </a:r>
            <a:r>
              <a:rPr lang="en-GB" sz="2000" dirty="0" err="1" smtClean="0"/>
              <a:t>rừng</a:t>
            </a:r>
            <a:r>
              <a:rPr lang="en-GB" sz="2000" dirty="0" smtClean="0"/>
              <a:t>, </a:t>
            </a:r>
            <a:r>
              <a:rPr lang="en-GB" sz="2000" dirty="0" err="1" smtClean="0"/>
              <a:t>lập</a:t>
            </a:r>
            <a:r>
              <a:rPr lang="en-GB" sz="2000" dirty="0" smtClean="0"/>
              <a:t> </a:t>
            </a:r>
            <a:r>
              <a:rPr lang="en-GB" sz="2000" dirty="0" err="1" smtClean="0"/>
              <a:t>bảng</a:t>
            </a:r>
            <a:r>
              <a:rPr lang="en-GB" sz="2000" dirty="0" smtClean="0"/>
              <a:t> </a:t>
            </a:r>
            <a:r>
              <a:rPr lang="en-GB" sz="2000" dirty="0" err="1" smtClean="0"/>
              <a:t>kê</a:t>
            </a:r>
            <a:r>
              <a:rPr lang="en-GB" sz="2000" dirty="0" smtClean="0"/>
              <a:t> </a:t>
            </a:r>
            <a:r>
              <a:rPr lang="en-GB" sz="2000" dirty="0" err="1" smtClean="0"/>
              <a:t>của</a:t>
            </a:r>
            <a:r>
              <a:rPr lang="en-GB" sz="2000" dirty="0" smtClean="0"/>
              <a:t> </a:t>
            </a:r>
            <a:r>
              <a:rPr lang="en-GB" sz="2000" dirty="0" err="1" smtClean="0"/>
              <a:t>xưởng</a:t>
            </a:r>
            <a:r>
              <a:rPr lang="en-GB" sz="2000" dirty="0" smtClean="0"/>
              <a:t> </a:t>
            </a:r>
            <a:r>
              <a:rPr lang="en-GB" sz="2000" dirty="0" err="1" smtClean="0"/>
              <a:t>xẻ</a:t>
            </a:r>
            <a:r>
              <a:rPr lang="en-GB" sz="2000" dirty="0" smtClean="0"/>
              <a:t> </a:t>
            </a:r>
            <a:r>
              <a:rPr lang="en-GB" sz="2000" dirty="0" err="1" smtClean="0"/>
              <a:t>trong</a:t>
            </a:r>
            <a:r>
              <a:rPr lang="en-GB" sz="2000" dirty="0" smtClean="0"/>
              <a:t> </a:t>
            </a:r>
            <a:r>
              <a:rPr lang="en-GB" sz="2000" dirty="0" err="1" smtClean="0"/>
              <a:t>đó</a:t>
            </a:r>
            <a:r>
              <a:rPr lang="en-GB" sz="2000" dirty="0" smtClean="0"/>
              <a:t> </a:t>
            </a:r>
            <a:r>
              <a:rPr lang="en-GB" sz="2000" dirty="0" err="1" smtClean="0"/>
              <a:t>có</a:t>
            </a:r>
            <a:r>
              <a:rPr lang="en-GB" sz="2000" dirty="0" smtClean="0"/>
              <a:t> </a:t>
            </a:r>
            <a:r>
              <a:rPr lang="en-GB" sz="2000" dirty="0" err="1" smtClean="0"/>
              <a:t>số</a:t>
            </a:r>
            <a:r>
              <a:rPr lang="en-GB" sz="2000" dirty="0" smtClean="0"/>
              <a:t> </a:t>
            </a:r>
            <a:r>
              <a:rPr lang="en-GB" sz="2000" dirty="0" err="1" smtClean="0"/>
              <a:t>hiệu</a:t>
            </a:r>
            <a:r>
              <a:rPr lang="en-GB" sz="2000" dirty="0" smtClean="0"/>
              <a:t> </a:t>
            </a:r>
            <a:r>
              <a:rPr lang="en-GB" sz="2000" dirty="0" err="1" smtClean="0"/>
              <a:t>lóng</a:t>
            </a:r>
            <a:r>
              <a:rPr lang="en-GB" sz="2000" dirty="0" smtClean="0"/>
              <a:t> </a:t>
            </a:r>
            <a:r>
              <a:rPr lang="en-GB" sz="2000" dirty="0" err="1" smtClean="0"/>
              <a:t>gỗ</a:t>
            </a:r>
            <a:endParaRPr lang="en-GB" sz="2000" dirty="0"/>
          </a:p>
          <a:p>
            <a:r>
              <a:rPr lang="en-GB" sz="2400" dirty="0" err="1" smtClean="0"/>
              <a:t>Các</a:t>
            </a:r>
            <a:r>
              <a:rPr lang="en-GB" sz="2400" dirty="0" smtClean="0"/>
              <a:t> </a:t>
            </a:r>
            <a:r>
              <a:rPr lang="en-GB" sz="2400" dirty="0" err="1" smtClean="0"/>
              <a:t>hệ</a:t>
            </a:r>
            <a:r>
              <a:rPr lang="en-GB" sz="2400" dirty="0" smtClean="0"/>
              <a:t> </a:t>
            </a:r>
            <a:r>
              <a:rPr lang="en-GB" sz="2400" dirty="0" err="1" smtClean="0"/>
              <a:t>thống</a:t>
            </a:r>
            <a:r>
              <a:rPr lang="en-GB" sz="2400" dirty="0" smtClean="0"/>
              <a:t> </a:t>
            </a:r>
            <a:r>
              <a:rPr lang="en-GB" sz="2400" dirty="0" err="1" smtClean="0"/>
              <a:t>nội</a:t>
            </a:r>
            <a:r>
              <a:rPr lang="en-GB" sz="2400" dirty="0" smtClean="0"/>
              <a:t> </a:t>
            </a:r>
            <a:r>
              <a:rPr lang="en-GB" sz="2400" dirty="0" err="1" smtClean="0"/>
              <a:t>bộ</a:t>
            </a:r>
            <a:r>
              <a:rPr lang="en-GB" sz="2400" dirty="0" smtClean="0"/>
              <a:t> </a:t>
            </a:r>
            <a:r>
              <a:rPr lang="en-GB" sz="2400" dirty="0" err="1" smtClean="0"/>
              <a:t>của</a:t>
            </a:r>
            <a:r>
              <a:rPr lang="en-GB" sz="2400" dirty="0" smtClean="0"/>
              <a:t> </a:t>
            </a:r>
            <a:r>
              <a:rPr lang="en-GB" sz="2400" dirty="0" err="1" smtClean="0"/>
              <a:t>xưởng</a:t>
            </a:r>
            <a:r>
              <a:rPr lang="en-GB" sz="2400" dirty="0" smtClean="0"/>
              <a:t> </a:t>
            </a:r>
            <a:r>
              <a:rPr lang="en-GB" sz="2400" dirty="0" err="1" smtClean="0"/>
              <a:t>xẻ</a:t>
            </a:r>
            <a:r>
              <a:rPr lang="en-GB" sz="2400" dirty="0" smtClean="0"/>
              <a:t>: </a:t>
            </a:r>
            <a:r>
              <a:rPr lang="en-GB" sz="2400" dirty="0" err="1" smtClean="0"/>
              <a:t>làm</a:t>
            </a:r>
            <a:r>
              <a:rPr lang="en-GB" sz="2400" dirty="0" smtClean="0"/>
              <a:t> </a:t>
            </a:r>
            <a:r>
              <a:rPr lang="en-GB" sz="2400" dirty="0" err="1" smtClean="0"/>
              <a:t>thế</a:t>
            </a:r>
            <a:r>
              <a:rPr lang="en-GB" sz="2400" dirty="0" smtClean="0"/>
              <a:t> </a:t>
            </a:r>
            <a:r>
              <a:rPr lang="en-GB" sz="2400" dirty="0" err="1" smtClean="0"/>
              <a:t>nào</a:t>
            </a:r>
            <a:r>
              <a:rPr lang="en-GB" sz="2400" dirty="0" smtClean="0"/>
              <a:t> </a:t>
            </a:r>
            <a:r>
              <a:rPr lang="en-GB" sz="2400" dirty="0" err="1" smtClean="0"/>
              <a:t>để</a:t>
            </a:r>
            <a:r>
              <a:rPr lang="en-GB" sz="2400" dirty="0" smtClean="0"/>
              <a:t> </a:t>
            </a:r>
            <a:r>
              <a:rPr lang="en-GB" sz="2400" dirty="0" err="1" smtClean="0"/>
              <a:t>tách</a:t>
            </a:r>
            <a:r>
              <a:rPr lang="en-GB" sz="2400" dirty="0" smtClean="0"/>
              <a:t> </a:t>
            </a:r>
            <a:r>
              <a:rPr lang="en-GB" sz="2400" dirty="0" err="1" smtClean="0"/>
              <a:t>biệt</a:t>
            </a:r>
            <a:r>
              <a:rPr lang="en-GB" sz="2400" dirty="0" smtClean="0"/>
              <a:t> </a:t>
            </a:r>
            <a:r>
              <a:rPr lang="en-GB" sz="2400" dirty="0" err="1" smtClean="0"/>
              <a:t>nguyên</a:t>
            </a:r>
            <a:r>
              <a:rPr lang="en-GB" sz="2400" dirty="0" smtClean="0"/>
              <a:t> </a:t>
            </a:r>
            <a:r>
              <a:rPr lang="en-GB" sz="2400" dirty="0" err="1" smtClean="0"/>
              <a:t>liệu</a:t>
            </a:r>
            <a:r>
              <a:rPr lang="en-GB" sz="2400" dirty="0" smtClean="0"/>
              <a:t>?</a:t>
            </a:r>
            <a:endParaRPr lang="en-GB" sz="2400" dirty="0"/>
          </a:p>
          <a:p>
            <a:pPr lvl="1"/>
            <a:r>
              <a:rPr lang="en-GB" sz="2000" dirty="0" smtClean="0"/>
              <a:t>Quy </a:t>
            </a:r>
            <a:r>
              <a:rPr lang="en-GB" sz="2000" dirty="0" err="1" smtClean="0"/>
              <a:t>trình</a:t>
            </a:r>
            <a:r>
              <a:rPr lang="en-GB" sz="2000" dirty="0" smtClean="0"/>
              <a:t> </a:t>
            </a:r>
            <a:r>
              <a:rPr lang="en-GB" sz="2000" dirty="0" err="1" smtClean="0"/>
              <a:t>được</a:t>
            </a:r>
            <a:r>
              <a:rPr lang="en-GB" sz="2000" dirty="0" smtClean="0"/>
              <a:t> </a:t>
            </a:r>
            <a:r>
              <a:rPr lang="en-GB" sz="2000" dirty="0" err="1" smtClean="0"/>
              <a:t>văn</a:t>
            </a:r>
            <a:r>
              <a:rPr lang="en-GB" sz="2000" dirty="0" smtClean="0"/>
              <a:t> </a:t>
            </a:r>
            <a:r>
              <a:rPr lang="en-GB" sz="2000" dirty="0" err="1" smtClean="0"/>
              <a:t>bản</a:t>
            </a:r>
            <a:r>
              <a:rPr lang="en-GB" sz="2000" dirty="0" smtClean="0"/>
              <a:t> </a:t>
            </a:r>
            <a:r>
              <a:rPr lang="en-GB" sz="2000" dirty="0" err="1" smtClean="0"/>
              <a:t>hóa</a:t>
            </a:r>
            <a:r>
              <a:rPr lang="en-GB" sz="2000" dirty="0" smtClean="0"/>
              <a:t> </a:t>
            </a:r>
            <a:r>
              <a:rPr lang="en-GB" sz="2000" dirty="0" err="1" smtClean="0"/>
              <a:t>và</a:t>
            </a:r>
            <a:r>
              <a:rPr lang="en-GB" sz="2000" dirty="0" smtClean="0"/>
              <a:t> </a:t>
            </a:r>
            <a:r>
              <a:rPr lang="en-GB" sz="2000" dirty="0" err="1" smtClean="0"/>
              <a:t>bằng</a:t>
            </a:r>
            <a:r>
              <a:rPr lang="en-GB" sz="2000" dirty="0" smtClean="0"/>
              <a:t> </a:t>
            </a:r>
            <a:r>
              <a:rPr lang="en-GB" sz="2000" dirty="0" err="1" smtClean="0"/>
              <a:t>chứng</a:t>
            </a:r>
            <a:r>
              <a:rPr lang="en-GB" sz="2000" dirty="0" smtClean="0"/>
              <a:t> </a:t>
            </a:r>
            <a:r>
              <a:rPr lang="en-GB" sz="2000" dirty="0" err="1" smtClean="0"/>
              <a:t>đánh</a:t>
            </a:r>
            <a:r>
              <a:rPr lang="en-GB" sz="2000" dirty="0" smtClean="0"/>
              <a:t> </a:t>
            </a:r>
            <a:r>
              <a:rPr lang="en-GB" sz="2000" dirty="0" err="1" smtClean="0"/>
              <a:t>giá</a:t>
            </a:r>
            <a:endParaRPr lang="en-US" sz="2000" dirty="0"/>
          </a:p>
        </p:txBody>
      </p:sp>
      <p:sp>
        <p:nvSpPr>
          <p:cNvPr id="11" name="Slide Number Placeholder 10"/>
          <p:cNvSpPr>
            <a:spLocks noGrp="1"/>
          </p:cNvSpPr>
          <p:nvPr>
            <p:ph type="sldNum" sz="quarter" idx="12"/>
          </p:nvPr>
        </p:nvSpPr>
        <p:spPr/>
        <p:txBody>
          <a:bodyPr/>
          <a:lstStyle/>
          <a:p>
            <a:fld id="{358DAFE8-1C9A-4E30-8B03-C25BBFE13FC9}" type="slidenum">
              <a:rPr lang="en-GB" smtClean="0"/>
              <a:pPr/>
              <a:t>30</a:t>
            </a:fld>
            <a:endParaRPr lang="en-GB"/>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665" y="4207878"/>
            <a:ext cx="8463978" cy="2266311"/>
          </a:xfrm>
          <a:prstGeom prst="rect">
            <a:avLst/>
          </a:prstGeom>
          <a:effectLst/>
        </p:spPr>
      </p:pic>
    </p:spTree>
    <p:extLst>
      <p:ext uri="{BB962C8B-B14F-4D97-AF65-F5344CB8AC3E}">
        <p14:creationId xmlns:p14="http://schemas.microsoft.com/office/powerpoint/2010/main" val="32409841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smtClean="0">
                <a:solidFill>
                  <a:srgbClr val="006600"/>
                </a:solidFill>
              </a:rPr>
              <a:t>Thông</a:t>
            </a:r>
            <a:r>
              <a:rPr lang="en-GB" dirty="0" smtClean="0">
                <a:solidFill>
                  <a:srgbClr val="006600"/>
                </a:solidFill>
              </a:rPr>
              <a:t> tin </a:t>
            </a:r>
            <a:r>
              <a:rPr lang="en-GB" dirty="0" err="1" smtClean="0">
                <a:solidFill>
                  <a:srgbClr val="006600"/>
                </a:solidFill>
              </a:rPr>
              <a:t>chuỗi</a:t>
            </a:r>
            <a:r>
              <a:rPr lang="en-GB" dirty="0" smtClean="0">
                <a:solidFill>
                  <a:srgbClr val="006600"/>
                </a:solidFill>
              </a:rPr>
              <a:t> </a:t>
            </a:r>
            <a:r>
              <a:rPr lang="en-GB" dirty="0" err="1" smtClean="0">
                <a:solidFill>
                  <a:srgbClr val="006600"/>
                </a:solidFill>
              </a:rPr>
              <a:t>cung</a:t>
            </a:r>
            <a:r>
              <a:rPr lang="en-GB" dirty="0" smtClean="0">
                <a:solidFill>
                  <a:srgbClr val="006600"/>
                </a:solidFill>
              </a:rPr>
              <a:t> – </a:t>
            </a:r>
            <a:r>
              <a:rPr lang="en-GB" dirty="0" err="1" smtClean="0">
                <a:solidFill>
                  <a:srgbClr val="006600"/>
                </a:solidFill>
              </a:rPr>
              <a:t>bằng</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khả</a:t>
            </a:r>
            <a:r>
              <a:rPr lang="en-GB" dirty="0" smtClean="0">
                <a:solidFill>
                  <a:srgbClr val="006600"/>
                </a:solidFill>
              </a:rPr>
              <a:t> </a:t>
            </a:r>
            <a:r>
              <a:rPr lang="en-GB" dirty="0" err="1" smtClean="0">
                <a:solidFill>
                  <a:srgbClr val="006600"/>
                </a:solidFill>
              </a:rPr>
              <a:t>năng</a:t>
            </a:r>
            <a:r>
              <a:rPr lang="en-GB" dirty="0" smtClean="0">
                <a:solidFill>
                  <a:srgbClr val="006600"/>
                </a:solidFill>
              </a:rPr>
              <a:t> </a:t>
            </a:r>
            <a:r>
              <a:rPr lang="en-GB" dirty="0" err="1" smtClean="0">
                <a:solidFill>
                  <a:srgbClr val="006600"/>
                </a:solidFill>
              </a:rPr>
              <a:t>truy</a:t>
            </a:r>
            <a:r>
              <a:rPr lang="en-GB" dirty="0" smtClean="0">
                <a:solidFill>
                  <a:srgbClr val="006600"/>
                </a:solidFill>
              </a:rPr>
              <a:t> </a:t>
            </a:r>
            <a:r>
              <a:rPr lang="en-GB" dirty="0" err="1" smtClean="0">
                <a:solidFill>
                  <a:srgbClr val="006600"/>
                </a:solidFill>
              </a:rPr>
              <a:t>xuất</a:t>
            </a:r>
            <a:endParaRPr lang="en-US" dirty="0"/>
          </a:p>
        </p:txBody>
      </p:sp>
      <p:sp>
        <p:nvSpPr>
          <p:cNvPr id="3" name="Content Placeholder 2"/>
          <p:cNvSpPr>
            <a:spLocks noGrp="1"/>
          </p:cNvSpPr>
          <p:nvPr>
            <p:ph idx="1"/>
          </p:nvPr>
        </p:nvSpPr>
        <p:spPr>
          <a:xfrm>
            <a:off x="445477" y="1805651"/>
            <a:ext cx="4829908" cy="4760249"/>
          </a:xfrm>
        </p:spPr>
        <p:txBody>
          <a:bodyPr>
            <a:normAutofit/>
          </a:bodyPr>
          <a:lstStyle/>
          <a:p>
            <a:r>
              <a:rPr lang="en-GB" dirty="0" err="1" smtClean="0"/>
              <a:t>Vận</a:t>
            </a:r>
            <a:r>
              <a:rPr lang="en-GB" dirty="0" smtClean="0"/>
              <a:t> </a:t>
            </a:r>
            <a:r>
              <a:rPr lang="en-GB" dirty="0" err="1" smtClean="0"/>
              <a:t>đơn</a:t>
            </a:r>
            <a:endParaRPr lang="en-GB" dirty="0"/>
          </a:p>
          <a:p>
            <a:r>
              <a:rPr lang="en-GB" dirty="0" smtClean="0"/>
              <a:t>Hồ </a:t>
            </a:r>
            <a:r>
              <a:rPr lang="en-GB" dirty="0" err="1" smtClean="0"/>
              <a:t>sơ</a:t>
            </a:r>
            <a:r>
              <a:rPr lang="en-GB" dirty="0" smtClean="0"/>
              <a:t> </a:t>
            </a:r>
            <a:r>
              <a:rPr lang="en-GB" dirty="0" err="1" smtClean="0"/>
              <a:t>vận</a:t>
            </a:r>
            <a:r>
              <a:rPr lang="en-GB" dirty="0" smtClean="0"/>
              <a:t> </a:t>
            </a:r>
            <a:r>
              <a:rPr lang="en-GB" dirty="0" err="1" smtClean="0"/>
              <a:t>chuyển</a:t>
            </a:r>
            <a:r>
              <a:rPr lang="en-GB" dirty="0" smtClean="0"/>
              <a:t> </a:t>
            </a:r>
            <a:r>
              <a:rPr lang="en-GB" dirty="0" err="1" smtClean="0"/>
              <a:t>và</a:t>
            </a:r>
            <a:r>
              <a:rPr lang="en-GB" dirty="0" smtClean="0"/>
              <a:t> </a:t>
            </a:r>
            <a:r>
              <a:rPr lang="en-GB" dirty="0" err="1" smtClean="0"/>
              <a:t>giao</a:t>
            </a:r>
            <a:r>
              <a:rPr lang="en-GB" dirty="0" smtClean="0"/>
              <a:t> </a:t>
            </a:r>
            <a:r>
              <a:rPr lang="en-GB" dirty="0" err="1" smtClean="0"/>
              <a:t>nhận</a:t>
            </a:r>
            <a:endParaRPr lang="en-GB" dirty="0"/>
          </a:p>
          <a:p>
            <a:pPr lvl="1"/>
            <a:r>
              <a:rPr lang="en-GB" dirty="0" err="1" smtClean="0"/>
              <a:t>Hóa</a:t>
            </a:r>
            <a:r>
              <a:rPr lang="en-GB" dirty="0" smtClean="0"/>
              <a:t> </a:t>
            </a:r>
            <a:r>
              <a:rPr lang="en-GB" dirty="0" err="1" smtClean="0"/>
              <a:t>đơn</a:t>
            </a:r>
            <a:r>
              <a:rPr lang="en-GB" dirty="0" smtClean="0"/>
              <a:t> (Invoices), </a:t>
            </a:r>
            <a:r>
              <a:rPr lang="en-GB" dirty="0" err="1" smtClean="0"/>
              <a:t>hồ</a:t>
            </a:r>
            <a:r>
              <a:rPr lang="en-GB" dirty="0" smtClean="0"/>
              <a:t> </a:t>
            </a:r>
            <a:r>
              <a:rPr lang="en-GB" dirty="0" err="1" smtClean="0"/>
              <a:t>sơ</a:t>
            </a:r>
            <a:r>
              <a:rPr lang="en-GB" dirty="0" smtClean="0"/>
              <a:t> </a:t>
            </a:r>
            <a:r>
              <a:rPr lang="en-GB" dirty="0" err="1" smtClean="0"/>
              <a:t>giao</a:t>
            </a:r>
            <a:r>
              <a:rPr lang="en-GB" dirty="0" smtClean="0"/>
              <a:t> </a:t>
            </a:r>
            <a:r>
              <a:rPr lang="en-GB" dirty="0" err="1" smtClean="0"/>
              <a:t>nhận</a:t>
            </a:r>
            <a:r>
              <a:rPr lang="en-GB" dirty="0" smtClean="0"/>
              <a:t> (delivery notes)</a:t>
            </a:r>
            <a:endParaRPr lang="en-GB" dirty="0"/>
          </a:p>
          <a:p>
            <a:r>
              <a:rPr lang="en-GB" dirty="0" err="1" smtClean="0"/>
              <a:t>Chứng</a:t>
            </a:r>
            <a:r>
              <a:rPr lang="en-GB" dirty="0" smtClean="0"/>
              <a:t> </a:t>
            </a:r>
            <a:r>
              <a:rPr lang="en-GB" dirty="0" err="1" smtClean="0"/>
              <a:t>nhận</a:t>
            </a:r>
            <a:r>
              <a:rPr lang="en-GB" dirty="0" smtClean="0"/>
              <a:t> </a:t>
            </a:r>
            <a:r>
              <a:rPr lang="en-GB" dirty="0" err="1" smtClean="0"/>
              <a:t>xuất</a:t>
            </a:r>
            <a:r>
              <a:rPr lang="en-GB" dirty="0" smtClean="0"/>
              <a:t> </a:t>
            </a:r>
            <a:r>
              <a:rPr lang="en-GB" dirty="0" err="1" smtClean="0"/>
              <a:t>khẩu</a:t>
            </a:r>
            <a:endParaRPr lang="en-GB" dirty="0"/>
          </a:p>
          <a:p>
            <a:pPr lvl="1"/>
            <a:r>
              <a:rPr lang="en-GB" dirty="0"/>
              <a:t>Do the dates coincide etc.</a:t>
            </a:r>
          </a:p>
          <a:p>
            <a:r>
              <a:rPr lang="en-GB" dirty="0" err="1" smtClean="0"/>
              <a:t>Truy</a:t>
            </a:r>
            <a:r>
              <a:rPr lang="en-GB" dirty="0" smtClean="0"/>
              <a:t> </a:t>
            </a:r>
            <a:r>
              <a:rPr lang="en-GB" dirty="0" err="1" smtClean="0"/>
              <a:t>xuất</a:t>
            </a:r>
            <a:r>
              <a:rPr lang="en-GB" dirty="0" smtClean="0"/>
              <a:t> </a:t>
            </a:r>
            <a:r>
              <a:rPr lang="en-GB" dirty="0" err="1" smtClean="0"/>
              <a:t>gỗ</a:t>
            </a:r>
            <a:r>
              <a:rPr lang="en-GB" dirty="0" smtClean="0"/>
              <a:t> </a:t>
            </a:r>
            <a:r>
              <a:rPr lang="en-GB" dirty="0" err="1" smtClean="0"/>
              <a:t>tròn</a:t>
            </a:r>
            <a:r>
              <a:rPr lang="en-GB" dirty="0" smtClean="0"/>
              <a:t> </a:t>
            </a:r>
            <a:r>
              <a:rPr lang="en-GB" dirty="0" err="1" smtClean="0"/>
              <a:t>tại</a:t>
            </a:r>
            <a:r>
              <a:rPr lang="en-GB" dirty="0" smtClean="0"/>
              <a:t> </a:t>
            </a:r>
            <a:r>
              <a:rPr lang="en-GB" dirty="0" err="1" smtClean="0"/>
              <a:t>các</a:t>
            </a:r>
            <a:r>
              <a:rPr lang="en-GB" dirty="0" smtClean="0"/>
              <a:t> </a:t>
            </a:r>
            <a:r>
              <a:rPr lang="en-GB" dirty="0" err="1" smtClean="0"/>
              <a:t>doanh</a:t>
            </a:r>
            <a:r>
              <a:rPr lang="en-GB" dirty="0" smtClean="0"/>
              <a:t> </a:t>
            </a:r>
            <a:r>
              <a:rPr lang="en-GB" dirty="0" err="1" smtClean="0"/>
              <a:t>nghiệp</a:t>
            </a:r>
            <a:r>
              <a:rPr lang="en-GB" dirty="0" smtClean="0"/>
              <a:t> </a:t>
            </a:r>
            <a:r>
              <a:rPr lang="en-GB" dirty="0" err="1" smtClean="0"/>
              <a:t>thương</a:t>
            </a:r>
            <a:r>
              <a:rPr lang="en-GB" dirty="0" smtClean="0"/>
              <a:t> </a:t>
            </a:r>
            <a:r>
              <a:rPr lang="en-GB" dirty="0" err="1" smtClean="0"/>
              <a:t>mại</a:t>
            </a:r>
            <a:r>
              <a:rPr lang="en-GB" dirty="0" smtClean="0"/>
              <a:t> </a:t>
            </a:r>
            <a:r>
              <a:rPr lang="en-GB" dirty="0" err="1" smtClean="0"/>
              <a:t>gỗ</a:t>
            </a:r>
            <a:endParaRPr lang="en-US" dirty="0"/>
          </a:p>
        </p:txBody>
      </p:sp>
      <p:sp>
        <p:nvSpPr>
          <p:cNvPr id="10" name="Slide Number Placeholder 9"/>
          <p:cNvSpPr>
            <a:spLocks noGrp="1"/>
          </p:cNvSpPr>
          <p:nvPr>
            <p:ph type="sldNum" sz="quarter" idx="12"/>
          </p:nvPr>
        </p:nvSpPr>
        <p:spPr/>
        <p:txBody>
          <a:bodyPr/>
          <a:lstStyle/>
          <a:p>
            <a:fld id="{358DAFE8-1C9A-4E30-8B03-C25BBFE13FC9}" type="slidenum">
              <a:rPr lang="en-GB" smtClean="0"/>
              <a:pPr/>
              <a:t>31</a:t>
            </a:fld>
            <a:endParaRPr lang="en-GB"/>
          </a:p>
        </p:txBody>
      </p:sp>
      <p:pic>
        <p:nvPicPr>
          <p:cNvPr id="11" name="Picture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75385" y="1622425"/>
            <a:ext cx="3314700" cy="4943475"/>
          </a:xfrm>
          <a:prstGeom prst="rect">
            <a:avLst/>
          </a:prstGeom>
          <a:effectLst/>
        </p:spPr>
      </p:pic>
    </p:spTree>
    <p:extLst>
      <p:ext uri="{BB962C8B-B14F-4D97-AF65-F5344CB8AC3E}">
        <p14:creationId xmlns:p14="http://schemas.microsoft.com/office/powerpoint/2010/main" val="30469004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332" y="866258"/>
            <a:ext cx="7886700" cy="593155"/>
          </a:xfrm>
        </p:spPr>
        <p:txBody>
          <a:bodyPr>
            <a:normAutofit fontScale="90000"/>
          </a:bodyPr>
          <a:lstStyle/>
          <a:p>
            <a:r>
              <a:rPr lang="en-AU" dirty="0" err="1" smtClean="0">
                <a:solidFill>
                  <a:srgbClr val="006600"/>
                </a:solidFill>
                <a:ea typeface="MS Gothic" pitchFamily="49" charset="-128"/>
              </a:rPr>
              <a:t>Những</a:t>
            </a:r>
            <a:r>
              <a:rPr lang="en-AU" dirty="0" smtClean="0">
                <a:solidFill>
                  <a:srgbClr val="006600"/>
                </a:solidFill>
                <a:ea typeface="MS Gothic" pitchFamily="49" charset="-128"/>
              </a:rPr>
              <a:t> </a:t>
            </a:r>
            <a:r>
              <a:rPr lang="en-AU" dirty="0" err="1" smtClean="0">
                <a:solidFill>
                  <a:srgbClr val="006600"/>
                </a:solidFill>
                <a:ea typeface="MS Gothic" pitchFamily="49" charset="-128"/>
              </a:rPr>
              <a:t>bằng</a:t>
            </a:r>
            <a:r>
              <a:rPr lang="en-AU" dirty="0" smtClean="0">
                <a:solidFill>
                  <a:srgbClr val="006600"/>
                </a:solidFill>
                <a:ea typeface="MS Gothic" pitchFamily="49" charset="-128"/>
              </a:rPr>
              <a:t> </a:t>
            </a:r>
            <a:r>
              <a:rPr lang="en-AU" dirty="0" err="1" smtClean="0">
                <a:solidFill>
                  <a:srgbClr val="006600"/>
                </a:solidFill>
                <a:ea typeface="MS Gothic" pitchFamily="49" charset="-128"/>
              </a:rPr>
              <a:t>chứng</a:t>
            </a:r>
            <a:r>
              <a:rPr lang="en-AU" dirty="0" smtClean="0">
                <a:solidFill>
                  <a:srgbClr val="006600"/>
                </a:solidFill>
                <a:ea typeface="MS Gothic" pitchFamily="49" charset="-128"/>
              </a:rPr>
              <a:t> </a:t>
            </a:r>
            <a:r>
              <a:rPr lang="en-AU" dirty="0" err="1" smtClean="0">
                <a:solidFill>
                  <a:srgbClr val="006600"/>
                </a:solidFill>
                <a:ea typeface="MS Gothic" pitchFamily="49" charset="-128"/>
              </a:rPr>
              <a:t>nào</a:t>
            </a:r>
            <a:r>
              <a:rPr lang="en-AU" dirty="0" smtClean="0">
                <a:solidFill>
                  <a:srgbClr val="006600"/>
                </a:solidFill>
                <a:ea typeface="MS Gothic" pitchFamily="49" charset="-128"/>
              </a:rPr>
              <a:t> </a:t>
            </a:r>
            <a:r>
              <a:rPr lang="en-AU" dirty="0" err="1" smtClean="0">
                <a:solidFill>
                  <a:srgbClr val="006600"/>
                </a:solidFill>
                <a:ea typeface="MS Gothic" pitchFamily="49" charset="-128"/>
              </a:rPr>
              <a:t>cần</a:t>
            </a:r>
            <a:r>
              <a:rPr lang="en-AU" dirty="0" smtClean="0">
                <a:solidFill>
                  <a:srgbClr val="006600"/>
                </a:solidFill>
                <a:ea typeface="MS Gothic" pitchFamily="49" charset="-128"/>
              </a:rPr>
              <a:t> </a:t>
            </a:r>
            <a:r>
              <a:rPr lang="en-AU" dirty="0" err="1" smtClean="0">
                <a:solidFill>
                  <a:srgbClr val="006600"/>
                </a:solidFill>
                <a:ea typeface="MS Gothic" pitchFamily="49" charset="-128"/>
              </a:rPr>
              <a:t>rà</a:t>
            </a:r>
            <a:r>
              <a:rPr lang="en-AU" dirty="0" smtClean="0">
                <a:solidFill>
                  <a:srgbClr val="006600"/>
                </a:solidFill>
                <a:ea typeface="MS Gothic" pitchFamily="49" charset="-128"/>
              </a:rPr>
              <a:t> </a:t>
            </a:r>
            <a:r>
              <a:rPr lang="en-AU" dirty="0" err="1" smtClean="0">
                <a:solidFill>
                  <a:srgbClr val="006600"/>
                </a:solidFill>
                <a:ea typeface="MS Gothic" pitchFamily="49" charset="-128"/>
              </a:rPr>
              <a:t>soát</a:t>
            </a:r>
            <a:r>
              <a:rPr lang="en-AU" dirty="0" smtClean="0">
                <a:solidFill>
                  <a:srgbClr val="006600"/>
                </a:solidFill>
                <a:ea typeface="MS Gothic" pitchFamily="49" charset="-128"/>
              </a:rPr>
              <a:t> </a:t>
            </a:r>
            <a:r>
              <a:rPr lang="en-AU" dirty="0" err="1" smtClean="0">
                <a:solidFill>
                  <a:srgbClr val="006600"/>
                </a:solidFill>
                <a:ea typeface="MS Gothic" pitchFamily="49" charset="-128"/>
              </a:rPr>
              <a:t>và</a:t>
            </a:r>
            <a:r>
              <a:rPr lang="en-AU" dirty="0" smtClean="0">
                <a:solidFill>
                  <a:srgbClr val="006600"/>
                </a:solidFill>
                <a:ea typeface="MS Gothic" pitchFamily="49" charset="-128"/>
              </a:rPr>
              <a:t> </a:t>
            </a:r>
            <a:r>
              <a:rPr lang="en-AU" dirty="0" err="1" smtClean="0">
                <a:solidFill>
                  <a:srgbClr val="006600"/>
                </a:solidFill>
                <a:ea typeface="MS Gothic" pitchFamily="49" charset="-128"/>
              </a:rPr>
              <a:t>chấp</a:t>
            </a:r>
            <a:r>
              <a:rPr lang="en-AU" dirty="0" smtClean="0">
                <a:solidFill>
                  <a:srgbClr val="006600"/>
                </a:solidFill>
                <a:ea typeface="MS Gothic" pitchFamily="49" charset="-128"/>
              </a:rPr>
              <a:t> </a:t>
            </a:r>
            <a:r>
              <a:rPr lang="en-AU" dirty="0" err="1" smtClean="0">
                <a:solidFill>
                  <a:srgbClr val="006600"/>
                </a:solidFill>
                <a:ea typeface="MS Gothic" pitchFamily="49" charset="-128"/>
              </a:rPr>
              <a:t>nhận</a:t>
            </a:r>
            <a:r>
              <a:rPr lang="en-AU" dirty="0" smtClean="0">
                <a:solidFill>
                  <a:srgbClr val="006600"/>
                </a:solidFill>
                <a:ea typeface="MS Gothic" pitchFamily="49" charset="-128"/>
              </a:rPr>
              <a:t>? (1/2)</a:t>
            </a:r>
            <a:endParaRPr lang="en-US" dirty="0"/>
          </a:p>
        </p:txBody>
      </p:sp>
      <p:sp>
        <p:nvSpPr>
          <p:cNvPr id="3" name="Content Placeholder 2"/>
          <p:cNvSpPr>
            <a:spLocks noGrp="1"/>
          </p:cNvSpPr>
          <p:nvPr>
            <p:ph idx="1"/>
          </p:nvPr>
        </p:nvSpPr>
        <p:spPr>
          <a:xfrm>
            <a:off x="515815" y="1736203"/>
            <a:ext cx="7094806" cy="4585857"/>
          </a:xfrm>
        </p:spPr>
        <p:txBody>
          <a:bodyPr>
            <a:normAutofit/>
          </a:bodyPr>
          <a:lstStyle/>
          <a:p>
            <a:r>
              <a:rPr lang="en-US" dirty="0" smtClean="0"/>
              <a:t>Hồ </a:t>
            </a:r>
            <a:r>
              <a:rPr lang="en-US" dirty="0" err="1" smtClean="0"/>
              <a:t>sơ</a:t>
            </a:r>
            <a:r>
              <a:rPr lang="en-US" dirty="0" smtClean="0"/>
              <a:t> </a:t>
            </a:r>
            <a:r>
              <a:rPr lang="en-US" dirty="0" err="1" smtClean="0"/>
              <a:t>khai</a:t>
            </a:r>
            <a:r>
              <a:rPr lang="en-US" dirty="0" smtClean="0"/>
              <a:t> </a:t>
            </a:r>
            <a:r>
              <a:rPr lang="en-US" dirty="0" err="1" smtClean="0"/>
              <a:t>thác</a:t>
            </a:r>
            <a:r>
              <a:rPr lang="en-US" dirty="0" smtClean="0"/>
              <a:t> </a:t>
            </a:r>
            <a:r>
              <a:rPr lang="en-US" dirty="0" err="1" smtClean="0"/>
              <a:t>hợp</a:t>
            </a:r>
            <a:r>
              <a:rPr lang="en-US" dirty="0" smtClean="0"/>
              <a:t> </a:t>
            </a:r>
            <a:r>
              <a:rPr lang="en-US" dirty="0" err="1" smtClean="0"/>
              <a:t>pháp</a:t>
            </a:r>
            <a:endParaRPr lang="en-US" dirty="0" smtClean="0"/>
          </a:p>
          <a:p>
            <a:pPr lvl="1"/>
            <a:r>
              <a:rPr lang="en-GB" i="1" dirty="0" smtClean="0"/>
              <a:t>Hợp </a:t>
            </a:r>
            <a:r>
              <a:rPr lang="en-GB" i="1" dirty="0" err="1" smtClean="0"/>
              <a:t>đồng</a:t>
            </a:r>
            <a:r>
              <a:rPr lang="en-GB" i="1" dirty="0" smtClean="0"/>
              <a:t> </a:t>
            </a:r>
            <a:r>
              <a:rPr lang="en-GB" i="1" dirty="0" err="1" smtClean="0"/>
              <a:t>mua</a:t>
            </a:r>
            <a:r>
              <a:rPr lang="en-GB" i="1" dirty="0" smtClean="0"/>
              <a:t> </a:t>
            </a:r>
            <a:r>
              <a:rPr lang="en-GB" i="1" dirty="0" err="1" smtClean="0"/>
              <a:t>bán</a:t>
            </a:r>
            <a:r>
              <a:rPr lang="en-GB" i="1" dirty="0" smtClean="0"/>
              <a:t> </a:t>
            </a:r>
            <a:r>
              <a:rPr lang="en-GB" i="1" dirty="0" err="1" smtClean="0"/>
              <a:t>gỗ</a:t>
            </a:r>
            <a:r>
              <a:rPr lang="en-GB" i="1" dirty="0" smtClean="0"/>
              <a:t>, </a:t>
            </a:r>
            <a:r>
              <a:rPr lang="en-GB" i="1" dirty="0" err="1" smtClean="0"/>
              <a:t>giấy</a:t>
            </a:r>
            <a:r>
              <a:rPr lang="en-GB" i="1" dirty="0" smtClean="0"/>
              <a:t> </a:t>
            </a:r>
            <a:r>
              <a:rPr lang="en-GB" i="1" dirty="0" err="1" smtClean="0"/>
              <a:t>phép</a:t>
            </a:r>
            <a:r>
              <a:rPr lang="en-GB" i="1" dirty="0" smtClean="0"/>
              <a:t> </a:t>
            </a:r>
            <a:r>
              <a:rPr lang="en-GB" i="1" dirty="0" err="1" smtClean="0"/>
              <a:t>khai</a:t>
            </a:r>
            <a:r>
              <a:rPr lang="en-GB" i="1" dirty="0" smtClean="0"/>
              <a:t> </a:t>
            </a:r>
            <a:r>
              <a:rPr lang="en-GB" i="1" dirty="0" err="1" smtClean="0"/>
              <a:t>thác</a:t>
            </a:r>
            <a:r>
              <a:rPr lang="en-GB" i="1" dirty="0" smtClean="0"/>
              <a:t>, </a:t>
            </a:r>
            <a:r>
              <a:rPr lang="en-GB" i="1" dirty="0" err="1" smtClean="0"/>
              <a:t>chứng</a:t>
            </a:r>
            <a:r>
              <a:rPr lang="en-GB" i="1" dirty="0" smtClean="0"/>
              <a:t> </a:t>
            </a:r>
            <a:r>
              <a:rPr lang="en-GB" i="1" dirty="0" err="1" smtClean="0"/>
              <a:t>nhận</a:t>
            </a:r>
            <a:r>
              <a:rPr lang="en-GB" i="1" dirty="0" smtClean="0"/>
              <a:t> </a:t>
            </a:r>
            <a:r>
              <a:rPr lang="en-GB" i="1" dirty="0" err="1" smtClean="0"/>
              <a:t>quyền</a:t>
            </a:r>
            <a:r>
              <a:rPr lang="en-GB" i="1" dirty="0" smtClean="0"/>
              <a:t> </a:t>
            </a:r>
            <a:r>
              <a:rPr lang="en-GB" i="1" dirty="0" err="1" smtClean="0"/>
              <a:t>sử</a:t>
            </a:r>
            <a:r>
              <a:rPr lang="en-GB" i="1" dirty="0" smtClean="0"/>
              <a:t> </a:t>
            </a:r>
            <a:r>
              <a:rPr lang="en-GB" i="1" dirty="0" err="1" smtClean="0"/>
              <a:t>dụng</a:t>
            </a:r>
            <a:r>
              <a:rPr lang="en-GB" i="1" dirty="0" smtClean="0"/>
              <a:t> </a:t>
            </a:r>
            <a:r>
              <a:rPr lang="en-GB" i="1" dirty="0" err="1" smtClean="0"/>
              <a:t>đất</a:t>
            </a:r>
            <a:r>
              <a:rPr lang="en-GB" i="1" dirty="0" smtClean="0"/>
              <a:t>, </a:t>
            </a:r>
            <a:r>
              <a:rPr lang="en-GB" i="1" dirty="0" err="1" smtClean="0"/>
              <a:t>báo</a:t>
            </a:r>
            <a:r>
              <a:rPr lang="en-GB" i="1" dirty="0" smtClean="0"/>
              <a:t> </a:t>
            </a:r>
            <a:r>
              <a:rPr lang="en-GB" i="1" dirty="0" err="1" smtClean="0"/>
              <a:t>cáo</a:t>
            </a:r>
            <a:r>
              <a:rPr lang="en-GB" i="1" dirty="0" smtClean="0"/>
              <a:t> </a:t>
            </a:r>
            <a:r>
              <a:rPr lang="en-GB" i="1" dirty="0" err="1" smtClean="0"/>
              <a:t>Đánh</a:t>
            </a:r>
            <a:r>
              <a:rPr lang="en-GB" i="1" dirty="0" smtClean="0"/>
              <a:t> </a:t>
            </a:r>
            <a:r>
              <a:rPr lang="en-GB" i="1" dirty="0" err="1" smtClean="0"/>
              <a:t>giá</a:t>
            </a:r>
            <a:r>
              <a:rPr lang="en-GB" i="1" dirty="0" smtClean="0"/>
              <a:t> </a:t>
            </a:r>
            <a:r>
              <a:rPr lang="en-GB" i="1" dirty="0" err="1" smtClean="0"/>
              <a:t>tác</a:t>
            </a:r>
            <a:r>
              <a:rPr lang="en-GB" i="1" dirty="0" smtClean="0"/>
              <a:t> </a:t>
            </a:r>
            <a:r>
              <a:rPr lang="en-GB" i="1" dirty="0" err="1" smtClean="0"/>
              <a:t>động</a:t>
            </a:r>
            <a:r>
              <a:rPr lang="en-GB" i="1" dirty="0" smtClean="0"/>
              <a:t> </a:t>
            </a:r>
            <a:r>
              <a:rPr lang="en-GB" i="1" dirty="0" err="1" smtClean="0"/>
              <a:t>môi</a:t>
            </a:r>
            <a:r>
              <a:rPr lang="en-GB" i="1" dirty="0" smtClean="0"/>
              <a:t> </a:t>
            </a:r>
            <a:r>
              <a:rPr lang="en-GB" i="1" dirty="0" err="1" smtClean="0"/>
              <a:t>trường</a:t>
            </a:r>
            <a:r>
              <a:rPr lang="en-GB" i="1" dirty="0" smtClean="0"/>
              <a:t>, </a:t>
            </a:r>
            <a:r>
              <a:rPr lang="en-GB" i="1" dirty="0" err="1" smtClean="0"/>
              <a:t>các</a:t>
            </a:r>
            <a:r>
              <a:rPr lang="en-GB" i="1" dirty="0" smtClean="0"/>
              <a:t> </a:t>
            </a:r>
            <a:r>
              <a:rPr lang="en-GB" i="1" dirty="0" err="1" smtClean="0"/>
              <a:t>khoản</a:t>
            </a:r>
            <a:r>
              <a:rPr lang="en-GB" i="1" dirty="0" smtClean="0"/>
              <a:t> </a:t>
            </a:r>
            <a:r>
              <a:rPr lang="en-GB" i="1" dirty="0" err="1" smtClean="0"/>
              <a:t>phí</a:t>
            </a:r>
            <a:r>
              <a:rPr lang="en-GB" i="1" dirty="0" smtClean="0"/>
              <a:t>, </a:t>
            </a:r>
            <a:r>
              <a:rPr lang="en-GB" i="1" dirty="0" err="1" smtClean="0"/>
              <a:t>thuế</a:t>
            </a:r>
            <a:r>
              <a:rPr lang="en-GB" i="1" dirty="0" smtClean="0"/>
              <a:t> </a:t>
            </a:r>
            <a:r>
              <a:rPr lang="en-GB" i="1" dirty="0" err="1" smtClean="0"/>
              <a:t>tài</a:t>
            </a:r>
            <a:r>
              <a:rPr lang="en-GB" i="1" dirty="0" smtClean="0"/>
              <a:t> </a:t>
            </a:r>
            <a:r>
              <a:rPr lang="en-GB" i="1" dirty="0" err="1" smtClean="0"/>
              <a:t>nguyên</a:t>
            </a:r>
            <a:r>
              <a:rPr lang="en-GB" i="1" dirty="0" smtClean="0"/>
              <a:t>, vv.</a:t>
            </a:r>
          </a:p>
          <a:p>
            <a:r>
              <a:rPr lang="en-US" dirty="0" smtClean="0"/>
              <a:t>Hồ </a:t>
            </a:r>
            <a:r>
              <a:rPr lang="en-US" dirty="0" err="1" smtClean="0"/>
              <a:t>sơ</a:t>
            </a:r>
            <a:r>
              <a:rPr lang="en-US" dirty="0" smtClean="0"/>
              <a:t> </a:t>
            </a:r>
            <a:r>
              <a:rPr lang="en-US" dirty="0" err="1" smtClean="0"/>
              <a:t>thương</a:t>
            </a:r>
            <a:r>
              <a:rPr lang="en-US" dirty="0" smtClean="0"/>
              <a:t> </a:t>
            </a:r>
            <a:r>
              <a:rPr lang="en-US" dirty="0" err="1" smtClean="0"/>
              <a:t>mại</a:t>
            </a:r>
            <a:r>
              <a:rPr lang="en-US" dirty="0" smtClean="0"/>
              <a:t> </a:t>
            </a:r>
            <a:r>
              <a:rPr lang="en-US" dirty="0" err="1" smtClean="0"/>
              <a:t>hợp</a:t>
            </a:r>
            <a:r>
              <a:rPr lang="en-US" dirty="0" smtClean="0"/>
              <a:t> </a:t>
            </a:r>
            <a:r>
              <a:rPr lang="en-US" dirty="0" err="1" smtClean="0"/>
              <a:t>pháp</a:t>
            </a:r>
            <a:endParaRPr lang="en-US" dirty="0" smtClean="0"/>
          </a:p>
          <a:p>
            <a:pPr lvl="1"/>
            <a:r>
              <a:rPr lang="en-US" i="1" dirty="0" smtClean="0"/>
              <a:t>Hợp </a:t>
            </a:r>
            <a:r>
              <a:rPr lang="en-US" i="1" dirty="0" err="1" smtClean="0"/>
              <a:t>đồng</a:t>
            </a:r>
            <a:r>
              <a:rPr lang="en-US" i="1" dirty="0" smtClean="0"/>
              <a:t> </a:t>
            </a:r>
            <a:r>
              <a:rPr lang="en-US" i="1" dirty="0" err="1" smtClean="0"/>
              <a:t>mua</a:t>
            </a:r>
            <a:r>
              <a:rPr lang="en-US" i="1" dirty="0" smtClean="0"/>
              <a:t> </a:t>
            </a:r>
            <a:r>
              <a:rPr lang="en-US" i="1" dirty="0" err="1" smtClean="0"/>
              <a:t>bán</a:t>
            </a:r>
            <a:r>
              <a:rPr lang="en-US" i="1" dirty="0" smtClean="0"/>
              <a:t> </a:t>
            </a:r>
            <a:r>
              <a:rPr lang="en-US" i="1" dirty="0" err="1" smtClean="0"/>
              <a:t>gỗ</a:t>
            </a:r>
            <a:r>
              <a:rPr lang="en-US" i="1" dirty="0" smtClean="0"/>
              <a:t>, </a:t>
            </a:r>
            <a:r>
              <a:rPr lang="en-US" i="1" dirty="0" err="1" smtClean="0"/>
              <a:t>giấy</a:t>
            </a:r>
            <a:r>
              <a:rPr lang="en-US" i="1" dirty="0" smtClean="0"/>
              <a:t> </a:t>
            </a:r>
            <a:r>
              <a:rPr lang="en-US" i="1" dirty="0" err="1" smtClean="0"/>
              <a:t>phép</a:t>
            </a:r>
            <a:r>
              <a:rPr lang="en-US" i="1" dirty="0" smtClean="0"/>
              <a:t> </a:t>
            </a:r>
            <a:r>
              <a:rPr lang="en-US" i="1" dirty="0" err="1" smtClean="0"/>
              <a:t>vận</a:t>
            </a:r>
            <a:r>
              <a:rPr lang="en-US" i="1" dirty="0" smtClean="0"/>
              <a:t> </a:t>
            </a:r>
            <a:r>
              <a:rPr lang="en-US" i="1" dirty="0" err="1" smtClean="0"/>
              <a:t>chuyển</a:t>
            </a:r>
            <a:r>
              <a:rPr lang="en-US" i="1" dirty="0" smtClean="0"/>
              <a:t>, </a:t>
            </a:r>
            <a:r>
              <a:rPr lang="en-US" i="1" dirty="0" err="1" smtClean="0"/>
              <a:t>biên</a:t>
            </a:r>
            <a:r>
              <a:rPr lang="en-US" i="1" dirty="0" smtClean="0"/>
              <a:t> </a:t>
            </a:r>
            <a:r>
              <a:rPr lang="en-US" i="1" dirty="0" err="1" smtClean="0"/>
              <a:t>bản</a:t>
            </a:r>
            <a:r>
              <a:rPr lang="en-US" i="1" dirty="0" smtClean="0"/>
              <a:t> </a:t>
            </a:r>
            <a:r>
              <a:rPr lang="en-US" i="1" dirty="0" err="1" smtClean="0"/>
              <a:t>đóng</a:t>
            </a:r>
            <a:r>
              <a:rPr lang="en-US" i="1" dirty="0" smtClean="0"/>
              <a:t> </a:t>
            </a:r>
            <a:r>
              <a:rPr lang="en-US" i="1" dirty="0" err="1" smtClean="0"/>
              <a:t>búa</a:t>
            </a:r>
            <a:r>
              <a:rPr lang="en-US" i="1" dirty="0" smtClean="0"/>
              <a:t> </a:t>
            </a:r>
            <a:r>
              <a:rPr lang="en-US" i="1" dirty="0" err="1" smtClean="0"/>
              <a:t>kiểm</a:t>
            </a:r>
            <a:r>
              <a:rPr lang="en-US" i="1" dirty="0" smtClean="0"/>
              <a:t> </a:t>
            </a:r>
            <a:r>
              <a:rPr lang="en-US" i="1" dirty="0" err="1" smtClean="0"/>
              <a:t>lâm</a:t>
            </a:r>
            <a:r>
              <a:rPr lang="en-US" i="1" dirty="0" smtClean="0"/>
              <a:t>, </a:t>
            </a:r>
            <a:r>
              <a:rPr lang="en-US" i="1" dirty="0" err="1" smtClean="0"/>
              <a:t>hóa</a:t>
            </a:r>
            <a:r>
              <a:rPr lang="en-US" i="1" dirty="0" smtClean="0"/>
              <a:t> </a:t>
            </a:r>
            <a:r>
              <a:rPr lang="en-US" i="1" dirty="0" err="1" smtClean="0"/>
              <a:t>đơn</a:t>
            </a:r>
            <a:r>
              <a:rPr lang="en-US" i="1" dirty="0" smtClean="0"/>
              <a:t> </a:t>
            </a:r>
            <a:r>
              <a:rPr lang="en-US" i="1" dirty="0" err="1" smtClean="0"/>
              <a:t>thương</a:t>
            </a:r>
            <a:r>
              <a:rPr lang="en-US" i="1" dirty="0" smtClean="0"/>
              <a:t> </a:t>
            </a:r>
            <a:r>
              <a:rPr lang="en-US" i="1" dirty="0" err="1" smtClean="0"/>
              <a:t>mại</a:t>
            </a:r>
            <a:r>
              <a:rPr lang="en-US" i="1" dirty="0" smtClean="0"/>
              <a:t>, </a:t>
            </a:r>
            <a:r>
              <a:rPr lang="en-US" i="1" dirty="0" err="1" smtClean="0"/>
              <a:t>chứng</a:t>
            </a:r>
            <a:r>
              <a:rPr lang="en-US" i="1" dirty="0" smtClean="0"/>
              <a:t> </a:t>
            </a:r>
            <a:r>
              <a:rPr lang="en-US" i="1" dirty="0" err="1" smtClean="0"/>
              <a:t>từ</a:t>
            </a:r>
            <a:r>
              <a:rPr lang="en-US" i="1" dirty="0" smtClean="0"/>
              <a:t> </a:t>
            </a:r>
            <a:r>
              <a:rPr lang="en-US" i="1" dirty="0" err="1" smtClean="0"/>
              <a:t>vận</a:t>
            </a:r>
            <a:r>
              <a:rPr lang="en-US" i="1" dirty="0" smtClean="0"/>
              <a:t> </a:t>
            </a:r>
            <a:r>
              <a:rPr lang="en-US" i="1" dirty="0" err="1" smtClean="0"/>
              <a:t>chuyển</a:t>
            </a:r>
            <a:r>
              <a:rPr lang="en-US" i="1" dirty="0" smtClean="0"/>
              <a:t>, </a:t>
            </a:r>
            <a:r>
              <a:rPr lang="en-US" i="1" dirty="0" err="1" smtClean="0"/>
              <a:t>giấy</a:t>
            </a:r>
            <a:r>
              <a:rPr lang="en-US" i="1" dirty="0" smtClean="0"/>
              <a:t> </a:t>
            </a:r>
            <a:r>
              <a:rPr lang="en-US" i="1" dirty="0" err="1" smtClean="0"/>
              <a:t>phép</a:t>
            </a:r>
            <a:r>
              <a:rPr lang="en-US" i="1" dirty="0" smtClean="0"/>
              <a:t> </a:t>
            </a:r>
            <a:r>
              <a:rPr lang="en-US" i="1" dirty="0" err="1" smtClean="0"/>
              <a:t>xuất</a:t>
            </a:r>
            <a:r>
              <a:rPr lang="en-US" i="1" dirty="0" smtClean="0"/>
              <a:t> </a:t>
            </a:r>
            <a:r>
              <a:rPr lang="en-US" i="1" dirty="0" err="1" smtClean="0"/>
              <a:t>khẩu</a:t>
            </a:r>
            <a:r>
              <a:rPr lang="en-US" i="1" dirty="0" smtClean="0"/>
              <a:t>, </a:t>
            </a:r>
            <a:r>
              <a:rPr lang="en-US" i="1" dirty="0" err="1" smtClean="0"/>
              <a:t>vận</a:t>
            </a:r>
            <a:r>
              <a:rPr lang="en-US" i="1" dirty="0" smtClean="0"/>
              <a:t> </a:t>
            </a:r>
            <a:r>
              <a:rPr lang="en-US" i="1" dirty="0" err="1" smtClean="0"/>
              <a:t>đơn</a:t>
            </a:r>
            <a:r>
              <a:rPr lang="en-US" i="1" dirty="0" smtClean="0"/>
              <a:t>, </a:t>
            </a:r>
            <a:r>
              <a:rPr lang="en-US" i="1" dirty="0" err="1" smtClean="0"/>
              <a:t>chứng</a:t>
            </a:r>
            <a:r>
              <a:rPr lang="en-US" i="1" dirty="0" smtClean="0"/>
              <a:t> </a:t>
            </a:r>
            <a:r>
              <a:rPr lang="en-US" i="1" dirty="0" err="1" smtClean="0"/>
              <a:t>nhận</a:t>
            </a:r>
            <a:r>
              <a:rPr lang="en-US" i="1" dirty="0" smtClean="0"/>
              <a:t> </a:t>
            </a:r>
            <a:r>
              <a:rPr lang="en-US" i="1" dirty="0" err="1" smtClean="0"/>
              <a:t>xuất</a:t>
            </a:r>
            <a:r>
              <a:rPr lang="en-US" i="1" dirty="0" smtClean="0"/>
              <a:t> </a:t>
            </a:r>
            <a:r>
              <a:rPr lang="en-US" i="1" dirty="0" err="1" smtClean="0"/>
              <a:t>xứ</a:t>
            </a:r>
            <a:r>
              <a:rPr lang="en-US" i="1" dirty="0" smtClean="0"/>
              <a:t>, vv.</a:t>
            </a:r>
            <a:endParaRPr lang="en-US" dirty="0" smtClean="0"/>
          </a:p>
          <a:p>
            <a:pPr marL="0" indent="0">
              <a:buNone/>
            </a:pPr>
            <a:endParaRPr lang="en-US" dirty="0"/>
          </a:p>
        </p:txBody>
      </p:sp>
      <p:sp>
        <p:nvSpPr>
          <p:cNvPr id="5" name="Slide Number Placeholder 4"/>
          <p:cNvSpPr>
            <a:spLocks noGrp="1"/>
          </p:cNvSpPr>
          <p:nvPr>
            <p:ph type="sldNum" sz="quarter" idx="12"/>
          </p:nvPr>
        </p:nvSpPr>
        <p:spPr/>
        <p:txBody>
          <a:bodyPr/>
          <a:lstStyle/>
          <a:p>
            <a:fld id="{358DAFE8-1C9A-4E30-8B03-C25BBFE13FC9}" type="slidenum">
              <a:rPr lang="en-GB" smtClean="0"/>
              <a:pPr/>
              <a:t>32</a:t>
            </a:fld>
            <a:endParaRPr lang="en-GB"/>
          </a:p>
        </p:txBody>
      </p:sp>
    </p:spTree>
    <p:extLst>
      <p:ext uri="{BB962C8B-B14F-4D97-AF65-F5344CB8AC3E}">
        <p14:creationId xmlns:p14="http://schemas.microsoft.com/office/powerpoint/2010/main" val="2809109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err="1" smtClean="0">
                <a:solidFill>
                  <a:srgbClr val="006600"/>
                </a:solidFill>
                <a:ea typeface="MS Gothic" pitchFamily="49" charset="-128"/>
              </a:rPr>
              <a:t>Những</a:t>
            </a:r>
            <a:r>
              <a:rPr lang="en-AU" dirty="0" smtClean="0">
                <a:solidFill>
                  <a:srgbClr val="006600"/>
                </a:solidFill>
                <a:ea typeface="MS Gothic" pitchFamily="49" charset="-128"/>
              </a:rPr>
              <a:t> </a:t>
            </a:r>
            <a:r>
              <a:rPr lang="en-AU" dirty="0" err="1" smtClean="0">
                <a:solidFill>
                  <a:srgbClr val="006600"/>
                </a:solidFill>
                <a:ea typeface="MS Gothic" pitchFamily="49" charset="-128"/>
              </a:rPr>
              <a:t>bằng</a:t>
            </a:r>
            <a:r>
              <a:rPr lang="en-AU" dirty="0" smtClean="0">
                <a:solidFill>
                  <a:srgbClr val="006600"/>
                </a:solidFill>
                <a:ea typeface="MS Gothic" pitchFamily="49" charset="-128"/>
              </a:rPr>
              <a:t> </a:t>
            </a:r>
            <a:r>
              <a:rPr lang="en-AU" dirty="0" err="1" smtClean="0">
                <a:solidFill>
                  <a:srgbClr val="006600"/>
                </a:solidFill>
                <a:ea typeface="MS Gothic" pitchFamily="49" charset="-128"/>
              </a:rPr>
              <a:t>chứng</a:t>
            </a:r>
            <a:r>
              <a:rPr lang="en-AU" dirty="0" smtClean="0">
                <a:solidFill>
                  <a:srgbClr val="006600"/>
                </a:solidFill>
                <a:ea typeface="MS Gothic" pitchFamily="49" charset="-128"/>
              </a:rPr>
              <a:t> </a:t>
            </a:r>
            <a:r>
              <a:rPr lang="en-AU" dirty="0" err="1" smtClean="0">
                <a:solidFill>
                  <a:srgbClr val="006600"/>
                </a:solidFill>
                <a:ea typeface="MS Gothic" pitchFamily="49" charset="-128"/>
              </a:rPr>
              <a:t>cần</a:t>
            </a:r>
            <a:r>
              <a:rPr lang="en-AU" dirty="0" smtClean="0">
                <a:solidFill>
                  <a:srgbClr val="006600"/>
                </a:solidFill>
                <a:ea typeface="MS Gothic" pitchFamily="49" charset="-128"/>
              </a:rPr>
              <a:t> </a:t>
            </a:r>
            <a:r>
              <a:rPr lang="en-AU" dirty="0" err="1" smtClean="0">
                <a:solidFill>
                  <a:srgbClr val="006600"/>
                </a:solidFill>
                <a:ea typeface="MS Gothic" pitchFamily="49" charset="-128"/>
              </a:rPr>
              <a:t>rà</a:t>
            </a:r>
            <a:r>
              <a:rPr lang="en-AU" dirty="0" smtClean="0">
                <a:solidFill>
                  <a:srgbClr val="006600"/>
                </a:solidFill>
                <a:ea typeface="MS Gothic" pitchFamily="49" charset="-128"/>
              </a:rPr>
              <a:t> </a:t>
            </a:r>
            <a:r>
              <a:rPr lang="en-AU" dirty="0" err="1" smtClean="0">
                <a:solidFill>
                  <a:srgbClr val="006600"/>
                </a:solidFill>
                <a:ea typeface="MS Gothic" pitchFamily="49" charset="-128"/>
              </a:rPr>
              <a:t>soát</a:t>
            </a:r>
            <a:r>
              <a:rPr lang="en-AU" dirty="0" smtClean="0">
                <a:solidFill>
                  <a:srgbClr val="006600"/>
                </a:solidFill>
                <a:ea typeface="MS Gothic" pitchFamily="49" charset="-128"/>
              </a:rPr>
              <a:t>? (2/2</a:t>
            </a:r>
            <a:r>
              <a:rPr lang="en-AU" dirty="0">
                <a:solidFill>
                  <a:srgbClr val="006600"/>
                </a:solidFill>
                <a:ea typeface="MS Gothic" pitchFamily="49" charset="-128"/>
              </a:rPr>
              <a:t>)</a:t>
            </a:r>
            <a:endParaRPr lang="en-US" dirty="0"/>
          </a:p>
        </p:txBody>
      </p:sp>
      <p:sp>
        <p:nvSpPr>
          <p:cNvPr id="3" name="Content Placeholder 2"/>
          <p:cNvSpPr>
            <a:spLocks noGrp="1"/>
          </p:cNvSpPr>
          <p:nvPr>
            <p:ph idx="1"/>
          </p:nvPr>
        </p:nvSpPr>
        <p:spPr>
          <a:xfrm>
            <a:off x="445477" y="1736203"/>
            <a:ext cx="8253046" cy="4626497"/>
          </a:xfrm>
        </p:spPr>
        <p:txBody>
          <a:bodyPr>
            <a:normAutofit fontScale="92500" lnSpcReduction="20000"/>
          </a:bodyPr>
          <a:lstStyle/>
          <a:p>
            <a:r>
              <a:rPr lang="en-US" dirty="0" err="1" smtClean="0"/>
              <a:t>Chứng</a:t>
            </a:r>
            <a:r>
              <a:rPr lang="en-US" dirty="0" smtClean="0"/>
              <a:t> </a:t>
            </a:r>
            <a:r>
              <a:rPr lang="en-US" dirty="0" err="1" smtClean="0"/>
              <a:t>nhận</a:t>
            </a:r>
            <a:r>
              <a:rPr lang="en-US" dirty="0" smtClean="0"/>
              <a:t> </a:t>
            </a:r>
            <a:r>
              <a:rPr lang="en-US" dirty="0" err="1" smtClean="0"/>
              <a:t>bên</a:t>
            </a:r>
            <a:r>
              <a:rPr lang="en-US" dirty="0" smtClean="0"/>
              <a:t> </a:t>
            </a:r>
            <a:r>
              <a:rPr lang="en-US" dirty="0" err="1" smtClean="0"/>
              <a:t>thứ</a:t>
            </a:r>
            <a:r>
              <a:rPr lang="en-US" dirty="0" smtClean="0"/>
              <a:t> </a:t>
            </a:r>
            <a:r>
              <a:rPr lang="en-US" dirty="0" err="1" smtClean="0"/>
              <a:t>ba</a:t>
            </a:r>
            <a:r>
              <a:rPr lang="en-US" dirty="0" smtClean="0"/>
              <a:t> </a:t>
            </a:r>
            <a:r>
              <a:rPr lang="en-US" dirty="0" err="1" smtClean="0"/>
              <a:t>độc</a:t>
            </a:r>
            <a:r>
              <a:rPr lang="en-US" dirty="0" smtClean="0"/>
              <a:t> </a:t>
            </a:r>
            <a:r>
              <a:rPr lang="en-US" dirty="0" err="1" smtClean="0"/>
              <a:t>lập</a:t>
            </a:r>
            <a:r>
              <a:rPr lang="en-US" dirty="0" smtClean="0"/>
              <a:t> (3</a:t>
            </a:r>
            <a:r>
              <a:rPr lang="en-US" baseline="30000" dirty="0" smtClean="0"/>
              <a:t>rd</a:t>
            </a:r>
            <a:r>
              <a:rPr lang="en-US" dirty="0" smtClean="0"/>
              <a:t> </a:t>
            </a:r>
            <a:r>
              <a:rPr lang="en-US" dirty="0"/>
              <a:t>party </a:t>
            </a:r>
            <a:r>
              <a:rPr lang="en-US" dirty="0" smtClean="0"/>
              <a:t>certificate) </a:t>
            </a:r>
          </a:p>
          <a:p>
            <a:pPr lvl="1"/>
            <a:r>
              <a:rPr lang="en-US" i="1" dirty="0" err="1" smtClean="0"/>
              <a:t>Chứng</a:t>
            </a:r>
            <a:r>
              <a:rPr lang="en-US" i="1" dirty="0" smtClean="0"/>
              <a:t> </a:t>
            </a:r>
            <a:r>
              <a:rPr lang="en-US" i="1" dirty="0" err="1" smtClean="0"/>
              <a:t>nhận</a:t>
            </a:r>
            <a:r>
              <a:rPr lang="en-US" i="1" dirty="0" smtClean="0"/>
              <a:t> FSC®) FM/COC</a:t>
            </a:r>
          </a:p>
          <a:p>
            <a:pPr lvl="1"/>
            <a:r>
              <a:rPr lang="en-US" i="1" dirty="0" err="1" smtClean="0"/>
              <a:t>Chứng</a:t>
            </a:r>
            <a:r>
              <a:rPr lang="en-US" i="1" dirty="0" smtClean="0"/>
              <a:t> </a:t>
            </a:r>
            <a:r>
              <a:rPr lang="en-US" i="1" dirty="0" err="1" smtClean="0"/>
              <a:t>nhận</a:t>
            </a:r>
            <a:r>
              <a:rPr lang="en-US" i="1" dirty="0" smtClean="0"/>
              <a:t> PEFC FM/COC</a:t>
            </a:r>
          </a:p>
          <a:p>
            <a:pPr lvl="1"/>
            <a:r>
              <a:rPr lang="en-US" i="1" dirty="0" err="1" smtClean="0"/>
              <a:t>Chứng</a:t>
            </a:r>
            <a:r>
              <a:rPr lang="en-US" i="1" dirty="0" smtClean="0"/>
              <a:t> </a:t>
            </a:r>
            <a:r>
              <a:rPr lang="en-US" i="1" dirty="0" err="1" smtClean="0"/>
              <a:t>nhận</a:t>
            </a:r>
            <a:r>
              <a:rPr lang="en-US" i="1" dirty="0" smtClean="0"/>
              <a:t> FSC® COC (</a:t>
            </a:r>
            <a:r>
              <a:rPr lang="en-US" i="1" dirty="0" err="1" smtClean="0"/>
              <a:t>chế</a:t>
            </a:r>
            <a:r>
              <a:rPr lang="en-US" i="1" dirty="0" smtClean="0"/>
              <a:t> </a:t>
            </a:r>
            <a:r>
              <a:rPr lang="en-US" i="1" dirty="0" err="1" smtClean="0"/>
              <a:t>biến</a:t>
            </a:r>
            <a:r>
              <a:rPr lang="en-US" i="1" dirty="0" smtClean="0"/>
              <a:t> </a:t>
            </a:r>
            <a:r>
              <a:rPr lang="en-US" i="1" dirty="0" err="1" smtClean="0"/>
              <a:t>và</a:t>
            </a:r>
            <a:r>
              <a:rPr lang="en-US" i="1" dirty="0" smtClean="0"/>
              <a:t> </a:t>
            </a:r>
            <a:r>
              <a:rPr lang="en-US" i="1" dirty="0" err="1" smtClean="0"/>
              <a:t>thương</a:t>
            </a:r>
            <a:r>
              <a:rPr lang="en-US" i="1" dirty="0" smtClean="0"/>
              <a:t> </a:t>
            </a:r>
            <a:r>
              <a:rPr lang="en-US" i="1" dirty="0" err="1" smtClean="0"/>
              <a:t>mại</a:t>
            </a:r>
            <a:r>
              <a:rPr lang="en-US" i="1" dirty="0" smtClean="0"/>
              <a:t>)</a:t>
            </a:r>
            <a:endParaRPr lang="en-US" i="1" dirty="0"/>
          </a:p>
          <a:p>
            <a:r>
              <a:rPr lang="en-US" dirty="0" err="1" smtClean="0"/>
              <a:t>Báo</a:t>
            </a:r>
            <a:r>
              <a:rPr lang="en-US" dirty="0" smtClean="0"/>
              <a:t> </a:t>
            </a:r>
            <a:r>
              <a:rPr lang="en-US" dirty="0" err="1" smtClean="0"/>
              <a:t>cáo</a:t>
            </a:r>
            <a:r>
              <a:rPr lang="en-US" dirty="0" smtClean="0"/>
              <a:t> </a:t>
            </a:r>
            <a:r>
              <a:rPr lang="en-US" dirty="0" err="1" smtClean="0"/>
              <a:t>đánh</a:t>
            </a:r>
            <a:r>
              <a:rPr lang="en-US" dirty="0" smtClean="0"/>
              <a:t> </a:t>
            </a:r>
            <a:r>
              <a:rPr lang="en-US" dirty="0" err="1" smtClean="0"/>
              <a:t>giá</a:t>
            </a:r>
            <a:r>
              <a:rPr lang="en-US" dirty="0" smtClean="0"/>
              <a:t> </a:t>
            </a:r>
            <a:r>
              <a:rPr lang="en-US" dirty="0" err="1" smtClean="0"/>
              <a:t>bên</a:t>
            </a:r>
            <a:r>
              <a:rPr lang="en-US" dirty="0" smtClean="0"/>
              <a:t> </a:t>
            </a:r>
            <a:r>
              <a:rPr lang="en-US" dirty="0" err="1" smtClean="0"/>
              <a:t>thứ</a:t>
            </a:r>
            <a:r>
              <a:rPr lang="en-US" dirty="0" smtClean="0"/>
              <a:t> </a:t>
            </a:r>
            <a:r>
              <a:rPr lang="en-US" dirty="0" err="1" smtClean="0"/>
              <a:t>ba</a:t>
            </a:r>
            <a:r>
              <a:rPr lang="en-US" dirty="0" smtClean="0"/>
              <a:t> </a:t>
            </a:r>
            <a:r>
              <a:rPr lang="en-US" dirty="0" err="1" smtClean="0"/>
              <a:t>độc</a:t>
            </a:r>
            <a:r>
              <a:rPr lang="en-US" dirty="0" smtClean="0"/>
              <a:t> </a:t>
            </a:r>
            <a:r>
              <a:rPr lang="en-US" dirty="0" err="1" smtClean="0"/>
              <a:t>lập</a:t>
            </a:r>
            <a:r>
              <a:rPr lang="en-US" dirty="0" smtClean="0"/>
              <a:t> (3</a:t>
            </a:r>
            <a:r>
              <a:rPr lang="en-US" baseline="30000" dirty="0" smtClean="0"/>
              <a:t>rd</a:t>
            </a:r>
            <a:r>
              <a:rPr lang="en-US" dirty="0" smtClean="0"/>
              <a:t> </a:t>
            </a:r>
            <a:r>
              <a:rPr lang="en-US" dirty="0"/>
              <a:t>party audit </a:t>
            </a:r>
            <a:r>
              <a:rPr lang="en-US" dirty="0" smtClean="0"/>
              <a:t>report)</a:t>
            </a:r>
          </a:p>
          <a:p>
            <a:pPr lvl="1"/>
            <a:r>
              <a:rPr lang="en-US" i="1" dirty="0" err="1" smtClean="0"/>
              <a:t>Báo</a:t>
            </a:r>
            <a:r>
              <a:rPr lang="en-US" i="1" dirty="0" smtClean="0"/>
              <a:t> </a:t>
            </a:r>
            <a:r>
              <a:rPr lang="en-US" i="1" dirty="0" err="1" smtClean="0"/>
              <a:t>cáo</a:t>
            </a:r>
            <a:r>
              <a:rPr lang="en-US" i="1" dirty="0" smtClean="0"/>
              <a:t> </a:t>
            </a:r>
            <a:r>
              <a:rPr lang="en-US" i="1" dirty="0" err="1" smtClean="0"/>
              <a:t>đánh</a:t>
            </a:r>
            <a:r>
              <a:rPr lang="en-US" i="1" dirty="0" smtClean="0"/>
              <a:t> </a:t>
            </a:r>
            <a:r>
              <a:rPr lang="en-US" i="1" dirty="0" err="1" smtClean="0"/>
              <a:t>giá</a:t>
            </a:r>
            <a:r>
              <a:rPr lang="en-US" i="1" dirty="0" smtClean="0"/>
              <a:t> FSC® FM/COC [</a:t>
            </a:r>
            <a:r>
              <a:rPr lang="en-US" i="1" dirty="0" err="1" smtClean="0"/>
              <a:t>Quản</a:t>
            </a:r>
            <a:r>
              <a:rPr lang="en-US" i="1" dirty="0" smtClean="0"/>
              <a:t> </a:t>
            </a:r>
            <a:r>
              <a:rPr lang="en-US" i="1" dirty="0" err="1" smtClean="0"/>
              <a:t>lý</a:t>
            </a:r>
            <a:r>
              <a:rPr lang="en-US" i="1" dirty="0" smtClean="0"/>
              <a:t> </a:t>
            </a:r>
            <a:r>
              <a:rPr lang="en-US" i="1" dirty="0" err="1" smtClean="0"/>
              <a:t>rừng</a:t>
            </a:r>
            <a:r>
              <a:rPr lang="en-US" i="1" dirty="0" smtClean="0"/>
              <a:t>]</a:t>
            </a:r>
          </a:p>
          <a:p>
            <a:pPr lvl="1"/>
            <a:r>
              <a:rPr lang="en-US" i="1" dirty="0" err="1" smtClean="0"/>
              <a:t>Báo</a:t>
            </a:r>
            <a:r>
              <a:rPr lang="en-US" i="1" dirty="0" smtClean="0"/>
              <a:t> </a:t>
            </a:r>
            <a:r>
              <a:rPr lang="en-US" i="1" dirty="0" err="1" smtClean="0"/>
              <a:t>cáo</a:t>
            </a:r>
            <a:r>
              <a:rPr lang="en-US" i="1" dirty="0" smtClean="0"/>
              <a:t> Rainforest VLO / VLC [</a:t>
            </a:r>
            <a:r>
              <a:rPr lang="en-US" i="1" dirty="0" err="1" smtClean="0"/>
              <a:t>quy</a:t>
            </a:r>
            <a:r>
              <a:rPr lang="en-US" i="1" dirty="0" smtClean="0"/>
              <a:t> </a:t>
            </a:r>
            <a:r>
              <a:rPr lang="en-US" i="1" dirty="0" err="1" smtClean="0"/>
              <a:t>mô</a:t>
            </a:r>
            <a:r>
              <a:rPr lang="en-US" i="1" dirty="0" smtClean="0"/>
              <a:t> </a:t>
            </a:r>
            <a:r>
              <a:rPr lang="en-US" i="1" dirty="0" err="1" smtClean="0"/>
              <a:t>hoặc</a:t>
            </a:r>
            <a:r>
              <a:rPr lang="en-US" i="1" dirty="0" smtClean="0"/>
              <a:t> </a:t>
            </a:r>
            <a:r>
              <a:rPr lang="en-US" i="1" dirty="0" err="1" smtClean="0"/>
              <a:t>dự</a:t>
            </a:r>
            <a:r>
              <a:rPr lang="en-US" i="1" dirty="0" smtClean="0"/>
              <a:t> </a:t>
            </a:r>
            <a:r>
              <a:rPr lang="en-US" i="1" dirty="0" err="1" smtClean="0"/>
              <a:t>án</a:t>
            </a:r>
            <a:r>
              <a:rPr lang="en-US" i="1" dirty="0" smtClean="0"/>
              <a:t> </a:t>
            </a:r>
            <a:r>
              <a:rPr lang="en-US" i="1" dirty="0" err="1" smtClean="0"/>
              <a:t>cụ</a:t>
            </a:r>
            <a:r>
              <a:rPr lang="en-US" i="1" dirty="0" smtClean="0"/>
              <a:t> </a:t>
            </a:r>
            <a:r>
              <a:rPr lang="en-US" i="1" dirty="0" err="1" smtClean="0"/>
              <a:t>thể</a:t>
            </a:r>
            <a:r>
              <a:rPr lang="en-US" i="1" dirty="0" smtClean="0"/>
              <a:t>)</a:t>
            </a:r>
            <a:endParaRPr lang="en-US" i="1" dirty="0"/>
          </a:p>
          <a:p>
            <a:r>
              <a:rPr lang="en-US" dirty="0" err="1" smtClean="0"/>
              <a:t>Giấy</a:t>
            </a:r>
            <a:r>
              <a:rPr lang="en-US" dirty="0" smtClean="0"/>
              <a:t> </a:t>
            </a:r>
            <a:r>
              <a:rPr lang="en-US" dirty="0" err="1" smtClean="0"/>
              <a:t>phép</a:t>
            </a:r>
            <a:r>
              <a:rPr lang="en-US" dirty="0" smtClean="0"/>
              <a:t> </a:t>
            </a:r>
            <a:r>
              <a:rPr lang="en-US" dirty="0" err="1" smtClean="0"/>
              <a:t>đặc</a:t>
            </a:r>
            <a:r>
              <a:rPr lang="en-US" dirty="0" smtClean="0"/>
              <a:t> </a:t>
            </a:r>
            <a:r>
              <a:rPr lang="en-US" dirty="0" err="1" smtClean="0"/>
              <a:t>biệt</a:t>
            </a:r>
            <a:r>
              <a:rPr lang="en-US" dirty="0" smtClean="0"/>
              <a:t> </a:t>
            </a:r>
            <a:r>
              <a:rPr lang="en-US" dirty="0" err="1" smtClean="0"/>
              <a:t>hoặc</a:t>
            </a:r>
            <a:r>
              <a:rPr lang="en-US" dirty="0" smtClean="0"/>
              <a:t> </a:t>
            </a:r>
            <a:r>
              <a:rPr lang="en-US" dirty="0" err="1" smtClean="0"/>
              <a:t>giấy</a:t>
            </a:r>
            <a:r>
              <a:rPr lang="en-US" dirty="0" smtClean="0"/>
              <a:t> </a:t>
            </a:r>
            <a:r>
              <a:rPr lang="en-US" dirty="0" err="1" smtClean="0"/>
              <a:t>phép</a:t>
            </a:r>
            <a:r>
              <a:rPr lang="en-US" dirty="0" smtClean="0"/>
              <a:t> do </a:t>
            </a:r>
            <a:r>
              <a:rPr lang="en-US" dirty="0" err="1" smtClean="0"/>
              <a:t>cơ</a:t>
            </a:r>
            <a:r>
              <a:rPr lang="en-US" dirty="0" smtClean="0"/>
              <a:t> </a:t>
            </a:r>
            <a:r>
              <a:rPr lang="en-US" dirty="0" err="1" smtClean="0"/>
              <a:t>quan</a:t>
            </a:r>
            <a:r>
              <a:rPr lang="en-US" dirty="0" smtClean="0"/>
              <a:t> </a:t>
            </a:r>
            <a:r>
              <a:rPr lang="en-US" dirty="0" err="1" smtClean="0"/>
              <a:t>có</a:t>
            </a:r>
            <a:r>
              <a:rPr lang="en-US" dirty="0" smtClean="0"/>
              <a:t> </a:t>
            </a:r>
            <a:r>
              <a:rPr lang="en-US" dirty="0" err="1" smtClean="0"/>
              <a:t>thẩm</a:t>
            </a:r>
            <a:r>
              <a:rPr lang="en-US" dirty="0" smtClean="0"/>
              <a:t> </a:t>
            </a:r>
            <a:r>
              <a:rPr lang="en-US" dirty="0" err="1" smtClean="0"/>
              <a:t>quyền</a:t>
            </a:r>
            <a:r>
              <a:rPr lang="en-US" dirty="0" smtClean="0"/>
              <a:t> </a:t>
            </a:r>
            <a:r>
              <a:rPr lang="en-US" dirty="0" err="1" smtClean="0"/>
              <a:t>cấp</a:t>
            </a:r>
            <a:endParaRPr lang="en-US" dirty="0" smtClean="0"/>
          </a:p>
          <a:p>
            <a:pPr lvl="1"/>
            <a:r>
              <a:rPr lang="en-US" i="1" dirty="0" err="1" smtClean="0"/>
              <a:t>Giấy</a:t>
            </a:r>
            <a:r>
              <a:rPr lang="en-US" i="1" dirty="0" smtClean="0"/>
              <a:t> </a:t>
            </a:r>
            <a:r>
              <a:rPr lang="en-US" i="1" dirty="0" err="1" smtClean="0"/>
              <a:t>phép</a:t>
            </a:r>
            <a:r>
              <a:rPr lang="en-US" i="1" dirty="0" smtClean="0"/>
              <a:t> CITES</a:t>
            </a:r>
          </a:p>
          <a:p>
            <a:pPr lvl="1"/>
            <a:r>
              <a:rPr lang="en-US" i="1" dirty="0" err="1" smtClean="0"/>
              <a:t>Giấy</a:t>
            </a:r>
            <a:r>
              <a:rPr lang="en-US" i="1" dirty="0" smtClean="0"/>
              <a:t> </a:t>
            </a:r>
            <a:r>
              <a:rPr lang="en-US" i="1" dirty="0" err="1" smtClean="0"/>
              <a:t>phép</a:t>
            </a:r>
            <a:r>
              <a:rPr lang="en-US" i="1" dirty="0" smtClean="0"/>
              <a:t> FLEGT</a:t>
            </a:r>
          </a:p>
          <a:p>
            <a:pPr lvl="1"/>
            <a:r>
              <a:rPr lang="en-US" i="1" dirty="0" err="1" smtClean="0"/>
              <a:t>Giấy</a:t>
            </a:r>
            <a:r>
              <a:rPr lang="en-US" i="1" dirty="0" smtClean="0"/>
              <a:t> </a:t>
            </a:r>
            <a:r>
              <a:rPr lang="en-US" i="1" dirty="0" err="1" smtClean="0"/>
              <a:t>phép</a:t>
            </a:r>
            <a:r>
              <a:rPr lang="en-US" i="1" dirty="0" smtClean="0"/>
              <a:t> </a:t>
            </a:r>
            <a:r>
              <a:rPr lang="en-US" i="1" dirty="0" err="1" smtClean="0"/>
              <a:t>xuất</a:t>
            </a:r>
            <a:r>
              <a:rPr lang="en-US" i="1" dirty="0" smtClean="0"/>
              <a:t> </a:t>
            </a:r>
            <a:r>
              <a:rPr lang="en-US" i="1" dirty="0" err="1" smtClean="0"/>
              <a:t>khẩu</a:t>
            </a:r>
            <a:r>
              <a:rPr lang="en-US" i="1" dirty="0" smtClean="0"/>
              <a:t> (</a:t>
            </a:r>
            <a:r>
              <a:rPr lang="en-US" i="1" dirty="0" err="1" smtClean="0"/>
              <a:t>thông</a:t>
            </a:r>
            <a:r>
              <a:rPr lang="en-US" i="1" dirty="0" smtClean="0"/>
              <a:t> tin </a:t>
            </a:r>
            <a:r>
              <a:rPr lang="en-US" i="1" dirty="0" err="1" smtClean="0"/>
              <a:t>cụ</a:t>
            </a:r>
            <a:r>
              <a:rPr lang="en-US" i="1" dirty="0" smtClean="0"/>
              <a:t> </a:t>
            </a:r>
            <a:r>
              <a:rPr lang="en-US" i="1" dirty="0" err="1" smtClean="0"/>
              <a:t>thể</a:t>
            </a:r>
            <a:r>
              <a:rPr lang="en-US" i="1" dirty="0" smtClean="0"/>
              <a:t> </a:t>
            </a:r>
            <a:r>
              <a:rPr lang="en-US" i="1" dirty="0" err="1" smtClean="0"/>
              <a:t>về</a:t>
            </a:r>
            <a:r>
              <a:rPr lang="en-US" i="1" dirty="0" smtClean="0"/>
              <a:t> </a:t>
            </a:r>
            <a:r>
              <a:rPr lang="en-US" i="1" dirty="0" err="1" smtClean="0"/>
              <a:t>quốc</a:t>
            </a:r>
            <a:r>
              <a:rPr lang="en-US" i="1" dirty="0" smtClean="0"/>
              <a:t> </a:t>
            </a:r>
            <a:r>
              <a:rPr lang="en-US" i="1" dirty="0" err="1" smtClean="0"/>
              <a:t>gia</a:t>
            </a:r>
            <a:r>
              <a:rPr lang="en-US" i="1" dirty="0" smtClean="0"/>
              <a:t> </a:t>
            </a:r>
            <a:r>
              <a:rPr lang="en-US" i="1" dirty="0" err="1" smtClean="0"/>
              <a:t>và</a:t>
            </a:r>
            <a:r>
              <a:rPr lang="en-US" i="1" dirty="0" smtClean="0"/>
              <a:t> </a:t>
            </a:r>
            <a:r>
              <a:rPr lang="en-US" i="1" dirty="0" err="1" smtClean="0"/>
              <a:t>doanh</a:t>
            </a:r>
            <a:r>
              <a:rPr lang="en-US" i="1" dirty="0" smtClean="0"/>
              <a:t> </a:t>
            </a:r>
            <a:r>
              <a:rPr lang="en-US" i="1" dirty="0" err="1" smtClean="0"/>
              <a:t>nghiệp</a:t>
            </a:r>
            <a:r>
              <a:rPr lang="en-US" i="1" dirty="0" smtClean="0"/>
              <a:t>)</a:t>
            </a:r>
            <a:endParaRPr lang="en-US" i="1" dirty="0"/>
          </a:p>
          <a:p>
            <a:endParaRPr lang="en-US" dirty="0"/>
          </a:p>
        </p:txBody>
      </p:sp>
      <p:sp>
        <p:nvSpPr>
          <p:cNvPr id="5" name="Slide Number Placeholder 4"/>
          <p:cNvSpPr>
            <a:spLocks noGrp="1"/>
          </p:cNvSpPr>
          <p:nvPr>
            <p:ph type="sldNum" sz="quarter" idx="12"/>
          </p:nvPr>
        </p:nvSpPr>
        <p:spPr/>
        <p:txBody>
          <a:bodyPr/>
          <a:lstStyle/>
          <a:p>
            <a:fld id="{358DAFE8-1C9A-4E30-8B03-C25BBFE13FC9}" type="slidenum">
              <a:rPr lang="en-GB" smtClean="0"/>
              <a:pPr/>
              <a:t>33</a:t>
            </a:fld>
            <a:endParaRPr lang="en-GB" dirty="0"/>
          </a:p>
        </p:txBody>
      </p:sp>
    </p:spTree>
    <p:extLst>
      <p:ext uri="{BB962C8B-B14F-4D97-AF65-F5344CB8AC3E}">
        <p14:creationId xmlns:p14="http://schemas.microsoft.com/office/powerpoint/2010/main" val="16369838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127" y="851017"/>
            <a:ext cx="8708129" cy="593155"/>
          </a:xfrm>
        </p:spPr>
        <p:txBody>
          <a:bodyPr>
            <a:normAutofit fontScale="90000"/>
          </a:bodyPr>
          <a:lstStyle/>
          <a:p>
            <a:r>
              <a:rPr lang="en-GB" dirty="0" err="1" smtClean="0">
                <a:solidFill>
                  <a:srgbClr val="006600"/>
                </a:solidFill>
              </a:rPr>
              <a:t>Nội</a:t>
            </a:r>
            <a:r>
              <a:rPr lang="en-GB" dirty="0" smtClean="0">
                <a:solidFill>
                  <a:srgbClr val="006600"/>
                </a:solidFill>
              </a:rPr>
              <a:t> dung </a:t>
            </a:r>
            <a:r>
              <a:rPr lang="en-GB" dirty="0" err="1" smtClean="0">
                <a:solidFill>
                  <a:srgbClr val="006600"/>
                </a:solidFill>
              </a:rPr>
              <a:t>quan</a:t>
            </a:r>
            <a:r>
              <a:rPr lang="en-GB" dirty="0" smtClean="0">
                <a:solidFill>
                  <a:srgbClr val="006600"/>
                </a:solidFill>
              </a:rPr>
              <a:t> </a:t>
            </a:r>
            <a:r>
              <a:rPr lang="en-GB" dirty="0" err="1" smtClean="0">
                <a:solidFill>
                  <a:srgbClr val="006600"/>
                </a:solidFill>
              </a:rPr>
              <a:t>trọng</a:t>
            </a:r>
            <a:r>
              <a:rPr lang="en-GB" dirty="0" smtClean="0">
                <a:solidFill>
                  <a:srgbClr val="006600"/>
                </a:solidFill>
              </a:rPr>
              <a:t> </a:t>
            </a:r>
            <a:r>
              <a:rPr lang="en-GB" dirty="0" err="1" smtClean="0">
                <a:solidFill>
                  <a:srgbClr val="006600"/>
                </a:solidFill>
              </a:rPr>
              <a:t>khi</a:t>
            </a:r>
            <a:r>
              <a:rPr lang="en-GB" dirty="0" smtClean="0">
                <a:solidFill>
                  <a:srgbClr val="006600"/>
                </a:solidFill>
              </a:rPr>
              <a:t> </a:t>
            </a:r>
            <a:r>
              <a:rPr lang="en-GB" dirty="0" err="1" smtClean="0">
                <a:solidFill>
                  <a:srgbClr val="006600"/>
                </a:solidFill>
              </a:rPr>
              <a:t>chứng</a:t>
            </a:r>
            <a:r>
              <a:rPr lang="en-GB" dirty="0" smtClean="0">
                <a:solidFill>
                  <a:srgbClr val="006600"/>
                </a:solidFill>
              </a:rPr>
              <a:t> minh </a:t>
            </a:r>
            <a:r>
              <a:rPr lang="en-GB" dirty="0" err="1" smtClean="0">
                <a:solidFill>
                  <a:srgbClr val="006600"/>
                </a:solidFill>
              </a:rPr>
              <a:t>tính</a:t>
            </a:r>
            <a:r>
              <a:rPr lang="en-GB" dirty="0" smtClean="0">
                <a:solidFill>
                  <a:srgbClr val="006600"/>
                </a:solidFill>
              </a:rPr>
              <a:t> </a:t>
            </a:r>
            <a:r>
              <a:rPr lang="en-GB" dirty="0" err="1" smtClean="0">
                <a:solidFill>
                  <a:srgbClr val="006600"/>
                </a:solidFill>
              </a:rPr>
              <a:t>hợp</a:t>
            </a:r>
            <a:r>
              <a:rPr lang="en-GB" dirty="0" smtClean="0">
                <a:solidFill>
                  <a:srgbClr val="006600"/>
                </a:solidFill>
              </a:rPr>
              <a:t> </a:t>
            </a:r>
            <a:r>
              <a:rPr lang="en-GB" dirty="0" err="1" smtClean="0">
                <a:solidFill>
                  <a:srgbClr val="006600"/>
                </a:solidFill>
              </a:rPr>
              <a:t>pháp</a:t>
            </a:r>
            <a:r>
              <a:rPr lang="en-GB" dirty="0" smtClean="0">
                <a:solidFill>
                  <a:srgbClr val="006600"/>
                </a:solidFill>
              </a:rPr>
              <a:t> </a:t>
            </a:r>
            <a:r>
              <a:rPr lang="en-GB" dirty="0" err="1" smtClean="0">
                <a:solidFill>
                  <a:srgbClr val="006600"/>
                </a:solidFill>
              </a:rPr>
              <a:t>và</a:t>
            </a:r>
            <a:r>
              <a:rPr lang="en-GB" dirty="0" smtClean="0">
                <a:solidFill>
                  <a:srgbClr val="006600"/>
                </a:solidFill>
              </a:rPr>
              <a:t> </a:t>
            </a:r>
            <a:r>
              <a:rPr lang="en-GB" dirty="0" err="1" smtClean="0">
                <a:solidFill>
                  <a:srgbClr val="006600"/>
                </a:solidFill>
              </a:rPr>
              <a:t>bền</a:t>
            </a:r>
            <a:r>
              <a:rPr lang="en-GB" dirty="0" smtClean="0">
                <a:solidFill>
                  <a:srgbClr val="006600"/>
                </a:solidFill>
              </a:rPr>
              <a:t> </a:t>
            </a:r>
            <a:r>
              <a:rPr lang="en-GB" dirty="0" err="1" smtClean="0">
                <a:solidFill>
                  <a:srgbClr val="006600"/>
                </a:solidFill>
              </a:rPr>
              <a:t>vững</a:t>
            </a:r>
            <a:endParaRPr lang="en-US" dirty="0"/>
          </a:p>
        </p:txBody>
      </p:sp>
      <p:sp>
        <p:nvSpPr>
          <p:cNvPr id="3" name="Content Placeholder 2"/>
          <p:cNvSpPr>
            <a:spLocks noGrp="1"/>
          </p:cNvSpPr>
          <p:nvPr>
            <p:ph idx="1"/>
          </p:nvPr>
        </p:nvSpPr>
        <p:spPr>
          <a:xfrm>
            <a:off x="436099" y="2372810"/>
            <a:ext cx="3029243" cy="3266695"/>
          </a:xfrm>
        </p:spPr>
        <p:txBody>
          <a:bodyPr>
            <a:normAutofit fontScale="77500" lnSpcReduction="20000"/>
          </a:bodyPr>
          <a:lstStyle/>
          <a:p>
            <a:r>
              <a:rPr lang="en-US" sz="3200" b="1" dirty="0" err="1" smtClean="0"/>
              <a:t>Sự</a:t>
            </a:r>
            <a:r>
              <a:rPr lang="en-US" sz="3200" b="1" dirty="0" smtClean="0"/>
              <a:t> </a:t>
            </a:r>
            <a:r>
              <a:rPr lang="en-US" sz="3200" b="1" dirty="0" err="1" smtClean="0"/>
              <a:t>đầy</a:t>
            </a:r>
            <a:r>
              <a:rPr lang="en-US" sz="3200" b="1" dirty="0" smtClean="0"/>
              <a:t> </a:t>
            </a:r>
            <a:r>
              <a:rPr lang="en-US" sz="3200" b="1" dirty="0" err="1" smtClean="0"/>
              <a:t>đủ</a:t>
            </a:r>
            <a:r>
              <a:rPr lang="en-US" sz="3200" b="1" dirty="0" smtClean="0"/>
              <a:t> </a:t>
            </a:r>
            <a:r>
              <a:rPr lang="en-US" sz="3200" b="1" dirty="0" smtClean="0">
                <a:solidFill>
                  <a:srgbClr val="FF0000"/>
                </a:solidFill>
              </a:rPr>
              <a:t>-   Adequacy</a:t>
            </a:r>
          </a:p>
          <a:p>
            <a:r>
              <a:rPr lang="en-US" sz="3200" b="1" dirty="0" err="1" smtClean="0"/>
              <a:t>Tính</a:t>
            </a:r>
            <a:r>
              <a:rPr lang="en-US" sz="3200" b="1" dirty="0" smtClean="0"/>
              <a:t> </a:t>
            </a:r>
            <a:r>
              <a:rPr lang="en-US" sz="3200" b="1" dirty="0" err="1" smtClean="0"/>
              <a:t>tuân</a:t>
            </a:r>
            <a:r>
              <a:rPr lang="en-US" sz="3200" b="1" dirty="0" smtClean="0"/>
              <a:t> </a:t>
            </a:r>
            <a:r>
              <a:rPr lang="en-US" sz="3200" b="1" dirty="0" err="1" smtClean="0"/>
              <a:t>thủ</a:t>
            </a:r>
            <a:r>
              <a:rPr lang="en-US" sz="3200" b="1" dirty="0" smtClean="0"/>
              <a:t> </a:t>
            </a:r>
            <a:r>
              <a:rPr lang="en-US" sz="3200" b="1" dirty="0" smtClean="0">
                <a:solidFill>
                  <a:srgbClr val="FF0000"/>
                </a:solidFill>
              </a:rPr>
              <a:t>- compliance</a:t>
            </a:r>
          </a:p>
          <a:p>
            <a:r>
              <a:rPr lang="en-US" sz="3200" b="1" dirty="0" err="1" smtClean="0"/>
              <a:t>Tính</a:t>
            </a:r>
            <a:r>
              <a:rPr lang="en-US" sz="3200" b="1" dirty="0" smtClean="0"/>
              <a:t> </a:t>
            </a:r>
            <a:r>
              <a:rPr lang="en-US" sz="3200" b="1" dirty="0" err="1" smtClean="0"/>
              <a:t>xác</a:t>
            </a:r>
            <a:r>
              <a:rPr lang="en-US" sz="3200" b="1" dirty="0" smtClean="0"/>
              <a:t> </a:t>
            </a:r>
            <a:r>
              <a:rPr lang="en-US" sz="3200" b="1" dirty="0" err="1" smtClean="0"/>
              <a:t>thực</a:t>
            </a:r>
            <a:r>
              <a:rPr lang="en-US" sz="3200" b="1" dirty="0" smtClean="0">
                <a:solidFill>
                  <a:srgbClr val="FF0000"/>
                </a:solidFill>
              </a:rPr>
              <a:t> - Genuineness</a:t>
            </a:r>
          </a:p>
          <a:p>
            <a:r>
              <a:rPr lang="en-US" sz="3200" b="1" dirty="0" err="1" smtClean="0"/>
              <a:t>Tính</a:t>
            </a:r>
            <a:r>
              <a:rPr lang="en-US" sz="3200" b="1" dirty="0" smtClean="0"/>
              <a:t> </a:t>
            </a:r>
            <a:r>
              <a:rPr lang="en-US" sz="3200" b="1" dirty="0" err="1" smtClean="0"/>
              <a:t>chân</a:t>
            </a:r>
            <a:r>
              <a:rPr lang="en-US" sz="3200" b="1" dirty="0" smtClean="0"/>
              <a:t> </a:t>
            </a:r>
            <a:r>
              <a:rPr lang="en-US" sz="3200" b="1" dirty="0" err="1" smtClean="0"/>
              <a:t>thực</a:t>
            </a:r>
            <a:r>
              <a:rPr lang="en-US" sz="3200" b="1" dirty="0" smtClean="0"/>
              <a:t> </a:t>
            </a:r>
            <a:r>
              <a:rPr lang="en-US" sz="3200" b="1" dirty="0" smtClean="0">
                <a:solidFill>
                  <a:srgbClr val="FF0000"/>
                </a:solidFill>
              </a:rPr>
              <a:t>- </a:t>
            </a:r>
            <a:r>
              <a:rPr lang="en-US" sz="3200" b="1" dirty="0" err="1" smtClean="0">
                <a:solidFill>
                  <a:srgbClr val="FF0000"/>
                </a:solidFill>
              </a:rPr>
              <a:t>truthfullness</a:t>
            </a:r>
            <a:endParaRPr lang="en-US" sz="3200" b="1" dirty="0" smtClean="0">
              <a:solidFill>
                <a:srgbClr val="FF0000"/>
              </a:solidFill>
            </a:endParaRPr>
          </a:p>
          <a:p>
            <a:r>
              <a:rPr lang="en-US" sz="3200" b="1" dirty="0" err="1" smtClean="0"/>
              <a:t>Tính</a:t>
            </a:r>
            <a:r>
              <a:rPr lang="en-US" sz="3200" b="1" dirty="0" smtClean="0"/>
              <a:t> </a:t>
            </a:r>
            <a:r>
              <a:rPr lang="en-US" sz="3200" b="1" dirty="0" err="1" smtClean="0"/>
              <a:t>xác</a:t>
            </a:r>
            <a:r>
              <a:rPr lang="en-US" sz="3200" b="1" dirty="0" smtClean="0"/>
              <a:t> </a:t>
            </a:r>
            <a:r>
              <a:rPr lang="en-US" sz="3200" b="1" dirty="0" err="1" smtClean="0"/>
              <a:t>thực</a:t>
            </a:r>
            <a:r>
              <a:rPr lang="en-US" sz="3200" b="1" dirty="0" smtClean="0"/>
              <a:t> </a:t>
            </a:r>
            <a:r>
              <a:rPr lang="en-US" sz="3200" b="1" dirty="0" smtClean="0">
                <a:solidFill>
                  <a:srgbClr val="FF0000"/>
                </a:solidFill>
              </a:rPr>
              <a:t>- Authenticity</a:t>
            </a:r>
          </a:p>
        </p:txBody>
      </p:sp>
      <p:sp>
        <p:nvSpPr>
          <p:cNvPr id="6" name="TextBox 5"/>
          <p:cNvSpPr txBox="1"/>
          <p:nvPr/>
        </p:nvSpPr>
        <p:spPr>
          <a:xfrm>
            <a:off x="5556235" y="3913765"/>
            <a:ext cx="723979" cy="400110"/>
          </a:xfrm>
          <a:prstGeom prst="rect">
            <a:avLst/>
          </a:prstGeom>
          <a:noFill/>
        </p:spPr>
        <p:txBody>
          <a:bodyPr wrap="square" rtlCol="0">
            <a:spAutoFit/>
          </a:bodyPr>
          <a:lstStyle/>
          <a:p>
            <a:r>
              <a:rPr lang="en-GB" sz="1000" dirty="0" smtClean="0">
                <a:solidFill>
                  <a:schemeClr val="bg1"/>
                </a:solidFill>
              </a:rPr>
              <a:t>©Proforest</a:t>
            </a:r>
            <a:endParaRPr lang="en-GB" sz="1000" dirty="0">
              <a:solidFill>
                <a:schemeClr val="bg1"/>
              </a:solidFill>
            </a:endParaRPr>
          </a:p>
        </p:txBody>
      </p:sp>
      <p:sp>
        <p:nvSpPr>
          <p:cNvPr id="7" name="TextBox 6"/>
          <p:cNvSpPr txBox="1"/>
          <p:nvPr/>
        </p:nvSpPr>
        <p:spPr>
          <a:xfrm>
            <a:off x="5741125" y="6414076"/>
            <a:ext cx="723979" cy="400110"/>
          </a:xfrm>
          <a:prstGeom prst="rect">
            <a:avLst/>
          </a:prstGeom>
          <a:noFill/>
        </p:spPr>
        <p:txBody>
          <a:bodyPr wrap="square" rtlCol="0">
            <a:spAutoFit/>
          </a:bodyPr>
          <a:lstStyle/>
          <a:p>
            <a:r>
              <a:rPr lang="en-GB" sz="1000" dirty="0" smtClean="0">
                <a:solidFill>
                  <a:schemeClr val="bg1"/>
                </a:solidFill>
              </a:rPr>
              <a:t>©Proforest</a:t>
            </a:r>
            <a:endParaRPr lang="en-GB" sz="1000" dirty="0">
              <a:solidFill>
                <a:schemeClr val="bg1"/>
              </a:solidFill>
            </a:endParaRPr>
          </a:p>
        </p:txBody>
      </p:sp>
      <p:sp>
        <p:nvSpPr>
          <p:cNvPr id="8" name="Content Placeholder 2"/>
          <p:cNvSpPr txBox="1">
            <a:spLocks/>
          </p:cNvSpPr>
          <p:nvPr/>
        </p:nvSpPr>
        <p:spPr>
          <a:xfrm>
            <a:off x="3860800" y="2083184"/>
            <a:ext cx="4957366" cy="4421788"/>
          </a:xfrm>
          <a:prstGeom prst="rect">
            <a:avLst/>
          </a:prstGeom>
          <a:solidFill>
            <a:srgbClr val="FF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Ø"/>
            </a:pPr>
            <a:r>
              <a:rPr lang="en-GB" sz="2000" i="1" dirty="0" err="1" smtClean="0"/>
              <a:t>Nhà</a:t>
            </a:r>
            <a:r>
              <a:rPr lang="en-GB" sz="2000" i="1" dirty="0" smtClean="0"/>
              <a:t> </a:t>
            </a:r>
            <a:r>
              <a:rPr lang="en-GB" sz="2000" i="1" dirty="0" err="1" smtClean="0"/>
              <a:t>cung</a:t>
            </a:r>
            <a:r>
              <a:rPr lang="en-GB" sz="2000" i="1" dirty="0" smtClean="0"/>
              <a:t> </a:t>
            </a:r>
            <a:r>
              <a:rPr lang="en-GB" sz="2000" i="1" dirty="0" err="1" smtClean="0"/>
              <a:t>cấp</a:t>
            </a:r>
            <a:r>
              <a:rPr lang="en-GB" sz="2000" i="1" dirty="0" smtClean="0"/>
              <a:t> </a:t>
            </a:r>
            <a:r>
              <a:rPr lang="en-GB" sz="2000" i="1" dirty="0" err="1" smtClean="0"/>
              <a:t>có</a:t>
            </a:r>
            <a:r>
              <a:rPr lang="en-GB" sz="2000" i="1" dirty="0" smtClean="0"/>
              <a:t> </a:t>
            </a:r>
            <a:r>
              <a:rPr lang="en-GB" sz="2000" i="1" dirty="0" err="1" smtClean="0"/>
              <a:t>chứng</a:t>
            </a:r>
            <a:r>
              <a:rPr lang="en-GB" sz="2000" i="1" dirty="0" smtClean="0"/>
              <a:t> </a:t>
            </a:r>
            <a:r>
              <a:rPr lang="en-GB" sz="2000" i="1" dirty="0" err="1" smtClean="0"/>
              <a:t>nhận</a:t>
            </a:r>
            <a:r>
              <a:rPr lang="en-GB" sz="2000" i="1" dirty="0" smtClean="0"/>
              <a:t> COC </a:t>
            </a:r>
            <a:r>
              <a:rPr lang="en-GB" sz="2000" i="1" dirty="0" err="1" smtClean="0"/>
              <a:t>không</a:t>
            </a:r>
            <a:r>
              <a:rPr lang="en-GB" sz="2000" i="1" dirty="0" smtClean="0"/>
              <a:t>?</a:t>
            </a:r>
          </a:p>
          <a:p>
            <a:pPr>
              <a:lnSpc>
                <a:spcPct val="100000"/>
              </a:lnSpc>
              <a:spcBef>
                <a:spcPts val="0"/>
              </a:spcBef>
              <a:buFont typeface="Wingdings" panose="05000000000000000000" pitchFamily="2" charset="2"/>
              <a:buChar char="Ø"/>
            </a:pPr>
            <a:r>
              <a:rPr lang="en-GB" sz="2000" i="1" dirty="0" err="1" smtClean="0"/>
              <a:t>Chứng</a:t>
            </a:r>
            <a:r>
              <a:rPr lang="en-GB" sz="2000" i="1" dirty="0" smtClean="0"/>
              <a:t> </a:t>
            </a:r>
            <a:r>
              <a:rPr lang="en-GB" sz="2000" i="1" dirty="0" err="1" smtClean="0"/>
              <a:t>nhận</a:t>
            </a:r>
            <a:r>
              <a:rPr lang="en-GB" sz="2000" i="1" dirty="0" smtClean="0"/>
              <a:t> </a:t>
            </a:r>
            <a:r>
              <a:rPr lang="en-GB" sz="2000" i="1" dirty="0" err="1" smtClean="0"/>
              <a:t>còn</a:t>
            </a:r>
            <a:r>
              <a:rPr lang="en-GB" sz="2000" i="1" dirty="0" smtClean="0"/>
              <a:t> </a:t>
            </a:r>
            <a:r>
              <a:rPr lang="en-GB" sz="2000" i="1" dirty="0" err="1" smtClean="0"/>
              <a:t>giá</a:t>
            </a:r>
            <a:r>
              <a:rPr lang="en-GB" sz="2000" i="1" dirty="0" smtClean="0"/>
              <a:t> </a:t>
            </a:r>
            <a:r>
              <a:rPr lang="en-GB" sz="2000" i="1" dirty="0" err="1" smtClean="0"/>
              <a:t>trị</a:t>
            </a:r>
            <a:r>
              <a:rPr lang="en-GB" sz="2000" i="1" dirty="0" smtClean="0"/>
              <a:t> </a:t>
            </a:r>
            <a:r>
              <a:rPr lang="en-GB" sz="2000" i="1" dirty="0" err="1" smtClean="0"/>
              <a:t>không</a:t>
            </a:r>
            <a:r>
              <a:rPr lang="en-GB" sz="2000" i="1" dirty="0" smtClean="0"/>
              <a:t>?</a:t>
            </a:r>
          </a:p>
          <a:p>
            <a:pPr>
              <a:lnSpc>
                <a:spcPct val="100000"/>
              </a:lnSpc>
              <a:spcBef>
                <a:spcPts val="0"/>
              </a:spcBef>
              <a:buFont typeface="Wingdings" panose="05000000000000000000" pitchFamily="2" charset="2"/>
              <a:buChar char="Ø"/>
            </a:pPr>
            <a:r>
              <a:rPr lang="en-GB" sz="2000" i="1" dirty="0" err="1" smtClean="0"/>
              <a:t>Sản</a:t>
            </a:r>
            <a:r>
              <a:rPr lang="en-GB" sz="2000" i="1" dirty="0" smtClean="0"/>
              <a:t> </a:t>
            </a:r>
            <a:r>
              <a:rPr lang="en-GB" sz="2000" i="1" dirty="0" err="1" smtClean="0"/>
              <a:t>phẩm</a:t>
            </a:r>
            <a:r>
              <a:rPr lang="en-GB" sz="2000" i="1" dirty="0" smtClean="0"/>
              <a:t> </a:t>
            </a:r>
            <a:r>
              <a:rPr lang="en-GB" sz="2000" i="1" dirty="0" err="1" smtClean="0"/>
              <a:t>có</a:t>
            </a:r>
            <a:r>
              <a:rPr lang="en-GB" sz="2000" i="1" dirty="0" smtClean="0"/>
              <a:t> </a:t>
            </a:r>
            <a:r>
              <a:rPr lang="en-GB" sz="2000" i="1" dirty="0" err="1" smtClean="0"/>
              <a:t>trong</a:t>
            </a:r>
            <a:r>
              <a:rPr lang="en-GB" sz="2000" i="1" dirty="0" smtClean="0"/>
              <a:t> </a:t>
            </a:r>
            <a:r>
              <a:rPr lang="en-GB" sz="2000" i="1" dirty="0" err="1" smtClean="0"/>
              <a:t>phạm</a:t>
            </a:r>
            <a:r>
              <a:rPr lang="en-GB" sz="2000" i="1" dirty="0" smtClean="0"/>
              <a:t> vi </a:t>
            </a:r>
            <a:r>
              <a:rPr lang="en-GB" sz="2000" i="1" dirty="0" err="1" smtClean="0"/>
              <a:t>chứng</a:t>
            </a:r>
            <a:r>
              <a:rPr lang="en-GB" sz="2000" i="1" dirty="0" smtClean="0"/>
              <a:t> </a:t>
            </a:r>
            <a:r>
              <a:rPr lang="en-GB" sz="2000" i="1" dirty="0" err="1" smtClean="0"/>
              <a:t>nhận</a:t>
            </a:r>
            <a:r>
              <a:rPr lang="en-GB" sz="2000" i="1" dirty="0" smtClean="0"/>
              <a:t> </a:t>
            </a:r>
            <a:r>
              <a:rPr lang="en-GB" sz="2000" i="1" dirty="0" err="1" smtClean="0"/>
              <a:t>không</a:t>
            </a:r>
            <a:r>
              <a:rPr lang="en-GB" sz="2000" i="1" dirty="0" smtClean="0"/>
              <a:t>?</a:t>
            </a:r>
          </a:p>
          <a:p>
            <a:pPr>
              <a:lnSpc>
                <a:spcPct val="100000"/>
              </a:lnSpc>
              <a:spcBef>
                <a:spcPts val="0"/>
              </a:spcBef>
              <a:buFont typeface="Wingdings" panose="05000000000000000000" pitchFamily="2" charset="2"/>
              <a:buChar char="Ø"/>
            </a:pPr>
            <a:r>
              <a:rPr lang="en-GB" sz="2000" i="1" dirty="0" smtClean="0"/>
              <a:t>Hồ </a:t>
            </a:r>
            <a:r>
              <a:rPr lang="en-GB" sz="2000" i="1" dirty="0" err="1" smtClean="0"/>
              <a:t>sơ</a:t>
            </a:r>
            <a:r>
              <a:rPr lang="en-GB" sz="2000" i="1" dirty="0" smtClean="0"/>
              <a:t> </a:t>
            </a:r>
            <a:r>
              <a:rPr lang="en-GB" sz="2000" i="1" dirty="0" err="1" smtClean="0"/>
              <a:t>giao</a:t>
            </a:r>
            <a:r>
              <a:rPr lang="en-GB" sz="2000" i="1" dirty="0" smtClean="0"/>
              <a:t> </a:t>
            </a:r>
            <a:r>
              <a:rPr lang="en-GB" sz="2000" i="1" dirty="0" err="1" smtClean="0"/>
              <a:t>nhận</a:t>
            </a:r>
            <a:r>
              <a:rPr lang="en-GB" sz="2000" i="1" dirty="0" smtClean="0"/>
              <a:t> </a:t>
            </a:r>
            <a:r>
              <a:rPr lang="en-GB" sz="2000" i="1" dirty="0" err="1" smtClean="0"/>
              <a:t>có</a:t>
            </a:r>
            <a:r>
              <a:rPr lang="en-GB" sz="2000" i="1" dirty="0" smtClean="0"/>
              <a:t> </a:t>
            </a:r>
            <a:r>
              <a:rPr lang="en-GB" sz="2000" i="1" dirty="0" err="1" smtClean="0"/>
              <a:t>phù</a:t>
            </a:r>
            <a:r>
              <a:rPr lang="en-GB" sz="2000" i="1" dirty="0" smtClean="0"/>
              <a:t> </a:t>
            </a:r>
            <a:r>
              <a:rPr lang="en-GB" sz="2000" i="1" dirty="0" err="1" smtClean="0"/>
              <a:t>hợp</a:t>
            </a:r>
            <a:r>
              <a:rPr lang="en-GB" sz="2000" i="1" dirty="0" smtClean="0"/>
              <a:t> </a:t>
            </a:r>
            <a:r>
              <a:rPr lang="en-GB" sz="2000" i="1" dirty="0" err="1" smtClean="0"/>
              <a:t>không</a:t>
            </a:r>
            <a:r>
              <a:rPr lang="en-GB" sz="2000" i="1" dirty="0" smtClean="0"/>
              <a:t>?</a:t>
            </a:r>
          </a:p>
          <a:p>
            <a:pPr>
              <a:lnSpc>
                <a:spcPct val="100000"/>
              </a:lnSpc>
              <a:spcBef>
                <a:spcPts val="0"/>
              </a:spcBef>
              <a:buFont typeface="Wingdings" panose="05000000000000000000" pitchFamily="2" charset="2"/>
              <a:buChar char="Ø"/>
            </a:pPr>
            <a:r>
              <a:rPr lang="en-GB" sz="2000" i="1" dirty="0" err="1" smtClean="0"/>
              <a:t>Thường</a:t>
            </a:r>
            <a:r>
              <a:rPr lang="en-GB" sz="2000" i="1" dirty="0" smtClean="0"/>
              <a:t> </a:t>
            </a:r>
            <a:r>
              <a:rPr lang="en-GB" sz="2000" i="1" dirty="0" err="1" smtClean="0"/>
              <a:t>cần</a:t>
            </a:r>
            <a:r>
              <a:rPr lang="en-GB" sz="2000" i="1" dirty="0" smtClean="0"/>
              <a:t> </a:t>
            </a:r>
            <a:r>
              <a:rPr lang="en-GB" sz="2000" i="1" dirty="0" err="1" smtClean="0"/>
              <a:t>xem</a:t>
            </a:r>
            <a:r>
              <a:rPr lang="en-GB" sz="2000" i="1" dirty="0" smtClean="0"/>
              <a:t> </a:t>
            </a:r>
            <a:r>
              <a:rPr lang="en-GB" sz="2000" i="1" dirty="0" err="1" smtClean="0"/>
              <a:t>xét</a:t>
            </a:r>
            <a:r>
              <a:rPr lang="en-GB" sz="2000" i="1" dirty="0" smtClean="0"/>
              <a:t> </a:t>
            </a:r>
            <a:r>
              <a:rPr lang="en-GB" sz="2000" i="1" dirty="0" err="1" smtClean="0"/>
              <a:t>kết</a:t>
            </a:r>
            <a:r>
              <a:rPr lang="en-GB" sz="2000" i="1" dirty="0" smtClean="0"/>
              <a:t> </a:t>
            </a:r>
            <a:r>
              <a:rPr lang="en-GB" sz="2000" i="1" dirty="0" err="1" smtClean="0"/>
              <a:t>hợp</a:t>
            </a:r>
            <a:r>
              <a:rPr lang="en-GB" sz="2000" i="1" dirty="0" smtClean="0"/>
              <a:t> </a:t>
            </a:r>
            <a:r>
              <a:rPr lang="en-GB" sz="2000" i="1" dirty="0" err="1" smtClean="0"/>
              <a:t>cả</a:t>
            </a:r>
            <a:endParaRPr lang="en-GB" sz="2000" i="1" dirty="0" smtClean="0"/>
          </a:p>
          <a:p>
            <a:pPr lvl="1">
              <a:lnSpc>
                <a:spcPct val="100000"/>
              </a:lnSpc>
              <a:spcBef>
                <a:spcPts val="0"/>
              </a:spcBef>
              <a:buFont typeface="Wingdings" panose="05000000000000000000" pitchFamily="2" charset="2"/>
              <a:buChar char="q"/>
            </a:pPr>
            <a:r>
              <a:rPr lang="en-GB" sz="2000" i="1" dirty="0" err="1" smtClean="0"/>
              <a:t>Bản</a:t>
            </a:r>
            <a:r>
              <a:rPr lang="en-GB" sz="2000" i="1" dirty="0" smtClean="0"/>
              <a:t> copy </a:t>
            </a:r>
            <a:r>
              <a:rPr lang="en-GB" sz="2000" i="1" dirty="0" err="1" smtClean="0"/>
              <a:t>chứng</a:t>
            </a:r>
            <a:r>
              <a:rPr lang="en-GB" sz="2000" i="1" dirty="0" smtClean="0"/>
              <a:t> </a:t>
            </a:r>
            <a:r>
              <a:rPr lang="en-GB" sz="2000" i="1" dirty="0" err="1" smtClean="0"/>
              <a:t>nhận</a:t>
            </a:r>
            <a:r>
              <a:rPr lang="en-GB" sz="2000" i="1" dirty="0" smtClean="0"/>
              <a:t>/</a:t>
            </a:r>
            <a:r>
              <a:rPr lang="en-GB" sz="2000" i="1" dirty="0" err="1" smtClean="0"/>
              <a:t>kiểm</a:t>
            </a:r>
            <a:r>
              <a:rPr lang="en-GB" sz="2000" i="1" dirty="0" smtClean="0"/>
              <a:t> </a:t>
            </a:r>
            <a:r>
              <a:rPr lang="en-GB" sz="2000" i="1" dirty="0" err="1" smtClean="0"/>
              <a:t>tra</a:t>
            </a:r>
            <a:r>
              <a:rPr lang="en-GB" sz="2000" i="1" dirty="0" smtClean="0"/>
              <a:t> </a:t>
            </a:r>
            <a:r>
              <a:rPr lang="en-GB" sz="2000" i="1" dirty="0" err="1" smtClean="0"/>
              <a:t>cơ</a:t>
            </a:r>
            <a:r>
              <a:rPr lang="en-GB" sz="2000" i="1" dirty="0" smtClean="0"/>
              <a:t> </a:t>
            </a:r>
            <a:r>
              <a:rPr lang="en-GB" sz="2000" i="1" dirty="0" err="1" smtClean="0"/>
              <a:t>sở</a:t>
            </a:r>
            <a:r>
              <a:rPr lang="en-GB" sz="2000" i="1" dirty="0" smtClean="0"/>
              <a:t> </a:t>
            </a:r>
            <a:r>
              <a:rPr lang="en-GB" sz="2000" i="1" dirty="0" err="1" smtClean="0"/>
              <a:t>dữ</a:t>
            </a:r>
            <a:r>
              <a:rPr lang="en-GB" sz="2000" i="1" dirty="0" smtClean="0"/>
              <a:t> </a:t>
            </a:r>
            <a:r>
              <a:rPr lang="en-GB" sz="2000" i="1" dirty="0" err="1" smtClean="0"/>
              <a:t>liệu</a:t>
            </a:r>
            <a:r>
              <a:rPr lang="en-GB" sz="2000" i="1" dirty="0" smtClean="0"/>
              <a:t> online</a:t>
            </a:r>
          </a:p>
          <a:p>
            <a:pPr lvl="1">
              <a:lnSpc>
                <a:spcPct val="100000"/>
              </a:lnSpc>
              <a:spcBef>
                <a:spcPts val="0"/>
              </a:spcBef>
              <a:buFont typeface="Wingdings" panose="05000000000000000000" pitchFamily="2" charset="2"/>
              <a:buChar char="q"/>
            </a:pPr>
            <a:r>
              <a:rPr lang="en-GB" sz="2000" i="1" dirty="0" smtClean="0"/>
              <a:t> </a:t>
            </a:r>
            <a:r>
              <a:rPr lang="en-GB" sz="2000" i="1" dirty="0" err="1" smtClean="0"/>
              <a:t>Hóa</a:t>
            </a:r>
            <a:r>
              <a:rPr lang="en-GB" sz="2000" i="1" dirty="0" smtClean="0"/>
              <a:t> </a:t>
            </a:r>
            <a:r>
              <a:rPr lang="en-GB" sz="2000" i="1" dirty="0" err="1" smtClean="0"/>
              <a:t>đơn</a:t>
            </a:r>
            <a:r>
              <a:rPr lang="en-GB" sz="2000" i="1" dirty="0" smtClean="0"/>
              <a:t>/</a:t>
            </a:r>
            <a:r>
              <a:rPr lang="en-GB" sz="2000" i="1" dirty="0" err="1" smtClean="0"/>
              <a:t>phiếu</a:t>
            </a:r>
            <a:r>
              <a:rPr lang="en-GB" sz="2000" i="1" dirty="0" smtClean="0"/>
              <a:t> </a:t>
            </a:r>
            <a:r>
              <a:rPr lang="en-GB" sz="2000" i="1" dirty="0" err="1" smtClean="0"/>
              <a:t>giao</a:t>
            </a:r>
            <a:r>
              <a:rPr lang="en-GB" sz="2000" i="1" dirty="0" smtClean="0"/>
              <a:t> </a:t>
            </a:r>
            <a:r>
              <a:rPr lang="en-GB" sz="2000" i="1" dirty="0" err="1" smtClean="0"/>
              <a:t>nhận</a:t>
            </a:r>
            <a:r>
              <a:rPr lang="en-GB" sz="2000" i="1" dirty="0" smtClean="0"/>
              <a:t> </a:t>
            </a:r>
            <a:r>
              <a:rPr lang="en-GB" sz="2000" i="1" dirty="0" err="1" smtClean="0"/>
              <a:t>với</a:t>
            </a:r>
            <a:r>
              <a:rPr lang="en-GB" sz="2000" i="1" dirty="0" smtClean="0"/>
              <a:t> </a:t>
            </a:r>
            <a:r>
              <a:rPr lang="en-GB" sz="2000" i="1" dirty="0" err="1" smtClean="0"/>
              <a:t>số</a:t>
            </a:r>
            <a:r>
              <a:rPr lang="en-GB" sz="2000" i="1" dirty="0" smtClean="0"/>
              <a:t> </a:t>
            </a:r>
            <a:r>
              <a:rPr lang="en-GB" sz="2000" i="1" dirty="0" err="1" smtClean="0"/>
              <a:t>chứng</a:t>
            </a:r>
            <a:r>
              <a:rPr lang="en-GB" sz="2000" i="1" dirty="0" smtClean="0"/>
              <a:t> </a:t>
            </a:r>
            <a:r>
              <a:rPr lang="en-GB" sz="2000" i="1" dirty="0" err="1" smtClean="0"/>
              <a:t>nhận</a:t>
            </a:r>
            <a:r>
              <a:rPr lang="en-GB" sz="2000" i="1" dirty="0" smtClean="0"/>
              <a:t> COC </a:t>
            </a:r>
            <a:r>
              <a:rPr lang="en-GB" sz="2000" i="1" dirty="0" err="1" smtClean="0"/>
              <a:t>còn</a:t>
            </a:r>
            <a:r>
              <a:rPr lang="en-GB" sz="2000" i="1" dirty="0" smtClean="0"/>
              <a:t> </a:t>
            </a:r>
            <a:r>
              <a:rPr lang="en-GB" sz="2000" i="1" dirty="0" err="1" smtClean="0"/>
              <a:t>có</a:t>
            </a:r>
            <a:r>
              <a:rPr lang="en-GB" sz="2000" i="1" dirty="0" smtClean="0"/>
              <a:t> </a:t>
            </a:r>
            <a:r>
              <a:rPr lang="en-GB" sz="2000" i="1" dirty="0" err="1" smtClean="0"/>
              <a:t>hiệu</a:t>
            </a:r>
            <a:r>
              <a:rPr lang="en-GB" sz="2000" i="1" dirty="0" smtClean="0"/>
              <a:t> </a:t>
            </a:r>
            <a:r>
              <a:rPr lang="en-GB" sz="2000" i="1" dirty="0" err="1" smtClean="0"/>
              <a:t>lực</a:t>
            </a:r>
            <a:r>
              <a:rPr lang="en-GB" sz="2000" i="1" dirty="0" smtClean="0"/>
              <a:t> </a:t>
            </a:r>
            <a:r>
              <a:rPr lang="en-GB" sz="2000" i="1" dirty="0" err="1" smtClean="0"/>
              <a:t>và</a:t>
            </a:r>
            <a:r>
              <a:rPr lang="en-GB" sz="2000" i="1" dirty="0" smtClean="0"/>
              <a:t> </a:t>
            </a:r>
            <a:r>
              <a:rPr lang="en-GB" sz="2000" i="1" dirty="0" err="1" smtClean="0"/>
              <a:t>bảng</a:t>
            </a:r>
            <a:r>
              <a:rPr lang="en-GB" sz="2000" i="1" dirty="0" smtClean="0"/>
              <a:t> </a:t>
            </a:r>
            <a:r>
              <a:rPr lang="en-GB" sz="2000" i="1" dirty="0" err="1" smtClean="0"/>
              <a:t>kê</a:t>
            </a:r>
            <a:r>
              <a:rPr lang="en-GB" sz="2000" i="1" dirty="0" smtClean="0"/>
              <a:t> chi </a:t>
            </a:r>
            <a:r>
              <a:rPr lang="en-GB" sz="2000" i="1" dirty="0" err="1" smtClean="0"/>
              <a:t>tiết</a:t>
            </a:r>
            <a:r>
              <a:rPr lang="en-GB" sz="2000" i="1" dirty="0" smtClean="0"/>
              <a:t> </a:t>
            </a:r>
            <a:r>
              <a:rPr lang="en-GB" sz="2000" i="1" dirty="0" err="1" smtClean="0"/>
              <a:t>của</a:t>
            </a:r>
            <a:r>
              <a:rPr lang="en-GB" sz="2000" i="1" dirty="0" smtClean="0"/>
              <a:t> </a:t>
            </a:r>
            <a:r>
              <a:rPr lang="en-GB" sz="2000" i="1" dirty="0" err="1" smtClean="0"/>
              <a:t>sản</a:t>
            </a:r>
            <a:r>
              <a:rPr lang="en-GB" sz="2000" i="1" dirty="0" smtClean="0"/>
              <a:t> </a:t>
            </a:r>
            <a:r>
              <a:rPr lang="en-GB" sz="2000" i="1" dirty="0" err="1" smtClean="0"/>
              <a:t>phẩm</a:t>
            </a:r>
            <a:r>
              <a:rPr lang="en-GB" sz="2000" i="1" dirty="0" smtClean="0"/>
              <a:t> </a:t>
            </a:r>
            <a:r>
              <a:rPr lang="en-GB" sz="2000" i="1" dirty="0" err="1" smtClean="0"/>
              <a:t>chứng</a:t>
            </a:r>
            <a:r>
              <a:rPr lang="en-GB" sz="2000" i="1" dirty="0" smtClean="0"/>
              <a:t> </a:t>
            </a:r>
            <a:r>
              <a:rPr lang="en-GB" sz="2000" i="1" dirty="0" err="1" smtClean="0"/>
              <a:t>nhận</a:t>
            </a:r>
            <a:endParaRPr lang="en-GB" sz="2000" i="1" dirty="0" smtClean="0"/>
          </a:p>
          <a:p>
            <a:pPr>
              <a:lnSpc>
                <a:spcPct val="100000"/>
              </a:lnSpc>
              <a:spcBef>
                <a:spcPts val="0"/>
              </a:spcBef>
              <a:buFont typeface="Wingdings" panose="05000000000000000000" pitchFamily="2" charset="2"/>
              <a:buChar char="Ø"/>
            </a:pPr>
            <a:r>
              <a:rPr lang="en-GB" sz="2000" i="1" dirty="0" smtClean="0"/>
              <a:t>NHƯNG </a:t>
            </a:r>
            <a:r>
              <a:rPr lang="en-GB" sz="2000" i="1" dirty="0" err="1" smtClean="0"/>
              <a:t>trên</a:t>
            </a:r>
            <a:r>
              <a:rPr lang="en-GB" sz="2000" i="1" dirty="0" smtClean="0"/>
              <a:t> </a:t>
            </a:r>
            <a:r>
              <a:rPr lang="en-GB" sz="2000" i="1" dirty="0" err="1" smtClean="0"/>
              <a:t>tất</a:t>
            </a:r>
            <a:r>
              <a:rPr lang="en-GB" sz="2000" i="1" dirty="0" smtClean="0"/>
              <a:t> </a:t>
            </a:r>
            <a:r>
              <a:rPr lang="en-GB" sz="2000" i="1" dirty="0" err="1" smtClean="0"/>
              <a:t>cả</a:t>
            </a:r>
            <a:r>
              <a:rPr lang="en-GB" sz="2000" i="1" dirty="0" smtClean="0"/>
              <a:t> - </a:t>
            </a:r>
            <a:r>
              <a:rPr lang="en-GB" sz="2000" i="1" dirty="0" err="1" smtClean="0"/>
              <a:t>doanh</a:t>
            </a:r>
            <a:r>
              <a:rPr lang="en-GB" sz="2000" i="1" dirty="0" smtClean="0"/>
              <a:t> </a:t>
            </a:r>
            <a:r>
              <a:rPr lang="en-GB" sz="2000" i="1" dirty="0" err="1" smtClean="0"/>
              <a:t>nghiệp</a:t>
            </a:r>
            <a:r>
              <a:rPr lang="en-GB" sz="2000" i="1" dirty="0" smtClean="0"/>
              <a:t> </a:t>
            </a:r>
            <a:r>
              <a:rPr lang="en-GB" sz="2000" i="1" dirty="0" err="1" smtClean="0"/>
              <a:t>phải</a:t>
            </a:r>
            <a:r>
              <a:rPr lang="en-GB" sz="2000" i="1" dirty="0" smtClean="0"/>
              <a:t> </a:t>
            </a:r>
            <a:r>
              <a:rPr lang="en-GB" sz="2000" i="1" dirty="0" err="1" smtClean="0"/>
              <a:t>làm</a:t>
            </a:r>
            <a:r>
              <a:rPr lang="en-GB" sz="2000" i="1" dirty="0" smtClean="0"/>
              <a:t> </a:t>
            </a:r>
            <a:r>
              <a:rPr lang="en-GB" sz="2000" i="1" dirty="0" err="1" smtClean="0"/>
              <a:t>rõ</a:t>
            </a:r>
            <a:r>
              <a:rPr lang="en-GB" sz="2000" i="1" dirty="0" smtClean="0"/>
              <a:t> </a:t>
            </a:r>
            <a:r>
              <a:rPr lang="en-GB" sz="2000" i="1" dirty="0" err="1" smtClean="0"/>
              <a:t>sản</a:t>
            </a:r>
            <a:r>
              <a:rPr lang="en-GB" sz="2000" i="1" dirty="0" smtClean="0"/>
              <a:t> </a:t>
            </a:r>
            <a:r>
              <a:rPr lang="en-GB" sz="2000" i="1" dirty="0" err="1" smtClean="0"/>
              <a:t>phẩm</a:t>
            </a:r>
            <a:r>
              <a:rPr lang="en-GB" sz="2000" i="1" dirty="0" smtClean="0"/>
              <a:t> </a:t>
            </a:r>
            <a:r>
              <a:rPr lang="en-GB" sz="2000" i="1" dirty="0" err="1" smtClean="0"/>
              <a:t>chứng</a:t>
            </a:r>
            <a:r>
              <a:rPr lang="en-GB" sz="2000" i="1" dirty="0" smtClean="0"/>
              <a:t> </a:t>
            </a:r>
            <a:r>
              <a:rPr lang="en-GB" sz="2000" i="1" dirty="0" err="1" smtClean="0"/>
              <a:t>nhận</a:t>
            </a:r>
            <a:r>
              <a:rPr lang="en-GB" sz="2000" i="1" dirty="0" smtClean="0"/>
              <a:t> </a:t>
            </a:r>
            <a:r>
              <a:rPr lang="en-GB" sz="2000" i="1" dirty="0" err="1" smtClean="0"/>
              <a:t>trong</a:t>
            </a:r>
            <a:r>
              <a:rPr lang="en-GB" sz="2000" i="1" dirty="0" smtClean="0"/>
              <a:t> </a:t>
            </a:r>
            <a:r>
              <a:rPr lang="en-GB" sz="2000" i="1" dirty="0" err="1" smtClean="0"/>
              <a:t>đơn</a:t>
            </a:r>
            <a:r>
              <a:rPr lang="en-GB" sz="2000" i="1" dirty="0" smtClean="0"/>
              <a:t> </a:t>
            </a:r>
            <a:r>
              <a:rPr lang="en-GB" sz="2000" i="1" dirty="0" err="1" smtClean="0"/>
              <a:t>mua</a:t>
            </a:r>
            <a:r>
              <a:rPr lang="en-GB" sz="2000" i="1" dirty="0" smtClean="0"/>
              <a:t> </a:t>
            </a:r>
            <a:r>
              <a:rPr lang="en-GB" sz="2000" i="1" dirty="0" err="1" smtClean="0"/>
              <a:t>hàng</a:t>
            </a:r>
            <a:endParaRPr lang="en-GB" sz="2000" i="1" dirty="0"/>
          </a:p>
        </p:txBody>
      </p:sp>
      <p:sp>
        <p:nvSpPr>
          <p:cNvPr id="9" name="Rectangle 8"/>
          <p:cNvSpPr/>
          <p:nvPr/>
        </p:nvSpPr>
        <p:spPr>
          <a:xfrm>
            <a:off x="4027714" y="1469534"/>
            <a:ext cx="4212877" cy="568345"/>
          </a:xfrm>
          <a:prstGeom prst="rect">
            <a:avLst/>
          </a:prstGeom>
          <a:noFill/>
        </p:spPr>
        <p:txBody>
          <a:bodyPr wrap="none" lIns="91440" tIns="45720" rIns="91440" bIns="45720">
            <a:prstTxWarp prst="textPlain">
              <a:avLst/>
            </a:prstTxWarp>
            <a:spAutoFit/>
          </a:bodyPr>
          <a:lstStyle/>
          <a:p>
            <a:pPr algn="ctr"/>
            <a:r>
              <a:rPr lang="en-US" sz="4800" i="1" dirty="0" err="1" smtClean="0">
                <a:ln w="9525" cmpd="sng">
                  <a:solidFill>
                    <a:schemeClr val="tx1"/>
                  </a:solidFill>
                  <a:prstDash val="solid"/>
                </a:ln>
              </a:rPr>
              <a:t>Sử</a:t>
            </a:r>
            <a:r>
              <a:rPr lang="en-US" sz="4800" i="1" dirty="0" smtClean="0">
                <a:ln w="9525" cmpd="sng">
                  <a:solidFill>
                    <a:schemeClr val="tx1"/>
                  </a:solidFill>
                  <a:prstDash val="solid"/>
                </a:ln>
              </a:rPr>
              <a:t> </a:t>
            </a:r>
            <a:r>
              <a:rPr lang="en-US" sz="4800" i="1" dirty="0" err="1" smtClean="0">
                <a:ln w="9525" cmpd="sng">
                  <a:solidFill>
                    <a:schemeClr val="tx1"/>
                  </a:solidFill>
                  <a:prstDash val="solid"/>
                </a:ln>
              </a:rPr>
              <a:t>dụng</a:t>
            </a:r>
            <a:r>
              <a:rPr lang="en-US" sz="4800" i="1" dirty="0" smtClean="0">
                <a:ln w="9525" cmpd="sng">
                  <a:solidFill>
                    <a:schemeClr val="tx1"/>
                  </a:solidFill>
                  <a:prstDash val="solid"/>
                </a:ln>
              </a:rPr>
              <a:t> </a:t>
            </a:r>
            <a:r>
              <a:rPr lang="en-US" sz="4800" i="1" dirty="0" err="1" smtClean="0">
                <a:ln w="9525" cmpd="sng">
                  <a:solidFill>
                    <a:schemeClr val="tx1"/>
                  </a:solidFill>
                  <a:prstDash val="solid"/>
                </a:ln>
              </a:rPr>
              <a:t>những</a:t>
            </a:r>
            <a:r>
              <a:rPr lang="en-US" sz="4800" i="1" dirty="0" smtClean="0">
                <a:ln w="9525" cmpd="sng">
                  <a:solidFill>
                    <a:schemeClr val="tx1"/>
                  </a:solidFill>
                  <a:prstDash val="solid"/>
                </a:ln>
              </a:rPr>
              <a:t> </a:t>
            </a:r>
            <a:r>
              <a:rPr lang="en-US" sz="4800" i="1" dirty="0" err="1" smtClean="0">
                <a:ln w="9525" cmpd="sng">
                  <a:solidFill>
                    <a:schemeClr val="tx1"/>
                  </a:solidFill>
                  <a:prstDash val="solid"/>
                </a:ln>
              </a:rPr>
              <a:t>câu</a:t>
            </a:r>
            <a:r>
              <a:rPr lang="en-US" sz="4800" i="1" dirty="0" smtClean="0">
                <a:ln w="9525" cmpd="sng">
                  <a:solidFill>
                    <a:schemeClr val="tx1"/>
                  </a:solidFill>
                  <a:prstDash val="solid"/>
                </a:ln>
              </a:rPr>
              <a:t> </a:t>
            </a:r>
            <a:r>
              <a:rPr lang="en-US" sz="4800" i="1" dirty="0" err="1">
                <a:ln w="9525" cmpd="sng">
                  <a:solidFill>
                    <a:schemeClr val="tx1"/>
                  </a:solidFill>
                  <a:prstDash val="solid"/>
                </a:ln>
              </a:rPr>
              <a:t>hỏi</a:t>
            </a:r>
            <a:r>
              <a:rPr lang="en-US" sz="4800" i="1" dirty="0" smtClean="0">
                <a:ln w="9525" cmpd="sng">
                  <a:solidFill>
                    <a:schemeClr val="tx1"/>
                  </a:solidFill>
                  <a:prstDash val="solid"/>
                </a:ln>
              </a:rPr>
              <a:t> </a:t>
            </a:r>
            <a:r>
              <a:rPr lang="en-US" sz="4800" i="1" dirty="0" err="1" smtClean="0">
                <a:ln w="9525" cmpd="sng">
                  <a:solidFill>
                    <a:schemeClr val="tx1"/>
                  </a:solidFill>
                  <a:prstDash val="solid"/>
                </a:ln>
              </a:rPr>
              <a:t>sau</a:t>
            </a:r>
            <a:endParaRPr lang="en-US" sz="4800" b="0" i="1" cap="none" spc="0" dirty="0">
              <a:ln w="9525" cmpd="sng">
                <a:solidFill>
                  <a:schemeClr val="tx1"/>
                </a:solidFill>
                <a:prstDash val="solid"/>
              </a:ln>
            </a:endParaRPr>
          </a:p>
        </p:txBody>
      </p:sp>
      <p:sp>
        <p:nvSpPr>
          <p:cNvPr id="11" name="Slide Number Placeholder 10"/>
          <p:cNvSpPr>
            <a:spLocks noGrp="1"/>
          </p:cNvSpPr>
          <p:nvPr>
            <p:ph type="sldNum" sz="quarter" idx="12"/>
          </p:nvPr>
        </p:nvSpPr>
        <p:spPr/>
        <p:txBody>
          <a:bodyPr/>
          <a:lstStyle/>
          <a:p>
            <a:fld id="{358DAFE8-1C9A-4E30-8B03-C25BBFE13FC9}" type="slidenum">
              <a:rPr lang="en-GB" smtClean="0"/>
              <a:pPr/>
              <a:t>34</a:t>
            </a:fld>
            <a:endParaRPr lang="en-GB"/>
          </a:p>
        </p:txBody>
      </p:sp>
    </p:spTree>
    <p:extLst>
      <p:ext uri="{BB962C8B-B14F-4D97-AF65-F5344CB8AC3E}">
        <p14:creationId xmlns:p14="http://schemas.microsoft.com/office/powerpoint/2010/main" val="38584238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098" y="1008675"/>
            <a:ext cx="8610600" cy="381000"/>
          </a:xfrm>
        </p:spPr>
        <p:txBody>
          <a:bodyPr>
            <a:normAutofit fontScale="90000"/>
          </a:bodyPr>
          <a:lstStyle/>
          <a:p>
            <a:r>
              <a:rPr lang="en-GB" dirty="0" err="1" smtClean="0"/>
              <a:t>Ví</a:t>
            </a:r>
            <a:r>
              <a:rPr lang="en-GB" dirty="0" smtClean="0"/>
              <a:t> </a:t>
            </a:r>
            <a:r>
              <a:rPr lang="en-GB" dirty="0" err="1" smtClean="0"/>
              <a:t>dụ</a:t>
            </a:r>
            <a:r>
              <a:rPr lang="en-GB" dirty="0" smtClean="0"/>
              <a:t> </a:t>
            </a:r>
            <a:r>
              <a:rPr lang="en-GB" dirty="0" err="1" smtClean="0"/>
              <a:t>chứng</a:t>
            </a:r>
            <a:r>
              <a:rPr lang="en-GB" dirty="0" smtClean="0"/>
              <a:t> </a:t>
            </a:r>
            <a:r>
              <a:rPr lang="en-GB" dirty="0" err="1" smtClean="0"/>
              <a:t>nhận</a:t>
            </a:r>
            <a:endParaRPr lang="en-US" dirty="0"/>
          </a:p>
        </p:txBody>
      </p:sp>
      <p:sp>
        <p:nvSpPr>
          <p:cNvPr id="10" name="Slide Number Placeholder 1"/>
          <p:cNvSpPr>
            <a:spLocks noGrp="1"/>
          </p:cNvSpPr>
          <p:nvPr>
            <p:ph type="sldNum" sz="quarter" idx="12"/>
          </p:nvPr>
        </p:nvSpPr>
        <p:spPr>
          <a:xfrm>
            <a:off x="7582487" y="6531382"/>
            <a:ext cx="1307939" cy="297129"/>
          </a:xfrm>
        </p:spPr>
        <p:txBody>
          <a:bodyPr/>
          <a:lstStyle/>
          <a:p>
            <a:fld id="{A4CE05BE-1510-4BF9-B87A-E3BAF5EBDA19}" type="slidenum">
              <a:rPr lang="zh-TW" altLang="en-US" smtClean="0"/>
              <a:pPr/>
              <a:t>35</a:t>
            </a:fld>
            <a:endParaRPr lang="zh-TW" altLang="en-US" dirty="0"/>
          </a:p>
        </p:txBody>
      </p:sp>
      <p:sp>
        <p:nvSpPr>
          <p:cNvPr id="4" name="Rectangle 3"/>
          <p:cNvSpPr/>
          <p:nvPr/>
        </p:nvSpPr>
        <p:spPr>
          <a:xfrm>
            <a:off x="2286000" y="3105835"/>
            <a:ext cx="4572000" cy="369332"/>
          </a:xfrm>
          <a:prstGeom prst="rect">
            <a:avLst/>
          </a:prstGeom>
        </p:spPr>
        <p:txBody>
          <a:bodyPr>
            <a:spAutoFit/>
          </a:bodyPr>
          <a:lstStyle/>
          <a:p>
            <a:endParaRPr lang="en-US" dirty="0"/>
          </a:p>
        </p:txBody>
      </p:sp>
      <p:pic>
        <p:nvPicPr>
          <p:cNvPr id="7" name="Picture 3"/>
          <p:cNvPicPr>
            <a:picLocks noChangeAspect="1" noChangeArrowheads="1"/>
          </p:cNvPicPr>
          <p:nvPr/>
        </p:nvPicPr>
        <p:blipFill>
          <a:blip r:embed="rId2" cstate="email"/>
          <a:srcRect/>
          <a:stretch>
            <a:fillRect/>
          </a:stretch>
        </p:blipFill>
        <p:spPr bwMode="auto">
          <a:xfrm>
            <a:off x="3231474" y="3758571"/>
            <a:ext cx="2011856" cy="2921376"/>
          </a:xfrm>
          <a:prstGeom prst="rect">
            <a:avLst/>
          </a:prstGeom>
          <a:ln>
            <a:solidFill>
              <a:schemeClr val="tx1"/>
            </a:solidFill>
          </a:ln>
          <a:effectLst/>
        </p:spPr>
      </p:pic>
      <p:pic>
        <p:nvPicPr>
          <p:cNvPr id="8" name="Picture 4"/>
          <p:cNvPicPr>
            <a:picLocks noChangeAspect="1" noChangeArrowheads="1"/>
          </p:cNvPicPr>
          <p:nvPr/>
        </p:nvPicPr>
        <p:blipFill>
          <a:blip r:embed="rId3" cstate="email"/>
          <a:srcRect/>
          <a:stretch>
            <a:fillRect/>
          </a:stretch>
        </p:blipFill>
        <p:spPr bwMode="auto">
          <a:xfrm>
            <a:off x="3818308" y="1610407"/>
            <a:ext cx="2595401" cy="2057260"/>
          </a:xfrm>
          <a:prstGeom prst="rect">
            <a:avLst/>
          </a:prstGeom>
          <a:ln>
            <a:solidFill>
              <a:schemeClr val="tx1"/>
            </a:solidFill>
          </a:ln>
          <a:effectLst/>
        </p:spPr>
      </p:pic>
      <p:pic>
        <p:nvPicPr>
          <p:cNvPr id="9" name="Picture 4"/>
          <p:cNvPicPr>
            <a:picLocks noChangeAspect="1" noChangeArrowheads="1"/>
          </p:cNvPicPr>
          <p:nvPr/>
        </p:nvPicPr>
        <p:blipFill>
          <a:blip r:embed="rId4" cstate="email"/>
          <a:srcRect/>
          <a:stretch>
            <a:fillRect/>
          </a:stretch>
        </p:blipFill>
        <p:spPr bwMode="auto">
          <a:xfrm>
            <a:off x="6649704" y="1610406"/>
            <a:ext cx="2008302" cy="2950019"/>
          </a:xfrm>
          <a:prstGeom prst="rect">
            <a:avLst/>
          </a:prstGeom>
          <a:ln>
            <a:solidFill>
              <a:schemeClr val="tx1"/>
            </a:solidFill>
          </a:ln>
          <a:effectLst/>
        </p:spPr>
      </p:pic>
      <p:pic>
        <p:nvPicPr>
          <p:cNvPr id="8201" name="Picture 9"/>
          <p:cNvPicPr>
            <a:picLocks noChangeAspect="1" noChangeArrowheads="1"/>
          </p:cNvPicPr>
          <p:nvPr/>
        </p:nvPicPr>
        <p:blipFill>
          <a:blip r:embed="rId5" cstate="email"/>
          <a:srcRect/>
          <a:stretch>
            <a:fillRect/>
          </a:stretch>
        </p:blipFill>
        <p:spPr bwMode="auto">
          <a:xfrm>
            <a:off x="239151" y="1748794"/>
            <a:ext cx="2865002" cy="4019554"/>
          </a:xfrm>
          <a:prstGeom prst="rect">
            <a:avLst/>
          </a:prstGeom>
          <a:ln>
            <a:solidFill>
              <a:schemeClr val="tx1"/>
            </a:solidFill>
          </a:ln>
          <a:effectLst/>
        </p:spPr>
      </p:pic>
      <p:pic>
        <p:nvPicPr>
          <p:cNvPr id="4106"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99565" y="4675321"/>
            <a:ext cx="2527606" cy="196120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31110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Ví</a:t>
            </a:r>
            <a:r>
              <a:rPr lang="en-US" dirty="0" smtClean="0"/>
              <a:t> </a:t>
            </a:r>
            <a:r>
              <a:rPr lang="en-US" dirty="0" err="1" smtClean="0"/>
              <a:t>dụ</a:t>
            </a:r>
            <a:r>
              <a:rPr lang="en-US" dirty="0" smtClean="0"/>
              <a:t> </a:t>
            </a:r>
            <a:r>
              <a:rPr lang="en-US" dirty="0" err="1" smtClean="0"/>
              <a:t>chứng</a:t>
            </a:r>
            <a:r>
              <a:rPr lang="en-US" dirty="0" smtClean="0"/>
              <a:t> </a:t>
            </a:r>
            <a:r>
              <a:rPr lang="en-US" dirty="0" err="1" smtClean="0"/>
              <a:t>nhận</a:t>
            </a:r>
            <a:r>
              <a:rPr lang="en-US" dirty="0" smtClean="0"/>
              <a:t>; </a:t>
            </a:r>
            <a:r>
              <a:rPr lang="en-US" dirty="0" err="1" smtClean="0"/>
              <a:t>ví</a:t>
            </a:r>
            <a:r>
              <a:rPr lang="en-US" dirty="0" smtClean="0"/>
              <a:t> </a:t>
            </a:r>
            <a:r>
              <a:rPr lang="en-US" dirty="0" err="1" smtClean="0"/>
              <a:t>dụ</a:t>
            </a:r>
            <a:r>
              <a:rPr lang="en-US" dirty="0" smtClean="0"/>
              <a:t> </a:t>
            </a:r>
            <a:r>
              <a:rPr lang="en-US" dirty="0" err="1" smtClean="0"/>
              <a:t>báo</a:t>
            </a:r>
            <a:r>
              <a:rPr lang="en-US" dirty="0" smtClean="0"/>
              <a:t> </a:t>
            </a:r>
            <a:r>
              <a:rPr lang="en-US" dirty="0" err="1" smtClean="0"/>
              <a:t>cáo</a:t>
            </a:r>
            <a:r>
              <a:rPr lang="en-US" dirty="0" smtClean="0"/>
              <a:t> </a:t>
            </a:r>
            <a:r>
              <a:rPr lang="en-US" dirty="0" err="1" smtClean="0"/>
              <a:t>đánh</a:t>
            </a:r>
            <a:r>
              <a:rPr lang="en-US" dirty="0" smtClean="0"/>
              <a:t> </a:t>
            </a:r>
            <a:r>
              <a:rPr lang="en-US" dirty="0" err="1" smtClean="0"/>
              <a:t>giá</a:t>
            </a:r>
            <a:endParaRPr lang="en-US" dirty="0"/>
          </a:p>
        </p:txBody>
      </p:sp>
      <p:pic>
        <p:nvPicPr>
          <p:cNvPr id="4" name="Picture 6"/>
          <p:cNvPicPr>
            <a:picLocks noChangeAspect="1" noChangeArrowheads="1"/>
          </p:cNvPicPr>
          <p:nvPr/>
        </p:nvPicPr>
        <p:blipFill>
          <a:blip r:embed="rId2" cstate="email"/>
          <a:srcRect/>
          <a:stretch>
            <a:fillRect/>
          </a:stretch>
        </p:blipFill>
        <p:spPr bwMode="auto">
          <a:xfrm>
            <a:off x="783271" y="1556793"/>
            <a:ext cx="3650980" cy="5112643"/>
          </a:xfrm>
          <a:prstGeom prst="rect">
            <a:avLst/>
          </a:prstGeom>
          <a:ln>
            <a:solidFill>
              <a:schemeClr val="tx1"/>
            </a:solidFill>
          </a:ln>
          <a:effectLst/>
        </p:spPr>
      </p:pic>
      <p:pic>
        <p:nvPicPr>
          <p:cNvPr id="5" name="Picture 9"/>
          <p:cNvPicPr>
            <a:picLocks noChangeAspect="1" noChangeArrowheads="1"/>
          </p:cNvPicPr>
          <p:nvPr/>
        </p:nvPicPr>
        <p:blipFill>
          <a:blip r:embed="rId3" cstate="email"/>
          <a:srcRect/>
          <a:stretch>
            <a:fillRect/>
          </a:stretch>
        </p:blipFill>
        <p:spPr bwMode="auto">
          <a:xfrm>
            <a:off x="4790148" y="1556793"/>
            <a:ext cx="3580129" cy="5112567"/>
          </a:xfrm>
          <a:prstGeom prst="rect">
            <a:avLst/>
          </a:prstGeom>
          <a:ln>
            <a:solidFill>
              <a:schemeClr val="tx1"/>
            </a:solidFill>
          </a:ln>
          <a:effectLst/>
        </p:spPr>
      </p:pic>
      <p:sp>
        <p:nvSpPr>
          <p:cNvPr id="7" name="Slide Number Placeholder 6"/>
          <p:cNvSpPr>
            <a:spLocks noGrp="1"/>
          </p:cNvSpPr>
          <p:nvPr>
            <p:ph type="sldNum" sz="quarter" idx="12"/>
          </p:nvPr>
        </p:nvSpPr>
        <p:spPr/>
        <p:txBody>
          <a:bodyPr/>
          <a:lstStyle/>
          <a:p>
            <a:fld id="{358DAFE8-1C9A-4E30-8B03-C25BBFE13FC9}" type="slidenum">
              <a:rPr lang="en-GB" smtClean="0"/>
              <a:pPr/>
              <a:t>36</a:t>
            </a:fld>
            <a:endParaRPr lang="en-GB"/>
          </a:p>
        </p:txBody>
      </p:sp>
    </p:spTree>
    <p:extLst>
      <p:ext uri="{BB962C8B-B14F-4D97-AF65-F5344CB8AC3E}">
        <p14:creationId xmlns:p14="http://schemas.microsoft.com/office/powerpoint/2010/main" val="30892224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Xác</a:t>
            </a:r>
            <a:r>
              <a:rPr lang="en-US" dirty="0" smtClean="0"/>
              <a:t> minh </a:t>
            </a:r>
            <a:r>
              <a:rPr lang="en-US" dirty="0" err="1" smtClean="0"/>
              <a:t>chứng</a:t>
            </a:r>
            <a:r>
              <a:rPr lang="en-US" dirty="0" smtClean="0"/>
              <a:t> </a:t>
            </a:r>
            <a:r>
              <a:rPr lang="en-US" dirty="0" err="1" smtClean="0"/>
              <a:t>nhận</a:t>
            </a:r>
            <a:r>
              <a:rPr lang="en-US" dirty="0" smtClean="0"/>
              <a:t> PEFC</a:t>
            </a:r>
            <a:endParaRPr lang="en-US" dirty="0"/>
          </a:p>
        </p:txBody>
      </p:sp>
      <p:pic>
        <p:nvPicPr>
          <p:cNvPr id="4" name="Picture 16"/>
          <p:cNvPicPr>
            <a:picLocks noChangeAspect="1" noChangeArrowheads="1"/>
          </p:cNvPicPr>
          <p:nvPr/>
        </p:nvPicPr>
        <p:blipFill>
          <a:blip r:embed="rId2" cstate="print"/>
          <a:srcRect t="33221"/>
          <a:stretch>
            <a:fillRect/>
          </a:stretch>
        </p:blipFill>
        <p:spPr bwMode="auto">
          <a:xfrm>
            <a:off x="550566" y="1679710"/>
            <a:ext cx="6878515" cy="774700"/>
          </a:xfrm>
          <a:prstGeom prst="rect">
            <a:avLst/>
          </a:prstGeom>
          <a:noFill/>
          <a:ln w="9525">
            <a:solidFill>
              <a:schemeClr val="tx1"/>
            </a:solidFill>
            <a:miter lim="800000"/>
            <a:headEnd/>
            <a:tailEnd/>
          </a:ln>
        </p:spPr>
      </p:pic>
      <p:pic>
        <p:nvPicPr>
          <p:cNvPr id="5" name="Picture 15" descr="PEFC_mock2"/>
          <p:cNvPicPr>
            <a:picLocks noChangeAspect="1" noChangeArrowheads="1"/>
          </p:cNvPicPr>
          <p:nvPr/>
        </p:nvPicPr>
        <p:blipFill>
          <a:blip r:embed="rId3" cstate="print"/>
          <a:srcRect/>
          <a:stretch>
            <a:fillRect/>
          </a:stretch>
        </p:blipFill>
        <p:spPr bwMode="auto">
          <a:xfrm>
            <a:off x="3140048" y="2671830"/>
            <a:ext cx="2486757" cy="4006850"/>
          </a:xfrm>
          <a:prstGeom prst="rect">
            <a:avLst/>
          </a:prstGeom>
          <a:noFill/>
          <a:ln w="9525">
            <a:solidFill>
              <a:schemeClr val="tx1"/>
            </a:solidFill>
            <a:miter lim="800000"/>
            <a:headEnd/>
            <a:tailEnd/>
          </a:ln>
        </p:spPr>
      </p:pic>
      <p:pic>
        <p:nvPicPr>
          <p:cNvPr id="6" name="Picture 14" descr="PEFC_cert_page_1"/>
          <p:cNvPicPr>
            <a:picLocks noChangeAspect="1" noChangeArrowheads="1"/>
          </p:cNvPicPr>
          <p:nvPr/>
        </p:nvPicPr>
        <p:blipFill>
          <a:blip r:embed="rId4" cstate="print"/>
          <a:srcRect/>
          <a:stretch>
            <a:fillRect/>
          </a:stretch>
        </p:blipFill>
        <p:spPr bwMode="auto">
          <a:xfrm>
            <a:off x="550566" y="2671830"/>
            <a:ext cx="2458915" cy="3987800"/>
          </a:xfrm>
          <a:prstGeom prst="rect">
            <a:avLst/>
          </a:prstGeom>
          <a:noFill/>
          <a:ln w="9525">
            <a:solidFill>
              <a:schemeClr val="tx1"/>
            </a:solidFill>
            <a:miter lim="800000"/>
            <a:headEnd/>
            <a:tailEnd/>
          </a:ln>
        </p:spPr>
      </p:pic>
      <p:sp>
        <p:nvSpPr>
          <p:cNvPr id="7" name="Line 5"/>
          <p:cNvSpPr>
            <a:spLocks noChangeShapeType="1"/>
          </p:cNvSpPr>
          <p:nvPr/>
        </p:nvSpPr>
        <p:spPr bwMode="auto">
          <a:xfrm flipH="1" flipV="1">
            <a:off x="2291373" y="2454410"/>
            <a:ext cx="0" cy="1225028"/>
          </a:xfrm>
          <a:prstGeom prst="line">
            <a:avLst/>
          </a:prstGeom>
          <a:noFill/>
          <a:ln w="38100">
            <a:solidFill>
              <a:srgbClr val="000000"/>
            </a:solidFill>
            <a:round/>
            <a:headEnd/>
            <a:tailEnd type="triangle" w="med" len="med"/>
          </a:ln>
        </p:spPr>
        <p:txBody>
          <a:bodyPr/>
          <a:lstStyle/>
          <a:p>
            <a:endParaRPr lang="en-GB"/>
          </a:p>
        </p:txBody>
      </p:sp>
      <p:sp>
        <p:nvSpPr>
          <p:cNvPr id="8" name="Line 8"/>
          <p:cNvSpPr>
            <a:spLocks noChangeShapeType="1"/>
          </p:cNvSpPr>
          <p:nvPr/>
        </p:nvSpPr>
        <p:spPr bwMode="auto">
          <a:xfrm>
            <a:off x="1990980" y="4597469"/>
            <a:ext cx="3988777" cy="1152525"/>
          </a:xfrm>
          <a:prstGeom prst="line">
            <a:avLst/>
          </a:prstGeom>
          <a:noFill/>
          <a:ln w="38100">
            <a:solidFill>
              <a:srgbClr val="000000"/>
            </a:solidFill>
            <a:round/>
            <a:headEnd/>
            <a:tailEnd type="triangle" w="med" len="med"/>
          </a:ln>
        </p:spPr>
        <p:txBody>
          <a:bodyPr/>
          <a:lstStyle/>
          <a:p>
            <a:endParaRPr lang="en-GB"/>
          </a:p>
        </p:txBody>
      </p:sp>
      <p:sp>
        <p:nvSpPr>
          <p:cNvPr id="9" name="Text Box 9"/>
          <p:cNvSpPr txBox="1">
            <a:spLocks noChangeArrowheads="1"/>
          </p:cNvSpPr>
          <p:nvPr/>
        </p:nvSpPr>
        <p:spPr bwMode="auto">
          <a:xfrm>
            <a:off x="5879057" y="2721803"/>
            <a:ext cx="2759320" cy="2292935"/>
          </a:xfrm>
          <a:prstGeom prst="rect">
            <a:avLst/>
          </a:prstGeom>
          <a:noFill/>
          <a:ln w="9525">
            <a:noFill/>
            <a:miter lim="800000"/>
            <a:headEnd/>
            <a:tailEnd/>
          </a:ln>
        </p:spPr>
        <p:txBody>
          <a:bodyPr wrap="square">
            <a:spAutoFit/>
          </a:bodyPr>
          <a:lstStyle/>
          <a:p>
            <a:pPr>
              <a:spcBef>
                <a:spcPct val="50000"/>
              </a:spcBef>
            </a:pPr>
            <a:r>
              <a:rPr lang="en-GB" sz="2200" dirty="0" err="1" smtClean="0">
                <a:solidFill>
                  <a:srgbClr val="006600"/>
                </a:solidFill>
              </a:rPr>
              <a:t>Chứng</a:t>
            </a:r>
            <a:r>
              <a:rPr lang="en-GB" sz="2200" dirty="0" smtClean="0">
                <a:solidFill>
                  <a:srgbClr val="006600"/>
                </a:solidFill>
              </a:rPr>
              <a:t> </a:t>
            </a:r>
            <a:r>
              <a:rPr lang="en-GB" sz="2200" dirty="0" err="1" smtClean="0">
                <a:solidFill>
                  <a:srgbClr val="006600"/>
                </a:solidFill>
              </a:rPr>
              <a:t>nhận</a:t>
            </a:r>
            <a:r>
              <a:rPr lang="en-GB" sz="2200" dirty="0" smtClean="0">
                <a:solidFill>
                  <a:srgbClr val="006600"/>
                </a:solidFill>
              </a:rPr>
              <a:t> </a:t>
            </a:r>
            <a:r>
              <a:rPr lang="en-GB" sz="2200" dirty="0" err="1" smtClean="0">
                <a:solidFill>
                  <a:srgbClr val="006600"/>
                </a:solidFill>
              </a:rPr>
              <a:t>có</a:t>
            </a:r>
            <a:r>
              <a:rPr lang="en-GB" sz="2200" dirty="0" smtClean="0">
                <a:solidFill>
                  <a:srgbClr val="006600"/>
                </a:solidFill>
              </a:rPr>
              <a:t> </a:t>
            </a:r>
            <a:r>
              <a:rPr lang="en-GB" sz="2200" dirty="0" err="1" smtClean="0">
                <a:solidFill>
                  <a:srgbClr val="006600"/>
                </a:solidFill>
              </a:rPr>
              <a:t>hiệu</a:t>
            </a:r>
            <a:r>
              <a:rPr lang="en-GB" sz="2200" dirty="0" smtClean="0">
                <a:solidFill>
                  <a:srgbClr val="006600"/>
                </a:solidFill>
              </a:rPr>
              <a:t> </a:t>
            </a:r>
            <a:r>
              <a:rPr lang="en-GB" sz="2200" dirty="0" err="1" smtClean="0">
                <a:solidFill>
                  <a:srgbClr val="006600"/>
                </a:solidFill>
              </a:rPr>
              <a:t>lực</a:t>
            </a:r>
            <a:r>
              <a:rPr lang="en-GB" sz="2200" dirty="0" smtClean="0">
                <a:solidFill>
                  <a:srgbClr val="006600"/>
                </a:solidFill>
              </a:rPr>
              <a:t> </a:t>
            </a:r>
            <a:r>
              <a:rPr lang="en-GB" sz="2200" dirty="0" err="1" smtClean="0">
                <a:solidFill>
                  <a:srgbClr val="006600"/>
                </a:solidFill>
              </a:rPr>
              <a:t>không</a:t>
            </a:r>
            <a:r>
              <a:rPr lang="en-GB" sz="2200" dirty="0" smtClean="0">
                <a:solidFill>
                  <a:srgbClr val="006600"/>
                </a:solidFill>
              </a:rPr>
              <a:t>?</a:t>
            </a:r>
          </a:p>
          <a:p>
            <a:pPr>
              <a:spcBef>
                <a:spcPct val="50000"/>
              </a:spcBef>
            </a:pPr>
            <a:r>
              <a:rPr lang="en-US" sz="2200" dirty="0" err="1" smtClean="0">
                <a:solidFill>
                  <a:srgbClr val="006600"/>
                </a:solidFill>
              </a:rPr>
              <a:t>Tên</a:t>
            </a:r>
            <a:r>
              <a:rPr lang="en-US" sz="2200" dirty="0" smtClean="0">
                <a:solidFill>
                  <a:srgbClr val="006600"/>
                </a:solidFill>
              </a:rPr>
              <a:t> </a:t>
            </a:r>
            <a:r>
              <a:rPr lang="en-US" sz="2200" dirty="0" err="1" smtClean="0">
                <a:solidFill>
                  <a:srgbClr val="006600"/>
                </a:solidFill>
              </a:rPr>
              <a:t>trên</a:t>
            </a:r>
            <a:r>
              <a:rPr lang="en-US" sz="2200" dirty="0" smtClean="0">
                <a:solidFill>
                  <a:srgbClr val="006600"/>
                </a:solidFill>
              </a:rPr>
              <a:t> </a:t>
            </a:r>
            <a:r>
              <a:rPr lang="en-US" sz="2200" dirty="0" err="1" smtClean="0">
                <a:solidFill>
                  <a:srgbClr val="006600"/>
                </a:solidFill>
              </a:rPr>
              <a:t>chứng</a:t>
            </a:r>
            <a:r>
              <a:rPr lang="en-US" sz="2200" dirty="0" smtClean="0">
                <a:solidFill>
                  <a:srgbClr val="006600"/>
                </a:solidFill>
              </a:rPr>
              <a:t> </a:t>
            </a:r>
            <a:r>
              <a:rPr lang="en-US" sz="2200" dirty="0" err="1" smtClean="0">
                <a:solidFill>
                  <a:srgbClr val="006600"/>
                </a:solidFill>
              </a:rPr>
              <a:t>nhận</a:t>
            </a:r>
            <a:r>
              <a:rPr lang="en-US" sz="2200" dirty="0" smtClean="0">
                <a:solidFill>
                  <a:srgbClr val="006600"/>
                </a:solidFill>
              </a:rPr>
              <a:t> </a:t>
            </a:r>
            <a:r>
              <a:rPr lang="en-US" sz="2200" dirty="0" err="1" smtClean="0">
                <a:solidFill>
                  <a:srgbClr val="006600"/>
                </a:solidFill>
              </a:rPr>
              <a:t>có</a:t>
            </a:r>
            <a:r>
              <a:rPr lang="en-US" sz="2200" dirty="0" smtClean="0">
                <a:solidFill>
                  <a:srgbClr val="006600"/>
                </a:solidFill>
              </a:rPr>
              <a:t> </a:t>
            </a:r>
            <a:r>
              <a:rPr lang="en-US" sz="2200" dirty="0" err="1" smtClean="0">
                <a:solidFill>
                  <a:srgbClr val="006600"/>
                </a:solidFill>
              </a:rPr>
              <a:t>đúng</a:t>
            </a:r>
            <a:r>
              <a:rPr lang="en-US" sz="2200" dirty="0" smtClean="0">
                <a:solidFill>
                  <a:srgbClr val="006600"/>
                </a:solidFill>
              </a:rPr>
              <a:t> </a:t>
            </a:r>
            <a:r>
              <a:rPr lang="en-US" sz="2200" dirty="0" err="1" smtClean="0">
                <a:solidFill>
                  <a:srgbClr val="006600"/>
                </a:solidFill>
              </a:rPr>
              <a:t>là</a:t>
            </a:r>
            <a:r>
              <a:rPr lang="en-US" sz="2200" dirty="0" smtClean="0">
                <a:solidFill>
                  <a:srgbClr val="006600"/>
                </a:solidFill>
              </a:rPr>
              <a:t> </a:t>
            </a:r>
            <a:r>
              <a:rPr lang="en-US" sz="2200" dirty="0" err="1" smtClean="0">
                <a:solidFill>
                  <a:srgbClr val="006600"/>
                </a:solidFill>
              </a:rPr>
              <a:t>nhà</a:t>
            </a:r>
            <a:r>
              <a:rPr lang="en-US" sz="2200" dirty="0" smtClean="0">
                <a:solidFill>
                  <a:srgbClr val="006600"/>
                </a:solidFill>
              </a:rPr>
              <a:t> </a:t>
            </a:r>
            <a:r>
              <a:rPr lang="en-US" sz="2200" dirty="0" err="1" smtClean="0">
                <a:solidFill>
                  <a:srgbClr val="006600"/>
                </a:solidFill>
              </a:rPr>
              <a:t>cung</a:t>
            </a:r>
            <a:r>
              <a:rPr lang="en-US" sz="2200" dirty="0" smtClean="0">
                <a:solidFill>
                  <a:srgbClr val="006600"/>
                </a:solidFill>
              </a:rPr>
              <a:t> </a:t>
            </a:r>
            <a:r>
              <a:rPr lang="en-US" sz="2200" dirty="0" err="1" smtClean="0">
                <a:solidFill>
                  <a:srgbClr val="006600"/>
                </a:solidFill>
              </a:rPr>
              <a:t>cấp</a:t>
            </a:r>
            <a:r>
              <a:rPr lang="en-US" sz="2200" dirty="0" smtClean="0">
                <a:solidFill>
                  <a:srgbClr val="006600"/>
                </a:solidFill>
              </a:rPr>
              <a:t> </a:t>
            </a:r>
            <a:r>
              <a:rPr lang="en-US" sz="2200" dirty="0" err="1" smtClean="0">
                <a:solidFill>
                  <a:srgbClr val="006600"/>
                </a:solidFill>
              </a:rPr>
              <a:t>của</a:t>
            </a:r>
            <a:r>
              <a:rPr lang="en-US" sz="2200" dirty="0" smtClean="0">
                <a:solidFill>
                  <a:srgbClr val="006600"/>
                </a:solidFill>
              </a:rPr>
              <a:t> </a:t>
            </a:r>
            <a:r>
              <a:rPr lang="en-US" sz="2200" dirty="0" err="1" smtClean="0">
                <a:solidFill>
                  <a:srgbClr val="006600"/>
                </a:solidFill>
              </a:rPr>
              <a:t>doanh</a:t>
            </a:r>
            <a:r>
              <a:rPr lang="en-US" sz="2200" dirty="0" smtClean="0">
                <a:solidFill>
                  <a:srgbClr val="006600"/>
                </a:solidFill>
              </a:rPr>
              <a:t> </a:t>
            </a:r>
            <a:r>
              <a:rPr lang="en-US" sz="2200" dirty="0" err="1" smtClean="0">
                <a:solidFill>
                  <a:srgbClr val="006600"/>
                </a:solidFill>
              </a:rPr>
              <a:t>nghiệp</a:t>
            </a:r>
            <a:r>
              <a:rPr lang="en-US" sz="2200" dirty="0" smtClean="0">
                <a:solidFill>
                  <a:srgbClr val="006600"/>
                </a:solidFill>
              </a:rPr>
              <a:t> </a:t>
            </a:r>
            <a:r>
              <a:rPr lang="en-US" sz="2200" dirty="0" err="1" smtClean="0">
                <a:solidFill>
                  <a:srgbClr val="006600"/>
                </a:solidFill>
              </a:rPr>
              <a:t>không</a:t>
            </a:r>
            <a:endParaRPr lang="en-US" sz="2200" dirty="0">
              <a:solidFill>
                <a:srgbClr val="006600"/>
              </a:solidFill>
            </a:endParaRPr>
          </a:p>
        </p:txBody>
      </p:sp>
      <p:pic>
        <p:nvPicPr>
          <p:cNvPr id="10" name="Picture 18"/>
          <p:cNvPicPr>
            <a:picLocks noChangeAspect="1" noChangeArrowheads="1"/>
          </p:cNvPicPr>
          <p:nvPr/>
        </p:nvPicPr>
        <p:blipFill>
          <a:blip r:embed="rId5" cstate="print"/>
          <a:srcRect/>
          <a:stretch>
            <a:fillRect/>
          </a:stretch>
        </p:blipFill>
        <p:spPr bwMode="auto">
          <a:xfrm>
            <a:off x="5979757" y="5211830"/>
            <a:ext cx="2259623" cy="1339850"/>
          </a:xfrm>
          <a:prstGeom prst="rect">
            <a:avLst/>
          </a:prstGeom>
          <a:noFill/>
          <a:ln w="9525">
            <a:solidFill>
              <a:schemeClr val="tx1"/>
            </a:solidFill>
            <a:miter lim="800000"/>
            <a:headEnd/>
            <a:tailEnd/>
          </a:ln>
        </p:spPr>
      </p:pic>
      <p:sp>
        <p:nvSpPr>
          <p:cNvPr id="12" name="Slide Number Placeholder 11"/>
          <p:cNvSpPr>
            <a:spLocks noGrp="1"/>
          </p:cNvSpPr>
          <p:nvPr>
            <p:ph type="sldNum" sz="quarter" idx="12"/>
          </p:nvPr>
        </p:nvSpPr>
        <p:spPr/>
        <p:txBody>
          <a:bodyPr/>
          <a:lstStyle/>
          <a:p>
            <a:fld id="{358DAFE8-1C9A-4E30-8B03-C25BBFE13FC9}" type="slidenum">
              <a:rPr lang="en-GB" smtClean="0"/>
              <a:pPr/>
              <a:t>37</a:t>
            </a:fld>
            <a:endParaRPr lang="en-GB"/>
          </a:p>
        </p:txBody>
      </p:sp>
    </p:spTree>
    <p:extLst>
      <p:ext uri="{BB962C8B-B14F-4D97-AF65-F5344CB8AC3E}">
        <p14:creationId xmlns:p14="http://schemas.microsoft.com/office/powerpoint/2010/main" val="22368771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263" y="883919"/>
            <a:ext cx="8161107" cy="887007"/>
          </a:xfrm>
        </p:spPr>
        <p:txBody>
          <a:bodyPr>
            <a:noAutofit/>
          </a:bodyPr>
          <a:lstStyle/>
          <a:p>
            <a:r>
              <a:rPr lang="en-GB" sz="2400" dirty="0" err="1" smtClean="0"/>
              <a:t>Kiểm</a:t>
            </a:r>
            <a:r>
              <a:rPr lang="en-GB" sz="2400" dirty="0" smtClean="0"/>
              <a:t> </a:t>
            </a:r>
            <a:r>
              <a:rPr lang="en-GB" sz="2400" dirty="0" err="1" smtClean="0"/>
              <a:t>tra</a:t>
            </a:r>
            <a:r>
              <a:rPr lang="en-GB" sz="2400" dirty="0" smtClean="0"/>
              <a:t> </a:t>
            </a:r>
            <a:r>
              <a:rPr lang="en-GB" sz="2400" dirty="0" err="1" smtClean="0"/>
              <a:t>tính</a:t>
            </a:r>
            <a:r>
              <a:rPr lang="en-GB" sz="2400" dirty="0" smtClean="0"/>
              <a:t> </a:t>
            </a:r>
            <a:r>
              <a:rPr lang="en-GB" sz="2400" dirty="0" err="1" smtClean="0"/>
              <a:t>xác</a:t>
            </a:r>
            <a:r>
              <a:rPr lang="en-GB" sz="2400" dirty="0" smtClean="0"/>
              <a:t> </a:t>
            </a:r>
            <a:r>
              <a:rPr lang="en-GB" sz="2400" dirty="0" err="1" smtClean="0"/>
              <a:t>thực</a:t>
            </a:r>
            <a:r>
              <a:rPr lang="en-GB" sz="2400" dirty="0" smtClean="0"/>
              <a:t> </a:t>
            </a:r>
            <a:r>
              <a:rPr lang="en-GB" sz="2400" dirty="0" err="1" smtClean="0"/>
              <a:t>của</a:t>
            </a:r>
            <a:r>
              <a:rPr lang="en-GB" sz="2400" dirty="0" smtClean="0"/>
              <a:t> </a:t>
            </a:r>
            <a:r>
              <a:rPr lang="en-GB" sz="2400" dirty="0" err="1" smtClean="0"/>
              <a:t>chứng</a:t>
            </a:r>
            <a:r>
              <a:rPr lang="en-GB" sz="2400" dirty="0" smtClean="0"/>
              <a:t> </a:t>
            </a:r>
            <a:r>
              <a:rPr lang="en-GB" sz="2400" dirty="0" err="1" smtClean="0"/>
              <a:t>nhận</a:t>
            </a:r>
            <a:r>
              <a:rPr lang="en-GB" sz="2400" dirty="0" smtClean="0"/>
              <a:t>? </a:t>
            </a:r>
            <a:r>
              <a:rPr lang="en-GB" sz="2400" dirty="0"/>
              <a:t/>
            </a:r>
            <a:br>
              <a:rPr lang="en-GB" sz="2400" dirty="0"/>
            </a:br>
            <a:r>
              <a:rPr lang="en-GB" sz="2000" dirty="0" err="1" smtClean="0"/>
              <a:t>Làm</a:t>
            </a:r>
            <a:r>
              <a:rPr lang="en-GB" sz="2000" dirty="0" smtClean="0"/>
              <a:t> </a:t>
            </a:r>
            <a:r>
              <a:rPr lang="en-GB" sz="2000" dirty="0" err="1" smtClean="0"/>
              <a:t>thế</a:t>
            </a:r>
            <a:r>
              <a:rPr lang="en-GB" sz="2000" dirty="0" smtClean="0"/>
              <a:t> </a:t>
            </a:r>
            <a:r>
              <a:rPr lang="en-GB" sz="2000" dirty="0" err="1" smtClean="0"/>
              <a:t>nào</a:t>
            </a:r>
            <a:r>
              <a:rPr lang="en-GB" sz="2000" dirty="0" smtClean="0"/>
              <a:t> </a:t>
            </a:r>
            <a:r>
              <a:rPr lang="en-GB" sz="2000" dirty="0" err="1" smtClean="0"/>
              <a:t>để</a:t>
            </a:r>
            <a:r>
              <a:rPr lang="en-GB" sz="2000" dirty="0" smtClean="0"/>
              <a:t> </a:t>
            </a:r>
            <a:r>
              <a:rPr lang="en-GB" sz="2000" dirty="0" err="1" smtClean="0"/>
              <a:t>biết</a:t>
            </a:r>
            <a:r>
              <a:rPr lang="en-GB" sz="2000" dirty="0" smtClean="0"/>
              <a:t> </a:t>
            </a:r>
            <a:r>
              <a:rPr lang="en-GB" sz="2000" dirty="0" err="1" smtClean="0"/>
              <a:t>được</a:t>
            </a:r>
            <a:r>
              <a:rPr lang="en-GB" sz="2000" dirty="0" smtClean="0"/>
              <a:t> </a:t>
            </a:r>
            <a:r>
              <a:rPr lang="en-GB" sz="2000" dirty="0" err="1" smtClean="0"/>
              <a:t>nội</a:t>
            </a:r>
            <a:r>
              <a:rPr lang="en-GB" sz="2000" dirty="0" smtClean="0"/>
              <a:t> dung </a:t>
            </a:r>
            <a:r>
              <a:rPr lang="en-GB" sz="2000" dirty="0" err="1" smtClean="0"/>
              <a:t>chứng</a:t>
            </a:r>
            <a:r>
              <a:rPr lang="en-GB" sz="2000" dirty="0" smtClean="0"/>
              <a:t> </a:t>
            </a:r>
            <a:r>
              <a:rPr lang="en-GB" sz="2000" dirty="0" err="1" smtClean="0"/>
              <a:t>nhận</a:t>
            </a:r>
            <a:r>
              <a:rPr lang="en-GB" sz="2000" dirty="0" smtClean="0"/>
              <a:t> </a:t>
            </a:r>
            <a:r>
              <a:rPr lang="en-GB" sz="2000" dirty="0" err="1" smtClean="0"/>
              <a:t>không</a:t>
            </a:r>
            <a:r>
              <a:rPr lang="en-GB" sz="2000" dirty="0" smtClean="0"/>
              <a:t> </a:t>
            </a:r>
            <a:r>
              <a:rPr lang="en-GB" sz="2000" dirty="0" err="1" smtClean="0"/>
              <a:t>thay</a:t>
            </a:r>
            <a:r>
              <a:rPr lang="en-GB" sz="2000" dirty="0" smtClean="0"/>
              <a:t> </a:t>
            </a:r>
            <a:r>
              <a:rPr lang="en-GB" sz="2000" dirty="0" err="1" smtClean="0"/>
              <a:t>đổi</a:t>
            </a:r>
            <a:r>
              <a:rPr lang="en-GB" sz="2000" dirty="0" smtClean="0"/>
              <a:t>?</a:t>
            </a:r>
            <a:r>
              <a:rPr lang="en-GB" sz="2400" dirty="0"/>
              <a:t/>
            </a:r>
            <a:br>
              <a:rPr lang="en-GB" sz="2400" dirty="0"/>
            </a:br>
            <a:endParaRPr lang="en-US" sz="2400" dirty="0"/>
          </a:p>
        </p:txBody>
      </p:sp>
      <p:pic>
        <p:nvPicPr>
          <p:cNvPr id="5" name="Picture 16"/>
          <p:cNvPicPr>
            <a:picLocks noChangeAspect="1" noChangeArrowheads="1"/>
          </p:cNvPicPr>
          <p:nvPr/>
        </p:nvPicPr>
        <p:blipFill>
          <a:blip r:embed="rId3" cstate="print"/>
          <a:srcRect t="-4153" b="53986"/>
          <a:stretch>
            <a:fillRect/>
          </a:stretch>
        </p:blipFill>
        <p:spPr bwMode="auto">
          <a:xfrm>
            <a:off x="549293" y="1668347"/>
            <a:ext cx="6634537" cy="582613"/>
          </a:xfrm>
          <a:prstGeom prst="rect">
            <a:avLst/>
          </a:prstGeom>
          <a:noFill/>
          <a:ln w="76200" cmpd="sng">
            <a:solidFill>
              <a:srgbClr val="FF0000"/>
            </a:solidFill>
            <a:miter lim="800000"/>
            <a:headEnd/>
            <a:tailEnd/>
          </a:ln>
        </p:spPr>
      </p:pic>
      <p:pic>
        <p:nvPicPr>
          <p:cNvPr id="6" name="Picture 14" descr="PEFC_cert_page_1"/>
          <p:cNvPicPr>
            <a:picLocks noChangeAspect="1" noChangeArrowheads="1"/>
          </p:cNvPicPr>
          <p:nvPr/>
        </p:nvPicPr>
        <p:blipFill>
          <a:blip r:embed="rId4" cstate="print"/>
          <a:srcRect/>
          <a:stretch>
            <a:fillRect/>
          </a:stretch>
        </p:blipFill>
        <p:spPr bwMode="auto">
          <a:xfrm>
            <a:off x="549293" y="2599400"/>
            <a:ext cx="2458915" cy="3987800"/>
          </a:xfrm>
          <a:prstGeom prst="rect">
            <a:avLst/>
          </a:prstGeom>
          <a:noFill/>
          <a:ln w="9525">
            <a:solidFill>
              <a:schemeClr val="tx1"/>
            </a:solidFill>
            <a:miter lim="800000"/>
            <a:headEnd/>
            <a:tailEnd/>
          </a:ln>
        </p:spPr>
      </p:pic>
      <p:sp>
        <p:nvSpPr>
          <p:cNvPr id="7" name="Line 5"/>
          <p:cNvSpPr>
            <a:spLocks noChangeShapeType="1"/>
          </p:cNvSpPr>
          <p:nvPr/>
        </p:nvSpPr>
        <p:spPr bwMode="auto">
          <a:xfrm flipH="1" flipV="1">
            <a:off x="2240782" y="2307771"/>
            <a:ext cx="1" cy="1360941"/>
          </a:xfrm>
          <a:prstGeom prst="line">
            <a:avLst/>
          </a:prstGeom>
          <a:noFill/>
          <a:ln w="76200" cmpd="sng">
            <a:solidFill>
              <a:srgbClr val="FF0000"/>
            </a:solidFill>
            <a:round/>
            <a:headEnd/>
            <a:tailEnd type="triangle" w="med" len="med"/>
          </a:ln>
        </p:spPr>
        <p:txBody>
          <a:bodyPr/>
          <a:lstStyle/>
          <a:p>
            <a:endParaRPr lang="en-GB"/>
          </a:p>
        </p:txBody>
      </p:sp>
      <p:sp>
        <p:nvSpPr>
          <p:cNvPr id="8" name="Oval 8"/>
          <p:cNvSpPr>
            <a:spLocks noChangeArrowheads="1"/>
          </p:cNvSpPr>
          <p:nvPr/>
        </p:nvSpPr>
        <p:spPr bwMode="auto">
          <a:xfrm>
            <a:off x="1147295" y="3573016"/>
            <a:ext cx="1262910" cy="576064"/>
          </a:xfrm>
          <a:prstGeom prst="ellipse">
            <a:avLst/>
          </a:prstGeom>
          <a:solidFill>
            <a:schemeClr val="accent1">
              <a:alpha val="0"/>
            </a:schemeClr>
          </a:solidFill>
          <a:ln w="76200" cmpd="sng">
            <a:solidFill>
              <a:srgbClr val="FF0000"/>
            </a:solidFill>
            <a:round/>
            <a:headEnd/>
            <a:tailEnd/>
          </a:ln>
        </p:spPr>
        <p:txBody>
          <a:bodyPr wrap="none" anchor="ctr"/>
          <a:lstStyle/>
          <a:p>
            <a:endParaRPr lang="en-GB"/>
          </a:p>
        </p:txBody>
      </p:sp>
      <p:sp>
        <p:nvSpPr>
          <p:cNvPr id="9" name="TextBox 8"/>
          <p:cNvSpPr txBox="1"/>
          <p:nvPr/>
        </p:nvSpPr>
        <p:spPr>
          <a:xfrm>
            <a:off x="6187262" y="2654308"/>
            <a:ext cx="2326412" cy="1938992"/>
          </a:xfrm>
          <a:prstGeom prst="rect">
            <a:avLst/>
          </a:prstGeom>
          <a:noFill/>
        </p:spPr>
        <p:txBody>
          <a:bodyPr wrap="square" rtlCol="0">
            <a:spAutoFit/>
          </a:bodyPr>
          <a:lstStyle/>
          <a:p>
            <a:r>
              <a:rPr lang="en-GB" sz="2400" dirty="0" err="1" smtClean="0">
                <a:solidFill>
                  <a:srgbClr val="006600"/>
                </a:solidFill>
              </a:rPr>
              <a:t>Tất</a:t>
            </a:r>
            <a:r>
              <a:rPr lang="en-GB" sz="2400" dirty="0" smtClean="0">
                <a:solidFill>
                  <a:srgbClr val="006600"/>
                </a:solidFill>
              </a:rPr>
              <a:t> </a:t>
            </a:r>
            <a:r>
              <a:rPr lang="en-GB" sz="2400" dirty="0" err="1" smtClean="0">
                <a:solidFill>
                  <a:srgbClr val="006600"/>
                </a:solidFill>
              </a:rPr>
              <a:t>cả</a:t>
            </a:r>
            <a:r>
              <a:rPr lang="en-GB" sz="2400" dirty="0" smtClean="0">
                <a:solidFill>
                  <a:srgbClr val="006600"/>
                </a:solidFill>
              </a:rPr>
              <a:t> </a:t>
            </a:r>
            <a:r>
              <a:rPr lang="en-GB" sz="2400" dirty="0" err="1" smtClean="0">
                <a:solidFill>
                  <a:srgbClr val="006600"/>
                </a:solidFill>
              </a:rPr>
              <a:t>chứng</a:t>
            </a:r>
            <a:r>
              <a:rPr lang="en-GB" sz="2400" dirty="0" smtClean="0">
                <a:solidFill>
                  <a:srgbClr val="006600"/>
                </a:solidFill>
              </a:rPr>
              <a:t> </a:t>
            </a:r>
            <a:r>
              <a:rPr lang="en-GB" sz="2400" dirty="0" err="1" smtClean="0">
                <a:solidFill>
                  <a:srgbClr val="006600"/>
                </a:solidFill>
              </a:rPr>
              <a:t>nhận</a:t>
            </a:r>
            <a:r>
              <a:rPr lang="en-GB" sz="2400" dirty="0" smtClean="0">
                <a:solidFill>
                  <a:srgbClr val="006600"/>
                </a:solidFill>
              </a:rPr>
              <a:t> </a:t>
            </a:r>
            <a:r>
              <a:rPr lang="en-GB" sz="2400" dirty="0" err="1" smtClean="0">
                <a:solidFill>
                  <a:srgbClr val="006600"/>
                </a:solidFill>
              </a:rPr>
              <a:t>đề</a:t>
            </a:r>
            <a:r>
              <a:rPr lang="en-GB" sz="2400" dirty="0" smtClean="0">
                <a:solidFill>
                  <a:srgbClr val="006600"/>
                </a:solidFill>
              </a:rPr>
              <a:t> </a:t>
            </a:r>
            <a:r>
              <a:rPr lang="en-GB" sz="2400" dirty="0" err="1" smtClean="0">
                <a:solidFill>
                  <a:srgbClr val="006600"/>
                </a:solidFill>
              </a:rPr>
              <a:t>có</a:t>
            </a:r>
            <a:r>
              <a:rPr lang="en-GB" sz="2400" dirty="0" smtClean="0">
                <a:solidFill>
                  <a:srgbClr val="006600"/>
                </a:solidFill>
              </a:rPr>
              <a:t> </a:t>
            </a:r>
            <a:r>
              <a:rPr lang="en-GB" sz="2400" dirty="0" err="1" smtClean="0">
                <a:solidFill>
                  <a:srgbClr val="006600"/>
                </a:solidFill>
              </a:rPr>
              <a:t>số</a:t>
            </a:r>
            <a:r>
              <a:rPr lang="en-GB" sz="2400" dirty="0" smtClean="0">
                <a:solidFill>
                  <a:srgbClr val="006600"/>
                </a:solidFill>
              </a:rPr>
              <a:t> </a:t>
            </a:r>
            <a:r>
              <a:rPr lang="en-GB" sz="2400" dirty="0" err="1" smtClean="0">
                <a:solidFill>
                  <a:srgbClr val="006600"/>
                </a:solidFill>
              </a:rPr>
              <a:t>chứng</a:t>
            </a:r>
            <a:r>
              <a:rPr lang="en-GB" sz="2400" dirty="0" smtClean="0">
                <a:solidFill>
                  <a:srgbClr val="006600"/>
                </a:solidFill>
              </a:rPr>
              <a:t> </a:t>
            </a:r>
            <a:r>
              <a:rPr lang="en-GB" sz="2400" dirty="0" err="1" smtClean="0">
                <a:solidFill>
                  <a:srgbClr val="006600"/>
                </a:solidFill>
              </a:rPr>
              <a:t>nhận</a:t>
            </a:r>
            <a:r>
              <a:rPr lang="en-GB" sz="2400" dirty="0" smtClean="0">
                <a:solidFill>
                  <a:srgbClr val="006600"/>
                </a:solidFill>
              </a:rPr>
              <a:t> </a:t>
            </a:r>
            <a:r>
              <a:rPr lang="en-GB" sz="2400" dirty="0" err="1" smtClean="0">
                <a:solidFill>
                  <a:srgbClr val="006600"/>
                </a:solidFill>
              </a:rPr>
              <a:t>từ</a:t>
            </a:r>
            <a:r>
              <a:rPr lang="en-GB" sz="2400" dirty="0" smtClean="0">
                <a:solidFill>
                  <a:srgbClr val="006600"/>
                </a:solidFill>
              </a:rPr>
              <a:t> </a:t>
            </a:r>
            <a:r>
              <a:rPr lang="en-GB" sz="2400" dirty="0" err="1" smtClean="0">
                <a:solidFill>
                  <a:srgbClr val="006600"/>
                </a:solidFill>
              </a:rPr>
              <a:t>đó</a:t>
            </a:r>
            <a:r>
              <a:rPr lang="en-GB" sz="2400" dirty="0" smtClean="0">
                <a:solidFill>
                  <a:srgbClr val="006600"/>
                </a:solidFill>
              </a:rPr>
              <a:t> </a:t>
            </a:r>
            <a:r>
              <a:rPr lang="en-GB" sz="2400" dirty="0" err="1" smtClean="0">
                <a:solidFill>
                  <a:srgbClr val="006600"/>
                </a:solidFill>
              </a:rPr>
              <a:t>có</a:t>
            </a:r>
            <a:r>
              <a:rPr lang="en-GB" sz="2400" dirty="0" smtClean="0">
                <a:solidFill>
                  <a:srgbClr val="006600"/>
                </a:solidFill>
              </a:rPr>
              <a:t> </a:t>
            </a:r>
            <a:r>
              <a:rPr lang="en-GB" sz="2400" dirty="0" err="1" smtClean="0">
                <a:solidFill>
                  <a:srgbClr val="006600"/>
                </a:solidFill>
              </a:rPr>
              <a:t>thể</a:t>
            </a:r>
            <a:r>
              <a:rPr lang="en-GB" sz="2400" dirty="0" smtClean="0">
                <a:solidFill>
                  <a:srgbClr val="006600"/>
                </a:solidFill>
              </a:rPr>
              <a:t> </a:t>
            </a:r>
            <a:r>
              <a:rPr lang="en-GB" sz="2400" dirty="0" err="1" smtClean="0">
                <a:solidFill>
                  <a:srgbClr val="006600"/>
                </a:solidFill>
              </a:rPr>
              <a:t>xác</a:t>
            </a:r>
            <a:r>
              <a:rPr lang="en-GB" sz="2400" dirty="0" smtClean="0">
                <a:solidFill>
                  <a:srgbClr val="006600"/>
                </a:solidFill>
              </a:rPr>
              <a:t> </a:t>
            </a:r>
            <a:r>
              <a:rPr lang="en-GB" sz="2400" dirty="0" err="1" smtClean="0">
                <a:solidFill>
                  <a:srgbClr val="006600"/>
                </a:solidFill>
              </a:rPr>
              <a:t>nhận</a:t>
            </a:r>
            <a:r>
              <a:rPr lang="en-GB" sz="2400" dirty="0" smtClean="0">
                <a:solidFill>
                  <a:srgbClr val="006600"/>
                </a:solidFill>
              </a:rPr>
              <a:t> </a:t>
            </a:r>
            <a:r>
              <a:rPr lang="en-GB" sz="2400" dirty="0" err="1" smtClean="0">
                <a:solidFill>
                  <a:srgbClr val="006600"/>
                </a:solidFill>
              </a:rPr>
              <a:t>thông</a:t>
            </a:r>
            <a:r>
              <a:rPr lang="en-GB" sz="2400" dirty="0" smtClean="0">
                <a:solidFill>
                  <a:srgbClr val="006600"/>
                </a:solidFill>
              </a:rPr>
              <a:t> tin</a:t>
            </a:r>
            <a:endParaRPr lang="en-GB" sz="2400" dirty="0">
              <a:solidFill>
                <a:srgbClr val="006600"/>
              </a:solidFill>
            </a:endParaRPr>
          </a:p>
        </p:txBody>
      </p:sp>
      <p:sp>
        <p:nvSpPr>
          <p:cNvPr id="11" name="Slide Number Placeholder 10"/>
          <p:cNvSpPr>
            <a:spLocks noGrp="1"/>
          </p:cNvSpPr>
          <p:nvPr>
            <p:ph type="sldNum" sz="quarter" idx="12"/>
          </p:nvPr>
        </p:nvSpPr>
        <p:spPr/>
        <p:txBody>
          <a:bodyPr/>
          <a:lstStyle/>
          <a:p>
            <a:fld id="{358DAFE8-1C9A-4E30-8B03-C25BBFE13FC9}" type="slidenum">
              <a:rPr lang="en-GB" smtClean="0"/>
              <a:pPr/>
              <a:t>38</a:t>
            </a:fld>
            <a:endParaRPr lang="en-GB"/>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5171" y="5689599"/>
            <a:ext cx="2558829" cy="29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l="17506" t="14673" r="19182" b="21645"/>
          <a:stretch>
            <a:fillRect/>
          </a:stretch>
        </p:blipFill>
        <p:spPr bwMode="auto">
          <a:xfrm>
            <a:off x="3248856" y="2564076"/>
            <a:ext cx="2819764" cy="4160373"/>
          </a:xfrm>
          <a:prstGeom prst="rect">
            <a:avLst/>
          </a:prstGeom>
          <a:noFill/>
          <a:ln w="9525">
            <a:noFill/>
            <a:miter lim="800000"/>
            <a:headEnd/>
            <a:tailEnd/>
          </a:ln>
        </p:spPr>
      </p:pic>
      <p:sp>
        <p:nvSpPr>
          <p:cNvPr id="13" name="Ellipse 12"/>
          <p:cNvSpPr/>
          <p:nvPr/>
        </p:nvSpPr>
        <p:spPr>
          <a:xfrm>
            <a:off x="4134456" y="3787492"/>
            <a:ext cx="1280693" cy="48036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 Verbindung mit Pfeil 13"/>
          <p:cNvCxnSpPr/>
          <p:nvPr/>
        </p:nvCxnSpPr>
        <p:spPr>
          <a:xfrm>
            <a:off x="5012267" y="4285455"/>
            <a:ext cx="1572904" cy="1404144"/>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4061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Xác</a:t>
            </a:r>
            <a:r>
              <a:rPr lang="en-US" dirty="0" smtClean="0"/>
              <a:t> minh </a:t>
            </a:r>
            <a:r>
              <a:rPr lang="en-US" dirty="0" err="1" smtClean="0"/>
              <a:t>chứng</a:t>
            </a:r>
            <a:r>
              <a:rPr lang="en-US" dirty="0" smtClean="0"/>
              <a:t> </a:t>
            </a:r>
            <a:r>
              <a:rPr lang="en-US" dirty="0" err="1" smtClean="0"/>
              <a:t>nhận</a:t>
            </a:r>
            <a:r>
              <a:rPr lang="en-US" dirty="0" smtClean="0"/>
              <a:t> FSC®</a:t>
            </a:r>
            <a:endParaRPr lang="en-US" dirty="0"/>
          </a:p>
        </p:txBody>
      </p:sp>
      <p:pic>
        <p:nvPicPr>
          <p:cNvPr id="4" name="Picture 2"/>
          <p:cNvPicPr>
            <a:picLocks noChangeAspect="1" noChangeArrowheads="1"/>
          </p:cNvPicPr>
          <p:nvPr/>
        </p:nvPicPr>
        <p:blipFill>
          <a:blip r:embed="rId3" cstate="print"/>
          <a:srcRect l="17506" t="14673" r="19182" b="21645"/>
          <a:stretch>
            <a:fillRect/>
          </a:stretch>
        </p:blipFill>
        <p:spPr bwMode="auto">
          <a:xfrm>
            <a:off x="411716" y="3185479"/>
            <a:ext cx="1864350" cy="2979951"/>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l="50734" t="23773" r="34991" b="69160"/>
          <a:stretch>
            <a:fillRect/>
          </a:stretch>
        </p:blipFill>
        <p:spPr bwMode="auto">
          <a:xfrm>
            <a:off x="751030" y="1690200"/>
            <a:ext cx="1185721" cy="885312"/>
          </a:xfrm>
          <a:prstGeom prst="rect">
            <a:avLst/>
          </a:prstGeom>
          <a:noFill/>
          <a:ln w="9525">
            <a:solidFill>
              <a:schemeClr val="tx1"/>
            </a:solidFill>
            <a:miter lim="800000"/>
            <a:headEnd/>
            <a:tailEnd/>
          </a:ln>
        </p:spPr>
      </p:pic>
      <p:sp>
        <p:nvSpPr>
          <p:cNvPr id="6" name="Line 4"/>
          <p:cNvSpPr>
            <a:spLocks noChangeShapeType="1"/>
          </p:cNvSpPr>
          <p:nvPr/>
        </p:nvSpPr>
        <p:spPr bwMode="auto">
          <a:xfrm flipH="1" flipV="1">
            <a:off x="1537980" y="2620471"/>
            <a:ext cx="24650" cy="698875"/>
          </a:xfrm>
          <a:prstGeom prst="line">
            <a:avLst/>
          </a:prstGeom>
          <a:noFill/>
          <a:ln w="76200">
            <a:solidFill>
              <a:srgbClr val="FF0000"/>
            </a:solidFill>
            <a:round/>
            <a:headEnd/>
            <a:tailEnd type="triangle" w="med" len="med"/>
          </a:ln>
        </p:spPr>
        <p:txBody>
          <a:bodyPr/>
          <a:lstStyle/>
          <a:p>
            <a:endParaRPr lang="en-GB"/>
          </a:p>
        </p:txBody>
      </p:sp>
      <p:sp>
        <p:nvSpPr>
          <p:cNvPr id="7" name="Text Box 5"/>
          <p:cNvSpPr txBox="1">
            <a:spLocks noChangeArrowheads="1"/>
          </p:cNvSpPr>
          <p:nvPr/>
        </p:nvSpPr>
        <p:spPr bwMode="auto">
          <a:xfrm>
            <a:off x="751030" y="6186713"/>
            <a:ext cx="4146904" cy="461665"/>
          </a:xfrm>
          <a:prstGeom prst="rect">
            <a:avLst/>
          </a:prstGeom>
          <a:noFill/>
          <a:ln w="9525">
            <a:noFill/>
            <a:miter lim="800000"/>
            <a:headEnd/>
            <a:tailEnd/>
          </a:ln>
        </p:spPr>
        <p:txBody>
          <a:bodyPr wrap="none">
            <a:spAutoFit/>
          </a:bodyPr>
          <a:lstStyle/>
          <a:p>
            <a:r>
              <a:rPr lang="en-GB" sz="2400" dirty="0">
                <a:solidFill>
                  <a:srgbClr val="006600"/>
                </a:solidFill>
              </a:rPr>
              <a:t>Registration schedule = </a:t>
            </a:r>
            <a:r>
              <a:rPr lang="en-GB" sz="2400" dirty="0" err="1" smtClean="0">
                <a:solidFill>
                  <a:srgbClr val="006600"/>
                </a:solidFill>
              </a:rPr>
              <a:t>phạm</a:t>
            </a:r>
            <a:r>
              <a:rPr lang="en-GB" sz="2400" dirty="0" smtClean="0">
                <a:solidFill>
                  <a:srgbClr val="006600"/>
                </a:solidFill>
              </a:rPr>
              <a:t> vi</a:t>
            </a:r>
            <a:endParaRPr lang="en-US" sz="2400" dirty="0">
              <a:solidFill>
                <a:srgbClr val="006600"/>
              </a:solidFill>
            </a:endParaRPr>
          </a:p>
        </p:txBody>
      </p:sp>
      <p:pic>
        <p:nvPicPr>
          <p:cNvPr id="8" name="Picture 6"/>
          <p:cNvPicPr>
            <a:picLocks noChangeAspect="1" noChangeArrowheads="1"/>
          </p:cNvPicPr>
          <p:nvPr/>
        </p:nvPicPr>
        <p:blipFill>
          <a:blip r:embed="rId5" cstate="print"/>
          <a:srcRect l="15250" t="17030" r="19182" b="17975"/>
          <a:stretch>
            <a:fillRect/>
          </a:stretch>
        </p:blipFill>
        <p:spPr bwMode="auto">
          <a:xfrm>
            <a:off x="2276066" y="3185479"/>
            <a:ext cx="2008908" cy="3001234"/>
          </a:xfrm>
          <a:prstGeom prst="rect">
            <a:avLst/>
          </a:prstGeom>
          <a:noFill/>
          <a:ln w="9525">
            <a:noFill/>
            <a:miter lim="800000"/>
            <a:headEnd/>
            <a:tailEnd/>
          </a:ln>
        </p:spPr>
      </p:pic>
      <p:pic>
        <p:nvPicPr>
          <p:cNvPr id="9" name="Picture 7"/>
          <p:cNvPicPr>
            <a:picLocks noChangeAspect="1" noChangeArrowheads="1"/>
          </p:cNvPicPr>
          <p:nvPr/>
        </p:nvPicPr>
        <p:blipFill>
          <a:blip r:embed="rId6" cstate="print"/>
          <a:srcRect l="24191" t="49913" r="26799" b="34560"/>
          <a:stretch>
            <a:fillRect/>
          </a:stretch>
        </p:blipFill>
        <p:spPr bwMode="auto">
          <a:xfrm>
            <a:off x="4517183" y="1998183"/>
            <a:ext cx="4068685" cy="1943449"/>
          </a:xfrm>
          <a:prstGeom prst="rect">
            <a:avLst/>
          </a:prstGeom>
          <a:noFill/>
          <a:ln w="9525">
            <a:solidFill>
              <a:schemeClr val="tx1"/>
            </a:solidFill>
            <a:miter lim="800000"/>
            <a:headEnd/>
            <a:tailEnd/>
          </a:ln>
        </p:spPr>
      </p:pic>
      <p:sp>
        <p:nvSpPr>
          <p:cNvPr id="10" name="Text Box 9"/>
          <p:cNvSpPr txBox="1">
            <a:spLocks noChangeArrowheads="1"/>
          </p:cNvSpPr>
          <p:nvPr/>
        </p:nvSpPr>
        <p:spPr bwMode="auto">
          <a:xfrm>
            <a:off x="5476003" y="4171015"/>
            <a:ext cx="3306255" cy="1938992"/>
          </a:xfrm>
          <a:prstGeom prst="rect">
            <a:avLst/>
          </a:prstGeom>
          <a:noFill/>
          <a:ln w="9525">
            <a:noFill/>
            <a:miter lim="800000"/>
            <a:headEnd/>
            <a:tailEnd/>
          </a:ln>
        </p:spPr>
        <p:txBody>
          <a:bodyPr wrap="square">
            <a:spAutoFit/>
          </a:bodyPr>
          <a:lstStyle/>
          <a:p>
            <a:pPr>
              <a:spcBef>
                <a:spcPct val="50000"/>
              </a:spcBef>
            </a:pPr>
            <a:r>
              <a:rPr lang="en-GB" sz="2400" dirty="0" err="1" smtClean="0">
                <a:solidFill>
                  <a:srgbClr val="006600"/>
                </a:solidFill>
              </a:rPr>
              <a:t>Sản</a:t>
            </a:r>
            <a:r>
              <a:rPr lang="en-GB" sz="2400" dirty="0" smtClean="0">
                <a:solidFill>
                  <a:srgbClr val="006600"/>
                </a:solidFill>
              </a:rPr>
              <a:t> </a:t>
            </a:r>
            <a:r>
              <a:rPr lang="en-GB" sz="2400" dirty="0" err="1" smtClean="0">
                <a:solidFill>
                  <a:srgbClr val="006600"/>
                </a:solidFill>
              </a:rPr>
              <a:t>phẩm</a:t>
            </a:r>
            <a:r>
              <a:rPr lang="en-GB" sz="2400" dirty="0" smtClean="0">
                <a:solidFill>
                  <a:srgbClr val="006600"/>
                </a:solidFill>
              </a:rPr>
              <a:t> </a:t>
            </a:r>
            <a:r>
              <a:rPr lang="en-GB" sz="2400" dirty="0" err="1" smtClean="0">
                <a:solidFill>
                  <a:srgbClr val="006600"/>
                </a:solidFill>
              </a:rPr>
              <a:t>mà</a:t>
            </a:r>
            <a:r>
              <a:rPr lang="en-GB" sz="2400" dirty="0" smtClean="0">
                <a:solidFill>
                  <a:srgbClr val="006600"/>
                </a:solidFill>
              </a:rPr>
              <a:t> </a:t>
            </a:r>
            <a:r>
              <a:rPr lang="en-GB" sz="2400" dirty="0" err="1" smtClean="0">
                <a:solidFill>
                  <a:srgbClr val="006600"/>
                </a:solidFill>
              </a:rPr>
              <a:t>doanh</a:t>
            </a:r>
            <a:r>
              <a:rPr lang="en-GB" sz="2400" dirty="0" smtClean="0">
                <a:solidFill>
                  <a:srgbClr val="006600"/>
                </a:solidFill>
              </a:rPr>
              <a:t> </a:t>
            </a:r>
            <a:r>
              <a:rPr lang="en-GB" sz="2400" dirty="0" err="1" smtClean="0">
                <a:solidFill>
                  <a:srgbClr val="006600"/>
                </a:solidFill>
              </a:rPr>
              <a:t>nghiệp</a:t>
            </a:r>
            <a:r>
              <a:rPr lang="en-GB" sz="2400" dirty="0" smtClean="0">
                <a:solidFill>
                  <a:srgbClr val="006600"/>
                </a:solidFill>
              </a:rPr>
              <a:t> </a:t>
            </a:r>
            <a:r>
              <a:rPr lang="en-GB" sz="2400" dirty="0" err="1" smtClean="0">
                <a:solidFill>
                  <a:srgbClr val="006600"/>
                </a:solidFill>
              </a:rPr>
              <a:t>muốn</a:t>
            </a:r>
            <a:r>
              <a:rPr lang="en-GB" sz="2400" dirty="0" smtClean="0">
                <a:solidFill>
                  <a:srgbClr val="006600"/>
                </a:solidFill>
              </a:rPr>
              <a:t> </a:t>
            </a:r>
            <a:r>
              <a:rPr lang="en-GB" sz="2400" dirty="0" err="1" smtClean="0">
                <a:solidFill>
                  <a:srgbClr val="006600"/>
                </a:solidFill>
              </a:rPr>
              <a:t>mua</a:t>
            </a:r>
            <a:r>
              <a:rPr lang="en-GB" sz="2400" dirty="0" smtClean="0">
                <a:solidFill>
                  <a:srgbClr val="006600"/>
                </a:solidFill>
              </a:rPr>
              <a:t> </a:t>
            </a:r>
            <a:r>
              <a:rPr lang="en-GB" sz="2400" dirty="0" err="1" smtClean="0">
                <a:solidFill>
                  <a:srgbClr val="006600"/>
                </a:solidFill>
              </a:rPr>
              <a:t>có</a:t>
            </a:r>
            <a:r>
              <a:rPr lang="en-GB" sz="2400" dirty="0" smtClean="0">
                <a:solidFill>
                  <a:srgbClr val="006600"/>
                </a:solidFill>
              </a:rPr>
              <a:t> </a:t>
            </a:r>
            <a:r>
              <a:rPr lang="en-GB" sz="2400" dirty="0" err="1" smtClean="0">
                <a:solidFill>
                  <a:srgbClr val="006600"/>
                </a:solidFill>
              </a:rPr>
              <a:t>nằm</a:t>
            </a:r>
            <a:r>
              <a:rPr lang="en-GB" sz="2400" dirty="0" smtClean="0">
                <a:solidFill>
                  <a:srgbClr val="006600"/>
                </a:solidFill>
              </a:rPr>
              <a:t> </a:t>
            </a:r>
            <a:r>
              <a:rPr lang="en-GB" sz="2400" dirty="0" err="1" smtClean="0">
                <a:solidFill>
                  <a:srgbClr val="006600"/>
                </a:solidFill>
              </a:rPr>
              <a:t>trong</a:t>
            </a:r>
            <a:r>
              <a:rPr lang="en-GB" sz="2400" dirty="0" smtClean="0">
                <a:solidFill>
                  <a:srgbClr val="006600"/>
                </a:solidFill>
              </a:rPr>
              <a:t> </a:t>
            </a:r>
            <a:r>
              <a:rPr lang="en-GB" sz="2400" dirty="0" err="1" smtClean="0">
                <a:solidFill>
                  <a:srgbClr val="006600"/>
                </a:solidFill>
              </a:rPr>
              <a:t>phạm</a:t>
            </a:r>
            <a:r>
              <a:rPr lang="en-GB" sz="2400" dirty="0" smtClean="0">
                <a:solidFill>
                  <a:srgbClr val="006600"/>
                </a:solidFill>
              </a:rPr>
              <a:t> vi </a:t>
            </a:r>
            <a:r>
              <a:rPr lang="en-GB" sz="2400" dirty="0" err="1" smtClean="0">
                <a:solidFill>
                  <a:srgbClr val="006600"/>
                </a:solidFill>
              </a:rPr>
              <a:t>chứng</a:t>
            </a:r>
            <a:r>
              <a:rPr lang="en-GB" sz="2400" dirty="0" smtClean="0">
                <a:solidFill>
                  <a:srgbClr val="006600"/>
                </a:solidFill>
              </a:rPr>
              <a:t> </a:t>
            </a:r>
            <a:r>
              <a:rPr lang="en-GB" sz="2400" dirty="0" err="1" smtClean="0">
                <a:solidFill>
                  <a:srgbClr val="006600"/>
                </a:solidFill>
              </a:rPr>
              <a:t>nhận</a:t>
            </a:r>
            <a:r>
              <a:rPr lang="en-GB" sz="2400" dirty="0" smtClean="0">
                <a:solidFill>
                  <a:srgbClr val="006600"/>
                </a:solidFill>
              </a:rPr>
              <a:t> </a:t>
            </a:r>
            <a:r>
              <a:rPr lang="en-GB" sz="2400" dirty="0" err="1" smtClean="0">
                <a:solidFill>
                  <a:srgbClr val="006600"/>
                </a:solidFill>
              </a:rPr>
              <a:t>của</a:t>
            </a:r>
            <a:r>
              <a:rPr lang="en-GB" sz="2400" dirty="0" smtClean="0">
                <a:solidFill>
                  <a:srgbClr val="006600"/>
                </a:solidFill>
              </a:rPr>
              <a:t> </a:t>
            </a:r>
            <a:r>
              <a:rPr lang="en-GB" sz="2400" dirty="0" err="1" smtClean="0">
                <a:solidFill>
                  <a:srgbClr val="006600"/>
                </a:solidFill>
              </a:rPr>
              <a:t>nhà</a:t>
            </a:r>
            <a:r>
              <a:rPr lang="en-GB" sz="2400" dirty="0" smtClean="0">
                <a:solidFill>
                  <a:srgbClr val="006600"/>
                </a:solidFill>
              </a:rPr>
              <a:t> </a:t>
            </a:r>
            <a:r>
              <a:rPr lang="en-GB" sz="2400" dirty="0" err="1" smtClean="0">
                <a:solidFill>
                  <a:srgbClr val="006600"/>
                </a:solidFill>
              </a:rPr>
              <a:t>cung</a:t>
            </a:r>
            <a:r>
              <a:rPr lang="en-GB" sz="2400" dirty="0" smtClean="0">
                <a:solidFill>
                  <a:srgbClr val="006600"/>
                </a:solidFill>
              </a:rPr>
              <a:t> </a:t>
            </a:r>
            <a:r>
              <a:rPr lang="en-GB" sz="2400" dirty="0" err="1" smtClean="0">
                <a:solidFill>
                  <a:srgbClr val="006600"/>
                </a:solidFill>
              </a:rPr>
              <a:t>cấp</a:t>
            </a:r>
            <a:r>
              <a:rPr lang="en-GB" sz="2400" dirty="0" smtClean="0">
                <a:solidFill>
                  <a:srgbClr val="006600"/>
                </a:solidFill>
              </a:rPr>
              <a:t> </a:t>
            </a:r>
            <a:r>
              <a:rPr lang="en-GB" sz="2400" dirty="0" err="1" smtClean="0">
                <a:solidFill>
                  <a:srgbClr val="006600"/>
                </a:solidFill>
              </a:rPr>
              <a:t>không</a:t>
            </a:r>
            <a:r>
              <a:rPr lang="en-GB" sz="2400" dirty="0" smtClean="0">
                <a:solidFill>
                  <a:srgbClr val="006600"/>
                </a:solidFill>
              </a:rPr>
              <a:t>?</a:t>
            </a:r>
            <a:endParaRPr lang="en-US" sz="2400" dirty="0">
              <a:solidFill>
                <a:srgbClr val="006600"/>
              </a:solidFill>
            </a:endParaRPr>
          </a:p>
        </p:txBody>
      </p:sp>
      <p:sp>
        <p:nvSpPr>
          <p:cNvPr id="11" name="Text Box 10"/>
          <p:cNvSpPr txBox="1">
            <a:spLocks noChangeArrowheads="1"/>
          </p:cNvSpPr>
          <p:nvPr/>
        </p:nvSpPr>
        <p:spPr bwMode="auto">
          <a:xfrm>
            <a:off x="5036457" y="3375053"/>
            <a:ext cx="3294743" cy="400110"/>
          </a:xfrm>
          <a:prstGeom prst="rect">
            <a:avLst/>
          </a:prstGeom>
          <a:solidFill>
            <a:schemeClr val="bg1"/>
          </a:solidFill>
          <a:ln w="9525">
            <a:noFill/>
            <a:miter lim="800000"/>
            <a:headEnd/>
            <a:tailEnd/>
          </a:ln>
        </p:spPr>
        <p:txBody>
          <a:bodyPr wrap="square">
            <a:spAutoFit/>
          </a:bodyPr>
          <a:lstStyle/>
          <a:p>
            <a:pPr>
              <a:spcBef>
                <a:spcPct val="50000"/>
              </a:spcBef>
            </a:pPr>
            <a:r>
              <a:rPr lang="en-US" sz="2000" dirty="0" err="1" smtClean="0"/>
              <a:t>Sản</a:t>
            </a:r>
            <a:r>
              <a:rPr lang="en-US" sz="2000" dirty="0" smtClean="0"/>
              <a:t> </a:t>
            </a:r>
            <a:r>
              <a:rPr lang="en-US" sz="2000" dirty="0" err="1" smtClean="0"/>
              <a:t>phẩm</a:t>
            </a:r>
            <a:r>
              <a:rPr lang="en-US" sz="2000" dirty="0" smtClean="0"/>
              <a:t> </a:t>
            </a:r>
            <a:r>
              <a:rPr lang="en-US" sz="2000" dirty="0" err="1" smtClean="0"/>
              <a:t>bàn</a:t>
            </a:r>
            <a:r>
              <a:rPr lang="en-US" sz="2000" dirty="0" smtClean="0"/>
              <a:t> </a:t>
            </a:r>
            <a:r>
              <a:rPr lang="en-US" sz="2000" dirty="0" err="1" smtClean="0"/>
              <a:t>ghế</a:t>
            </a:r>
            <a:r>
              <a:rPr lang="en-US" sz="2000" dirty="0" smtClean="0"/>
              <a:t> </a:t>
            </a:r>
            <a:r>
              <a:rPr lang="en-US" sz="2000" dirty="0" err="1" smtClean="0"/>
              <a:t>văn</a:t>
            </a:r>
            <a:r>
              <a:rPr lang="en-US" sz="2000" dirty="0" smtClean="0"/>
              <a:t> </a:t>
            </a:r>
            <a:r>
              <a:rPr lang="en-US" sz="2000" dirty="0" err="1" smtClean="0"/>
              <a:t>phòng</a:t>
            </a:r>
            <a:endParaRPr lang="en-US" dirty="0"/>
          </a:p>
        </p:txBody>
      </p:sp>
      <p:sp>
        <p:nvSpPr>
          <p:cNvPr id="12" name="Oval 11"/>
          <p:cNvSpPr/>
          <p:nvPr/>
        </p:nvSpPr>
        <p:spPr bwMode="auto">
          <a:xfrm>
            <a:off x="1230286" y="3319346"/>
            <a:ext cx="664689" cy="720080"/>
          </a:xfrm>
          <a:prstGeom prst="ellipse">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FF0000"/>
              </a:solidFill>
              <a:latin typeface="Arial" charset="0"/>
              <a:ea typeface="ヒラギノ角ゴ Pro W3" charset="-128"/>
            </a:endParaRPr>
          </a:p>
        </p:txBody>
      </p:sp>
      <p:sp>
        <p:nvSpPr>
          <p:cNvPr id="13" name="Oval 12"/>
          <p:cNvSpPr/>
          <p:nvPr/>
        </p:nvSpPr>
        <p:spPr bwMode="auto">
          <a:xfrm>
            <a:off x="2532144" y="4686096"/>
            <a:ext cx="1527367" cy="908831"/>
          </a:xfrm>
          <a:prstGeom prst="ellipse">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FF0000"/>
              </a:solidFill>
              <a:latin typeface="Arial" charset="0"/>
              <a:ea typeface="ヒラギノ角ゴ Pro W3" charset="-128"/>
            </a:endParaRPr>
          </a:p>
        </p:txBody>
      </p:sp>
      <p:sp>
        <p:nvSpPr>
          <p:cNvPr id="14" name="Line 8"/>
          <p:cNvSpPr>
            <a:spLocks noChangeShapeType="1"/>
          </p:cNvSpPr>
          <p:nvPr/>
        </p:nvSpPr>
        <p:spPr bwMode="auto">
          <a:xfrm flipV="1">
            <a:off x="3818127" y="3263345"/>
            <a:ext cx="699056" cy="1552162"/>
          </a:xfrm>
          <a:prstGeom prst="line">
            <a:avLst/>
          </a:prstGeom>
          <a:noFill/>
          <a:ln w="76200">
            <a:solidFill>
              <a:srgbClr val="FF0000"/>
            </a:solidFill>
            <a:round/>
            <a:headEnd/>
            <a:tailEnd type="triangle" w="med" len="med"/>
          </a:ln>
        </p:spPr>
        <p:txBody>
          <a:bodyPr/>
          <a:lstStyle/>
          <a:p>
            <a:endParaRPr lang="en-GB"/>
          </a:p>
        </p:txBody>
      </p:sp>
      <p:sp>
        <p:nvSpPr>
          <p:cNvPr id="16" name="Slide Number Placeholder 15"/>
          <p:cNvSpPr>
            <a:spLocks noGrp="1"/>
          </p:cNvSpPr>
          <p:nvPr>
            <p:ph type="sldNum" sz="quarter" idx="12"/>
          </p:nvPr>
        </p:nvSpPr>
        <p:spPr/>
        <p:txBody>
          <a:bodyPr/>
          <a:lstStyle/>
          <a:p>
            <a:fld id="{358DAFE8-1C9A-4E30-8B03-C25BBFE13FC9}" type="slidenum">
              <a:rPr lang="en-GB" smtClean="0"/>
              <a:pPr/>
              <a:t>39</a:t>
            </a:fld>
            <a:endParaRPr lang="en-GB"/>
          </a:p>
        </p:txBody>
      </p:sp>
    </p:spTree>
    <p:extLst>
      <p:ext uri="{BB962C8B-B14F-4D97-AF65-F5344CB8AC3E}">
        <p14:creationId xmlns:p14="http://schemas.microsoft.com/office/powerpoint/2010/main" val="1135981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Arrow Connector 24"/>
          <p:cNvCxnSpPr/>
          <p:nvPr/>
        </p:nvCxnSpPr>
        <p:spPr>
          <a:xfrm>
            <a:off x="536089" y="5105400"/>
            <a:ext cx="0" cy="12192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rot="5400000">
            <a:off x="308404" y="5499511"/>
            <a:ext cx="607781" cy="152400"/>
          </a:xfrm>
          <a:prstGeom prst="rect">
            <a:avLst/>
          </a:prstGeom>
          <a:solidFill>
            <a:schemeClr val="bg1"/>
          </a:solidFill>
          <a:ln>
            <a:solidFill>
              <a:schemeClr val="bg1"/>
            </a:solidFill>
          </a:ln>
          <a:effectLst/>
        </p:spPr>
        <p:txBody>
          <a:bodyPr wrap="none" lIns="91440" tIns="45720" rIns="91440" bIns="45720">
            <a:prstTxWarp prst="textPlain">
              <a:avLst/>
            </a:prstTxWarp>
            <a:spAutoFit/>
          </a:bodyPr>
          <a:lstStyle/>
          <a:p>
            <a:pPr algn="ctr"/>
            <a:r>
              <a:rPr lang="en-US" sz="5400" b="1" cap="none" spc="300" dirty="0" err="1" smtClean="0">
                <a:ln w="11430" cmpd="sng">
                  <a:noFill/>
                  <a:prstDash val="solid"/>
                  <a:miter lim="800000"/>
                </a:ln>
                <a:solidFill>
                  <a:srgbClr val="C00000"/>
                </a:solidFill>
                <a:effectLst/>
                <a:latin typeface="Arial Narrow" pitchFamily="34" charset="0"/>
              </a:rPr>
              <a:t>Báo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cáo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dữ</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liệu</a:t>
            </a:r>
            <a:endParaRPr lang="en-US" sz="5400" b="1" cap="none" spc="300" dirty="0">
              <a:ln w="11430" cmpd="sng">
                <a:noFill/>
                <a:prstDash val="solid"/>
                <a:miter lim="800000"/>
              </a:ln>
              <a:solidFill>
                <a:srgbClr val="C00000"/>
              </a:solidFill>
              <a:effectLst/>
              <a:latin typeface=".VnArial Narrow" panose="020B7200000000000000" pitchFamily="34" charset="0"/>
            </a:endParaRPr>
          </a:p>
        </p:txBody>
      </p:sp>
      <p:sp>
        <p:nvSpPr>
          <p:cNvPr id="27" name="Rectangle 26"/>
          <p:cNvSpPr/>
          <p:nvPr/>
        </p:nvSpPr>
        <p:spPr>
          <a:xfrm>
            <a:off x="192256" y="6314538"/>
            <a:ext cx="960145" cy="477324"/>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t>Cơ</a:t>
            </a:r>
            <a:r>
              <a:rPr lang="en-US" sz="1400" b="1" dirty="0" smtClean="0"/>
              <a:t> </a:t>
            </a:r>
            <a:r>
              <a:rPr lang="en-US" sz="1400" b="1" dirty="0" err="1" smtClean="0"/>
              <a:t>sở</a:t>
            </a:r>
            <a:r>
              <a:rPr lang="en-US" sz="1400" b="1" dirty="0" smtClean="0"/>
              <a:t> </a:t>
            </a:r>
          </a:p>
          <a:p>
            <a:pPr algn="ctr"/>
            <a:r>
              <a:rPr lang="en-US" sz="1400" b="1" dirty="0" err="1" smtClean="0"/>
              <a:t>dữ</a:t>
            </a:r>
            <a:r>
              <a:rPr lang="en-US" sz="1400" b="1" dirty="0" smtClean="0"/>
              <a:t> </a:t>
            </a:r>
            <a:r>
              <a:rPr lang="en-US" sz="1400" b="1" dirty="0" err="1" smtClean="0"/>
              <a:t>liệu</a:t>
            </a:r>
            <a:endParaRPr lang="en-US" sz="1400" b="1" dirty="0"/>
          </a:p>
        </p:txBody>
      </p:sp>
      <p:cxnSp>
        <p:nvCxnSpPr>
          <p:cNvPr id="30" name="Straight Arrow Connector 29"/>
          <p:cNvCxnSpPr/>
          <p:nvPr/>
        </p:nvCxnSpPr>
        <p:spPr>
          <a:xfrm>
            <a:off x="2125657" y="5105400"/>
            <a:ext cx="0" cy="12192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rot="5400000">
            <a:off x="1897972" y="5499511"/>
            <a:ext cx="607781" cy="152400"/>
          </a:xfrm>
          <a:prstGeom prst="rect">
            <a:avLst/>
          </a:prstGeom>
          <a:solidFill>
            <a:schemeClr val="bg1"/>
          </a:solidFill>
          <a:ln>
            <a:solidFill>
              <a:schemeClr val="bg1"/>
            </a:solidFill>
          </a:ln>
          <a:effectLst/>
        </p:spPr>
        <p:txBody>
          <a:bodyPr wrap="none" lIns="91440" tIns="45720" rIns="91440" bIns="45720">
            <a:prstTxWarp prst="textPlain">
              <a:avLst/>
            </a:prstTxWarp>
            <a:spAutoFit/>
          </a:bodyPr>
          <a:lstStyle/>
          <a:p>
            <a:pPr algn="ctr"/>
            <a:r>
              <a:rPr lang="en-US" sz="5400" b="1" spc="300" dirty="0" err="1" smtClean="0">
                <a:ln w="11430" cmpd="sng">
                  <a:noFill/>
                  <a:prstDash val="solid"/>
                  <a:miter lim="800000"/>
                </a:ln>
                <a:solidFill>
                  <a:srgbClr val="C00000"/>
                </a:solidFill>
                <a:latin typeface="Arial Narrow" pitchFamily="34" charset="0"/>
              </a:rPr>
              <a:t>Báo</a:t>
            </a:r>
            <a:r>
              <a:rPr lang="en-US" sz="5400" b="1" spc="300" dirty="0" smtClean="0">
                <a:ln w="11430" cmpd="sng">
                  <a:noFill/>
                  <a:prstDash val="solid"/>
                  <a:miter lim="800000"/>
                </a:ln>
                <a:solidFill>
                  <a:srgbClr val="C00000"/>
                </a:solidFill>
                <a:latin typeface="Arial Narrow" pitchFamily="34" charset="0"/>
              </a:rPr>
              <a:t> </a:t>
            </a:r>
            <a:r>
              <a:rPr lang="en-US" sz="5400" b="1" spc="300" dirty="0" err="1" smtClean="0">
                <a:ln w="11430" cmpd="sng">
                  <a:noFill/>
                  <a:prstDash val="solid"/>
                  <a:miter lim="800000"/>
                </a:ln>
                <a:solidFill>
                  <a:srgbClr val="C00000"/>
                </a:solidFill>
                <a:latin typeface="Arial Narrow" pitchFamily="34" charset="0"/>
              </a:rPr>
              <a:t>cáo</a:t>
            </a:r>
            <a:r>
              <a:rPr lang="en-US" sz="5400" b="1" spc="300" dirty="0" smtClean="0">
                <a:ln w="11430" cmpd="sng">
                  <a:noFill/>
                  <a:prstDash val="solid"/>
                  <a:miter lim="800000"/>
                </a:ln>
                <a:solidFill>
                  <a:srgbClr val="C00000"/>
                </a:solidFill>
                <a:latin typeface="Arial Narrow" pitchFamily="34" charset="0"/>
              </a:rPr>
              <a:t> </a:t>
            </a:r>
            <a:r>
              <a:rPr lang="en-US" sz="5400" b="1" spc="300" dirty="0" err="1" smtClean="0">
                <a:ln w="11430" cmpd="sng">
                  <a:noFill/>
                  <a:prstDash val="solid"/>
                  <a:miter lim="800000"/>
                </a:ln>
                <a:solidFill>
                  <a:srgbClr val="C00000"/>
                </a:solidFill>
                <a:latin typeface="Arial Narrow" pitchFamily="34" charset="0"/>
              </a:rPr>
              <a:t>dữ</a:t>
            </a:r>
            <a:r>
              <a:rPr lang="en-US" sz="5400" b="1" spc="300" dirty="0" smtClean="0">
                <a:ln w="11430" cmpd="sng">
                  <a:noFill/>
                  <a:prstDash val="solid"/>
                  <a:miter lim="800000"/>
                </a:ln>
                <a:solidFill>
                  <a:srgbClr val="C00000"/>
                </a:solidFill>
                <a:latin typeface="Arial Narrow" pitchFamily="34" charset="0"/>
              </a:rPr>
              <a:t> </a:t>
            </a:r>
            <a:r>
              <a:rPr lang="en-US" sz="5400" b="1" spc="300" dirty="0" err="1" smtClean="0">
                <a:ln w="11430" cmpd="sng">
                  <a:noFill/>
                  <a:prstDash val="solid"/>
                  <a:miter lim="800000"/>
                </a:ln>
                <a:solidFill>
                  <a:srgbClr val="C00000"/>
                </a:solidFill>
                <a:latin typeface="Arial Narrow" pitchFamily="34" charset="0"/>
              </a:rPr>
              <a:t>liệu</a:t>
            </a:r>
            <a:endParaRPr lang="en-US" sz="5400" b="1" cap="none" spc="300" dirty="0">
              <a:ln w="11430" cmpd="sng">
                <a:noFill/>
                <a:prstDash val="solid"/>
                <a:miter lim="800000"/>
              </a:ln>
              <a:solidFill>
                <a:srgbClr val="C00000"/>
              </a:solidFill>
              <a:effectLst/>
              <a:latin typeface=".VnArial Narrow" panose="020B7200000000000000" pitchFamily="34" charset="0"/>
            </a:endParaRPr>
          </a:p>
        </p:txBody>
      </p:sp>
      <p:cxnSp>
        <p:nvCxnSpPr>
          <p:cNvPr id="33" name="Straight Arrow Connector 32"/>
          <p:cNvCxnSpPr/>
          <p:nvPr/>
        </p:nvCxnSpPr>
        <p:spPr>
          <a:xfrm>
            <a:off x="5097457" y="5095338"/>
            <a:ext cx="0" cy="12192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rot="5400000">
            <a:off x="4869772" y="5489449"/>
            <a:ext cx="607781" cy="152400"/>
          </a:xfrm>
          <a:prstGeom prst="rect">
            <a:avLst/>
          </a:prstGeom>
          <a:solidFill>
            <a:schemeClr val="bg1"/>
          </a:solidFill>
          <a:ln>
            <a:solidFill>
              <a:schemeClr val="bg1"/>
            </a:solidFill>
          </a:ln>
          <a:effectLst/>
        </p:spPr>
        <p:txBody>
          <a:bodyPr wrap="none" lIns="91440" tIns="45720" rIns="91440" bIns="45720">
            <a:prstTxWarp prst="textPlain">
              <a:avLst/>
            </a:prstTxWarp>
            <a:spAutoFit/>
          </a:bodyPr>
          <a:lstStyle/>
          <a:p>
            <a:pPr algn="ctr"/>
            <a:r>
              <a:rPr lang="en-US" sz="5400" b="1" cap="none" spc="300" dirty="0" err="1" smtClean="0">
                <a:ln w="11430" cmpd="sng">
                  <a:noFill/>
                  <a:prstDash val="solid"/>
                  <a:miter lim="800000"/>
                </a:ln>
                <a:solidFill>
                  <a:srgbClr val="C00000"/>
                </a:solidFill>
                <a:effectLst/>
                <a:latin typeface="Arial Narrow" pitchFamily="34" charset="0"/>
              </a:rPr>
              <a:t>Báo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cáo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dữ</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liệu</a:t>
            </a:r>
            <a:endParaRPr lang="en-US" sz="5400" b="1" cap="none" spc="300" dirty="0">
              <a:ln w="11430" cmpd="sng">
                <a:noFill/>
                <a:prstDash val="solid"/>
                <a:miter lim="800000"/>
              </a:ln>
              <a:solidFill>
                <a:srgbClr val="C00000"/>
              </a:solidFill>
              <a:effectLst/>
              <a:latin typeface="Arial Narrow" pitchFamily="34" charset="0"/>
            </a:endParaRPr>
          </a:p>
        </p:txBody>
      </p:sp>
      <p:cxnSp>
        <p:nvCxnSpPr>
          <p:cNvPr id="36" name="Straight Arrow Connector 35"/>
          <p:cNvCxnSpPr/>
          <p:nvPr/>
        </p:nvCxnSpPr>
        <p:spPr>
          <a:xfrm>
            <a:off x="7506638" y="5095338"/>
            <a:ext cx="0" cy="12192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rot="5400000">
            <a:off x="7278953" y="5489449"/>
            <a:ext cx="607781" cy="152400"/>
          </a:xfrm>
          <a:prstGeom prst="rect">
            <a:avLst/>
          </a:prstGeom>
          <a:solidFill>
            <a:schemeClr val="bg1"/>
          </a:solidFill>
          <a:ln>
            <a:solidFill>
              <a:schemeClr val="bg1"/>
            </a:solidFill>
          </a:ln>
          <a:effectLst/>
        </p:spPr>
        <p:txBody>
          <a:bodyPr wrap="none" lIns="91440" tIns="45720" rIns="91440" bIns="45720">
            <a:prstTxWarp prst="textPlain">
              <a:avLst/>
            </a:prstTxWarp>
            <a:spAutoFit/>
          </a:bodyPr>
          <a:lstStyle/>
          <a:p>
            <a:pPr algn="ctr"/>
            <a:r>
              <a:rPr lang="en-US" sz="5400" b="1" cap="none" spc="300" dirty="0" err="1" smtClean="0">
                <a:ln w="11430" cmpd="sng">
                  <a:noFill/>
                  <a:prstDash val="solid"/>
                  <a:miter lim="800000"/>
                </a:ln>
                <a:solidFill>
                  <a:srgbClr val="C00000"/>
                </a:solidFill>
                <a:effectLst/>
                <a:latin typeface="Arial Narrow" pitchFamily="34" charset="0"/>
              </a:rPr>
              <a:t>Báo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cáo</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dữ</a:t>
            </a:r>
            <a:r>
              <a:rPr lang="en-US" sz="5400" b="1" cap="none" spc="300" dirty="0" smtClean="0">
                <a:ln w="11430" cmpd="sng">
                  <a:noFill/>
                  <a:prstDash val="solid"/>
                  <a:miter lim="800000"/>
                </a:ln>
                <a:solidFill>
                  <a:srgbClr val="C00000"/>
                </a:solidFill>
                <a:effectLst/>
                <a:latin typeface="Arial Narrow" pitchFamily="34" charset="0"/>
              </a:rPr>
              <a:t> </a:t>
            </a:r>
            <a:r>
              <a:rPr lang="en-US" sz="5400" b="1" cap="none" spc="300" dirty="0" err="1" smtClean="0">
                <a:ln w="11430" cmpd="sng">
                  <a:noFill/>
                  <a:prstDash val="solid"/>
                  <a:miter lim="800000"/>
                </a:ln>
                <a:solidFill>
                  <a:srgbClr val="C00000"/>
                </a:solidFill>
                <a:effectLst/>
                <a:latin typeface="Arial Narrow" pitchFamily="34" charset="0"/>
              </a:rPr>
              <a:t>liệu</a:t>
            </a:r>
            <a:endParaRPr lang="en-US" sz="5400" b="1" cap="none" spc="300" dirty="0">
              <a:ln w="11430" cmpd="sng">
                <a:noFill/>
                <a:prstDash val="solid"/>
                <a:miter lim="800000"/>
              </a:ln>
              <a:solidFill>
                <a:srgbClr val="C00000"/>
              </a:solidFill>
              <a:effectLst/>
              <a:latin typeface="Arial Narrow" pitchFamily="34" charset="0"/>
            </a:endParaRPr>
          </a:p>
        </p:txBody>
      </p:sp>
      <p:grpSp>
        <p:nvGrpSpPr>
          <p:cNvPr id="39" name="Group 38"/>
          <p:cNvGrpSpPr/>
          <p:nvPr/>
        </p:nvGrpSpPr>
        <p:grpSpPr>
          <a:xfrm>
            <a:off x="231320" y="1406477"/>
            <a:ext cx="8710553" cy="1351093"/>
            <a:chOff x="292427" y="3601907"/>
            <a:chExt cx="8710553" cy="1351093"/>
          </a:xfrm>
        </p:grpSpPr>
        <p:sp>
          <p:nvSpPr>
            <p:cNvPr id="40" name="Pentagon 39"/>
            <p:cNvSpPr/>
            <p:nvPr/>
          </p:nvSpPr>
          <p:spPr>
            <a:xfrm>
              <a:off x="292427" y="3601907"/>
              <a:ext cx="8710553" cy="1351093"/>
            </a:xfrm>
            <a:prstGeom prst="homePlate">
              <a:avLst/>
            </a:prstGeom>
            <a:solidFill>
              <a:schemeClr val="accent5"/>
            </a:solidFill>
            <a:ln>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descr="PROCESS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78552" y="3950671"/>
              <a:ext cx="788648" cy="733626"/>
            </a:xfrm>
            <a:prstGeom prst="rect">
              <a:avLst/>
            </a:prstGeom>
            <a:ln>
              <a:noFill/>
            </a:ln>
            <a:effectLst>
              <a:outerShdw blurRad="292100" dist="139700" dir="2700000" algn="tl" rotWithShape="0">
                <a:srgbClr val="333333">
                  <a:alpha val="65000"/>
                </a:srgbClr>
              </a:outerShdw>
            </a:effectLst>
          </p:spPr>
        </p:pic>
        <p:pic>
          <p:nvPicPr>
            <p:cNvPr id="42" name="Picture 41" descr="LOG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94431" y="3943673"/>
              <a:ext cx="1077370" cy="758633"/>
            </a:xfrm>
            <a:prstGeom prst="rect">
              <a:avLst/>
            </a:prstGeom>
            <a:ln>
              <a:noFill/>
            </a:ln>
            <a:effectLst>
              <a:outerShdw blurRad="292100" dist="139700" dir="2700000" algn="tl" rotWithShape="0">
                <a:srgbClr val="333333">
                  <a:alpha val="65000"/>
                </a:srgbClr>
              </a:outerShdw>
            </a:effectLst>
          </p:spPr>
        </p:pic>
        <p:pic>
          <p:nvPicPr>
            <p:cNvPr id="43" name="Picture 4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1477" y="3860277"/>
              <a:ext cx="886987" cy="842030"/>
            </a:xfrm>
            <a:prstGeom prst="rect">
              <a:avLst/>
            </a:prstGeom>
            <a:ln>
              <a:noFill/>
            </a:ln>
            <a:effectLst>
              <a:outerShdw blurRad="292100" dist="139700" dir="2700000" algn="tl" rotWithShape="0">
                <a:srgbClr val="333333">
                  <a:alpha val="65000"/>
                </a:srgbClr>
              </a:outerShdw>
            </a:effectLst>
          </p:spPr>
        </p:pic>
        <p:pic>
          <p:nvPicPr>
            <p:cNvPr id="44" name="Picture 43" descr="CHAIRS.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67601" y="3992466"/>
              <a:ext cx="754256" cy="754256"/>
            </a:xfrm>
            <a:prstGeom prst="rect">
              <a:avLst/>
            </a:prstGeom>
            <a:ln>
              <a:noFill/>
            </a:ln>
            <a:effectLst>
              <a:outerShdw blurRad="292100" dist="139700" dir="2700000" algn="tl" rotWithShape="0">
                <a:srgbClr val="333333">
                  <a:alpha val="65000"/>
                </a:srgbClr>
              </a:outerShdw>
            </a:effectLst>
          </p:spPr>
        </p:pic>
        <p:pic>
          <p:nvPicPr>
            <p:cNvPr id="45" name="Picture 44" descr="FACTORY.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14817" y="3950671"/>
              <a:ext cx="832236" cy="796051"/>
            </a:xfrm>
            <a:prstGeom prst="rect">
              <a:avLst/>
            </a:prstGeom>
            <a:ln>
              <a:noFill/>
            </a:ln>
            <a:effectLst>
              <a:outerShdw blurRad="292100" dist="139700" dir="2700000" algn="tl" rotWithShape="0">
                <a:srgbClr val="333333">
                  <a:alpha val="65000"/>
                </a:srgbClr>
              </a:outerShdw>
            </a:effectLst>
          </p:spPr>
        </p:pic>
        <p:pic>
          <p:nvPicPr>
            <p:cNvPr id="46" name="Picture 4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248400" y="3998496"/>
              <a:ext cx="748225" cy="748225"/>
            </a:xfrm>
            <a:prstGeom prst="rect">
              <a:avLst/>
            </a:prstGeom>
            <a:ln>
              <a:noFill/>
            </a:ln>
            <a:effectLst>
              <a:outerShdw blurRad="292100" dist="139700" dir="2700000" algn="tl" rotWithShape="0">
                <a:srgbClr val="333333">
                  <a:alpha val="65000"/>
                </a:srgbClr>
              </a:outerShdw>
            </a:effectLst>
          </p:spPr>
        </p:pic>
      </p:grpSp>
      <p:sp>
        <p:nvSpPr>
          <p:cNvPr id="7" name="TextBox 6"/>
          <p:cNvSpPr txBox="1"/>
          <p:nvPr/>
        </p:nvSpPr>
        <p:spPr>
          <a:xfrm>
            <a:off x="7149773" y="2551292"/>
            <a:ext cx="1267698" cy="261610"/>
          </a:xfrm>
          <a:prstGeom prst="rect">
            <a:avLst/>
          </a:prstGeom>
          <a:noFill/>
        </p:spPr>
        <p:txBody>
          <a:bodyPr wrap="square" rtlCol="0">
            <a:spAutoFit/>
          </a:bodyPr>
          <a:lstStyle/>
          <a:p>
            <a:r>
              <a:rPr lang="en-GB" sz="1100" b="1" dirty="0" smtClean="0">
                <a:solidFill>
                  <a:schemeClr val="bg1"/>
                </a:solidFill>
              </a:rPr>
              <a:t>©Proforest</a:t>
            </a:r>
            <a:endParaRPr lang="en-GB" sz="1100" b="1" dirty="0">
              <a:solidFill>
                <a:schemeClr val="bg1"/>
              </a:solidFill>
            </a:endParaRPr>
          </a:p>
        </p:txBody>
      </p:sp>
      <p:sp>
        <p:nvSpPr>
          <p:cNvPr id="3" name="Title 2"/>
          <p:cNvSpPr>
            <a:spLocks noGrp="1"/>
          </p:cNvSpPr>
          <p:nvPr>
            <p:ph type="title"/>
          </p:nvPr>
        </p:nvSpPr>
        <p:spPr/>
        <p:txBody>
          <a:bodyPr>
            <a:normAutofit/>
          </a:bodyPr>
          <a:lstStyle/>
          <a:p>
            <a:r>
              <a:rPr lang="en-US" dirty="0" err="1" smtClean="0">
                <a:solidFill>
                  <a:srgbClr val="FF0000"/>
                </a:solidFill>
              </a:rPr>
              <a:t>Kiểm</a:t>
            </a:r>
            <a:r>
              <a:rPr lang="en-US" dirty="0" smtClean="0">
                <a:solidFill>
                  <a:srgbClr val="FF0000"/>
                </a:solidFill>
              </a:rPr>
              <a:t> </a:t>
            </a:r>
            <a:r>
              <a:rPr lang="en-US" dirty="0" err="1" smtClean="0">
                <a:solidFill>
                  <a:srgbClr val="FF0000"/>
                </a:solidFill>
              </a:rPr>
              <a:t>soát</a:t>
            </a:r>
            <a:r>
              <a:rPr lang="en-US" dirty="0" smtClean="0"/>
              <a:t> </a:t>
            </a:r>
            <a:r>
              <a:rPr lang="en-US" dirty="0" err="1" smtClean="0"/>
              <a:t>chuỗi</a:t>
            </a:r>
            <a:r>
              <a:rPr lang="en-US" dirty="0" smtClean="0"/>
              <a:t> </a:t>
            </a:r>
            <a:r>
              <a:rPr lang="en-US" dirty="0" err="1" smtClean="0"/>
              <a:t>cung</a:t>
            </a:r>
            <a:r>
              <a:rPr lang="en-US" dirty="0" smtClean="0"/>
              <a:t> </a:t>
            </a:r>
            <a:r>
              <a:rPr lang="en-US" dirty="0" err="1" smtClean="0"/>
              <a:t>ứng_Việt</a:t>
            </a:r>
            <a:r>
              <a:rPr lang="en-US" dirty="0" smtClean="0"/>
              <a:t> Nam</a:t>
            </a:r>
            <a:endParaRPr lang="en-US" dirty="0"/>
          </a:p>
        </p:txBody>
      </p:sp>
      <p:sp>
        <p:nvSpPr>
          <p:cNvPr id="50" name="Rectangle 49"/>
          <p:cNvSpPr/>
          <p:nvPr/>
        </p:nvSpPr>
        <p:spPr>
          <a:xfrm>
            <a:off x="1759269" y="6324600"/>
            <a:ext cx="960145" cy="477324"/>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t>Cơ</a:t>
            </a:r>
            <a:r>
              <a:rPr lang="en-US" sz="1400" b="1" dirty="0" smtClean="0"/>
              <a:t> </a:t>
            </a:r>
            <a:r>
              <a:rPr lang="en-US" sz="1400" b="1" dirty="0" err="1" smtClean="0"/>
              <a:t>sở</a:t>
            </a:r>
            <a:r>
              <a:rPr lang="en-US" sz="1400" b="1" dirty="0" smtClean="0"/>
              <a:t> </a:t>
            </a:r>
          </a:p>
          <a:p>
            <a:pPr algn="ctr"/>
            <a:r>
              <a:rPr lang="en-US" sz="1400" b="1" dirty="0" err="1" smtClean="0"/>
              <a:t>dữ</a:t>
            </a:r>
            <a:r>
              <a:rPr lang="en-US" sz="1400" b="1" dirty="0" smtClean="0"/>
              <a:t> </a:t>
            </a:r>
            <a:r>
              <a:rPr lang="en-US" sz="1400" b="1" dirty="0" err="1" smtClean="0"/>
              <a:t>liệu</a:t>
            </a:r>
            <a:endParaRPr lang="en-US" sz="1400" b="1" dirty="0"/>
          </a:p>
        </p:txBody>
      </p:sp>
      <p:sp>
        <p:nvSpPr>
          <p:cNvPr id="51" name="Rectangle 50"/>
          <p:cNvSpPr/>
          <p:nvPr/>
        </p:nvSpPr>
        <p:spPr>
          <a:xfrm>
            <a:off x="4738544" y="6324600"/>
            <a:ext cx="960145" cy="477324"/>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t>Cơ</a:t>
            </a:r>
            <a:r>
              <a:rPr lang="en-US" sz="1400" b="1" dirty="0" smtClean="0"/>
              <a:t> </a:t>
            </a:r>
            <a:r>
              <a:rPr lang="en-US" sz="1400" b="1" dirty="0" err="1" smtClean="0"/>
              <a:t>sở</a:t>
            </a:r>
            <a:r>
              <a:rPr lang="en-US" sz="1400" b="1" dirty="0" smtClean="0"/>
              <a:t> </a:t>
            </a:r>
          </a:p>
          <a:p>
            <a:pPr algn="ctr"/>
            <a:r>
              <a:rPr lang="en-US" sz="1400" b="1" dirty="0" err="1" smtClean="0"/>
              <a:t>dữ</a:t>
            </a:r>
            <a:r>
              <a:rPr lang="en-US" sz="1400" b="1" dirty="0" smtClean="0"/>
              <a:t> </a:t>
            </a:r>
            <a:r>
              <a:rPr lang="en-US" sz="1400" b="1" dirty="0" err="1" smtClean="0"/>
              <a:t>liệu</a:t>
            </a:r>
            <a:endParaRPr lang="en-US" sz="1400" b="1" dirty="0"/>
          </a:p>
        </p:txBody>
      </p:sp>
      <p:sp>
        <p:nvSpPr>
          <p:cNvPr id="52" name="Rectangle 51"/>
          <p:cNvSpPr/>
          <p:nvPr/>
        </p:nvSpPr>
        <p:spPr>
          <a:xfrm>
            <a:off x="7140247" y="6314538"/>
            <a:ext cx="960145" cy="477324"/>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t>Cơ</a:t>
            </a:r>
            <a:r>
              <a:rPr lang="en-US" sz="1400" b="1" dirty="0" smtClean="0"/>
              <a:t> </a:t>
            </a:r>
            <a:r>
              <a:rPr lang="en-US" sz="1400" b="1" dirty="0" err="1" smtClean="0"/>
              <a:t>sở</a:t>
            </a:r>
            <a:r>
              <a:rPr lang="en-US" sz="1400" b="1" dirty="0" smtClean="0"/>
              <a:t> </a:t>
            </a:r>
          </a:p>
          <a:p>
            <a:pPr algn="ctr"/>
            <a:r>
              <a:rPr lang="en-US" sz="1400" b="1" dirty="0" err="1" smtClean="0"/>
              <a:t>dữ</a:t>
            </a:r>
            <a:r>
              <a:rPr lang="en-US" sz="1400" b="1" dirty="0" smtClean="0"/>
              <a:t> </a:t>
            </a:r>
            <a:r>
              <a:rPr lang="en-US" sz="1400" b="1" dirty="0" err="1" smtClean="0"/>
              <a:t>liệu</a:t>
            </a:r>
            <a:endParaRPr lang="en-US" sz="1400" b="1" dirty="0"/>
          </a:p>
        </p:txBody>
      </p:sp>
      <p:sp>
        <p:nvSpPr>
          <p:cNvPr id="54" name="Slide Number Placeholder 53"/>
          <p:cNvSpPr>
            <a:spLocks noGrp="1"/>
          </p:cNvSpPr>
          <p:nvPr>
            <p:ph type="sldNum" sz="quarter" idx="12"/>
          </p:nvPr>
        </p:nvSpPr>
        <p:spPr/>
        <p:txBody>
          <a:bodyPr/>
          <a:lstStyle/>
          <a:p>
            <a:fld id="{358DAFE8-1C9A-4E30-8B03-C25BBFE13FC9}" type="slidenum">
              <a:rPr lang="en-GB" smtClean="0"/>
              <a:pPr/>
              <a:t>4</a:t>
            </a:fld>
            <a:endParaRPr lang="en-GB" dirty="0"/>
          </a:p>
        </p:txBody>
      </p:sp>
      <p:sp>
        <p:nvSpPr>
          <p:cNvPr id="55" name="TextBox 54"/>
          <p:cNvSpPr txBox="1"/>
          <p:nvPr/>
        </p:nvSpPr>
        <p:spPr>
          <a:xfrm>
            <a:off x="1600200" y="2833384"/>
            <a:ext cx="1038746" cy="954107"/>
          </a:xfrm>
          <a:prstGeom prst="rect">
            <a:avLst/>
          </a:prstGeom>
          <a:noFill/>
        </p:spPr>
        <p:txBody>
          <a:bodyPr wrap="none" rtlCol="0">
            <a:spAutoFit/>
          </a:bodyPr>
          <a:lstStyle/>
          <a:p>
            <a:r>
              <a:rPr lang="en-US" sz="1400" b="1" dirty="0" err="1" smtClean="0"/>
              <a:t>Khai</a:t>
            </a:r>
            <a:r>
              <a:rPr lang="en-US" sz="1400" b="1" dirty="0" smtClean="0"/>
              <a:t> </a:t>
            </a:r>
            <a:r>
              <a:rPr lang="en-US" sz="1400" b="1" dirty="0" err="1" smtClean="0"/>
              <a:t>thác</a:t>
            </a:r>
            <a:r>
              <a:rPr lang="en-US" sz="1400" b="1" dirty="0" smtClean="0"/>
              <a:t>/</a:t>
            </a:r>
          </a:p>
          <a:p>
            <a:r>
              <a:rPr lang="en-US" sz="1400" b="1" dirty="0" err="1" smtClean="0"/>
              <a:t>Sản</a:t>
            </a:r>
            <a:r>
              <a:rPr lang="en-US" sz="1400" b="1" dirty="0" smtClean="0"/>
              <a:t> </a:t>
            </a:r>
            <a:r>
              <a:rPr lang="en-US" sz="1400" b="1" dirty="0" err="1" smtClean="0"/>
              <a:t>xuất</a:t>
            </a:r>
            <a:r>
              <a:rPr lang="en-US" sz="1400" b="1" dirty="0" smtClean="0"/>
              <a:t> </a:t>
            </a:r>
            <a:r>
              <a:rPr lang="en-US" sz="1400" b="1" dirty="0" err="1" smtClean="0"/>
              <a:t>gỗ</a:t>
            </a:r>
            <a:endParaRPr lang="en-US" sz="1400" b="1" dirty="0" smtClean="0"/>
          </a:p>
          <a:p>
            <a:r>
              <a:rPr lang="en-US" sz="1400" b="1" dirty="0" smtClean="0"/>
              <a:t>-……….</a:t>
            </a:r>
          </a:p>
          <a:p>
            <a:r>
              <a:rPr lang="en-US" sz="1400" b="1" dirty="0" err="1" smtClean="0"/>
              <a:t>Nhập</a:t>
            </a:r>
            <a:r>
              <a:rPr lang="en-US" sz="1400" b="1" dirty="0" smtClean="0"/>
              <a:t> </a:t>
            </a:r>
            <a:r>
              <a:rPr lang="en-US" sz="1400" b="1" dirty="0" err="1" smtClean="0"/>
              <a:t>khẩu</a:t>
            </a:r>
            <a:endParaRPr lang="en-US" sz="1400" b="1" dirty="0"/>
          </a:p>
        </p:txBody>
      </p:sp>
      <p:sp>
        <p:nvSpPr>
          <p:cNvPr id="56" name="TextBox 55"/>
          <p:cNvSpPr txBox="1"/>
          <p:nvPr/>
        </p:nvSpPr>
        <p:spPr>
          <a:xfrm>
            <a:off x="7010401" y="2862240"/>
            <a:ext cx="1219200" cy="307777"/>
          </a:xfrm>
          <a:prstGeom prst="rect">
            <a:avLst/>
          </a:prstGeom>
          <a:noFill/>
        </p:spPr>
        <p:txBody>
          <a:bodyPr wrap="square" rtlCol="0">
            <a:spAutoFit/>
          </a:bodyPr>
          <a:lstStyle/>
          <a:p>
            <a:r>
              <a:rPr lang="en-US" sz="1400" b="1" dirty="0" err="1" smtClean="0"/>
              <a:t>Xuất</a:t>
            </a:r>
            <a:r>
              <a:rPr lang="en-US" sz="1400" b="1" dirty="0" smtClean="0"/>
              <a:t> </a:t>
            </a:r>
            <a:r>
              <a:rPr lang="en-US" sz="1400" b="1" dirty="0" err="1" smtClean="0"/>
              <a:t>khẩu</a:t>
            </a:r>
            <a:endParaRPr lang="en-US" sz="1400" b="1" dirty="0" smtClean="0"/>
          </a:p>
        </p:txBody>
      </p:sp>
      <p:sp>
        <p:nvSpPr>
          <p:cNvPr id="57" name="TextBox 56"/>
          <p:cNvSpPr txBox="1"/>
          <p:nvPr/>
        </p:nvSpPr>
        <p:spPr>
          <a:xfrm>
            <a:off x="145381" y="2800680"/>
            <a:ext cx="862737" cy="954107"/>
          </a:xfrm>
          <a:prstGeom prst="rect">
            <a:avLst/>
          </a:prstGeom>
          <a:noFill/>
        </p:spPr>
        <p:txBody>
          <a:bodyPr wrap="none" rtlCol="0">
            <a:spAutoFit/>
          </a:bodyPr>
          <a:lstStyle/>
          <a:p>
            <a:r>
              <a:rPr lang="en-US" sz="1400" b="1" dirty="0" err="1" smtClean="0"/>
              <a:t>Điều</a:t>
            </a:r>
            <a:r>
              <a:rPr lang="en-US" sz="1400" b="1" dirty="0" smtClean="0"/>
              <a:t> </a:t>
            </a:r>
            <a:r>
              <a:rPr lang="en-US" sz="1400" b="1" dirty="0" err="1" smtClean="0"/>
              <a:t>tra</a:t>
            </a:r>
            <a:r>
              <a:rPr lang="en-US" sz="1400" b="1" dirty="0" smtClean="0"/>
              <a:t> </a:t>
            </a:r>
          </a:p>
          <a:p>
            <a:r>
              <a:rPr lang="en-US" sz="1400" b="1" dirty="0" err="1" smtClean="0"/>
              <a:t>rừng</a:t>
            </a:r>
            <a:r>
              <a:rPr lang="en-US" sz="1400" b="1" dirty="0" smtClean="0"/>
              <a:t> </a:t>
            </a:r>
          </a:p>
          <a:p>
            <a:r>
              <a:rPr lang="en-US" sz="1400" b="1" dirty="0" err="1" smtClean="0"/>
              <a:t>trước</a:t>
            </a:r>
            <a:r>
              <a:rPr lang="en-US" sz="1400" b="1" dirty="0" smtClean="0"/>
              <a:t> </a:t>
            </a:r>
          </a:p>
          <a:p>
            <a:r>
              <a:rPr lang="en-US" sz="1400" b="1" dirty="0" err="1" smtClean="0"/>
              <a:t>khai</a:t>
            </a:r>
            <a:r>
              <a:rPr lang="en-US" sz="1400" b="1" dirty="0" smtClean="0"/>
              <a:t> </a:t>
            </a:r>
            <a:r>
              <a:rPr lang="en-US" sz="1400" b="1" dirty="0" err="1" smtClean="0"/>
              <a:t>thác</a:t>
            </a:r>
            <a:endParaRPr lang="en-US" sz="1400" b="1" dirty="0"/>
          </a:p>
        </p:txBody>
      </p:sp>
      <p:sp>
        <p:nvSpPr>
          <p:cNvPr id="58" name="TextBox 57"/>
          <p:cNvSpPr txBox="1"/>
          <p:nvPr/>
        </p:nvSpPr>
        <p:spPr>
          <a:xfrm>
            <a:off x="3585027" y="2879543"/>
            <a:ext cx="1349829" cy="1169551"/>
          </a:xfrm>
          <a:prstGeom prst="rect">
            <a:avLst/>
          </a:prstGeom>
          <a:noFill/>
        </p:spPr>
        <p:txBody>
          <a:bodyPr wrap="square" rtlCol="0">
            <a:spAutoFit/>
          </a:bodyPr>
          <a:lstStyle/>
          <a:p>
            <a:r>
              <a:rPr lang="en-US" sz="1400" b="1" dirty="0" err="1" smtClean="0"/>
              <a:t>Các</a:t>
            </a:r>
            <a:r>
              <a:rPr lang="en-US" sz="1400" b="1" dirty="0" smtClean="0"/>
              <a:t> </a:t>
            </a:r>
            <a:r>
              <a:rPr lang="en-US" sz="1400" b="1" dirty="0" err="1" smtClean="0"/>
              <a:t>hoạt</a:t>
            </a:r>
            <a:r>
              <a:rPr lang="en-US" sz="1400" b="1" dirty="0" smtClean="0"/>
              <a:t> </a:t>
            </a:r>
            <a:r>
              <a:rPr lang="en-US" sz="1400" b="1" dirty="0" err="1" smtClean="0"/>
              <a:t>động</a:t>
            </a:r>
            <a:endParaRPr lang="en-US" sz="1400" b="1" dirty="0" smtClean="0"/>
          </a:p>
          <a:p>
            <a:r>
              <a:rPr lang="en-US" sz="1400" b="1" dirty="0" err="1" smtClean="0"/>
              <a:t>chế</a:t>
            </a:r>
            <a:r>
              <a:rPr lang="en-US" sz="1400" b="1" dirty="0" smtClean="0"/>
              <a:t> </a:t>
            </a:r>
            <a:r>
              <a:rPr lang="en-US" sz="1400" b="1" dirty="0" err="1" smtClean="0"/>
              <a:t>biến</a:t>
            </a:r>
            <a:r>
              <a:rPr lang="en-US" sz="1400" b="1" dirty="0" smtClean="0"/>
              <a:t>, </a:t>
            </a:r>
            <a:r>
              <a:rPr lang="en-US" sz="1400" b="1" dirty="0" err="1" smtClean="0"/>
              <a:t>chuyển</a:t>
            </a:r>
            <a:r>
              <a:rPr lang="en-US" sz="1400" b="1" dirty="0" smtClean="0"/>
              <a:t> </a:t>
            </a:r>
            <a:r>
              <a:rPr lang="en-US" sz="1400" b="1" dirty="0" err="1" smtClean="0"/>
              <a:t>hóa</a:t>
            </a:r>
            <a:r>
              <a:rPr lang="en-US" sz="1400" b="1" dirty="0" smtClean="0"/>
              <a:t> </a:t>
            </a:r>
          </a:p>
          <a:p>
            <a:r>
              <a:rPr lang="en-US" sz="1400" b="1" dirty="0" err="1" smtClean="0"/>
              <a:t>hình</a:t>
            </a:r>
            <a:r>
              <a:rPr lang="en-US" sz="1400" b="1" dirty="0" smtClean="0"/>
              <a:t> </a:t>
            </a:r>
            <a:r>
              <a:rPr lang="en-US" sz="1400" b="1" dirty="0" err="1" smtClean="0"/>
              <a:t>thái</a:t>
            </a:r>
            <a:r>
              <a:rPr lang="en-US" sz="1400" b="1" dirty="0" smtClean="0"/>
              <a:t> </a:t>
            </a:r>
            <a:r>
              <a:rPr lang="en-US" sz="1400" b="1" dirty="0" err="1" smtClean="0"/>
              <a:t>gỗ</a:t>
            </a:r>
            <a:endParaRPr lang="en-US" sz="1400" b="1" dirty="0" smtClean="0"/>
          </a:p>
          <a:p>
            <a:r>
              <a:rPr lang="en-US" sz="1400" b="1" dirty="0" err="1" smtClean="0"/>
              <a:t>nguyên</a:t>
            </a:r>
            <a:r>
              <a:rPr lang="en-US" sz="1400" b="1" dirty="0" smtClean="0"/>
              <a:t> </a:t>
            </a:r>
            <a:r>
              <a:rPr lang="en-US" sz="1400" b="1" dirty="0" err="1" smtClean="0"/>
              <a:t>liệu</a:t>
            </a:r>
            <a:endParaRPr lang="en-US" sz="1400" b="1" dirty="0"/>
          </a:p>
        </p:txBody>
      </p:sp>
      <p:sp>
        <p:nvSpPr>
          <p:cNvPr id="59" name="TextBox 58"/>
          <p:cNvSpPr txBox="1"/>
          <p:nvPr/>
        </p:nvSpPr>
        <p:spPr>
          <a:xfrm>
            <a:off x="4910594" y="2914155"/>
            <a:ext cx="1634188" cy="1061829"/>
          </a:xfrm>
          <a:prstGeom prst="rect">
            <a:avLst/>
          </a:prstGeom>
          <a:noFill/>
        </p:spPr>
        <p:txBody>
          <a:bodyPr wrap="square" rtlCol="0">
            <a:spAutoFit/>
          </a:bodyPr>
          <a:lstStyle/>
          <a:p>
            <a:pPr marL="52388" indent="-52388">
              <a:buFont typeface="Arial" panose="020B0604020202020204" pitchFamily="34" charset="0"/>
              <a:buChar char="•"/>
            </a:pPr>
            <a:r>
              <a:rPr lang="en-US" sz="1050" i="1" dirty="0" err="1" smtClean="0"/>
              <a:t>Thương</a:t>
            </a:r>
            <a:r>
              <a:rPr lang="en-US" sz="1050" i="1" dirty="0" smtClean="0"/>
              <a:t> </a:t>
            </a:r>
            <a:r>
              <a:rPr lang="en-US" sz="1050" i="1" dirty="0" err="1" smtClean="0"/>
              <a:t>mại</a:t>
            </a:r>
            <a:r>
              <a:rPr lang="en-US" sz="1050" i="1" dirty="0" smtClean="0"/>
              <a:t> </a:t>
            </a:r>
            <a:r>
              <a:rPr lang="en-US" sz="1050" i="1" dirty="0" err="1" smtClean="0"/>
              <a:t>gỗ</a:t>
            </a:r>
            <a:endParaRPr lang="en-US" sz="1050" i="1" dirty="0" smtClean="0"/>
          </a:p>
          <a:p>
            <a:pPr marL="52388" indent="-52388">
              <a:buFont typeface="Arial" panose="020B0604020202020204" pitchFamily="34" charset="0"/>
              <a:buChar char="•"/>
            </a:pPr>
            <a:r>
              <a:rPr lang="en-US" sz="1050" i="1" dirty="0" err="1" smtClean="0"/>
              <a:t>Sơ</a:t>
            </a:r>
            <a:r>
              <a:rPr lang="en-US" sz="1050" i="1" dirty="0" smtClean="0"/>
              <a:t> </a:t>
            </a:r>
            <a:r>
              <a:rPr lang="en-US" sz="1050" i="1" dirty="0" err="1" smtClean="0"/>
              <a:t>chế</a:t>
            </a:r>
            <a:endParaRPr lang="en-US" sz="1050" i="1" dirty="0" smtClean="0"/>
          </a:p>
          <a:p>
            <a:pPr marL="52388" indent="-52388">
              <a:buFont typeface="Arial" panose="020B0604020202020204" pitchFamily="34" charset="0"/>
              <a:buChar char="•"/>
            </a:pPr>
            <a:r>
              <a:rPr lang="en-US" sz="1050" i="1" dirty="0" err="1" smtClean="0"/>
              <a:t>Tinh</a:t>
            </a:r>
            <a:r>
              <a:rPr lang="en-US" sz="1050" i="1" dirty="0" smtClean="0"/>
              <a:t> </a:t>
            </a:r>
            <a:r>
              <a:rPr lang="en-US" sz="1050" i="1" dirty="0" err="1" smtClean="0"/>
              <a:t>chế</a:t>
            </a:r>
            <a:endParaRPr lang="en-US" sz="1050" i="1" dirty="0" smtClean="0"/>
          </a:p>
          <a:p>
            <a:pPr marL="52388" indent="-52388">
              <a:buFont typeface="Arial" panose="020B0604020202020204" pitchFamily="34" charset="0"/>
              <a:buChar char="•"/>
            </a:pPr>
            <a:r>
              <a:rPr lang="en-US" sz="1050" i="1" dirty="0" err="1" smtClean="0"/>
              <a:t>Sơ</a:t>
            </a:r>
            <a:r>
              <a:rPr lang="en-US" sz="1050" i="1" dirty="0" smtClean="0"/>
              <a:t> </a:t>
            </a:r>
            <a:r>
              <a:rPr lang="en-US" sz="1050" i="1" dirty="0" err="1" smtClean="0"/>
              <a:t>chế</a:t>
            </a:r>
            <a:r>
              <a:rPr lang="en-US" sz="1050" i="1" dirty="0" smtClean="0"/>
              <a:t> + </a:t>
            </a:r>
            <a:r>
              <a:rPr lang="en-US" sz="1050" i="1" dirty="0" err="1" smtClean="0"/>
              <a:t>Tinh</a:t>
            </a:r>
            <a:r>
              <a:rPr lang="en-US" sz="1050" i="1" dirty="0" smtClean="0"/>
              <a:t> </a:t>
            </a:r>
            <a:r>
              <a:rPr lang="en-US" sz="1050" i="1" dirty="0" err="1" smtClean="0"/>
              <a:t>chế</a:t>
            </a:r>
            <a:endParaRPr lang="en-US" sz="1050" i="1" dirty="0" smtClean="0"/>
          </a:p>
          <a:p>
            <a:pPr marL="52388" indent="-52388">
              <a:buFont typeface="Arial" panose="020B0604020202020204" pitchFamily="34" charset="0"/>
              <a:buChar char="•"/>
            </a:pPr>
            <a:r>
              <a:rPr lang="en-US" sz="1050" i="1" dirty="0" err="1" smtClean="0"/>
              <a:t>Thương</a:t>
            </a:r>
            <a:r>
              <a:rPr lang="en-US" sz="1050" i="1" dirty="0" smtClean="0"/>
              <a:t> </a:t>
            </a:r>
            <a:r>
              <a:rPr lang="en-US" sz="1050" i="1" dirty="0" err="1" smtClean="0"/>
              <a:t>mại</a:t>
            </a:r>
            <a:r>
              <a:rPr lang="en-US" sz="1050" i="1" dirty="0" smtClean="0"/>
              <a:t> + </a:t>
            </a:r>
            <a:r>
              <a:rPr lang="en-US" sz="1050" i="1" dirty="0" err="1" smtClean="0"/>
              <a:t>sơ</a:t>
            </a:r>
            <a:r>
              <a:rPr lang="en-US" sz="1050" i="1" dirty="0" smtClean="0"/>
              <a:t> </a:t>
            </a:r>
            <a:r>
              <a:rPr lang="en-US" sz="1050" i="1" dirty="0" err="1" smtClean="0"/>
              <a:t>chế</a:t>
            </a:r>
            <a:r>
              <a:rPr lang="en-US" sz="1050" i="1" dirty="0" smtClean="0"/>
              <a:t> + </a:t>
            </a:r>
            <a:r>
              <a:rPr lang="en-US" sz="1050" i="1" dirty="0" err="1" smtClean="0"/>
              <a:t>tinh</a:t>
            </a:r>
            <a:r>
              <a:rPr lang="en-US" sz="1050" i="1" dirty="0" smtClean="0"/>
              <a:t> </a:t>
            </a:r>
            <a:r>
              <a:rPr lang="en-US" sz="1050" i="1" dirty="0" err="1" smtClean="0"/>
              <a:t>chế</a:t>
            </a:r>
            <a:endParaRPr lang="en-US" sz="1050" i="1" dirty="0" smtClean="0"/>
          </a:p>
        </p:txBody>
      </p:sp>
      <p:sp>
        <p:nvSpPr>
          <p:cNvPr id="60" name="Right Arrow 59"/>
          <p:cNvSpPr/>
          <p:nvPr/>
        </p:nvSpPr>
        <p:spPr>
          <a:xfrm>
            <a:off x="1084384" y="2862242"/>
            <a:ext cx="260838" cy="276999"/>
          </a:xfrm>
          <a:prstGeom prst="rightArrow">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ight Arrow 60"/>
          <p:cNvSpPr/>
          <p:nvPr/>
        </p:nvSpPr>
        <p:spPr>
          <a:xfrm>
            <a:off x="2953901" y="2914154"/>
            <a:ext cx="260838" cy="276999"/>
          </a:xfrm>
          <a:prstGeom prst="rightArrow">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 name="Right Arrow 61"/>
          <p:cNvSpPr/>
          <p:nvPr/>
        </p:nvSpPr>
        <p:spPr>
          <a:xfrm>
            <a:off x="6442983" y="2864159"/>
            <a:ext cx="260838" cy="276999"/>
          </a:xfrm>
          <a:prstGeom prst="rightArrow">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3" name="Left Brace 62"/>
          <p:cNvSpPr/>
          <p:nvPr/>
        </p:nvSpPr>
        <p:spPr>
          <a:xfrm>
            <a:off x="4638471" y="2788698"/>
            <a:ext cx="488849" cy="123175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Rectangle 63"/>
          <p:cNvSpPr/>
          <p:nvPr/>
        </p:nvSpPr>
        <p:spPr>
          <a:xfrm>
            <a:off x="4535206" y="3980220"/>
            <a:ext cx="972203" cy="1066800"/>
          </a:xfrm>
          <a:prstGeom prst="rect">
            <a:avLst/>
          </a:prstGeom>
          <a:solidFill>
            <a:schemeClr val="bg1"/>
          </a:solidFill>
          <a:ln>
            <a:solidFill>
              <a:schemeClr val="bg1">
                <a:lumMod val="95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2388" indent="-52388">
              <a:buFont typeface="Arial" panose="020B0604020202020204" pitchFamily="34" charset="0"/>
              <a:buChar char="•"/>
            </a:pPr>
            <a:r>
              <a:rPr lang="en-US" sz="1050" dirty="0" err="1" smtClean="0">
                <a:solidFill>
                  <a:schemeClr val="tx1"/>
                </a:solidFill>
              </a:rPr>
              <a:t>Báo</a:t>
            </a:r>
            <a:r>
              <a:rPr lang="en-US" sz="1050" dirty="0" smtClean="0">
                <a:solidFill>
                  <a:schemeClr val="tx1"/>
                </a:solidFill>
              </a:rPr>
              <a:t> </a:t>
            </a:r>
            <a:r>
              <a:rPr lang="en-US" sz="1050" dirty="0" err="1" smtClean="0">
                <a:solidFill>
                  <a:schemeClr val="tx1"/>
                </a:solidFill>
              </a:rPr>
              <a:t>cáo</a:t>
            </a:r>
            <a:r>
              <a:rPr lang="en-US" sz="1050" dirty="0" smtClean="0">
                <a:solidFill>
                  <a:schemeClr val="tx1"/>
                </a:solidFill>
              </a:rPr>
              <a:t> </a:t>
            </a:r>
            <a:r>
              <a:rPr lang="en-US" sz="1050" dirty="0" err="1" smtClean="0">
                <a:solidFill>
                  <a:schemeClr val="tx1"/>
                </a:solidFill>
              </a:rPr>
              <a:t>đầu</a:t>
            </a:r>
            <a:r>
              <a:rPr lang="en-US" sz="1050" dirty="0" smtClean="0">
                <a:solidFill>
                  <a:schemeClr val="tx1"/>
                </a:solidFill>
              </a:rPr>
              <a:t> </a:t>
            </a:r>
            <a:r>
              <a:rPr lang="en-US" sz="1050" dirty="0" err="1" smtClean="0">
                <a:solidFill>
                  <a:schemeClr val="tx1"/>
                </a:solidFill>
              </a:rPr>
              <a:t>vào</a:t>
            </a:r>
            <a:r>
              <a:rPr lang="en-US" sz="1050" dirty="0" smtClean="0">
                <a:solidFill>
                  <a:schemeClr val="tx1"/>
                </a:solidFill>
              </a:rPr>
              <a:t> – </a:t>
            </a:r>
            <a:r>
              <a:rPr lang="en-US" sz="1050" dirty="0" err="1" smtClean="0">
                <a:solidFill>
                  <a:schemeClr val="tx1"/>
                </a:solidFill>
              </a:rPr>
              <a:t>đầu</a:t>
            </a:r>
            <a:r>
              <a:rPr lang="en-US" sz="1050" dirty="0" smtClean="0">
                <a:solidFill>
                  <a:schemeClr val="tx1"/>
                </a:solidFill>
              </a:rPr>
              <a:t> </a:t>
            </a:r>
            <a:r>
              <a:rPr lang="en-US" sz="1050" dirty="0" err="1" smtClean="0">
                <a:solidFill>
                  <a:schemeClr val="tx1"/>
                </a:solidFill>
              </a:rPr>
              <a:t>ra</a:t>
            </a:r>
            <a:endParaRPr lang="en-US" sz="1050" dirty="0">
              <a:solidFill>
                <a:schemeClr val="tx1"/>
              </a:solidFill>
            </a:endParaRPr>
          </a:p>
          <a:p>
            <a:pPr marL="52388" indent="-52388">
              <a:buFont typeface="Arial" panose="020B0604020202020204" pitchFamily="34" charset="0"/>
              <a:buChar char="•"/>
            </a:pPr>
            <a:r>
              <a:rPr lang="en-US" sz="1050" dirty="0" err="1" smtClean="0">
                <a:solidFill>
                  <a:schemeClr val="tx1"/>
                </a:solidFill>
              </a:rPr>
              <a:t>Báo</a:t>
            </a:r>
            <a:r>
              <a:rPr lang="en-US" sz="1050" dirty="0" smtClean="0">
                <a:solidFill>
                  <a:schemeClr val="tx1"/>
                </a:solidFill>
              </a:rPr>
              <a:t> </a:t>
            </a:r>
            <a:r>
              <a:rPr lang="en-US" sz="1050" dirty="0" err="1" smtClean="0">
                <a:solidFill>
                  <a:schemeClr val="tx1"/>
                </a:solidFill>
              </a:rPr>
              <a:t>cáo</a:t>
            </a:r>
            <a:r>
              <a:rPr lang="en-US" sz="1050" dirty="0" smtClean="0">
                <a:solidFill>
                  <a:schemeClr val="tx1"/>
                </a:solidFill>
              </a:rPr>
              <a:t> </a:t>
            </a:r>
            <a:r>
              <a:rPr lang="en-US" sz="1050" dirty="0" err="1" smtClean="0">
                <a:solidFill>
                  <a:schemeClr val="tx1"/>
                </a:solidFill>
              </a:rPr>
              <a:t>xuất</a:t>
            </a:r>
            <a:r>
              <a:rPr lang="en-US" sz="1050" dirty="0" smtClean="0">
                <a:solidFill>
                  <a:schemeClr val="tx1"/>
                </a:solidFill>
              </a:rPr>
              <a:t> </a:t>
            </a:r>
            <a:r>
              <a:rPr lang="en-US" sz="1050" dirty="0" err="1" smtClean="0">
                <a:solidFill>
                  <a:schemeClr val="tx1"/>
                </a:solidFill>
              </a:rPr>
              <a:t>nhập</a:t>
            </a:r>
            <a:r>
              <a:rPr lang="en-US" sz="1050" dirty="0" smtClean="0">
                <a:solidFill>
                  <a:schemeClr val="tx1"/>
                </a:solidFill>
              </a:rPr>
              <a:t> </a:t>
            </a:r>
            <a:r>
              <a:rPr lang="en-US" sz="1050" dirty="0" err="1" smtClean="0">
                <a:solidFill>
                  <a:schemeClr val="tx1"/>
                </a:solidFill>
              </a:rPr>
              <a:t>tồn</a:t>
            </a:r>
            <a:endParaRPr lang="en-US" sz="1050" dirty="0">
              <a:solidFill>
                <a:schemeClr val="tx1"/>
              </a:solidFill>
            </a:endParaRPr>
          </a:p>
        </p:txBody>
      </p:sp>
      <p:sp>
        <p:nvSpPr>
          <p:cNvPr id="65" name="Rectangle 64"/>
          <p:cNvSpPr/>
          <p:nvPr/>
        </p:nvSpPr>
        <p:spPr>
          <a:xfrm>
            <a:off x="127655" y="3980220"/>
            <a:ext cx="972203" cy="1066800"/>
          </a:xfrm>
          <a:prstGeom prst="rect">
            <a:avLst/>
          </a:prstGeom>
          <a:solidFill>
            <a:schemeClr val="bg1"/>
          </a:solidFill>
          <a:ln>
            <a:solidFill>
              <a:schemeClr val="bg1">
                <a:lumMod val="95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2388" indent="-52388">
              <a:buFont typeface="Arial" panose="020B0604020202020204" pitchFamily="34" charset="0"/>
              <a:buChar char="•"/>
            </a:pPr>
            <a:r>
              <a:rPr lang="en-US" sz="1050" dirty="0" err="1" smtClean="0">
                <a:solidFill>
                  <a:schemeClr val="tx1"/>
                </a:solidFill>
              </a:rPr>
              <a:t>Kiểm</a:t>
            </a:r>
            <a:r>
              <a:rPr lang="en-US" sz="1050" dirty="0" smtClean="0">
                <a:solidFill>
                  <a:schemeClr val="tx1"/>
                </a:solidFill>
              </a:rPr>
              <a:t> </a:t>
            </a:r>
            <a:r>
              <a:rPr lang="en-US" sz="1050" dirty="0" err="1" smtClean="0">
                <a:solidFill>
                  <a:schemeClr val="tx1"/>
                </a:solidFill>
              </a:rPr>
              <a:t>kê</a:t>
            </a:r>
            <a:r>
              <a:rPr lang="en-US" sz="1050" dirty="0" smtClean="0">
                <a:solidFill>
                  <a:schemeClr val="tx1"/>
                </a:solidFill>
              </a:rPr>
              <a:t> </a:t>
            </a:r>
            <a:r>
              <a:rPr lang="en-US" sz="1050" dirty="0" err="1" smtClean="0">
                <a:solidFill>
                  <a:schemeClr val="tx1"/>
                </a:solidFill>
              </a:rPr>
              <a:t>rừng</a:t>
            </a:r>
            <a:r>
              <a:rPr lang="en-US" sz="1050" dirty="0" smtClean="0">
                <a:solidFill>
                  <a:schemeClr val="tx1"/>
                </a:solidFill>
              </a:rPr>
              <a:t> </a:t>
            </a:r>
            <a:r>
              <a:rPr lang="en-US" sz="1050" dirty="0" err="1" smtClean="0">
                <a:solidFill>
                  <a:schemeClr val="tx1"/>
                </a:solidFill>
              </a:rPr>
              <a:t>hàng</a:t>
            </a:r>
            <a:r>
              <a:rPr lang="en-US" sz="1050" dirty="0" smtClean="0">
                <a:solidFill>
                  <a:schemeClr val="tx1"/>
                </a:solidFill>
              </a:rPr>
              <a:t> </a:t>
            </a:r>
            <a:r>
              <a:rPr lang="en-US" sz="1050" dirty="0" err="1" smtClean="0">
                <a:solidFill>
                  <a:schemeClr val="tx1"/>
                </a:solidFill>
              </a:rPr>
              <a:t>năm</a:t>
            </a:r>
            <a:endParaRPr lang="en-US" sz="1050" dirty="0">
              <a:solidFill>
                <a:schemeClr val="tx1"/>
              </a:solidFill>
            </a:endParaRPr>
          </a:p>
          <a:p>
            <a:pPr marL="52388" indent="-52388">
              <a:buFont typeface="Arial" panose="020B0604020202020204" pitchFamily="34" charset="0"/>
              <a:buChar char="•"/>
            </a:pPr>
            <a:r>
              <a:rPr lang="en-US" sz="1050" dirty="0" err="1" smtClean="0">
                <a:solidFill>
                  <a:schemeClr val="tx1"/>
                </a:solidFill>
              </a:rPr>
              <a:t>Điều</a:t>
            </a:r>
            <a:r>
              <a:rPr lang="en-US" sz="1050" dirty="0" smtClean="0">
                <a:solidFill>
                  <a:schemeClr val="tx1"/>
                </a:solidFill>
              </a:rPr>
              <a:t> </a:t>
            </a:r>
            <a:r>
              <a:rPr lang="en-US" sz="1050" dirty="0" err="1" smtClean="0">
                <a:solidFill>
                  <a:schemeClr val="tx1"/>
                </a:solidFill>
              </a:rPr>
              <a:t>tra</a:t>
            </a:r>
            <a:r>
              <a:rPr lang="en-US" sz="1050" dirty="0" smtClean="0">
                <a:solidFill>
                  <a:schemeClr val="tx1"/>
                </a:solidFill>
              </a:rPr>
              <a:t> </a:t>
            </a:r>
            <a:r>
              <a:rPr lang="en-US" sz="1050" dirty="0" err="1" smtClean="0">
                <a:solidFill>
                  <a:schemeClr val="tx1"/>
                </a:solidFill>
              </a:rPr>
              <a:t>khai</a:t>
            </a:r>
            <a:r>
              <a:rPr lang="en-US" sz="1050" dirty="0" smtClean="0">
                <a:solidFill>
                  <a:schemeClr val="tx1"/>
                </a:solidFill>
              </a:rPr>
              <a:t> </a:t>
            </a:r>
            <a:r>
              <a:rPr lang="en-US" sz="1050" dirty="0" err="1" smtClean="0">
                <a:solidFill>
                  <a:schemeClr val="tx1"/>
                </a:solidFill>
              </a:rPr>
              <a:t>thác</a:t>
            </a:r>
            <a:r>
              <a:rPr lang="en-US" sz="1050" dirty="0" smtClean="0">
                <a:solidFill>
                  <a:schemeClr val="tx1"/>
                </a:solidFill>
              </a:rPr>
              <a:t> </a:t>
            </a:r>
            <a:r>
              <a:rPr lang="en-US" sz="1050" dirty="0" err="1" smtClean="0">
                <a:solidFill>
                  <a:schemeClr val="tx1"/>
                </a:solidFill>
              </a:rPr>
              <a:t>hàng</a:t>
            </a:r>
            <a:r>
              <a:rPr lang="en-US" sz="1050" dirty="0" smtClean="0">
                <a:solidFill>
                  <a:schemeClr val="tx1"/>
                </a:solidFill>
              </a:rPr>
              <a:t> </a:t>
            </a:r>
            <a:r>
              <a:rPr lang="en-US" sz="1050" dirty="0" err="1" smtClean="0">
                <a:solidFill>
                  <a:schemeClr val="tx1"/>
                </a:solidFill>
              </a:rPr>
              <a:t>năm</a:t>
            </a:r>
            <a:endParaRPr lang="en-US" sz="1050" dirty="0">
              <a:solidFill>
                <a:schemeClr val="tx1"/>
              </a:solidFill>
            </a:endParaRPr>
          </a:p>
        </p:txBody>
      </p:sp>
      <p:sp>
        <p:nvSpPr>
          <p:cNvPr id="66" name="Rectangle 65"/>
          <p:cNvSpPr/>
          <p:nvPr/>
        </p:nvSpPr>
        <p:spPr>
          <a:xfrm>
            <a:off x="1585053" y="3984171"/>
            <a:ext cx="1048705" cy="1066800"/>
          </a:xfrm>
          <a:prstGeom prst="rect">
            <a:avLst/>
          </a:prstGeom>
          <a:solidFill>
            <a:schemeClr val="bg1"/>
          </a:solidFill>
          <a:ln>
            <a:solidFill>
              <a:schemeClr val="bg1">
                <a:lumMod val="95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2388" indent="-52388">
              <a:buFont typeface="Arial" panose="020B0604020202020204" pitchFamily="34" charset="0"/>
              <a:buChar char="•"/>
            </a:pPr>
            <a:r>
              <a:rPr lang="en-US" sz="1050" dirty="0" err="1" smtClean="0">
                <a:solidFill>
                  <a:schemeClr val="tx1"/>
                </a:solidFill>
              </a:rPr>
              <a:t>Khối</a:t>
            </a:r>
            <a:r>
              <a:rPr lang="en-US" sz="1050" dirty="0" smtClean="0">
                <a:solidFill>
                  <a:schemeClr val="tx1"/>
                </a:solidFill>
              </a:rPr>
              <a:t> </a:t>
            </a:r>
            <a:r>
              <a:rPr lang="en-US" sz="1050" dirty="0" err="1" smtClean="0">
                <a:solidFill>
                  <a:schemeClr val="tx1"/>
                </a:solidFill>
              </a:rPr>
              <a:t>lượng</a:t>
            </a:r>
            <a:r>
              <a:rPr lang="en-US" sz="1050" dirty="0" smtClean="0">
                <a:solidFill>
                  <a:schemeClr val="tx1"/>
                </a:solidFill>
              </a:rPr>
              <a:t> </a:t>
            </a:r>
            <a:r>
              <a:rPr lang="en-US" sz="1050" dirty="0" err="1" smtClean="0">
                <a:solidFill>
                  <a:schemeClr val="tx1"/>
                </a:solidFill>
              </a:rPr>
              <a:t>khai</a:t>
            </a:r>
            <a:r>
              <a:rPr lang="en-US" sz="1050" dirty="0" smtClean="0">
                <a:solidFill>
                  <a:schemeClr val="tx1"/>
                </a:solidFill>
              </a:rPr>
              <a:t> </a:t>
            </a:r>
            <a:r>
              <a:rPr lang="en-US" sz="1050" dirty="0" err="1" smtClean="0">
                <a:solidFill>
                  <a:schemeClr val="tx1"/>
                </a:solidFill>
              </a:rPr>
              <a:t>thác</a:t>
            </a:r>
            <a:endParaRPr lang="en-US" sz="1050" dirty="0" smtClean="0">
              <a:solidFill>
                <a:schemeClr val="tx1"/>
              </a:solidFill>
            </a:endParaRPr>
          </a:p>
          <a:p>
            <a:pPr marL="52388" indent="-52388">
              <a:buFont typeface="Arial" panose="020B0604020202020204" pitchFamily="34" charset="0"/>
              <a:buChar char="•"/>
            </a:pPr>
            <a:r>
              <a:rPr lang="en-US" sz="1050" dirty="0" err="1" smtClean="0">
                <a:solidFill>
                  <a:schemeClr val="tx1"/>
                </a:solidFill>
              </a:rPr>
              <a:t>Lý</a:t>
            </a:r>
            <a:r>
              <a:rPr lang="en-US" sz="1050" dirty="0" smtClean="0">
                <a:solidFill>
                  <a:schemeClr val="tx1"/>
                </a:solidFill>
              </a:rPr>
              <a:t> </a:t>
            </a:r>
            <a:r>
              <a:rPr lang="en-US" sz="1050" dirty="0" err="1" smtClean="0">
                <a:solidFill>
                  <a:schemeClr val="tx1"/>
                </a:solidFill>
              </a:rPr>
              <a:t>lịch</a:t>
            </a:r>
            <a:r>
              <a:rPr lang="en-US" sz="1050" dirty="0" smtClean="0">
                <a:solidFill>
                  <a:schemeClr val="tx1"/>
                </a:solidFill>
              </a:rPr>
              <a:t> </a:t>
            </a:r>
            <a:r>
              <a:rPr lang="en-US" sz="1050" dirty="0" err="1" smtClean="0">
                <a:solidFill>
                  <a:schemeClr val="tx1"/>
                </a:solidFill>
              </a:rPr>
              <a:t>gỗ</a:t>
            </a:r>
            <a:r>
              <a:rPr lang="en-US" sz="1050" dirty="0" smtClean="0">
                <a:solidFill>
                  <a:schemeClr val="tx1"/>
                </a:solidFill>
              </a:rPr>
              <a:t> </a:t>
            </a:r>
            <a:r>
              <a:rPr lang="en-US" sz="1050" dirty="0" err="1" smtClean="0">
                <a:solidFill>
                  <a:schemeClr val="tx1"/>
                </a:solidFill>
              </a:rPr>
              <a:t>và</a:t>
            </a:r>
            <a:r>
              <a:rPr lang="en-US" sz="1050" dirty="0" smtClean="0">
                <a:solidFill>
                  <a:schemeClr val="tx1"/>
                </a:solidFill>
              </a:rPr>
              <a:t> </a:t>
            </a:r>
            <a:r>
              <a:rPr lang="en-US" sz="1050" dirty="0" err="1" smtClean="0">
                <a:solidFill>
                  <a:schemeClr val="tx1"/>
                </a:solidFill>
              </a:rPr>
              <a:t>dấu</a:t>
            </a:r>
            <a:r>
              <a:rPr lang="en-US" sz="1050" dirty="0" smtClean="0">
                <a:solidFill>
                  <a:schemeClr val="tx1"/>
                </a:solidFill>
              </a:rPr>
              <a:t>  </a:t>
            </a:r>
            <a:r>
              <a:rPr lang="en-US" sz="1050" dirty="0" err="1" smtClean="0">
                <a:solidFill>
                  <a:schemeClr val="tx1"/>
                </a:solidFill>
              </a:rPr>
              <a:t>hiệu</a:t>
            </a:r>
            <a:r>
              <a:rPr lang="en-US" sz="1050" dirty="0" smtClean="0">
                <a:solidFill>
                  <a:schemeClr val="tx1"/>
                </a:solidFill>
              </a:rPr>
              <a:t> </a:t>
            </a:r>
            <a:r>
              <a:rPr lang="en-US" sz="1050" dirty="0" err="1" smtClean="0">
                <a:solidFill>
                  <a:schemeClr val="tx1"/>
                </a:solidFill>
              </a:rPr>
              <a:t>quản</a:t>
            </a:r>
            <a:r>
              <a:rPr lang="en-US" sz="1050" dirty="0" smtClean="0">
                <a:solidFill>
                  <a:schemeClr val="tx1"/>
                </a:solidFill>
              </a:rPr>
              <a:t> </a:t>
            </a:r>
            <a:r>
              <a:rPr lang="en-US" sz="1050" dirty="0" err="1" smtClean="0">
                <a:solidFill>
                  <a:schemeClr val="tx1"/>
                </a:solidFill>
              </a:rPr>
              <a:t>lý</a:t>
            </a:r>
            <a:r>
              <a:rPr lang="en-US" sz="1050" dirty="0" smtClean="0">
                <a:solidFill>
                  <a:schemeClr val="tx1"/>
                </a:solidFill>
              </a:rPr>
              <a:t> </a:t>
            </a:r>
            <a:r>
              <a:rPr lang="en-US" sz="1050" dirty="0" err="1" smtClean="0">
                <a:solidFill>
                  <a:schemeClr val="tx1"/>
                </a:solidFill>
              </a:rPr>
              <a:t>gỗ</a:t>
            </a:r>
            <a:r>
              <a:rPr lang="en-US" sz="1050" dirty="0" smtClean="0">
                <a:solidFill>
                  <a:schemeClr val="tx1"/>
                </a:solidFill>
              </a:rPr>
              <a:t>/</a:t>
            </a:r>
            <a:r>
              <a:rPr lang="en-US" sz="1050" dirty="0" err="1" smtClean="0">
                <a:solidFill>
                  <a:schemeClr val="tx1"/>
                </a:solidFill>
              </a:rPr>
              <a:t>dấu</a:t>
            </a:r>
            <a:r>
              <a:rPr lang="en-US" sz="1050" dirty="0" smtClean="0">
                <a:solidFill>
                  <a:schemeClr val="tx1"/>
                </a:solidFill>
              </a:rPr>
              <a:t> </a:t>
            </a:r>
            <a:r>
              <a:rPr lang="en-US" sz="1050" dirty="0" err="1" smtClean="0">
                <a:solidFill>
                  <a:schemeClr val="tx1"/>
                </a:solidFill>
              </a:rPr>
              <a:t>hiệu</a:t>
            </a:r>
            <a:r>
              <a:rPr lang="en-US" sz="1050" dirty="0" smtClean="0">
                <a:solidFill>
                  <a:schemeClr val="tx1"/>
                </a:solidFill>
              </a:rPr>
              <a:t> </a:t>
            </a:r>
            <a:r>
              <a:rPr lang="en-US" sz="1050" dirty="0" err="1" smtClean="0">
                <a:solidFill>
                  <a:schemeClr val="tx1"/>
                </a:solidFill>
              </a:rPr>
              <a:t>nhận</a:t>
            </a:r>
            <a:r>
              <a:rPr lang="en-US" sz="1050" dirty="0" smtClean="0">
                <a:solidFill>
                  <a:schemeClr val="tx1"/>
                </a:solidFill>
              </a:rPr>
              <a:t> </a:t>
            </a:r>
            <a:r>
              <a:rPr lang="en-US" sz="1050" dirty="0" err="1" smtClean="0">
                <a:solidFill>
                  <a:schemeClr val="tx1"/>
                </a:solidFill>
              </a:rPr>
              <a:t>dạng</a:t>
            </a:r>
            <a:endParaRPr lang="en-US" sz="1050" dirty="0">
              <a:solidFill>
                <a:schemeClr val="tx1"/>
              </a:solidFill>
            </a:endParaRPr>
          </a:p>
        </p:txBody>
      </p:sp>
      <p:sp>
        <p:nvSpPr>
          <p:cNvPr id="67" name="Rectangle 66"/>
          <p:cNvSpPr/>
          <p:nvPr/>
        </p:nvSpPr>
        <p:spPr>
          <a:xfrm>
            <a:off x="2714298" y="3984171"/>
            <a:ext cx="972203" cy="1066800"/>
          </a:xfrm>
          <a:prstGeom prst="rect">
            <a:avLst/>
          </a:prstGeom>
          <a:solidFill>
            <a:schemeClr val="bg1"/>
          </a:solidFill>
          <a:ln>
            <a:solidFill>
              <a:schemeClr val="bg1">
                <a:lumMod val="95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2388" indent="-52388">
              <a:buFont typeface="Arial" panose="020B0604020202020204" pitchFamily="34" charset="0"/>
              <a:buChar char="•"/>
            </a:pPr>
            <a:r>
              <a:rPr lang="en-US" sz="1050" dirty="0" err="1" smtClean="0">
                <a:solidFill>
                  <a:schemeClr val="tx1"/>
                </a:solidFill>
              </a:rPr>
              <a:t>Chứng</a:t>
            </a:r>
            <a:r>
              <a:rPr lang="en-US" sz="1050" dirty="0" smtClean="0">
                <a:solidFill>
                  <a:schemeClr val="tx1"/>
                </a:solidFill>
              </a:rPr>
              <a:t> </a:t>
            </a:r>
            <a:r>
              <a:rPr lang="en-US" sz="1050" dirty="0" err="1" smtClean="0">
                <a:solidFill>
                  <a:schemeClr val="tx1"/>
                </a:solidFill>
              </a:rPr>
              <a:t>từ</a:t>
            </a:r>
            <a:r>
              <a:rPr lang="en-US" sz="1050" dirty="0" smtClean="0">
                <a:solidFill>
                  <a:schemeClr val="tx1"/>
                </a:solidFill>
              </a:rPr>
              <a:t> </a:t>
            </a:r>
            <a:r>
              <a:rPr lang="en-US" sz="1050" dirty="0" err="1" smtClean="0">
                <a:solidFill>
                  <a:schemeClr val="tx1"/>
                </a:solidFill>
              </a:rPr>
              <a:t>vận</a:t>
            </a:r>
            <a:r>
              <a:rPr lang="en-US" sz="1050" dirty="0" smtClean="0">
                <a:solidFill>
                  <a:schemeClr val="tx1"/>
                </a:solidFill>
              </a:rPr>
              <a:t> </a:t>
            </a:r>
            <a:r>
              <a:rPr lang="en-US" sz="1050" dirty="0" err="1" smtClean="0">
                <a:solidFill>
                  <a:schemeClr val="tx1"/>
                </a:solidFill>
              </a:rPr>
              <a:t>chuyển</a:t>
            </a:r>
            <a:endParaRPr lang="en-US" sz="1050" dirty="0" smtClean="0">
              <a:solidFill>
                <a:schemeClr val="tx1"/>
              </a:solidFill>
            </a:endParaRPr>
          </a:p>
          <a:p>
            <a:pPr marL="52388" indent="-52388">
              <a:buFont typeface="Arial" panose="020B0604020202020204" pitchFamily="34" charset="0"/>
              <a:buChar char="•"/>
            </a:pPr>
            <a:r>
              <a:rPr lang="en-US" sz="1050" dirty="0" smtClean="0">
                <a:solidFill>
                  <a:schemeClr val="tx1"/>
                </a:solidFill>
              </a:rPr>
              <a:t>Hồ </a:t>
            </a:r>
            <a:r>
              <a:rPr lang="en-US" sz="1050" dirty="0" err="1" smtClean="0">
                <a:solidFill>
                  <a:schemeClr val="tx1"/>
                </a:solidFill>
              </a:rPr>
              <a:t>sơ</a:t>
            </a:r>
            <a:r>
              <a:rPr lang="en-US" sz="1050" dirty="0" smtClean="0">
                <a:solidFill>
                  <a:schemeClr val="tx1"/>
                </a:solidFill>
              </a:rPr>
              <a:t> </a:t>
            </a:r>
            <a:r>
              <a:rPr lang="en-US" sz="1050" dirty="0" err="1" smtClean="0">
                <a:solidFill>
                  <a:schemeClr val="tx1"/>
                </a:solidFill>
              </a:rPr>
              <a:t>thương</a:t>
            </a:r>
            <a:r>
              <a:rPr lang="en-US" sz="1050" dirty="0" smtClean="0">
                <a:solidFill>
                  <a:schemeClr val="tx1"/>
                </a:solidFill>
              </a:rPr>
              <a:t> </a:t>
            </a:r>
            <a:r>
              <a:rPr lang="en-US" sz="1050" dirty="0" err="1" smtClean="0">
                <a:solidFill>
                  <a:schemeClr val="tx1"/>
                </a:solidFill>
              </a:rPr>
              <a:t>mại</a:t>
            </a:r>
            <a:r>
              <a:rPr lang="en-US" sz="1050" dirty="0" smtClean="0">
                <a:solidFill>
                  <a:schemeClr val="tx1"/>
                </a:solidFill>
              </a:rPr>
              <a:t> </a:t>
            </a:r>
            <a:r>
              <a:rPr lang="en-US" sz="1050" dirty="0" err="1" smtClean="0">
                <a:solidFill>
                  <a:schemeClr val="tx1"/>
                </a:solidFill>
              </a:rPr>
              <a:t>gỗ</a:t>
            </a:r>
            <a:r>
              <a:rPr lang="en-US" sz="1050" dirty="0" smtClean="0">
                <a:solidFill>
                  <a:schemeClr val="tx1"/>
                </a:solidFill>
              </a:rPr>
              <a:t> </a:t>
            </a:r>
            <a:r>
              <a:rPr lang="en-US" sz="1050" dirty="0" err="1" smtClean="0">
                <a:solidFill>
                  <a:schemeClr val="tx1"/>
                </a:solidFill>
              </a:rPr>
              <a:t>hợp</a:t>
            </a:r>
            <a:r>
              <a:rPr lang="en-US" sz="1050" dirty="0" smtClean="0">
                <a:solidFill>
                  <a:schemeClr val="tx1"/>
                </a:solidFill>
              </a:rPr>
              <a:t> </a:t>
            </a:r>
            <a:r>
              <a:rPr lang="en-US" sz="1050" dirty="0" err="1" smtClean="0">
                <a:solidFill>
                  <a:schemeClr val="tx1"/>
                </a:solidFill>
              </a:rPr>
              <a:t>pháp</a:t>
            </a:r>
            <a:endParaRPr lang="en-US" sz="1050" dirty="0">
              <a:solidFill>
                <a:schemeClr val="tx1"/>
              </a:solidFill>
            </a:endParaRPr>
          </a:p>
        </p:txBody>
      </p:sp>
      <p:sp>
        <p:nvSpPr>
          <p:cNvPr id="68" name="Rectangle 67"/>
          <p:cNvSpPr/>
          <p:nvPr/>
        </p:nvSpPr>
        <p:spPr>
          <a:xfrm>
            <a:off x="7028797" y="3972725"/>
            <a:ext cx="972203" cy="1066800"/>
          </a:xfrm>
          <a:prstGeom prst="rect">
            <a:avLst/>
          </a:prstGeom>
          <a:solidFill>
            <a:schemeClr val="bg1"/>
          </a:solidFill>
          <a:ln>
            <a:solidFill>
              <a:schemeClr val="bg1">
                <a:lumMod val="95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2388" indent="-52388">
              <a:buFont typeface="Arial" panose="020B0604020202020204" pitchFamily="34" charset="0"/>
              <a:buChar char="•"/>
            </a:pPr>
            <a:r>
              <a:rPr lang="en-US" sz="1050" dirty="0" err="1" smtClean="0">
                <a:solidFill>
                  <a:schemeClr val="tx1"/>
                </a:solidFill>
              </a:rPr>
              <a:t>Báo</a:t>
            </a:r>
            <a:r>
              <a:rPr lang="en-US" sz="1050" dirty="0" smtClean="0">
                <a:solidFill>
                  <a:schemeClr val="tx1"/>
                </a:solidFill>
              </a:rPr>
              <a:t> </a:t>
            </a:r>
            <a:r>
              <a:rPr lang="en-US" sz="1050" dirty="0" err="1" smtClean="0">
                <a:solidFill>
                  <a:schemeClr val="tx1"/>
                </a:solidFill>
              </a:rPr>
              <a:t>cáo</a:t>
            </a:r>
            <a:r>
              <a:rPr lang="en-US" sz="1050" dirty="0" smtClean="0">
                <a:solidFill>
                  <a:schemeClr val="tx1"/>
                </a:solidFill>
              </a:rPr>
              <a:t> </a:t>
            </a:r>
            <a:r>
              <a:rPr lang="en-US" sz="1050" dirty="0" err="1" smtClean="0">
                <a:solidFill>
                  <a:schemeClr val="tx1"/>
                </a:solidFill>
              </a:rPr>
              <a:t>đầu</a:t>
            </a:r>
            <a:r>
              <a:rPr lang="en-US" sz="1050" dirty="0" smtClean="0">
                <a:solidFill>
                  <a:schemeClr val="tx1"/>
                </a:solidFill>
              </a:rPr>
              <a:t> </a:t>
            </a:r>
            <a:r>
              <a:rPr lang="en-US" sz="1050" dirty="0" err="1" smtClean="0">
                <a:solidFill>
                  <a:schemeClr val="tx1"/>
                </a:solidFill>
              </a:rPr>
              <a:t>vào</a:t>
            </a:r>
            <a:r>
              <a:rPr lang="en-US" sz="1050" dirty="0" smtClean="0">
                <a:solidFill>
                  <a:schemeClr val="tx1"/>
                </a:solidFill>
              </a:rPr>
              <a:t> – </a:t>
            </a:r>
            <a:r>
              <a:rPr lang="en-US" sz="1050" dirty="0" err="1" smtClean="0">
                <a:solidFill>
                  <a:schemeClr val="tx1"/>
                </a:solidFill>
              </a:rPr>
              <a:t>đầu</a:t>
            </a:r>
            <a:r>
              <a:rPr lang="en-US" sz="1050" dirty="0" smtClean="0">
                <a:solidFill>
                  <a:schemeClr val="tx1"/>
                </a:solidFill>
              </a:rPr>
              <a:t> </a:t>
            </a:r>
            <a:r>
              <a:rPr lang="en-US" sz="1050" dirty="0" err="1" smtClean="0">
                <a:solidFill>
                  <a:schemeClr val="tx1"/>
                </a:solidFill>
              </a:rPr>
              <a:t>ra</a:t>
            </a:r>
            <a:endParaRPr lang="en-US" sz="1050" dirty="0" smtClean="0">
              <a:solidFill>
                <a:schemeClr val="tx1"/>
              </a:solidFill>
            </a:endParaRPr>
          </a:p>
          <a:p>
            <a:pPr marL="52388" indent="-52388">
              <a:buFont typeface="Arial" panose="020B0604020202020204" pitchFamily="34" charset="0"/>
              <a:buChar char="•"/>
            </a:pPr>
            <a:r>
              <a:rPr lang="en-US" sz="1050" dirty="0" err="1" smtClean="0">
                <a:solidFill>
                  <a:schemeClr val="tx1"/>
                </a:solidFill>
              </a:rPr>
              <a:t>Báo</a:t>
            </a:r>
            <a:r>
              <a:rPr lang="en-US" sz="1050" dirty="0" smtClean="0">
                <a:solidFill>
                  <a:schemeClr val="tx1"/>
                </a:solidFill>
              </a:rPr>
              <a:t> </a:t>
            </a:r>
            <a:r>
              <a:rPr lang="en-US" sz="1050" dirty="0" err="1" smtClean="0">
                <a:solidFill>
                  <a:schemeClr val="tx1"/>
                </a:solidFill>
              </a:rPr>
              <a:t>cáo</a:t>
            </a:r>
            <a:r>
              <a:rPr lang="en-US" sz="1050" dirty="0" smtClean="0">
                <a:solidFill>
                  <a:schemeClr val="tx1"/>
                </a:solidFill>
              </a:rPr>
              <a:t> </a:t>
            </a:r>
            <a:r>
              <a:rPr lang="en-US" sz="1050" dirty="0" err="1" smtClean="0">
                <a:solidFill>
                  <a:schemeClr val="tx1"/>
                </a:solidFill>
              </a:rPr>
              <a:t>xuất</a:t>
            </a:r>
            <a:r>
              <a:rPr lang="en-US" sz="1050" dirty="0" smtClean="0">
                <a:solidFill>
                  <a:schemeClr val="tx1"/>
                </a:solidFill>
              </a:rPr>
              <a:t> </a:t>
            </a:r>
            <a:r>
              <a:rPr lang="en-US" sz="1050" dirty="0" err="1" smtClean="0">
                <a:solidFill>
                  <a:schemeClr val="tx1"/>
                </a:solidFill>
              </a:rPr>
              <a:t>nhập</a:t>
            </a:r>
            <a:r>
              <a:rPr lang="en-US" sz="1050" dirty="0" smtClean="0">
                <a:solidFill>
                  <a:schemeClr val="tx1"/>
                </a:solidFill>
              </a:rPr>
              <a:t> </a:t>
            </a:r>
            <a:r>
              <a:rPr lang="en-US" sz="1050" dirty="0" err="1" smtClean="0">
                <a:solidFill>
                  <a:schemeClr val="tx1"/>
                </a:solidFill>
              </a:rPr>
              <a:t>tồn</a:t>
            </a:r>
            <a:endParaRPr lang="en-US" sz="1050" dirty="0">
              <a:solidFill>
                <a:schemeClr val="tx1"/>
              </a:solidFill>
            </a:endParaRPr>
          </a:p>
        </p:txBody>
      </p:sp>
    </p:spTree>
    <p:extLst>
      <p:ext uri="{BB962C8B-B14F-4D97-AF65-F5344CB8AC3E}">
        <p14:creationId xmlns:p14="http://schemas.microsoft.com/office/powerpoint/2010/main" val="10668892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33385" y="814482"/>
            <a:ext cx="8514095" cy="1143000"/>
          </a:xfrm>
        </p:spPr>
        <p:txBody>
          <a:bodyPr>
            <a:normAutofit/>
          </a:bodyPr>
          <a:lstStyle/>
          <a:p>
            <a:r>
              <a:rPr lang="en-GB" dirty="0" err="1" smtClean="0">
                <a:solidFill>
                  <a:srgbClr val="006600"/>
                </a:solidFill>
              </a:rPr>
              <a:t>Kiểm</a:t>
            </a:r>
            <a:r>
              <a:rPr lang="en-GB" dirty="0" smtClean="0">
                <a:solidFill>
                  <a:srgbClr val="006600"/>
                </a:solidFill>
              </a:rPr>
              <a:t> </a:t>
            </a:r>
            <a:r>
              <a:rPr lang="en-GB" dirty="0" err="1" smtClean="0">
                <a:solidFill>
                  <a:srgbClr val="006600"/>
                </a:solidFill>
              </a:rPr>
              <a:t>tra</a:t>
            </a:r>
            <a:r>
              <a:rPr lang="en-GB" dirty="0" smtClean="0">
                <a:solidFill>
                  <a:srgbClr val="006600"/>
                </a:solidFill>
              </a:rPr>
              <a:t> /</a:t>
            </a:r>
            <a:r>
              <a:rPr lang="en-GB" dirty="0" err="1" smtClean="0">
                <a:solidFill>
                  <a:srgbClr val="006600"/>
                </a:solidFill>
              </a:rPr>
              <a:t>Xác</a:t>
            </a:r>
            <a:r>
              <a:rPr lang="en-GB" dirty="0" smtClean="0">
                <a:solidFill>
                  <a:srgbClr val="006600"/>
                </a:solidFill>
              </a:rPr>
              <a:t> </a:t>
            </a:r>
            <a:r>
              <a:rPr lang="en-GB" dirty="0" err="1" smtClean="0">
                <a:solidFill>
                  <a:srgbClr val="006600"/>
                </a:solidFill>
              </a:rPr>
              <a:t>nhận</a:t>
            </a:r>
            <a:r>
              <a:rPr lang="en-GB" dirty="0" smtClean="0">
                <a:solidFill>
                  <a:srgbClr val="006600"/>
                </a:solidFill>
              </a:rPr>
              <a:t> </a:t>
            </a:r>
            <a:r>
              <a:rPr lang="en-GB" dirty="0" err="1" smtClean="0">
                <a:solidFill>
                  <a:srgbClr val="006600"/>
                </a:solidFill>
              </a:rPr>
              <a:t>trực</a:t>
            </a:r>
            <a:r>
              <a:rPr lang="en-GB" dirty="0" smtClean="0">
                <a:solidFill>
                  <a:srgbClr val="006600"/>
                </a:solidFill>
              </a:rPr>
              <a:t> </a:t>
            </a:r>
            <a:r>
              <a:rPr lang="en-GB" dirty="0" err="1" smtClean="0">
                <a:solidFill>
                  <a:srgbClr val="006600"/>
                </a:solidFill>
              </a:rPr>
              <a:t>tuyến</a:t>
            </a:r>
            <a:r>
              <a:rPr lang="en-GB" dirty="0" smtClean="0">
                <a:solidFill>
                  <a:srgbClr val="006600"/>
                </a:solidFill>
              </a:rPr>
              <a:t> </a:t>
            </a:r>
            <a:r>
              <a:rPr lang="en-GB" dirty="0" err="1" smtClean="0">
                <a:solidFill>
                  <a:srgbClr val="006600"/>
                </a:solidFill>
              </a:rPr>
              <a:t>trên</a:t>
            </a:r>
            <a:r>
              <a:rPr lang="en-GB" dirty="0" smtClean="0">
                <a:solidFill>
                  <a:srgbClr val="006600"/>
                </a:solidFill>
              </a:rPr>
              <a:t> </a:t>
            </a:r>
            <a:r>
              <a:rPr lang="en-GB" dirty="0" err="1" smtClean="0">
                <a:solidFill>
                  <a:srgbClr val="006600"/>
                </a:solidFill>
              </a:rPr>
              <a:t>mạng</a:t>
            </a:r>
            <a:r>
              <a:rPr lang="en-GB" dirty="0" smtClean="0">
                <a:solidFill>
                  <a:srgbClr val="006600"/>
                </a:solidFill>
              </a:rPr>
              <a:t> &amp; </a:t>
            </a:r>
            <a:r>
              <a:rPr lang="en-GB" dirty="0" err="1" smtClean="0">
                <a:solidFill>
                  <a:srgbClr val="006600"/>
                </a:solidFill>
              </a:rPr>
              <a:t>cơ</a:t>
            </a:r>
            <a:r>
              <a:rPr lang="en-GB" dirty="0" smtClean="0">
                <a:solidFill>
                  <a:srgbClr val="006600"/>
                </a:solidFill>
              </a:rPr>
              <a:t> </a:t>
            </a:r>
            <a:r>
              <a:rPr lang="en-GB" dirty="0" err="1" smtClean="0">
                <a:solidFill>
                  <a:srgbClr val="006600"/>
                </a:solidFill>
              </a:rPr>
              <a:t>sở</a:t>
            </a:r>
            <a:r>
              <a:rPr lang="en-GB" dirty="0" smtClean="0">
                <a:solidFill>
                  <a:srgbClr val="006600"/>
                </a:solidFill>
              </a:rPr>
              <a:t> </a:t>
            </a:r>
            <a:br>
              <a:rPr lang="en-GB" dirty="0" smtClean="0">
                <a:solidFill>
                  <a:srgbClr val="006600"/>
                </a:solidFill>
              </a:rPr>
            </a:br>
            <a:r>
              <a:rPr lang="en-GB" dirty="0" err="1" smtClean="0">
                <a:solidFill>
                  <a:srgbClr val="006600"/>
                </a:solidFill>
              </a:rPr>
              <a:t>dữ</a:t>
            </a:r>
            <a:r>
              <a:rPr lang="en-GB" dirty="0" smtClean="0">
                <a:solidFill>
                  <a:srgbClr val="006600"/>
                </a:solidFill>
              </a:rPr>
              <a:t> </a:t>
            </a:r>
            <a:r>
              <a:rPr lang="en-GB" dirty="0" err="1" smtClean="0">
                <a:solidFill>
                  <a:srgbClr val="006600"/>
                </a:solidFill>
              </a:rPr>
              <a:t>liệu</a:t>
            </a:r>
            <a:r>
              <a:rPr lang="en-GB" dirty="0" smtClean="0">
                <a:solidFill>
                  <a:srgbClr val="006600"/>
                </a:solidFill>
              </a:rPr>
              <a:t> FSC® (</a:t>
            </a:r>
            <a:r>
              <a:rPr lang="en-US" dirty="0"/>
              <a:t>http://info.fsc.org</a:t>
            </a:r>
            <a:r>
              <a:rPr lang="en-US" dirty="0" smtClean="0"/>
              <a:t>/)</a:t>
            </a:r>
            <a:endParaRPr lang="en-US" dirty="0" smtClean="0">
              <a:solidFill>
                <a:srgbClr val="006600"/>
              </a:solidFill>
            </a:endParaRPr>
          </a:p>
        </p:txBody>
      </p:sp>
      <p:sp>
        <p:nvSpPr>
          <p:cNvPr id="12291" name="Rectangle 4"/>
          <p:cNvSpPr>
            <a:spLocks noGrp="1" noChangeArrowheads="1"/>
          </p:cNvSpPr>
          <p:nvPr>
            <p:ph idx="1"/>
          </p:nvPr>
        </p:nvSpPr>
        <p:spPr>
          <a:xfrm>
            <a:off x="242850" y="2076725"/>
            <a:ext cx="8445282" cy="893409"/>
          </a:xfrm>
        </p:spPr>
        <p:txBody>
          <a:bodyPr/>
          <a:lstStyle/>
          <a:p>
            <a:pPr marL="0" indent="0">
              <a:buNone/>
            </a:pPr>
            <a:r>
              <a:rPr lang="en-US" sz="2400" dirty="0" err="1" smtClean="0"/>
              <a:t>Mã</a:t>
            </a:r>
            <a:r>
              <a:rPr lang="en-US" sz="2400" dirty="0" smtClean="0"/>
              <a:t> </a:t>
            </a:r>
            <a:r>
              <a:rPr lang="en-US" sz="2400" dirty="0" err="1" smtClean="0"/>
              <a:t>số</a:t>
            </a:r>
            <a:r>
              <a:rPr lang="en-US" sz="2400" dirty="0" smtClean="0"/>
              <a:t> </a:t>
            </a:r>
            <a:r>
              <a:rPr lang="en-US" sz="2400" dirty="0" err="1" smtClean="0"/>
              <a:t>của</a:t>
            </a:r>
            <a:r>
              <a:rPr lang="en-US" sz="2400" dirty="0" smtClean="0"/>
              <a:t> </a:t>
            </a:r>
            <a:r>
              <a:rPr lang="vi-VN" sz="2400" dirty="0" smtClean="0"/>
              <a:t>chứng nhận</a:t>
            </a:r>
            <a:r>
              <a:rPr lang="en-US" sz="2400" dirty="0" smtClean="0"/>
              <a:t>/</a:t>
            </a:r>
            <a:r>
              <a:rPr lang="en-US" sz="2400" dirty="0" err="1" smtClean="0"/>
              <a:t>chứng</a:t>
            </a:r>
            <a:r>
              <a:rPr lang="en-US" sz="2400" dirty="0" smtClean="0"/>
              <a:t> </a:t>
            </a:r>
            <a:r>
              <a:rPr lang="en-US" sz="2400" dirty="0" err="1" smtClean="0"/>
              <a:t>chỉ</a:t>
            </a:r>
            <a:r>
              <a:rPr lang="vi-VN" sz="2400" dirty="0" smtClean="0"/>
              <a:t> </a:t>
            </a:r>
            <a:r>
              <a:rPr lang="vi-VN" sz="2400" dirty="0"/>
              <a:t>cho phép xác nhận và kiểm tra trực tuyến qua cơ sở dữ liệu tìm kiếm FSC®</a:t>
            </a:r>
            <a:endParaRPr lang="en-US" dirty="0"/>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t>40</a:t>
            </a:fld>
            <a:endParaRPr lang="zh-TW" altLang="en-US"/>
          </a:p>
        </p:txBody>
      </p:sp>
      <p:grpSp>
        <p:nvGrpSpPr>
          <p:cNvPr id="3" name="Gruppieren 2"/>
          <p:cNvGrpSpPr/>
          <p:nvPr/>
        </p:nvGrpSpPr>
        <p:grpSpPr>
          <a:xfrm>
            <a:off x="333385" y="3521714"/>
            <a:ext cx="8514095" cy="2971422"/>
            <a:chOff x="444513" y="2957640"/>
            <a:chExt cx="11352126" cy="3535496"/>
          </a:xfrm>
        </p:grpSpPr>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2730" y="3189086"/>
              <a:ext cx="3933909" cy="3072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13" y="2957640"/>
              <a:ext cx="6504503" cy="3535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Pfeil nach rechts 17"/>
            <p:cNvSpPr/>
            <p:nvPr/>
          </p:nvSpPr>
          <p:spPr>
            <a:xfrm>
              <a:off x="2674961" y="5469467"/>
              <a:ext cx="5052303" cy="385635"/>
            </a:xfrm>
            <a:prstGeom prst="rightArrow">
              <a:avLst/>
            </a:prstGeom>
            <a:solidFill>
              <a:srgbClr val="FC920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Ellipse 18"/>
            <p:cNvSpPr/>
            <p:nvPr/>
          </p:nvSpPr>
          <p:spPr>
            <a:xfrm>
              <a:off x="627797" y="5300136"/>
              <a:ext cx="1897039" cy="773118"/>
            </a:xfrm>
            <a:prstGeom prst="ellipse">
              <a:avLst/>
            </a:prstGeom>
            <a:noFill/>
            <a:ln w="38100">
              <a:solidFill>
                <a:srgbClr val="FC92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p:cNvSpPr/>
            <p:nvPr/>
          </p:nvSpPr>
          <p:spPr>
            <a:xfrm>
              <a:off x="1066801" y="4612943"/>
              <a:ext cx="4064000" cy="36849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967758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88287" y="853745"/>
            <a:ext cx="8734871" cy="1143000"/>
          </a:xfrm>
        </p:spPr>
        <p:txBody>
          <a:bodyPr>
            <a:normAutofit fontScale="90000"/>
          </a:bodyPr>
          <a:lstStyle/>
          <a:p>
            <a:pPr>
              <a:spcAft>
                <a:spcPts val="1200"/>
              </a:spcAft>
            </a:pPr>
            <a:r>
              <a:rPr lang="en-GB" dirty="0" err="1"/>
              <a:t>Kiểm</a:t>
            </a:r>
            <a:r>
              <a:rPr lang="en-GB" dirty="0"/>
              <a:t> </a:t>
            </a:r>
            <a:r>
              <a:rPr lang="en-GB" dirty="0" err="1"/>
              <a:t>tra</a:t>
            </a:r>
            <a:r>
              <a:rPr lang="en-GB" dirty="0"/>
              <a:t> /</a:t>
            </a:r>
            <a:r>
              <a:rPr lang="en-GB" dirty="0" err="1"/>
              <a:t>Xác</a:t>
            </a:r>
            <a:r>
              <a:rPr lang="en-GB" dirty="0"/>
              <a:t> </a:t>
            </a:r>
            <a:r>
              <a:rPr lang="en-GB" dirty="0" err="1"/>
              <a:t>nhận</a:t>
            </a:r>
            <a:r>
              <a:rPr lang="en-GB" dirty="0"/>
              <a:t> </a:t>
            </a:r>
            <a:r>
              <a:rPr lang="en-GB" dirty="0" err="1"/>
              <a:t>trực</a:t>
            </a:r>
            <a:r>
              <a:rPr lang="en-GB" dirty="0"/>
              <a:t> </a:t>
            </a:r>
            <a:r>
              <a:rPr lang="en-GB" dirty="0" err="1"/>
              <a:t>tuyến</a:t>
            </a:r>
            <a:r>
              <a:rPr lang="en-GB" dirty="0"/>
              <a:t> </a:t>
            </a:r>
            <a:r>
              <a:rPr lang="en-GB" dirty="0" err="1"/>
              <a:t>trên</a:t>
            </a:r>
            <a:r>
              <a:rPr lang="en-GB" dirty="0"/>
              <a:t> </a:t>
            </a:r>
            <a:r>
              <a:rPr lang="en-GB" dirty="0" err="1"/>
              <a:t>mạng</a:t>
            </a:r>
            <a:r>
              <a:rPr lang="en-GB" dirty="0"/>
              <a:t> &amp; </a:t>
            </a:r>
            <a:r>
              <a:rPr lang="en-GB" dirty="0" err="1"/>
              <a:t>cơ</a:t>
            </a:r>
            <a:r>
              <a:rPr lang="en-GB" dirty="0"/>
              <a:t> </a:t>
            </a:r>
            <a:r>
              <a:rPr lang="en-GB" dirty="0" err="1"/>
              <a:t>sở</a:t>
            </a:r>
            <a:r>
              <a:rPr lang="en-GB" dirty="0"/>
              <a:t> </a:t>
            </a:r>
            <a:br>
              <a:rPr lang="en-GB" dirty="0"/>
            </a:br>
            <a:r>
              <a:rPr lang="en-GB" dirty="0" err="1"/>
              <a:t>dữ</a:t>
            </a:r>
            <a:r>
              <a:rPr lang="en-GB" dirty="0"/>
              <a:t> </a:t>
            </a:r>
            <a:r>
              <a:rPr lang="en-GB" dirty="0" err="1"/>
              <a:t>liệu</a:t>
            </a:r>
            <a:r>
              <a:rPr lang="en-GB" dirty="0"/>
              <a:t> </a:t>
            </a:r>
            <a:r>
              <a:rPr lang="en-GB" dirty="0" smtClean="0">
                <a:solidFill>
                  <a:srgbClr val="006600"/>
                </a:solidFill>
              </a:rPr>
              <a:t>PEFC</a:t>
            </a:r>
            <a:r>
              <a:rPr lang="en-GB" dirty="0"/>
              <a:t> </a:t>
            </a:r>
            <a:r>
              <a:rPr lang="en-GB" dirty="0" smtClean="0"/>
              <a:t>(</a:t>
            </a:r>
            <a:r>
              <a:rPr lang="en-US" dirty="0"/>
              <a:t>http://</a:t>
            </a:r>
            <a:r>
              <a:rPr lang="en-US" dirty="0" smtClean="0"/>
              <a:t>pefc.org/find-certified/certified-certificates)</a:t>
            </a:r>
            <a:endParaRPr lang="en-US" dirty="0" smtClean="0">
              <a:solidFill>
                <a:srgbClr val="006600"/>
              </a:solidFill>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t>41</a:t>
            </a:fld>
            <a:endParaRPr lang="zh-TW" altLang="en-US"/>
          </a:p>
        </p:txBody>
      </p:sp>
      <p:grpSp>
        <p:nvGrpSpPr>
          <p:cNvPr id="3" name="Gruppieren 2"/>
          <p:cNvGrpSpPr/>
          <p:nvPr/>
        </p:nvGrpSpPr>
        <p:grpSpPr>
          <a:xfrm>
            <a:off x="188287" y="3230932"/>
            <a:ext cx="8598605" cy="2760590"/>
            <a:chOff x="251050" y="3179929"/>
            <a:chExt cx="11464806" cy="3247314"/>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050" y="3179929"/>
              <a:ext cx="6399816" cy="3247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Ellipse 12"/>
            <p:cNvSpPr/>
            <p:nvPr/>
          </p:nvSpPr>
          <p:spPr>
            <a:xfrm>
              <a:off x="1704044" y="5862642"/>
              <a:ext cx="1898965" cy="424945"/>
            </a:xfrm>
            <a:prstGeom prst="ellipse">
              <a:avLst/>
            </a:prstGeom>
            <a:noFill/>
            <a:ln w="38100">
              <a:solidFill>
                <a:srgbClr val="FC92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2959" y="3206798"/>
              <a:ext cx="4582897" cy="290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Pfeil nach rechts 13"/>
            <p:cNvSpPr/>
            <p:nvPr/>
          </p:nvSpPr>
          <p:spPr>
            <a:xfrm>
              <a:off x="3739487" y="5914699"/>
              <a:ext cx="3739486" cy="385635"/>
            </a:xfrm>
            <a:prstGeom prst="rightArrow">
              <a:avLst/>
            </a:prstGeom>
            <a:solidFill>
              <a:srgbClr val="FC920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Ellipse 15"/>
            <p:cNvSpPr/>
            <p:nvPr/>
          </p:nvSpPr>
          <p:spPr>
            <a:xfrm>
              <a:off x="1854170" y="5501795"/>
              <a:ext cx="3193576" cy="3676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6" name="Rectangle 5"/>
          <p:cNvSpPr/>
          <p:nvPr/>
        </p:nvSpPr>
        <p:spPr>
          <a:xfrm>
            <a:off x="617284" y="2213573"/>
            <a:ext cx="7575246" cy="830997"/>
          </a:xfrm>
          <a:prstGeom prst="rect">
            <a:avLst/>
          </a:prstGeom>
        </p:spPr>
        <p:txBody>
          <a:bodyPr wrap="square">
            <a:spAutoFit/>
          </a:bodyPr>
          <a:lstStyle/>
          <a:p>
            <a:r>
              <a:rPr lang="en-US" sz="2400" dirty="0" err="1"/>
              <a:t>Mã</a:t>
            </a:r>
            <a:r>
              <a:rPr lang="en-US" sz="2400" dirty="0"/>
              <a:t> </a:t>
            </a:r>
            <a:r>
              <a:rPr lang="en-US" sz="2400" dirty="0" err="1"/>
              <a:t>số</a:t>
            </a:r>
            <a:r>
              <a:rPr lang="en-US" sz="2400" dirty="0"/>
              <a:t> </a:t>
            </a:r>
            <a:r>
              <a:rPr lang="en-US" sz="2400" dirty="0" err="1"/>
              <a:t>của</a:t>
            </a:r>
            <a:r>
              <a:rPr lang="en-US" sz="2400" dirty="0"/>
              <a:t> </a:t>
            </a:r>
            <a:r>
              <a:rPr lang="vi-VN" sz="2400" dirty="0"/>
              <a:t>chứng nhận</a:t>
            </a:r>
            <a:r>
              <a:rPr lang="en-US" sz="2400" dirty="0"/>
              <a:t>/</a:t>
            </a:r>
            <a:r>
              <a:rPr lang="en-US" sz="2400" dirty="0" err="1"/>
              <a:t>chứng</a:t>
            </a:r>
            <a:r>
              <a:rPr lang="en-US" sz="2400" dirty="0"/>
              <a:t> </a:t>
            </a:r>
            <a:r>
              <a:rPr lang="en-US" sz="2400" dirty="0" err="1"/>
              <a:t>chỉ</a:t>
            </a:r>
            <a:r>
              <a:rPr lang="vi-VN" sz="2400" dirty="0"/>
              <a:t> cho phép xác nhận và kiểm tra trực tuyến qua cơ sở dữ liệu tìm kiếm </a:t>
            </a:r>
            <a:r>
              <a:rPr lang="en-US" sz="2400" dirty="0" smtClean="0"/>
              <a:t>PEFC</a:t>
            </a:r>
            <a:endParaRPr lang="en-US" sz="2400" dirty="0"/>
          </a:p>
        </p:txBody>
      </p:sp>
    </p:spTree>
    <p:extLst>
      <p:ext uri="{BB962C8B-B14F-4D97-AF65-F5344CB8AC3E}">
        <p14:creationId xmlns:p14="http://schemas.microsoft.com/office/powerpoint/2010/main" val="14695291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Mọi</a:t>
            </a:r>
            <a:r>
              <a:rPr lang="en-US" dirty="0"/>
              <a:t> </a:t>
            </a:r>
            <a:r>
              <a:rPr lang="en-US" dirty="0" err="1"/>
              <a:t>việc</a:t>
            </a:r>
            <a:r>
              <a:rPr lang="en-US" dirty="0"/>
              <a:t> </a:t>
            </a:r>
            <a:r>
              <a:rPr lang="en-US" dirty="0" err="1"/>
              <a:t>ổn</a:t>
            </a:r>
            <a:r>
              <a:rPr lang="en-US" dirty="0"/>
              <a:t> </a:t>
            </a:r>
            <a:r>
              <a:rPr lang="en-US" dirty="0" err="1"/>
              <a:t>thỏa</a:t>
            </a:r>
            <a:r>
              <a:rPr lang="en-US" dirty="0"/>
              <a:t> ?</a:t>
            </a:r>
          </a:p>
        </p:txBody>
      </p:sp>
      <p:pic>
        <p:nvPicPr>
          <p:cNvPr id="4" name="Picture 3" descr="RETAIL.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916" y="4383591"/>
            <a:ext cx="1856771" cy="1672722"/>
          </a:xfrm>
          <a:prstGeom prst="rect">
            <a:avLst/>
          </a:prstGeom>
        </p:spPr>
      </p:pic>
      <p:pic>
        <p:nvPicPr>
          <p:cNvPr id="5" name="Picture 4" descr="MEN AT DESK.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1777" y="4552337"/>
            <a:ext cx="1427457" cy="1696065"/>
          </a:xfrm>
          <a:prstGeom prst="rect">
            <a:avLst/>
          </a:prstGeom>
        </p:spPr>
      </p:pic>
      <p:sp>
        <p:nvSpPr>
          <p:cNvPr id="6" name="Rectangle 4"/>
          <p:cNvSpPr>
            <a:spLocks noChangeArrowheads="1"/>
          </p:cNvSpPr>
          <p:nvPr/>
        </p:nvSpPr>
        <p:spPr bwMode="auto">
          <a:xfrm>
            <a:off x="-82940" y="1958975"/>
            <a:ext cx="8440615" cy="369332"/>
          </a:xfrm>
          <a:prstGeom prst="rect">
            <a:avLst/>
          </a:prstGeom>
          <a:noFill/>
          <a:ln w="9525">
            <a:noFill/>
            <a:miter lim="800000"/>
            <a:headEnd/>
            <a:tailEnd/>
          </a:ln>
        </p:spPr>
        <p:txBody>
          <a:bodyPr>
            <a:spAutoFit/>
          </a:bodyPr>
          <a:lstStyle/>
          <a:p>
            <a:endParaRPr lang="en-US"/>
          </a:p>
        </p:txBody>
      </p:sp>
      <p:sp>
        <p:nvSpPr>
          <p:cNvPr id="7" name="AutoShape 9"/>
          <p:cNvSpPr>
            <a:spLocks noChangeArrowheads="1"/>
          </p:cNvSpPr>
          <p:nvPr/>
        </p:nvSpPr>
        <p:spPr bwMode="auto">
          <a:xfrm>
            <a:off x="764832" y="2772229"/>
            <a:ext cx="1795302" cy="1199299"/>
          </a:xfrm>
          <a:prstGeom prst="wedgeRoundRectCallout">
            <a:avLst>
              <a:gd name="adj1" fmla="val -26384"/>
              <a:gd name="adj2" fmla="val 86977"/>
              <a:gd name="adj3" fmla="val 16667"/>
            </a:avLst>
          </a:prstGeom>
          <a:solidFill>
            <a:schemeClr val="accent5">
              <a:lumMod val="40000"/>
              <a:lumOff val="60000"/>
            </a:schemeClr>
          </a:solidFill>
          <a:ln w="9525">
            <a:noFill/>
            <a:miter lim="800000"/>
            <a:headEnd/>
            <a:tailEnd/>
          </a:ln>
        </p:spPr>
        <p:txBody>
          <a:bodyPr/>
          <a:lstStyle/>
          <a:p>
            <a:r>
              <a:rPr lang="en-GB" dirty="0" err="1" smtClean="0"/>
              <a:t>Tôi</a:t>
            </a:r>
            <a:r>
              <a:rPr lang="en-GB" dirty="0" smtClean="0"/>
              <a:t> </a:t>
            </a:r>
            <a:r>
              <a:rPr lang="en-GB" dirty="0" err="1" smtClean="0"/>
              <a:t>muốn</a:t>
            </a:r>
            <a:r>
              <a:rPr lang="en-GB" dirty="0" smtClean="0"/>
              <a:t> </a:t>
            </a:r>
            <a:r>
              <a:rPr lang="en-GB" dirty="0" err="1" smtClean="0"/>
              <a:t>mua</a:t>
            </a:r>
            <a:r>
              <a:rPr lang="en-GB" dirty="0" smtClean="0"/>
              <a:t> </a:t>
            </a:r>
            <a:r>
              <a:rPr lang="en-GB" dirty="0" err="1" smtClean="0"/>
              <a:t>ván</a:t>
            </a:r>
            <a:r>
              <a:rPr lang="en-GB" dirty="0" smtClean="0"/>
              <a:t> </a:t>
            </a:r>
            <a:r>
              <a:rPr lang="en-GB" dirty="0" err="1" smtClean="0"/>
              <a:t>ép</a:t>
            </a:r>
            <a:r>
              <a:rPr lang="en-GB" dirty="0" smtClean="0"/>
              <a:t> </a:t>
            </a:r>
            <a:r>
              <a:rPr lang="en-GB" dirty="0" err="1" smtClean="0"/>
              <a:t>có</a:t>
            </a:r>
            <a:r>
              <a:rPr lang="en-GB" dirty="0" smtClean="0"/>
              <a:t> </a:t>
            </a:r>
            <a:r>
              <a:rPr lang="en-GB" dirty="0" err="1" smtClean="0"/>
              <a:t>chứng</a:t>
            </a:r>
            <a:r>
              <a:rPr lang="en-GB" dirty="0" smtClean="0"/>
              <a:t> </a:t>
            </a:r>
            <a:r>
              <a:rPr lang="en-GB" dirty="0" err="1" smtClean="0"/>
              <a:t>nhận</a:t>
            </a:r>
            <a:r>
              <a:rPr lang="en-GB" dirty="0" smtClean="0"/>
              <a:t> FSC®.</a:t>
            </a:r>
            <a:endParaRPr lang="en-US" dirty="0"/>
          </a:p>
        </p:txBody>
      </p:sp>
      <p:sp>
        <p:nvSpPr>
          <p:cNvPr id="8" name="AutoShape 10"/>
          <p:cNvSpPr>
            <a:spLocks noChangeArrowheads="1"/>
          </p:cNvSpPr>
          <p:nvPr/>
        </p:nvSpPr>
        <p:spPr bwMode="auto">
          <a:xfrm>
            <a:off x="2872992" y="2891408"/>
            <a:ext cx="2934386" cy="1511300"/>
          </a:xfrm>
          <a:prstGeom prst="wedgeRoundRectCallout">
            <a:avLst>
              <a:gd name="adj1" fmla="val 26366"/>
              <a:gd name="adj2" fmla="val 74440"/>
              <a:gd name="adj3" fmla="val 16667"/>
            </a:avLst>
          </a:prstGeom>
          <a:solidFill>
            <a:schemeClr val="tx2">
              <a:lumMod val="20000"/>
              <a:lumOff val="80000"/>
            </a:schemeClr>
          </a:solidFill>
          <a:ln w="9525">
            <a:noFill/>
            <a:miter lim="800000"/>
            <a:headEnd/>
            <a:tailEnd/>
          </a:ln>
        </p:spPr>
        <p:txBody>
          <a:bodyPr/>
          <a:lstStyle/>
          <a:p>
            <a:pPr algn="ctr"/>
            <a:r>
              <a:rPr lang="en-GB" dirty="0" err="1" smtClean="0"/>
              <a:t>Không</a:t>
            </a:r>
            <a:r>
              <a:rPr lang="en-GB" dirty="0" smtClean="0"/>
              <a:t> </a:t>
            </a:r>
            <a:r>
              <a:rPr lang="en-GB" dirty="0" err="1" smtClean="0"/>
              <a:t>có</a:t>
            </a:r>
            <a:r>
              <a:rPr lang="en-GB" dirty="0" smtClean="0"/>
              <a:t> </a:t>
            </a:r>
            <a:r>
              <a:rPr lang="en-GB" dirty="0" err="1" smtClean="0"/>
              <a:t>vấn</a:t>
            </a:r>
            <a:r>
              <a:rPr lang="en-GB" dirty="0" smtClean="0"/>
              <a:t> </a:t>
            </a:r>
            <a:r>
              <a:rPr lang="en-GB" dirty="0" err="1" smtClean="0"/>
              <a:t>đề</a:t>
            </a:r>
            <a:r>
              <a:rPr lang="en-GB" dirty="0" smtClean="0"/>
              <a:t>. </a:t>
            </a:r>
            <a:r>
              <a:rPr lang="en-GB" dirty="0" err="1" smtClean="0"/>
              <a:t>Chúng</a:t>
            </a:r>
            <a:r>
              <a:rPr lang="en-GB" dirty="0" smtClean="0"/>
              <a:t> </a:t>
            </a:r>
            <a:r>
              <a:rPr lang="en-GB" dirty="0" err="1" smtClean="0"/>
              <a:t>tôi</a:t>
            </a:r>
            <a:r>
              <a:rPr lang="en-GB" dirty="0" smtClean="0"/>
              <a:t> </a:t>
            </a:r>
            <a:r>
              <a:rPr lang="en-GB" dirty="0" err="1" smtClean="0"/>
              <a:t>có</a:t>
            </a:r>
            <a:r>
              <a:rPr lang="en-GB" dirty="0" smtClean="0"/>
              <a:t> </a:t>
            </a:r>
            <a:r>
              <a:rPr lang="en-GB" dirty="0" err="1" smtClean="0"/>
              <a:t>chứng</a:t>
            </a:r>
            <a:r>
              <a:rPr lang="en-GB" dirty="0" smtClean="0"/>
              <a:t> </a:t>
            </a:r>
            <a:r>
              <a:rPr lang="en-GB" dirty="0" err="1" smtClean="0"/>
              <a:t>nhận</a:t>
            </a:r>
            <a:r>
              <a:rPr lang="en-GB" dirty="0" smtClean="0"/>
              <a:t> FSC® </a:t>
            </a:r>
            <a:r>
              <a:rPr lang="en-GB" dirty="0" err="1" smtClean="0"/>
              <a:t>CoC</a:t>
            </a:r>
            <a:r>
              <a:rPr lang="en-GB" dirty="0" smtClean="0"/>
              <a:t>. </a:t>
            </a:r>
            <a:r>
              <a:rPr lang="en-GB" dirty="0" err="1" smtClean="0"/>
              <a:t>Điều</a:t>
            </a:r>
            <a:r>
              <a:rPr lang="en-GB" dirty="0" smtClean="0"/>
              <a:t> </a:t>
            </a:r>
            <a:r>
              <a:rPr lang="en-GB" dirty="0" err="1" smtClean="0"/>
              <a:t>này</a:t>
            </a:r>
            <a:r>
              <a:rPr lang="en-GB" dirty="0" smtClean="0"/>
              <a:t> </a:t>
            </a:r>
            <a:r>
              <a:rPr lang="en-GB" dirty="0" err="1" smtClean="0"/>
              <a:t>cho</a:t>
            </a:r>
            <a:r>
              <a:rPr lang="en-GB" dirty="0" smtClean="0"/>
              <a:t> </a:t>
            </a:r>
            <a:r>
              <a:rPr lang="en-GB" dirty="0" err="1" smtClean="0"/>
              <a:t>thấy</a:t>
            </a:r>
            <a:r>
              <a:rPr lang="en-GB" dirty="0" smtClean="0"/>
              <a:t> </a:t>
            </a:r>
            <a:r>
              <a:rPr lang="en-GB" dirty="0" err="1" smtClean="0"/>
              <a:t>chúng</a:t>
            </a:r>
            <a:r>
              <a:rPr lang="en-GB" dirty="0" smtClean="0"/>
              <a:t> </a:t>
            </a:r>
            <a:r>
              <a:rPr lang="en-GB" dirty="0" err="1" smtClean="0"/>
              <a:t>tôi</a:t>
            </a:r>
            <a:r>
              <a:rPr lang="en-GB" dirty="0" smtClean="0"/>
              <a:t> CÓ THỂ </a:t>
            </a:r>
            <a:r>
              <a:rPr lang="en-GB" dirty="0" err="1" smtClean="0"/>
              <a:t>bán</a:t>
            </a:r>
            <a:r>
              <a:rPr lang="en-GB" dirty="0" smtClean="0"/>
              <a:t> </a:t>
            </a:r>
            <a:r>
              <a:rPr lang="en-GB" dirty="0" err="1" smtClean="0"/>
              <a:t>ván</a:t>
            </a:r>
            <a:r>
              <a:rPr lang="en-GB" dirty="0" smtClean="0"/>
              <a:t> </a:t>
            </a:r>
            <a:r>
              <a:rPr lang="en-GB" dirty="0" err="1" smtClean="0"/>
              <a:t>ép</a:t>
            </a:r>
            <a:r>
              <a:rPr lang="en-GB" dirty="0" smtClean="0"/>
              <a:t> </a:t>
            </a:r>
            <a:r>
              <a:rPr lang="en-GB" dirty="0" err="1" smtClean="0"/>
              <a:t>có</a:t>
            </a:r>
            <a:r>
              <a:rPr lang="en-GB" dirty="0" smtClean="0"/>
              <a:t> </a:t>
            </a:r>
            <a:r>
              <a:rPr lang="en-GB" dirty="0" err="1" smtClean="0"/>
              <a:t>chứng</a:t>
            </a:r>
            <a:r>
              <a:rPr lang="en-GB" dirty="0" smtClean="0"/>
              <a:t> </a:t>
            </a:r>
            <a:r>
              <a:rPr lang="en-GB" dirty="0" err="1" smtClean="0"/>
              <a:t>nhận</a:t>
            </a:r>
            <a:r>
              <a:rPr lang="en-GB" dirty="0" smtClean="0"/>
              <a:t> FSC®. </a:t>
            </a:r>
            <a:endParaRPr lang="en-US" dirty="0"/>
          </a:p>
        </p:txBody>
      </p:sp>
      <p:pic>
        <p:nvPicPr>
          <p:cNvPr id="9" name="Picture 4"/>
          <p:cNvPicPr>
            <a:picLocks noChangeAspect="1" noChangeArrowheads="1"/>
          </p:cNvPicPr>
          <p:nvPr/>
        </p:nvPicPr>
        <p:blipFill>
          <a:blip r:embed="rId5" cstate="print"/>
          <a:srcRect l="17506" t="14673" r="19182" b="21645"/>
          <a:stretch>
            <a:fillRect/>
          </a:stretch>
        </p:blipFill>
        <p:spPr bwMode="auto">
          <a:xfrm>
            <a:off x="6144944" y="2894015"/>
            <a:ext cx="1846385" cy="2949575"/>
          </a:xfrm>
          <a:prstGeom prst="rect">
            <a:avLst/>
          </a:prstGeom>
          <a:noFill/>
          <a:ln w="9525">
            <a:noFill/>
            <a:miter lim="800000"/>
            <a:headEnd/>
            <a:tailEnd/>
          </a:ln>
        </p:spPr>
      </p:pic>
      <p:sp>
        <p:nvSpPr>
          <p:cNvPr id="10" name="Text Box 12"/>
          <p:cNvSpPr txBox="1">
            <a:spLocks noChangeArrowheads="1"/>
          </p:cNvSpPr>
          <p:nvPr/>
        </p:nvSpPr>
        <p:spPr bwMode="auto">
          <a:xfrm>
            <a:off x="878924" y="1840972"/>
            <a:ext cx="6846299" cy="646331"/>
          </a:xfrm>
          <a:prstGeom prst="rect">
            <a:avLst/>
          </a:prstGeom>
          <a:solidFill>
            <a:schemeClr val="accent6">
              <a:lumMod val="40000"/>
              <a:lumOff val="60000"/>
            </a:schemeClr>
          </a:solidFill>
          <a:ln w="9525">
            <a:noFill/>
            <a:miter lim="800000"/>
            <a:headEnd/>
            <a:tailEnd/>
          </a:ln>
        </p:spPr>
        <p:txBody>
          <a:bodyPr wrap="square">
            <a:spAutoFit/>
          </a:bodyPr>
          <a:lstStyle/>
          <a:p>
            <a:pPr algn="ctr">
              <a:spcBef>
                <a:spcPct val="50000"/>
              </a:spcBef>
            </a:pPr>
            <a:r>
              <a:rPr lang="en-GB" dirty="0" err="1" smtClean="0">
                <a:solidFill>
                  <a:srgbClr val="7E242B"/>
                </a:solidFill>
              </a:rPr>
              <a:t>Mua</a:t>
            </a:r>
            <a:r>
              <a:rPr lang="en-GB" dirty="0" smtClean="0">
                <a:solidFill>
                  <a:srgbClr val="7E242B"/>
                </a:solidFill>
              </a:rPr>
              <a:t> </a:t>
            </a:r>
            <a:r>
              <a:rPr lang="en-GB" dirty="0" err="1" smtClean="0">
                <a:solidFill>
                  <a:srgbClr val="7E242B"/>
                </a:solidFill>
              </a:rPr>
              <a:t>sản</a:t>
            </a:r>
            <a:r>
              <a:rPr lang="en-GB" dirty="0" smtClean="0">
                <a:solidFill>
                  <a:srgbClr val="7E242B"/>
                </a:solidFill>
              </a:rPr>
              <a:t> </a:t>
            </a:r>
            <a:r>
              <a:rPr lang="en-GB" dirty="0" err="1" smtClean="0">
                <a:solidFill>
                  <a:srgbClr val="7E242B"/>
                </a:solidFill>
              </a:rPr>
              <a:t>phẩm</a:t>
            </a:r>
            <a:r>
              <a:rPr lang="en-GB" dirty="0" smtClean="0">
                <a:solidFill>
                  <a:srgbClr val="7E242B"/>
                </a:solidFill>
              </a:rPr>
              <a:t> </a:t>
            </a:r>
            <a:r>
              <a:rPr lang="en-GB" dirty="0" err="1" smtClean="0">
                <a:solidFill>
                  <a:srgbClr val="7E242B"/>
                </a:solidFill>
              </a:rPr>
              <a:t>từ</a:t>
            </a:r>
            <a:r>
              <a:rPr lang="en-GB" dirty="0" smtClean="0">
                <a:solidFill>
                  <a:srgbClr val="7E242B"/>
                </a:solidFill>
              </a:rPr>
              <a:t> </a:t>
            </a:r>
            <a:r>
              <a:rPr lang="en-GB" dirty="0" err="1" smtClean="0">
                <a:solidFill>
                  <a:srgbClr val="7E242B"/>
                </a:solidFill>
              </a:rPr>
              <a:t>nhà</a:t>
            </a:r>
            <a:r>
              <a:rPr lang="en-GB" dirty="0" smtClean="0">
                <a:solidFill>
                  <a:srgbClr val="7E242B"/>
                </a:solidFill>
              </a:rPr>
              <a:t> </a:t>
            </a:r>
            <a:r>
              <a:rPr lang="en-GB" dirty="0" err="1" smtClean="0">
                <a:solidFill>
                  <a:srgbClr val="7E242B"/>
                </a:solidFill>
              </a:rPr>
              <a:t>cung</a:t>
            </a:r>
            <a:r>
              <a:rPr lang="en-GB" dirty="0" smtClean="0">
                <a:solidFill>
                  <a:srgbClr val="7E242B"/>
                </a:solidFill>
              </a:rPr>
              <a:t> </a:t>
            </a:r>
            <a:r>
              <a:rPr lang="en-GB" dirty="0" err="1" smtClean="0">
                <a:solidFill>
                  <a:srgbClr val="7E242B"/>
                </a:solidFill>
              </a:rPr>
              <a:t>cấp</a:t>
            </a:r>
            <a:r>
              <a:rPr lang="en-GB" dirty="0" smtClean="0">
                <a:solidFill>
                  <a:srgbClr val="7E242B"/>
                </a:solidFill>
              </a:rPr>
              <a:t> </a:t>
            </a:r>
            <a:r>
              <a:rPr lang="en-GB" dirty="0" err="1" smtClean="0">
                <a:solidFill>
                  <a:srgbClr val="7E242B"/>
                </a:solidFill>
              </a:rPr>
              <a:t>có</a:t>
            </a:r>
            <a:r>
              <a:rPr lang="en-GB" dirty="0" smtClean="0">
                <a:solidFill>
                  <a:srgbClr val="7E242B"/>
                </a:solidFill>
              </a:rPr>
              <a:t> </a:t>
            </a:r>
            <a:r>
              <a:rPr lang="en-GB" dirty="0" err="1" smtClean="0">
                <a:solidFill>
                  <a:srgbClr val="7E242B"/>
                </a:solidFill>
              </a:rPr>
              <a:t>chứng</a:t>
            </a:r>
            <a:r>
              <a:rPr lang="en-GB" dirty="0" smtClean="0">
                <a:solidFill>
                  <a:srgbClr val="7E242B"/>
                </a:solidFill>
              </a:rPr>
              <a:t> </a:t>
            </a:r>
            <a:r>
              <a:rPr lang="en-GB" dirty="0" err="1" smtClean="0">
                <a:solidFill>
                  <a:srgbClr val="7E242B"/>
                </a:solidFill>
              </a:rPr>
              <a:t>nhận</a:t>
            </a:r>
            <a:r>
              <a:rPr lang="en-GB" dirty="0" smtClean="0">
                <a:solidFill>
                  <a:srgbClr val="7E242B"/>
                </a:solidFill>
              </a:rPr>
              <a:t> COC </a:t>
            </a:r>
            <a:r>
              <a:rPr lang="en-GB" dirty="0" err="1" smtClean="0">
                <a:solidFill>
                  <a:srgbClr val="7E242B"/>
                </a:solidFill>
              </a:rPr>
              <a:t>có</a:t>
            </a:r>
            <a:r>
              <a:rPr lang="en-GB" dirty="0" smtClean="0">
                <a:solidFill>
                  <a:srgbClr val="7E242B"/>
                </a:solidFill>
              </a:rPr>
              <a:t> </a:t>
            </a:r>
            <a:r>
              <a:rPr lang="en-GB" dirty="0" err="1" smtClean="0">
                <a:solidFill>
                  <a:srgbClr val="7E242B"/>
                </a:solidFill>
              </a:rPr>
              <a:t>đảm</a:t>
            </a:r>
            <a:r>
              <a:rPr lang="en-GB" dirty="0" smtClean="0">
                <a:solidFill>
                  <a:srgbClr val="7E242B"/>
                </a:solidFill>
              </a:rPr>
              <a:t> </a:t>
            </a:r>
            <a:r>
              <a:rPr lang="en-GB" dirty="0" err="1" smtClean="0">
                <a:solidFill>
                  <a:srgbClr val="7E242B"/>
                </a:solidFill>
              </a:rPr>
              <a:t>bảo</a:t>
            </a:r>
            <a:r>
              <a:rPr lang="en-GB" dirty="0" smtClean="0">
                <a:solidFill>
                  <a:srgbClr val="7E242B"/>
                </a:solidFill>
              </a:rPr>
              <a:t> </a:t>
            </a:r>
            <a:r>
              <a:rPr lang="en-GB" dirty="0" err="1" smtClean="0">
                <a:solidFill>
                  <a:srgbClr val="7E242B"/>
                </a:solidFill>
              </a:rPr>
              <a:t>được</a:t>
            </a:r>
            <a:r>
              <a:rPr lang="en-GB" dirty="0" smtClean="0">
                <a:solidFill>
                  <a:srgbClr val="7E242B"/>
                </a:solidFill>
              </a:rPr>
              <a:t> </a:t>
            </a:r>
            <a:r>
              <a:rPr lang="en-GB" dirty="0" err="1" smtClean="0">
                <a:solidFill>
                  <a:srgbClr val="7E242B"/>
                </a:solidFill>
              </a:rPr>
              <a:t>là</a:t>
            </a:r>
            <a:r>
              <a:rPr lang="en-GB" dirty="0" smtClean="0">
                <a:solidFill>
                  <a:srgbClr val="7E242B"/>
                </a:solidFill>
              </a:rPr>
              <a:t> </a:t>
            </a:r>
            <a:r>
              <a:rPr lang="en-GB" dirty="0" err="1" smtClean="0">
                <a:solidFill>
                  <a:srgbClr val="7E242B"/>
                </a:solidFill>
              </a:rPr>
              <a:t>toàn</a:t>
            </a:r>
            <a:r>
              <a:rPr lang="en-GB" dirty="0" smtClean="0">
                <a:solidFill>
                  <a:srgbClr val="7E242B"/>
                </a:solidFill>
              </a:rPr>
              <a:t> </a:t>
            </a:r>
            <a:r>
              <a:rPr lang="en-GB" dirty="0" err="1" smtClean="0">
                <a:solidFill>
                  <a:srgbClr val="7E242B"/>
                </a:solidFill>
              </a:rPr>
              <a:t>bộ</a:t>
            </a:r>
            <a:r>
              <a:rPr lang="en-GB" dirty="0" smtClean="0">
                <a:solidFill>
                  <a:srgbClr val="7E242B"/>
                </a:solidFill>
              </a:rPr>
              <a:t> </a:t>
            </a:r>
            <a:r>
              <a:rPr lang="en-GB" dirty="0" err="1" smtClean="0">
                <a:solidFill>
                  <a:srgbClr val="7E242B"/>
                </a:solidFill>
              </a:rPr>
              <a:t>sản</a:t>
            </a:r>
            <a:r>
              <a:rPr lang="en-GB" dirty="0" smtClean="0">
                <a:solidFill>
                  <a:srgbClr val="7E242B"/>
                </a:solidFill>
              </a:rPr>
              <a:t> </a:t>
            </a:r>
            <a:r>
              <a:rPr lang="en-GB" dirty="0" err="1" smtClean="0">
                <a:solidFill>
                  <a:srgbClr val="7E242B"/>
                </a:solidFill>
              </a:rPr>
              <a:t>phẩm</a:t>
            </a:r>
            <a:r>
              <a:rPr lang="en-GB" dirty="0" smtClean="0">
                <a:solidFill>
                  <a:srgbClr val="7E242B"/>
                </a:solidFill>
              </a:rPr>
              <a:t> </a:t>
            </a:r>
            <a:r>
              <a:rPr lang="en-GB" dirty="0" err="1" smtClean="0">
                <a:solidFill>
                  <a:srgbClr val="7E242B"/>
                </a:solidFill>
              </a:rPr>
              <a:t>doanh</a:t>
            </a:r>
            <a:r>
              <a:rPr lang="en-GB" dirty="0" smtClean="0">
                <a:solidFill>
                  <a:srgbClr val="7E242B"/>
                </a:solidFill>
              </a:rPr>
              <a:t> </a:t>
            </a:r>
            <a:r>
              <a:rPr lang="en-GB" dirty="0" err="1" smtClean="0">
                <a:solidFill>
                  <a:srgbClr val="7E242B"/>
                </a:solidFill>
              </a:rPr>
              <a:t>nghiệp</a:t>
            </a:r>
            <a:r>
              <a:rPr lang="en-GB" dirty="0" smtClean="0">
                <a:solidFill>
                  <a:srgbClr val="7E242B"/>
                </a:solidFill>
              </a:rPr>
              <a:t> </a:t>
            </a:r>
            <a:r>
              <a:rPr lang="en-GB" dirty="0" err="1" smtClean="0">
                <a:solidFill>
                  <a:srgbClr val="7E242B"/>
                </a:solidFill>
              </a:rPr>
              <a:t>mua</a:t>
            </a:r>
            <a:r>
              <a:rPr lang="en-GB" dirty="0" smtClean="0">
                <a:solidFill>
                  <a:srgbClr val="7E242B"/>
                </a:solidFill>
              </a:rPr>
              <a:t> </a:t>
            </a:r>
            <a:r>
              <a:rPr lang="en-GB" dirty="0" err="1" smtClean="0">
                <a:solidFill>
                  <a:srgbClr val="7E242B"/>
                </a:solidFill>
              </a:rPr>
              <a:t>là</a:t>
            </a:r>
            <a:r>
              <a:rPr lang="en-GB" dirty="0" smtClean="0">
                <a:solidFill>
                  <a:srgbClr val="7E242B"/>
                </a:solidFill>
              </a:rPr>
              <a:t> </a:t>
            </a:r>
            <a:r>
              <a:rPr lang="en-GB" dirty="0" err="1" smtClean="0">
                <a:solidFill>
                  <a:srgbClr val="7E242B"/>
                </a:solidFill>
              </a:rPr>
              <a:t>sản</a:t>
            </a:r>
            <a:r>
              <a:rPr lang="en-GB" dirty="0" smtClean="0">
                <a:solidFill>
                  <a:srgbClr val="7E242B"/>
                </a:solidFill>
              </a:rPr>
              <a:t> </a:t>
            </a:r>
            <a:r>
              <a:rPr lang="en-GB" dirty="0" err="1" smtClean="0">
                <a:solidFill>
                  <a:srgbClr val="7E242B"/>
                </a:solidFill>
              </a:rPr>
              <a:t>phẩm</a:t>
            </a:r>
            <a:r>
              <a:rPr lang="en-GB" dirty="0" smtClean="0">
                <a:solidFill>
                  <a:srgbClr val="7E242B"/>
                </a:solidFill>
              </a:rPr>
              <a:t> </a:t>
            </a:r>
            <a:r>
              <a:rPr lang="en-GB" dirty="0" err="1" smtClean="0">
                <a:solidFill>
                  <a:srgbClr val="7E242B"/>
                </a:solidFill>
              </a:rPr>
              <a:t>có</a:t>
            </a:r>
            <a:r>
              <a:rPr lang="en-GB" dirty="0" smtClean="0">
                <a:solidFill>
                  <a:srgbClr val="7E242B"/>
                </a:solidFill>
              </a:rPr>
              <a:t> </a:t>
            </a:r>
            <a:r>
              <a:rPr lang="en-GB" dirty="0" err="1" smtClean="0">
                <a:solidFill>
                  <a:srgbClr val="7E242B"/>
                </a:solidFill>
              </a:rPr>
              <a:t>chứng</a:t>
            </a:r>
            <a:r>
              <a:rPr lang="en-GB" dirty="0" smtClean="0">
                <a:solidFill>
                  <a:srgbClr val="7E242B"/>
                </a:solidFill>
              </a:rPr>
              <a:t> </a:t>
            </a:r>
            <a:r>
              <a:rPr lang="en-GB" dirty="0" err="1" smtClean="0">
                <a:solidFill>
                  <a:srgbClr val="7E242B"/>
                </a:solidFill>
              </a:rPr>
              <a:t>nhận</a:t>
            </a:r>
            <a:r>
              <a:rPr lang="en-GB" dirty="0" smtClean="0">
                <a:solidFill>
                  <a:srgbClr val="7E242B"/>
                </a:solidFill>
              </a:rPr>
              <a:t>?</a:t>
            </a:r>
            <a:endParaRPr lang="en-US" dirty="0">
              <a:solidFill>
                <a:srgbClr val="7E242B"/>
              </a:solidFill>
            </a:endParaRPr>
          </a:p>
        </p:txBody>
      </p:sp>
      <p:sp>
        <p:nvSpPr>
          <p:cNvPr id="11" name="AutoShape 11"/>
          <p:cNvSpPr>
            <a:spLocks noChangeArrowheads="1"/>
          </p:cNvSpPr>
          <p:nvPr/>
        </p:nvSpPr>
        <p:spPr bwMode="auto">
          <a:xfrm>
            <a:off x="2274773" y="4619602"/>
            <a:ext cx="1176955" cy="576833"/>
          </a:xfrm>
          <a:prstGeom prst="wedgeRoundRectCallout">
            <a:avLst>
              <a:gd name="adj1" fmla="val -124362"/>
              <a:gd name="adj2" fmla="val -54522"/>
              <a:gd name="adj3" fmla="val 16667"/>
            </a:avLst>
          </a:prstGeom>
          <a:solidFill>
            <a:schemeClr val="accent5">
              <a:lumMod val="40000"/>
              <a:lumOff val="60000"/>
            </a:schemeClr>
          </a:solidFill>
          <a:ln w="9525">
            <a:noFill/>
            <a:miter lim="800000"/>
            <a:headEnd/>
            <a:tailEnd/>
          </a:ln>
        </p:spPr>
        <p:txBody>
          <a:bodyPr/>
          <a:lstStyle/>
          <a:p>
            <a:pPr algn="ctr"/>
            <a:r>
              <a:rPr lang="en-GB" dirty="0" err="1" smtClean="0"/>
              <a:t>Tuyệt</a:t>
            </a:r>
            <a:r>
              <a:rPr lang="en-GB" dirty="0" smtClean="0"/>
              <a:t>! </a:t>
            </a:r>
            <a:endParaRPr lang="en-US" dirty="0"/>
          </a:p>
        </p:txBody>
      </p:sp>
      <p:sp>
        <p:nvSpPr>
          <p:cNvPr id="13" name="Slide Number Placeholder 12"/>
          <p:cNvSpPr>
            <a:spLocks noGrp="1"/>
          </p:cNvSpPr>
          <p:nvPr>
            <p:ph type="sldNum" sz="quarter" idx="12"/>
          </p:nvPr>
        </p:nvSpPr>
        <p:spPr/>
        <p:txBody>
          <a:bodyPr/>
          <a:lstStyle/>
          <a:p>
            <a:fld id="{358DAFE8-1C9A-4E30-8B03-C25BBFE13FC9}" type="slidenum">
              <a:rPr lang="en-GB" smtClean="0"/>
              <a:pPr/>
              <a:t>42</a:t>
            </a:fld>
            <a:endParaRPr lang="en-GB"/>
          </a:p>
        </p:txBody>
      </p:sp>
    </p:spTree>
    <p:extLst>
      <p:ext uri="{BB962C8B-B14F-4D97-AF65-F5344CB8AC3E}">
        <p14:creationId xmlns:p14="http://schemas.microsoft.com/office/powerpoint/2010/main" val="68491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6"/>
          <p:cNvSpPr txBox="1">
            <a:spLocks noChangeArrowheads="1"/>
          </p:cNvSpPr>
          <p:nvPr/>
        </p:nvSpPr>
        <p:spPr bwMode="auto">
          <a:xfrm>
            <a:off x="746533" y="2643187"/>
            <a:ext cx="3004038" cy="2308324"/>
          </a:xfrm>
          <a:prstGeom prst="rect">
            <a:avLst/>
          </a:prstGeom>
          <a:noFill/>
          <a:ln w="9525">
            <a:noFill/>
            <a:miter lim="800000"/>
            <a:headEnd/>
            <a:tailEnd/>
          </a:ln>
        </p:spPr>
        <p:txBody>
          <a:bodyPr>
            <a:spAutoFit/>
          </a:bodyPr>
          <a:lstStyle/>
          <a:p>
            <a:pPr algn="r" eaLnBrk="0" hangingPunct="0">
              <a:spcBef>
                <a:spcPct val="50000"/>
              </a:spcBef>
            </a:pPr>
            <a:r>
              <a:rPr lang="en-GB" sz="2400" dirty="0" err="1" smtClean="0"/>
              <a:t>Nhớ</a:t>
            </a:r>
            <a:r>
              <a:rPr lang="en-GB" sz="2400" dirty="0" smtClean="0"/>
              <a:t> </a:t>
            </a:r>
            <a:r>
              <a:rPr lang="en-GB" sz="2400" dirty="0" err="1" smtClean="0"/>
              <a:t>rằng</a:t>
            </a:r>
            <a:r>
              <a:rPr lang="en-GB" sz="2400" dirty="0" smtClean="0"/>
              <a:t> </a:t>
            </a:r>
            <a:r>
              <a:rPr lang="en-GB" sz="2400" dirty="0" err="1" smtClean="0"/>
              <a:t>bước</a:t>
            </a:r>
            <a:r>
              <a:rPr lang="en-GB" sz="2400" dirty="0" smtClean="0"/>
              <a:t> </a:t>
            </a:r>
            <a:r>
              <a:rPr lang="en-GB" sz="2400" dirty="0" err="1" smtClean="0"/>
              <a:t>đầu</a:t>
            </a:r>
            <a:r>
              <a:rPr lang="en-GB" sz="2400" dirty="0" smtClean="0"/>
              <a:t> </a:t>
            </a:r>
            <a:r>
              <a:rPr lang="en-GB" sz="2400" dirty="0" err="1" smtClean="0"/>
              <a:t>tiên</a:t>
            </a:r>
            <a:r>
              <a:rPr lang="en-GB" sz="2400" dirty="0" smtClean="0"/>
              <a:t> </a:t>
            </a:r>
            <a:r>
              <a:rPr lang="en-GB" sz="2400" dirty="0" err="1" smtClean="0"/>
              <a:t>là</a:t>
            </a:r>
            <a:r>
              <a:rPr lang="en-GB" sz="2400" dirty="0" smtClean="0"/>
              <a:t> </a:t>
            </a:r>
            <a:r>
              <a:rPr lang="en-GB" sz="2400" dirty="0" err="1" smtClean="0"/>
              <a:t>phải</a:t>
            </a:r>
            <a:r>
              <a:rPr lang="en-GB" sz="2400" dirty="0" smtClean="0"/>
              <a:t> </a:t>
            </a:r>
            <a:r>
              <a:rPr lang="en-GB" sz="2400" dirty="0" err="1" smtClean="0"/>
              <a:t>cụ</a:t>
            </a:r>
            <a:r>
              <a:rPr lang="en-GB" sz="2400" dirty="0" smtClean="0"/>
              <a:t> </a:t>
            </a:r>
            <a:r>
              <a:rPr lang="en-GB" sz="2400" dirty="0" err="1" smtClean="0"/>
              <a:t>thể</a:t>
            </a:r>
            <a:r>
              <a:rPr lang="en-GB" sz="2400" dirty="0" smtClean="0"/>
              <a:t> </a:t>
            </a:r>
            <a:r>
              <a:rPr lang="en-GB" sz="2400" dirty="0" err="1" smtClean="0"/>
              <a:t>yêu</a:t>
            </a:r>
            <a:r>
              <a:rPr lang="en-GB" sz="2400" dirty="0" smtClean="0"/>
              <a:t> </a:t>
            </a:r>
            <a:r>
              <a:rPr lang="en-GB" sz="2400" dirty="0" err="1" smtClean="0"/>
              <a:t>cầu</a:t>
            </a:r>
            <a:r>
              <a:rPr lang="en-GB" sz="2400" dirty="0" smtClean="0"/>
              <a:t> </a:t>
            </a:r>
            <a:r>
              <a:rPr lang="en-GB" sz="2400" dirty="0" err="1" smtClean="0"/>
              <a:t>hợp</a:t>
            </a:r>
            <a:r>
              <a:rPr lang="en-GB" sz="2400" dirty="0" smtClean="0"/>
              <a:t> </a:t>
            </a:r>
            <a:r>
              <a:rPr lang="en-GB" sz="2400" dirty="0" err="1" smtClean="0"/>
              <a:t>pháp</a:t>
            </a:r>
            <a:r>
              <a:rPr lang="en-GB" sz="2400" dirty="0" smtClean="0"/>
              <a:t> </a:t>
            </a:r>
            <a:r>
              <a:rPr lang="en-GB" sz="2400" dirty="0" err="1" smtClean="0"/>
              <a:t>và</a:t>
            </a:r>
            <a:r>
              <a:rPr lang="en-GB" sz="2400" dirty="0" smtClean="0"/>
              <a:t> </a:t>
            </a:r>
            <a:r>
              <a:rPr lang="en-GB" sz="2400" dirty="0" err="1" smtClean="0"/>
              <a:t>tính</a:t>
            </a:r>
            <a:r>
              <a:rPr lang="en-GB" sz="2400" dirty="0" smtClean="0"/>
              <a:t> </a:t>
            </a:r>
            <a:r>
              <a:rPr lang="en-GB" sz="2400" dirty="0" err="1" smtClean="0"/>
              <a:t>bền</a:t>
            </a:r>
            <a:r>
              <a:rPr lang="en-GB" sz="2400" dirty="0" smtClean="0"/>
              <a:t> </a:t>
            </a:r>
            <a:r>
              <a:rPr lang="en-GB" sz="2400" dirty="0" err="1" smtClean="0"/>
              <a:t>vững</a:t>
            </a:r>
            <a:r>
              <a:rPr lang="en-GB" sz="2400" dirty="0" smtClean="0"/>
              <a:t> </a:t>
            </a:r>
            <a:r>
              <a:rPr lang="en-GB" sz="2400" dirty="0" err="1" smtClean="0"/>
              <a:t>trong</a:t>
            </a:r>
            <a:r>
              <a:rPr lang="en-GB" sz="2400" dirty="0" smtClean="0"/>
              <a:t> </a:t>
            </a:r>
            <a:r>
              <a:rPr lang="en-GB" sz="2400" dirty="0" err="1" smtClean="0"/>
              <a:t>đơn</a:t>
            </a:r>
            <a:r>
              <a:rPr lang="en-GB" sz="2400" dirty="0" smtClean="0"/>
              <a:t> </a:t>
            </a:r>
            <a:r>
              <a:rPr lang="en-GB" sz="2400" dirty="0" err="1" smtClean="0"/>
              <a:t>hàng</a:t>
            </a:r>
            <a:r>
              <a:rPr lang="en-GB" sz="2400" dirty="0" smtClean="0"/>
              <a:t> </a:t>
            </a:r>
            <a:r>
              <a:rPr lang="en-GB" sz="2400" dirty="0" err="1" smtClean="0"/>
              <a:t>và</a:t>
            </a:r>
            <a:r>
              <a:rPr lang="en-GB" sz="2400" dirty="0" smtClean="0"/>
              <a:t> </a:t>
            </a:r>
            <a:r>
              <a:rPr lang="en-GB" sz="2400" dirty="0" err="1" smtClean="0"/>
              <a:t>hợp</a:t>
            </a:r>
            <a:r>
              <a:rPr lang="en-GB" sz="2400" dirty="0" smtClean="0"/>
              <a:t> </a:t>
            </a:r>
            <a:r>
              <a:rPr lang="en-GB" sz="2400" dirty="0" err="1" smtClean="0"/>
              <a:t>đồng</a:t>
            </a:r>
            <a:r>
              <a:rPr lang="en-GB" sz="2400" dirty="0" smtClean="0"/>
              <a:t> </a:t>
            </a:r>
            <a:r>
              <a:rPr lang="en-GB" sz="2400" dirty="0" err="1" smtClean="0"/>
              <a:t>mua</a:t>
            </a:r>
            <a:r>
              <a:rPr lang="en-GB" sz="2400" dirty="0" smtClean="0"/>
              <a:t> </a:t>
            </a:r>
            <a:r>
              <a:rPr lang="en-GB" sz="2400" dirty="0" err="1" smtClean="0"/>
              <a:t>hàng</a:t>
            </a:r>
            <a:endParaRPr lang="en-GB"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3568" y="0"/>
            <a:ext cx="5210432" cy="6858000"/>
          </a:xfrm>
          <a:prstGeom prst="rect">
            <a:avLst/>
          </a:prstGeom>
        </p:spPr>
      </p:pic>
      <p:sp>
        <p:nvSpPr>
          <p:cNvPr id="10" name="Slide Number Placeholder 9"/>
          <p:cNvSpPr>
            <a:spLocks noGrp="1"/>
          </p:cNvSpPr>
          <p:nvPr>
            <p:ph type="sldNum" sz="quarter" idx="12"/>
          </p:nvPr>
        </p:nvSpPr>
        <p:spPr/>
        <p:txBody>
          <a:bodyPr/>
          <a:lstStyle/>
          <a:p>
            <a:fld id="{358DAFE8-1C9A-4E30-8B03-C25BBFE13FC9}" type="slidenum">
              <a:rPr lang="en-GB" smtClean="0"/>
              <a:pPr/>
              <a:t>43</a:t>
            </a:fld>
            <a:endParaRPr lang="en-GB"/>
          </a:p>
        </p:txBody>
      </p:sp>
      <p:sp>
        <p:nvSpPr>
          <p:cNvPr id="3" name="Rechteck 2"/>
          <p:cNvSpPr/>
          <p:nvPr/>
        </p:nvSpPr>
        <p:spPr>
          <a:xfrm>
            <a:off x="5721790" y="3268301"/>
            <a:ext cx="2037030" cy="660903"/>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de-DE"/>
          </a:p>
        </p:txBody>
      </p:sp>
      <p:pic>
        <p:nvPicPr>
          <p:cNvPr id="11" name="Picture 3" descr="magnify-glass.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81837" y="2244302"/>
            <a:ext cx="4679906" cy="4679906"/>
          </a:xfrm>
          <a:prstGeom prst="rect">
            <a:avLst/>
          </a:prstGeom>
        </p:spPr>
      </p:pic>
      <p:sp>
        <p:nvSpPr>
          <p:cNvPr id="12" name="TextBox 7"/>
          <p:cNvSpPr txBox="1">
            <a:spLocks noChangeArrowheads="1"/>
          </p:cNvSpPr>
          <p:nvPr/>
        </p:nvSpPr>
        <p:spPr bwMode="auto">
          <a:xfrm>
            <a:off x="5590125" y="3417692"/>
            <a:ext cx="2401375" cy="1200329"/>
          </a:xfrm>
          <a:prstGeom prst="rect">
            <a:avLst/>
          </a:prstGeom>
          <a:solidFill>
            <a:srgbClr val="FFFFFF">
              <a:alpha val="34901"/>
            </a:srgbClr>
          </a:solidFill>
          <a:ln w="9525">
            <a:noFill/>
            <a:miter lim="800000"/>
            <a:headEnd/>
            <a:tailEnd/>
          </a:ln>
        </p:spPr>
        <p:txBody>
          <a:bodyPr wrap="square">
            <a:spAutoFit/>
          </a:bodyPr>
          <a:lstStyle/>
          <a:p>
            <a:pPr algn="ctr"/>
            <a:r>
              <a:rPr lang="en-GB" sz="2400" dirty="0"/>
              <a:t>All must be </a:t>
            </a:r>
          </a:p>
          <a:p>
            <a:pPr algn="ctr"/>
            <a:r>
              <a:rPr lang="en-GB" sz="2400" dirty="0" smtClean="0"/>
              <a:t>FSC</a:t>
            </a:r>
            <a:r>
              <a:rPr lang="de-DE" sz="2400" dirty="0" smtClean="0"/>
              <a:t>®/PEFC</a:t>
            </a:r>
            <a:r>
              <a:rPr lang="en-GB" sz="2400" dirty="0" smtClean="0"/>
              <a:t> </a:t>
            </a:r>
            <a:r>
              <a:rPr lang="en-GB" sz="2400" dirty="0"/>
              <a:t>certified</a:t>
            </a:r>
          </a:p>
        </p:txBody>
      </p:sp>
    </p:spTree>
    <p:extLst>
      <p:ext uri="{BB962C8B-B14F-4D97-AF65-F5344CB8AC3E}">
        <p14:creationId xmlns:p14="http://schemas.microsoft.com/office/powerpoint/2010/main" val="37068604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solidFill>
                  <a:srgbClr val="006600"/>
                </a:solidFill>
              </a:rPr>
              <a:t>Hóa</a:t>
            </a:r>
            <a:r>
              <a:rPr lang="en-GB" dirty="0" smtClean="0">
                <a:solidFill>
                  <a:srgbClr val="006600"/>
                </a:solidFill>
              </a:rPr>
              <a:t> </a:t>
            </a:r>
            <a:r>
              <a:rPr lang="en-GB" dirty="0" err="1" smtClean="0">
                <a:solidFill>
                  <a:srgbClr val="006600"/>
                </a:solidFill>
              </a:rPr>
              <a:t>đơn</a:t>
            </a:r>
            <a:r>
              <a:rPr lang="en-GB" dirty="0" smtClean="0">
                <a:solidFill>
                  <a:srgbClr val="006600"/>
                </a:solidFill>
              </a:rPr>
              <a:t>/</a:t>
            </a:r>
            <a:r>
              <a:rPr lang="en-GB" dirty="0" err="1" smtClean="0">
                <a:solidFill>
                  <a:srgbClr val="006600"/>
                </a:solidFill>
              </a:rPr>
              <a:t>phiếu</a:t>
            </a:r>
            <a:r>
              <a:rPr lang="en-GB" dirty="0" smtClean="0">
                <a:solidFill>
                  <a:srgbClr val="006600"/>
                </a:solidFill>
              </a:rPr>
              <a:t> </a:t>
            </a:r>
            <a:r>
              <a:rPr lang="en-GB" dirty="0" err="1" smtClean="0">
                <a:solidFill>
                  <a:srgbClr val="006600"/>
                </a:solidFill>
              </a:rPr>
              <a:t>giao</a:t>
            </a:r>
            <a:r>
              <a:rPr lang="en-GB" dirty="0" smtClean="0">
                <a:solidFill>
                  <a:srgbClr val="006600"/>
                </a:solidFill>
              </a:rPr>
              <a:t> </a:t>
            </a:r>
            <a:r>
              <a:rPr lang="en-GB" dirty="0" err="1" smtClean="0">
                <a:solidFill>
                  <a:srgbClr val="006600"/>
                </a:solidFill>
              </a:rPr>
              <a:t>nhận</a:t>
            </a:r>
            <a:endParaRPr lang="en-US" dirty="0"/>
          </a:p>
        </p:txBody>
      </p:sp>
      <p:pic>
        <p:nvPicPr>
          <p:cNvPr id="4" name="Picture 3"/>
          <p:cNvPicPr>
            <a:picLocks noChangeAspect="1" noChangeArrowheads="1"/>
          </p:cNvPicPr>
          <p:nvPr/>
        </p:nvPicPr>
        <p:blipFill>
          <a:blip r:embed="rId2" cstate="print"/>
          <a:stretch>
            <a:fillRect/>
          </a:stretch>
        </p:blipFill>
        <p:spPr>
          <a:xfrm>
            <a:off x="2328890" y="2070821"/>
            <a:ext cx="3537056" cy="4525963"/>
          </a:xfrm>
          <a:prstGeom prst="rect">
            <a:avLst/>
          </a:prstGeom>
          <a:noFill/>
          <a:ln>
            <a:solidFill>
              <a:schemeClr val="tx1"/>
            </a:solidFill>
          </a:ln>
        </p:spPr>
      </p:pic>
      <p:sp>
        <p:nvSpPr>
          <p:cNvPr id="5" name="TextBox 4"/>
          <p:cNvSpPr txBox="1"/>
          <p:nvPr/>
        </p:nvSpPr>
        <p:spPr>
          <a:xfrm>
            <a:off x="225396" y="3282548"/>
            <a:ext cx="1995350" cy="1477328"/>
          </a:xfrm>
          <a:prstGeom prst="rect">
            <a:avLst/>
          </a:prstGeom>
          <a:noFill/>
        </p:spPr>
        <p:txBody>
          <a:bodyPr wrap="square" rtlCol="0">
            <a:spAutoFit/>
          </a:bodyPr>
          <a:lstStyle/>
          <a:p>
            <a:pPr algn="r"/>
            <a:r>
              <a:rPr lang="en-GB" dirty="0" err="1" smtClean="0">
                <a:solidFill>
                  <a:srgbClr val="006600"/>
                </a:solidFill>
              </a:rPr>
              <a:t>Hóa</a:t>
            </a:r>
            <a:r>
              <a:rPr lang="en-GB" dirty="0" smtClean="0">
                <a:solidFill>
                  <a:srgbClr val="006600"/>
                </a:solidFill>
              </a:rPr>
              <a:t> </a:t>
            </a:r>
            <a:r>
              <a:rPr lang="en-GB" dirty="0" err="1" smtClean="0">
                <a:solidFill>
                  <a:srgbClr val="006600"/>
                </a:solidFill>
              </a:rPr>
              <a:t>đơn</a:t>
            </a:r>
            <a:r>
              <a:rPr lang="en-GB" dirty="0" smtClean="0">
                <a:solidFill>
                  <a:srgbClr val="006600"/>
                </a:solidFill>
              </a:rPr>
              <a:t>/</a:t>
            </a:r>
            <a:r>
              <a:rPr lang="en-GB" dirty="0" err="1" smtClean="0">
                <a:solidFill>
                  <a:srgbClr val="006600"/>
                </a:solidFill>
              </a:rPr>
              <a:t>phiếu</a:t>
            </a:r>
            <a:r>
              <a:rPr lang="en-GB" dirty="0" smtClean="0">
                <a:solidFill>
                  <a:srgbClr val="006600"/>
                </a:solidFill>
              </a:rPr>
              <a:t> </a:t>
            </a:r>
            <a:r>
              <a:rPr lang="en-GB" dirty="0" err="1" smtClean="0">
                <a:solidFill>
                  <a:srgbClr val="006600"/>
                </a:solidFill>
              </a:rPr>
              <a:t>giao</a:t>
            </a:r>
            <a:r>
              <a:rPr lang="en-GB" dirty="0" smtClean="0">
                <a:solidFill>
                  <a:srgbClr val="006600"/>
                </a:solidFill>
              </a:rPr>
              <a:t> </a:t>
            </a:r>
            <a:r>
              <a:rPr lang="en-GB" dirty="0" err="1" smtClean="0">
                <a:solidFill>
                  <a:srgbClr val="006600"/>
                </a:solidFill>
              </a:rPr>
              <a:t>nhận</a:t>
            </a:r>
            <a:r>
              <a:rPr lang="en-GB" dirty="0" smtClean="0">
                <a:solidFill>
                  <a:srgbClr val="006600"/>
                </a:solidFill>
              </a:rPr>
              <a:t> </a:t>
            </a:r>
            <a:r>
              <a:rPr lang="en-GB" dirty="0" err="1" smtClean="0">
                <a:solidFill>
                  <a:srgbClr val="006600"/>
                </a:solidFill>
              </a:rPr>
              <a:t>sẽ</a:t>
            </a:r>
            <a:r>
              <a:rPr lang="en-GB" dirty="0" smtClean="0">
                <a:solidFill>
                  <a:srgbClr val="006600"/>
                </a:solidFill>
              </a:rPr>
              <a:t> </a:t>
            </a:r>
            <a:r>
              <a:rPr lang="en-GB" dirty="0" err="1" smtClean="0">
                <a:solidFill>
                  <a:srgbClr val="006600"/>
                </a:solidFill>
              </a:rPr>
              <a:t>phải</a:t>
            </a:r>
            <a:r>
              <a:rPr lang="en-GB" dirty="0" smtClean="0">
                <a:solidFill>
                  <a:srgbClr val="006600"/>
                </a:solidFill>
              </a:rPr>
              <a:t> </a:t>
            </a:r>
            <a:r>
              <a:rPr lang="en-GB" dirty="0" err="1" smtClean="0">
                <a:solidFill>
                  <a:srgbClr val="006600"/>
                </a:solidFill>
              </a:rPr>
              <a:t>xác</a:t>
            </a:r>
            <a:r>
              <a:rPr lang="en-GB" dirty="0" smtClean="0">
                <a:solidFill>
                  <a:srgbClr val="006600"/>
                </a:solidFill>
              </a:rPr>
              <a:t> </a:t>
            </a:r>
            <a:r>
              <a:rPr lang="en-GB" dirty="0" err="1" smtClean="0">
                <a:solidFill>
                  <a:srgbClr val="006600"/>
                </a:solidFill>
              </a:rPr>
              <a:t>định</a:t>
            </a:r>
            <a:r>
              <a:rPr lang="en-GB" dirty="0" smtClean="0">
                <a:solidFill>
                  <a:srgbClr val="006600"/>
                </a:solidFill>
              </a:rPr>
              <a:t> </a:t>
            </a:r>
            <a:r>
              <a:rPr lang="en-GB" dirty="0" err="1" smtClean="0">
                <a:solidFill>
                  <a:srgbClr val="006600"/>
                </a:solidFill>
              </a:rPr>
              <a:t>rõ</a:t>
            </a:r>
            <a:r>
              <a:rPr lang="en-GB" dirty="0" smtClean="0">
                <a:solidFill>
                  <a:srgbClr val="006600"/>
                </a:solidFill>
              </a:rPr>
              <a:t> </a:t>
            </a:r>
            <a:r>
              <a:rPr lang="en-GB" dirty="0" err="1" smtClean="0">
                <a:solidFill>
                  <a:srgbClr val="006600"/>
                </a:solidFill>
              </a:rPr>
              <a:t>là</a:t>
            </a:r>
            <a:r>
              <a:rPr lang="en-GB" dirty="0" smtClean="0">
                <a:solidFill>
                  <a:srgbClr val="006600"/>
                </a:solidFill>
              </a:rPr>
              <a:t> </a:t>
            </a:r>
            <a:r>
              <a:rPr lang="en-GB" dirty="0" err="1" smtClean="0">
                <a:solidFill>
                  <a:srgbClr val="006600"/>
                </a:solidFill>
              </a:rPr>
              <a:t>sản</a:t>
            </a:r>
            <a:r>
              <a:rPr lang="en-GB" dirty="0" smtClean="0">
                <a:solidFill>
                  <a:srgbClr val="006600"/>
                </a:solidFill>
              </a:rPr>
              <a:t> </a:t>
            </a:r>
            <a:r>
              <a:rPr lang="en-GB" dirty="0" err="1" smtClean="0">
                <a:solidFill>
                  <a:srgbClr val="006600"/>
                </a:solidFill>
              </a:rPr>
              <a:t>phẩm</a:t>
            </a:r>
            <a:r>
              <a:rPr lang="en-GB" dirty="0" smtClean="0">
                <a:solidFill>
                  <a:srgbClr val="006600"/>
                </a:solidFill>
              </a:rPr>
              <a:t> </a:t>
            </a:r>
            <a:r>
              <a:rPr lang="en-GB" dirty="0" err="1" smtClean="0">
                <a:solidFill>
                  <a:srgbClr val="006600"/>
                </a:solidFill>
              </a:rPr>
              <a:t>có</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nhận</a:t>
            </a:r>
            <a:endParaRPr lang="en-GB" dirty="0">
              <a:solidFill>
                <a:srgbClr val="006600"/>
              </a:solidFill>
            </a:endParaRPr>
          </a:p>
        </p:txBody>
      </p:sp>
      <p:sp>
        <p:nvSpPr>
          <p:cNvPr id="6" name="Text Box 11"/>
          <p:cNvSpPr txBox="1">
            <a:spLocks noChangeArrowheads="1"/>
          </p:cNvSpPr>
          <p:nvPr/>
        </p:nvSpPr>
        <p:spPr bwMode="auto">
          <a:xfrm>
            <a:off x="4469226" y="4590082"/>
            <a:ext cx="4054604" cy="923330"/>
          </a:xfrm>
          <a:prstGeom prst="rect">
            <a:avLst/>
          </a:prstGeom>
          <a:solidFill>
            <a:schemeClr val="bg1"/>
          </a:solidFill>
          <a:ln w="9525">
            <a:noFill/>
            <a:miter lim="800000"/>
            <a:headEnd/>
            <a:tailEnd/>
          </a:ln>
        </p:spPr>
        <p:txBody>
          <a:bodyPr wrap="square">
            <a:spAutoFit/>
          </a:bodyPr>
          <a:lstStyle/>
          <a:p>
            <a:pPr>
              <a:spcBef>
                <a:spcPct val="50000"/>
              </a:spcBef>
            </a:pPr>
            <a:r>
              <a:rPr lang="en-GB" dirty="0" err="1" smtClean="0">
                <a:solidFill>
                  <a:srgbClr val="006600"/>
                </a:solidFill>
              </a:rPr>
              <a:t>Tất</a:t>
            </a:r>
            <a:r>
              <a:rPr lang="en-GB" dirty="0" smtClean="0">
                <a:solidFill>
                  <a:srgbClr val="006600"/>
                </a:solidFill>
              </a:rPr>
              <a:t> </a:t>
            </a:r>
            <a:r>
              <a:rPr lang="en-GB" dirty="0" err="1" smtClean="0">
                <a:solidFill>
                  <a:srgbClr val="006600"/>
                </a:solidFill>
              </a:rPr>
              <a:t>cả</a:t>
            </a:r>
            <a:r>
              <a:rPr lang="en-GB" dirty="0" smtClean="0">
                <a:solidFill>
                  <a:srgbClr val="006600"/>
                </a:solidFill>
              </a:rPr>
              <a:t> </a:t>
            </a:r>
            <a:r>
              <a:rPr lang="en-GB" dirty="0" err="1" smtClean="0">
                <a:solidFill>
                  <a:srgbClr val="006600"/>
                </a:solidFill>
              </a:rPr>
              <a:t>những</a:t>
            </a:r>
            <a:r>
              <a:rPr lang="en-GB" dirty="0" smtClean="0">
                <a:solidFill>
                  <a:srgbClr val="006600"/>
                </a:solidFill>
              </a:rPr>
              <a:t> </a:t>
            </a:r>
            <a:r>
              <a:rPr lang="en-GB" dirty="0" err="1" smtClean="0">
                <a:solidFill>
                  <a:srgbClr val="006600"/>
                </a:solidFill>
              </a:rPr>
              <a:t>sản</a:t>
            </a:r>
            <a:r>
              <a:rPr lang="en-GB" dirty="0" smtClean="0">
                <a:solidFill>
                  <a:srgbClr val="006600"/>
                </a:solidFill>
              </a:rPr>
              <a:t> </a:t>
            </a:r>
            <a:r>
              <a:rPr lang="en-GB" dirty="0" err="1" smtClean="0">
                <a:solidFill>
                  <a:srgbClr val="006600"/>
                </a:solidFill>
              </a:rPr>
              <a:t>phẩm</a:t>
            </a:r>
            <a:r>
              <a:rPr lang="en-GB" dirty="0" smtClean="0">
                <a:solidFill>
                  <a:srgbClr val="006600"/>
                </a:solidFill>
              </a:rPr>
              <a:t> </a:t>
            </a:r>
            <a:r>
              <a:rPr lang="en-GB" dirty="0" err="1" smtClean="0">
                <a:solidFill>
                  <a:srgbClr val="006600"/>
                </a:solidFill>
              </a:rPr>
              <a:t>trên</a:t>
            </a:r>
            <a:r>
              <a:rPr lang="en-GB" dirty="0" smtClean="0">
                <a:solidFill>
                  <a:srgbClr val="006600"/>
                </a:solidFill>
              </a:rPr>
              <a:t> </a:t>
            </a:r>
            <a:r>
              <a:rPr lang="en-GB" dirty="0" err="1" smtClean="0">
                <a:solidFill>
                  <a:srgbClr val="006600"/>
                </a:solidFill>
              </a:rPr>
              <a:t>được</a:t>
            </a:r>
            <a:r>
              <a:rPr lang="en-GB" dirty="0" smtClean="0">
                <a:solidFill>
                  <a:srgbClr val="006600"/>
                </a:solidFill>
              </a:rPr>
              <a:t> </a:t>
            </a:r>
            <a:r>
              <a:rPr lang="en-GB" dirty="0" err="1" smtClean="0">
                <a:solidFill>
                  <a:srgbClr val="006600"/>
                </a:solidFill>
              </a:rPr>
              <a:t>sản</a:t>
            </a:r>
            <a:r>
              <a:rPr lang="en-GB" dirty="0" smtClean="0">
                <a:solidFill>
                  <a:srgbClr val="006600"/>
                </a:solidFill>
              </a:rPr>
              <a:t> </a:t>
            </a:r>
            <a:r>
              <a:rPr lang="en-GB" dirty="0" err="1" smtClean="0">
                <a:solidFill>
                  <a:srgbClr val="006600"/>
                </a:solidFill>
              </a:rPr>
              <a:t>xuất</a:t>
            </a:r>
            <a:r>
              <a:rPr lang="en-GB" dirty="0" smtClean="0">
                <a:solidFill>
                  <a:srgbClr val="006600"/>
                </a:solidFill>
              </a:rPr>
              <a:t> </a:t>
            </a:r>
            <a:r>
              <a:rPr lang="en-GB" dirty="0" err="1" smtClean="0">
                <a:solidFill>
                  <a:srgbClr val="006600"/>
                </a:solidFill>
              </a:rPr>
              <a:t>sử</a:t>
            </a:r>
            <a:r>
              <a:rPr lang="en-GB" dirty="0" smtClean="0">
                <a:solidFill>
                  <a:srgbClr val="006600"/>
                </a:solidFill>
              </a:rPr>
              <a:t> </a:t>
            </a:r>
            <a:r>
              <a:rPr lang="en-GB" dirty="0" err="1" smtClean="0">
                <a:solidFill>
                  <a:srgbClr val="006600"/>
                </a:solidFill>
              </a:rPr>
              <a:t>dụng</a:t>
            </a:r>
            <a:r>
              <a:rPr lang="en-GB" dirty="0" smtClean="0">
                <a:solidFill>
                  <a:srgbClr val="006600"/>
                </a:solidFill>
              </a:rPr>
              <a:t> </a:t>
            </a:r>
            <a:r>
              <a:rPr lang="en-GB" dirty="0" err="1" smtClean="0">
                <a:solidFill>
                  <a:srgbClr val="006600"/>
                </a:solidFill>
              </a:rPr>
              <a:t>gỗ</a:t>
            </a:r>
            <a:r>
              <a:rPr lang="en-GB" dirty="0" smtClean="0">
                <a:solidFill>
                  <a:srgbClr val="006600"/>
                </a:solidFill>
              </a:rPr>
              <a:t> </a:t>
            </a:r>
            <a:r>
              <a:rPr lang="en-GB" dirty="0" err="1" smtClean="0">
                <a:solidFill>
                  <a:srgbClr val="006600"/>
                </a:solidFill>
              </a:rPr>
              <a:t>có</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nhận</a:t>
            </a:r>
            <a:r>
              <a:rPr lang="en-GB" dirty="0" smtClean="0">
                <a:solidFill>
                  <a:srgbClr val="006600"/>
                </a:solidFill>
              </a:rPr>
              <a:t> FSC®, </a:t>
            </a:r>
            <a:r>
              <a:rPr lang="en-GB" dirty="0" err="1" smtClean="0">
                <a:solidFill>
                  <a:srgbClr val="006600"/>
                </a:solidFill>
              </a:rPr>
              <a:t>số</a:t>
            </a:r>
            <a:r>
              <a:rPr lang="en-GB" dirty="0" smtClean="0">
                <a:solidFill>
                  <a:srgbClr val="006600"/>
                </a:solidFill>
              </a:rPr>
              <a:t> </a:t>
            </a:r>
            <a:r>
              <a:rPr lang="en-GB" dirty="0" err="1" smtClean="0">
                <a:solidFill>
                  <a:srgbClr val="006600"/>
                </a:solidFill>
              </a:rPr>
              <a:t>chứng</a:t>
            </a:r>
            <a:r>
              <a:rPr lang="en-GB" dirty="0" smtClean="0">
                <a:solidFill>
                  <a:srgbClr val="006600"/>
                </a:solidFill>
              </a:rPr>
              <a:t> </a:t>
            </a:r>
            <a:r>
              <a:rPr lang="en-GB" dirty="0" err="1" smtClean="0">
                <a:solidFill>
                  <a:srgbClr val="006600"/>
                </a:solidFill>
              </a:rPr>
              <a:t>nhận</a:t>
            </a:r>
            <a:r>
              <a:rPr lang="en-GB" dirty="0" smtClean="0">
                <a:solidFill>
                  <a:srgbClr val="006600"/>
                </a:solidFill>
              </a:rPr>
              <a:t> </a:t>
            </a:r>
            <a:r>
              <a:rPr lang="en-GB" dirty="0">
                <a:solidFill>
                  <a:srgbClr val="006600"/>
                </a:solidFill>
              </a:rPr>
              <a:t>TT-COC-1234</a:t>
            </a:r>
            <a:endParaRPr lang="en-US" dirty="0">
              <a:solidFill>
                <a:srgbClr val="006600"/>
              </a:solidFill>
            </a:endParaRPr>
          </a:p>
        </p:txBody>
      </p:sp>
      <p:sp>
        <p:nvSpPr>
          <p:cNvPr id="8" name="Slide Number Placeholder 7"/>
          <p:cNvSpPr>
            <a:spLocks noGrp="1"/>
          </p:cNvSpPr>
          <p:nvPr>
            <p:ph type="sldNum" sz="quarter" idx="12"/>
          </p:nvPr>
        </p:nvSpPr>
        <p:spPr/>
        <p:txBody>
          <a:bodyPr/>
          <a:lstStyle/>
          <a:p>
            <a:fld id="{358DAFE8-1C9A-4E30-8B03-C25BBFE13FC9}" type="slidenum">
              <a:rPr lang="en-GB" smtClean="0"/>
              <a:pPr/>
              <a:t>44</a:t>
            </a:fld>
            <a:endParaRPr lang="en-GB"/>
          </a:p>
        </p:txBody>
      </p:sp>
      <p:sp>
        <p:nvSpPr>
          <p:cNvPr id="3" name="Oval 2"/>
          <p:cNvSpPr/>
          <p:nvPr/>
        </p:nvSpPr>
        <p:spPr>
          <a:xfrm>
            <a:off x="2220746" y="4590082"/>
            <a:ext cx="2684886" cy="541173"/>
          </a:xfrm>
          <a:prstGeom prst="ellipse">
            <a:avLst/>
          </a:prstGeom>
          <a:noFill/>
          <a:ln>
            <a:solidFill>
              <a:srgbClr val="FF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9081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04962"/>
            <a:ext cx="9144000" cy="571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358DAFE8-1C9A-4E30-8B03-C25BBFE13FC9}" type="slidenum">
              <a:rPr lang="en-GB" smtClean="0"/>
              <a:pPr/>
              <a:t>45</a:t>
            </a:fld>
            <a:endParaRPr lang="en-GB"/>
          </a:p>
        </p:txBody>
      </p:sp>
      <p:sp>
        <p:nvSpPr>
          <p:cNvPr id="7" name="TextBox 6"/>
          <p:cNvSpPr txBox="1"/>
          <p:nvPr/>
        </p:nvSpPr>
        <p:spPr>
          <a:xfrm>
            <a:off x="3193143" y="4137416"/>
            <a:ext cx="2757714" cy="1200329"/>
          </a:xfrm>
          <a:prstGeom prst="rect">
            <a:avLst/>
          </a:prstGeom>
          <a:solidFill>
            <a:schemeClr val="bg1"/>
          </a:solidFill>
          <a:ln>
            <a:noFill/>
          </a:ln>
        </p:spPr>
        <p:txBody>
          <a:bodyPr wrap="square" rtlCol="0">
            <a:spAutoFit/>
          </a:bodyPr>
          <a:lstStyle/>
          <a:p>
            <a:r>
              <a:rPr lang="en-US" b="1" dirty="0" err="1" smtClean="0">
                <a:solidFill>
                  <a:schemeClr val="accent1">
                    <a:lumMod val="75000"/>
                  </a:schemeClr>
                </a:solidFill>
              </a:rPr>
              <a:t>Sản</a:t>
            </a:r>
            <a:r>
              <a:rPr lang="en-US" b="1" dirty="0" smtClean="0">
                <a:solidFill>
                  <a:schemeClr val="accent1">
                    <a:lumMod val="75000"/>
                  </a:schemeClr>
                </a:solidFill>
              </a:rPr>
              <a:t> </a:t>
            </a:r>
            <a:r>
              <a:rPr lang="en-US" b="1" dirty="0" err="1" smtClean="0">
                <a:solidFill>
                  <a:schemeClr val="accent1">
                    <a:lumMod val="75000"/>
                  </a:schemeClr>
                </a:solidFill>
              </a:rPr>
              <a:t>phẩm</a:t>
            </a:r>
            <a:r>
              <a:rPr lang="en-US" b="1" dirty="0" smtClean="0">
                <a:solidFill>
                  <a:schemeClr val="accent1">
                    <a:lumMod val="75000"/>
                  </a:schemeClr>
                </a:solidFill>
              </a:rPr>
              <a:t> </a:t>
            </a:r>
            <a:r>
              <a:rPr lang="en-US" b="1" dirty="0" err="1" smtClean="0">
                <a:solidFill>
                  <a:schemeClr val="accent1">
                    <a:lumMod val="75000"/>
                  </a:schemeClr>
                </a:solidFill>
              </a:rPr>
              <a:t>có</a:t>
            </a:r>
            <a:r>
              <a:rPr lang="en-US" b="1" dirty="0" smtClean="0">
                <a:solidFill>
                  <a:schemeClr val="accent1">
                    <a:lumMod val="75000"/>
                  </a:schemeClr>
                </a:solidFill>
              </a:rPr>
              <a:t> </a:t>
            </a:r>
            <a:r>
              <a:rPr lang="en-US" b="1" dirty="0" err="1" smtClean="0">
                <a:solidFill>
                  <a:schemeClr val="accent1">
                    <a:lumMod val="75000"/>
                  </a:schemeClr>
                </a:solidFill>
              </a:rPr>
              <a:t>chứng</a:t>
            </a:r>
            <a:r>
              <a:rPr lang="en-US" b="1" dirty="0" smtClean="0">
                <a:solidFill>
                  <a:schemeClr val="accent1">
                    <a:lumMod val="75000"/>
                  </a:schemeClr>
                </a:solidFill>
              </a:rPr>
              <a:t> </a:t>
            </a:r>
            <a:r>
              <a:rPr lang="en-US" b="1" dirty="0" err="1" smtClean="0">
                <a:solidFill>
                  <a:schemeClr val="accent1">
                    <a:lumMod val="75000"/>
                  </a:schemeClr>
                </a:solidFill>
              </a:rPr>
              <a:t>nhận</a:t>
            </a:r>
            <a:r>
              <a:rPr lang="en-US" b="1" dirty="0" smtClean="0">
                <a:solidFill>
                  <a:schemeClr val="accent1">
                    <a:lumMod val="75000"/>
                  </a:schemeClr>
                </a:solidFill>
              </a:rPr>
              <a:t> COC </a:t>
            </a:r>
            <a:r>
              <a:rPr lang="en-US" b="1" dirty="0" err="1" smtClean="0">
                <a:solidFill>
                  <a:schemeClr val="accent1">
                    <a:lumMod val="75000"/>
                  </a:schemeClr>
                </a:solidFill>
              </a:rPr>
              <a:t>được</a:t>
            </a:r>
            <a:r>
              <a:rPr lang="en-US" b="1" dirty="0" smtClean="0">
                <a:solidFill>
                  <a:schemeClr val="accent1">
                    <a:lumMod val="75000"/>
                  </a:schemeClr>
                </a:solidFill>
              </a:rPr>
              <a:t> </a:t>
            </a:r>
            <a:r>
              <a:rPr lang="en-US" b="1" dirty="0" err="1" smtClean="0">
                <a:solidFill>
                  <a:schemeClr val="accent1">
                    <a:lumMod val="75000"/>
                  </a:schemeClr>
                </a:solidFill>
              </a:rPr>
              <a:t>xác</a:t>
            </a:r>
            <a:r>
              <a:rPr lang="en-US" b="1" dirty="0" smtClean="0">
                <a:solidFill>
                  <a:schemeClr val="accent1">
                    <a:lumMod val="75000"/>
                  </a:schemeClr>
                </a:solidFill>
              </a:rPr>
              <a:t> </a:t>
            </a:r>
            <a:r>
              <a:rPr lang="en-US" b="1" dirty="0" err="1" smtClean="0">
                <a:solidFill>
                  <a:schemeClr val="accent1">
                    <a:lumMod val="75000"/>
                  </a:schemeClr>
                </a:solidFill>
              </a:rPr>
              <a:t>định</a:t>
            </a:r>
            <a:r>
              <a:rPr lang="en-US" b="1" dirty="0" smtClean="0">
                <a:solidFill>
                  <a:schemeClr val="accent1">
                    <a:lumMod val="75000"/>
                  </a:schemeClr>
                </a:solidFill>
              </a:rPr>
              <a:t> </a:t>
            </a:r>
            <a:r>
              <a:rPr lang="en-US" b="1" dirty="0" err="1" smtClean="0">
                <a:solidFill>
                  <a:schemeClr val="accent1">
                    <a:lumMod val="75000"/>
                  </a:schemeClr>
                </a:solidFill>
              </a:rPr>
              <a:t>rõ</a:t>
            </a:r>
            <a:r>
              <a:rPr lang="en-US" b="1" dirty="0" smtClean="0">
                <a:solidFill>
                  <a:schemeClr val="accent1">
                    <a:lumMod val="75000"/>
                  </a:schemeClr>
                </a:solidFill>
              </a:rPr>
              <a:t> </a:t>
            </a:r>
            <a:r>
              <a:rPr lang="en-US" b="1" dirty="0" err="1" smtClean="0">
                <a:solidFill>
                  <a:schemeClr val="accent1">
                    <a:lumMod val="75000"/>
                  </a:schemeClr>
                </a:solidFill>
              </a:rPr>
              <a:t>trong</a:t>
            </a:r>
            <a:r>
              <a:rPr lang="en-US" b="1" dirty="0" smtClean="0">
                <a:solidFill>
                  <a:schemeClr val="accent1">
                    <a:lumMod val="75000"/>
                  </a:schemeClr>
                </a:solidFill>
              </a:rPr>
              <a:t> </a:t>
            </a:r>
            <a:r>
              <a:rPr lang="en-US" b="1" dirty="0" err="1" smtClean="0">
                <a:solidFill>
                  <a:schemeClr val="accent1">
                    <a:lumMod val="75000"/>
                  </a:schemeClr>
                </a:solidFill>
              </a:rPr>
              <a:t>phần</a:t>
            </a:r>
            <a:r>
              <a:rPr lang="en-US" b="1" dirty="0" smtClean="0">
                <a:solidFill>
                  <a:schemeClr val="accent1">
                    <a:lumMod val="75000"/>
                  </a:schemeClr>
                </a:solidFill>
              </a:rPr>
              <a:t> </a:t>
            </a:r>
            <a:r>
              <a:rPr lang="en-US" b="1" dirty="0" err="1" smtClean="0">
                <a:solidFill>
                  <a:schemeClr val="accent1">
                    <a:lumMod val="75000"/>
                  </a:schemeClr>
                </a:solidFill>
              </a:rPr>
              <a:t>mô</a:t>
            </a:r>
            <a:r>
              <a:rPr lang="en-US" b="1" dirty="0" smtClean="0">
                <a:solidFill>
                  <a:schemeClr val="accent1">
                    <a:lumMod val="75000"/>
                  </a:schemeClr>
                </a:solidFill>
              </a:rPr>
              <a:t> </a:t>
            </a:r>
            <a:r>
              <a:rPr lang="en-US" b="1" dirty="0" err="1" smtClean="0">
                <a:solidFill>
                  <a:schemeClr val="accent1">
                    <a:lumMod val="75000"/>
                  </a:schemeClr>
                </a:solidFill>
              </a:rPr>
              <a:t>tả</a:t>
            </a:r>
            <a:r>
              <a:rPr lang="en-US" b="1" dirty="0" smtClean="0">
                <a:solidFill>
                  <a:schemeClr val="accent1">
                    <a:lumMod val="75000"/>
                  </a:schemeClr>
                </a:solidFill>
              </a:rPr>
              <a:t> </a:t>
            </a:r>
            <a:r>
              <a:rPr lang="en-US" b="1" dirty="0" err="1" smtClean="0">
                <a:solidFill>
                  <a:schemeClr val="accent1">
                    <a:lumMod val="75000"/>
                  </a:schemeClr>
                </a:solidFill>
              </a:rPr>
              <a:t>sản</a:t>
            </a:r>
            <a:r>
              <a:rPr lang="en-US" b="1" dirty="0" smtClean="0">
                <a:solidFill>
                  <a:schemeClr val="accent1">
                    <a:lumMod val="75000"/>
                  </a:schemeClr>
                </a:solidFill>
              </a:rPr>
              <a:t> </a:t>
            </a:r>
            <a:r>
              <a:rPr lang="en-US" b="1" dirty="0" err="1" smtClean="0">
                <a:solidFill>
                  <a:schemeClr val="accent1">
                    <a:lumMod val="75000"/>
                  </a:schemeClr>
                </a:solidFill>
              </a:rPr>
              <a:t>phẩm</a:t>
            </a:r>
            <a:endParaRPr lang="en-US" b="1" dirty="0">
              <a:solidFill>
                <a:schemeClr val="accent1">
                  <a:lumMod val="75000"/>
                </a:schemeClr>
              </a:solidFill>
            </a:endParaRPr>
          </a:p>
        </p:txBody>
      </p:sp>
      <p:sp>
        <p:nvSpPr>
          <p:cNvPr id="8" name="TextBox 7"/>
          <p:cNvSpPr txBox="1"/>
          <p:nvPr/>
        </p:nvSpPr>
        <p:spPr>
          <a:xfrm>
            <a:off x="4422711" y="5311423"/>
            <a:ext cx="2757714" cy="923330"/>
          </a:xfrm>
          <a:prstGeom prst="rect">
            <a:avLst/>
          </a:prstGeom>
          <a:solidFill>
            <a:schemeClr val="bg1"/>
          </a:solidFill>
          <a:ln>
            <a:noFill/>
          </a:ln>
        </p:spPr>
        <p:txBody>
          <a:bodyPr wrap="square" rtlCol="0">
            <a:spAutoFit/>
          </a:bodyPr>
          <a:lstStyle/>
          <a:p>
            <a:r>
              <a:rPr lang="en-US" b="1" dirty="0" smtClean="0">
                <a:solidFill>
                  <a:schemeClr val="accent1">
                    <a:lumMod val="75000"/>
                  </a:schemeClr>
                </a:solidFill>
              </a:rPr>
              <a:t>Bằng </a:t>
            </a:r>
            <a:r>
              <a:rPr lang="en-US" b="1" dirty="0" err="1" smtClean="0">
                <a:solidFill>
                  <a:schemeClr val="accent1">
                    <a:lumMod val="75000"/>
                  </a:schemeClr>
                </a:solidFill>
              </a:rPr>
              <a:t>chứng</a:t>
            </a:r>
            <a:r>
              <a:rPr lang="en-US" b="1" dirty="0" smtClean="0">
                <a:solidFill>
                  <a:schemeClr val="accent1">
                    <a:lumMod val="75000"/>
                  </a:schemeClr>
                </a:solidFill>
              </a:rPr>
              <a:t> </a:t>
            </a:r>
            <a:r>
              <a:rPr lang="en-US" b="1" dirty="0" err="1" smtClean="0">
                <a:solidFill>
                  <a:schemeClr val="accent1">
                    <a:lumMod val="75000"/>
                  </a:schemeClr>
                </a:solidFill>
              </a:rPr>
              <a:t>đã</a:t>
            </a:r>
            <a:r>
              <a:rPr lang="en-US" b="1" dirty="0" smtClean="0">
                <a:solidFill>
                  <a:schemeClr val="accent1">
                    <a:lumMod val="75000"/>
                  </a:schemeClr>
                </a:solidFill>
              </a:rPr>
              <a:t> </a:t>
            </a:r>
            <a:r>
              <a:rPr lang="en-US" b="1" dirty="0" err="1" smtClean="0">
                <a:solidFill>
                  <a:schemeClr val="accent1">
                    <a:lumMod val="75000"/>
                  </a:schemeClr>
                </a:solidFill>
              </a:rPr>
              <a:t>nhận</a:t>
            </a:r>
            <a:r>
              <a:rPr lang="en-US" b="1" dirty="0" smtClean="0">
                <a:solidFill>
                  <a:schemeClr val="accent1">
                    <a:lumMod val="75000"/>
                  </a:schemeClr>
                </a:solidFill>
              </a:rPr>
              <a:t> </a:t>
            </a:r>
            <a:r>
              <a:rPr lang="en-US" b="1" dirty="0" err="1" smtClean="0">
                <a:solidFill>
                  <a:schemeClr val="accent1">
                    <a:lumMod val="75000"/>
                  </a:schemeClr>
                </a:solidFill>
              </a:rPr>
              <a:t>sản</a:t>
            </a:r>
            <a:r>
              <a:rPr lang="en-US" b="1" dirty="0" smtClean="0">
                <a:solidFill>
                  <a:schemeClr val="accent1">
                    <a:lumMod val="75000"/>
                  </a:schemeClr>
                </a:solidFill>
              </a:rPr>
              <a:t> </a:t>
            </a:r>
            <a:r>
              <a:rPr lang="en-US" b="1" dirty="0" err="1" smtClean="0">
                <a:solidFill>
                  <a:schemeClr val="accent1">
                    <a:lumMod val="75000"/>
                  </a:schemeClr>
                </a:solidFill>
              </a:rPr>
              <a:t>phẩm</a:t>
            </a:r>
            <a:r>
              <a:rPr lang="en-US" b="1" dirty="0" smtClean="0">
                <a:solidFill>
                  <a:schemeClr val="accent1">
                    <a:lumMod val="75000"/>
                  </a:schemeClr>
                </a:solidFill>
              </a:rPr>
              <a:t> </a:t>
            </a:r>
            <a:r>
              <a:rPr lang="en-US" b="1" dirty="0" err="1" smtClean="0">
                <a:solidFill>
                  <a:schemeClr val="accent1">
                    <a:lumMod val="75000"/>
                  </a:schemeClr>
                </a:solidFill>
              </a:rPr>
              <a:t>có</a:t>
            </a:r>
            <a:r>
              <a:rPr lang="en-US" b="1" dirty="0" smtClean="0">
                <a:solidFill>
                  <a:schemeClr val="accent1">
                    <a:lumMod val="75000"/>
                  </a:schemeClr>
                </a:solidFill>
              </a:rPr>
              <a:t> </a:t>
            </a:r>
            <a:r>
              <a:rPr lang="en-US" b="1" dirty="0" err="1" smtClean="0">
                <a:solidFill>
                  <a:schemeClr val="accent1">
                    <a:lumMod val="75000"/>
                  </a:schemeClr>
                </a:solidFill>
              </a:rPr>
              <a:t>chứng</a:t>
            </a:r>
            <a:r>
              <a:rPr lang="en-US" b="1" dirty="0" smtClean="0">
                <a:solidFill>
                  <a:schemeClr val="accent1">
                    <a:lumMod val="75000"/>
                  </a:schemeClr>
                </a:solidFill>
              </a:rPr>
              <a:t> </a:t>
            </a:r>
            <a:r>
              <a:rPr lang="en-US" b="1" dirty="0" err="1" smtClean="0">
                <a:solidFill>
                  <a:schemeClr val="accent1">
                    <a:lumMod val="75000"/>
                  </a:schemeClr>
                </a:solidFill>
              </a:rPr>
              <a:t>nhận</a:t>
            </a:r>
            <a:endParaRPr lang="en-US" b="1" dirty="0" smtClean="0">
              <a:solidFill>
                <a:schemeClr val="accent1">
                  <a:lumMod val="75000"/>
                </a:schemeClr>
              </a:solidFill>
            </a:endParaRPr>
          </a:p>
          <a:p>
            <a:endParaRPr lang="en-US" b="1" dirty="0">
              <a:solidFill>
                <a:schemeClr val="accent1">
                  <a:lumMod val="75000"/>
                </a:schemeClr>
              </a:solidFill>
            </a:endParaRPr>
          </a:p>
        </p:txBody>
      </p:sp>
      <p:sp>
        <p:nvSpPr>
          <p:cNvPr id="9" name="Oval 8"/>
          <p:cNvSpPr/>
          <p:nvPr/>
        </p:nvSpPr>
        <p:spPr>
          <a:xfrm>
            <a:off x="3373395" y="1556953"/>
            <a:ext cx="1322173" cy="1087393"/>
          </a:xfrm>
          <a:prstGeom prst="ellipse">
            <a:avLst/>
          </a:prstGeom>
          <a:noFill/>
          <a:ln>
            <a:solidFill>
              <a:srgbClr val="FF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p:cNvSpPr/>
          <p:nvPr/>
        </p:nvSpPr>
        <p:spPr>
          <a:xfrm>
            <a:off x="584886" y="4341342"/>
            <a:ext cx="1322173" cy="1087393"/>
          </a:xfrm>
          <a:prstGeom prst="ellipse">
            <a:avLst/>
          </a:prstGeom>
          <a:noFill/>
          <a:ln>
            <a:solidFill>
              <a:srgbClr val="FF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76350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Ví</a:t>
            </a:r>
            <a:r>
              <a:rPr lang="en-US" dirty="0" smtClean="0"/>
              <a:t> </a:t>
            </a:r>
            <a:r>
              <a:rPr lang="en-US" dirty="0" err="1" smtClean="0"/>
              <a:t>dụ</a:t>
            </a:r>
            <a:r>
              <a:rPr lang="en-US" dirty="0" smtClean="0"/>
              <a:t>: Bằng </a:t>
            </a:r>
            <a:r>
              <a:rPr lang="en-US" dirty="0" err="1" smtClean="0"/>
              <a:t>chứng</a:t>
            </a:r>
            <a:r>
              <a:rPr lang="en-US" dirty="0" smtClean="0"/>
              <a:t> </a:t>
            </a:r>
            <a:r>
              <a:rPr lang="en-US" dirty="0" err="1" smtClean="0"/>
              <a:t>hợp</a:t>
            </a:r>
            <a:r>
              <a:rPr lang="en-US" dirty="0" smtClean="0"/>
              <a:t> </a:t>
            </a:r>
            <a:r>
              <a:rPr lang="en-US" dirty="0" err="1" smtClean="0"/>
              <a:t>pháp</a:t>
            </a:r>
            <a:r>
              <a:rPr lang="en-US" dirty="0" smtClean="0"/>
              <a:t> </a:t>
            </a:r>
            <a:r>
              <a:rPr lang="en-US" dirty="0" err="1" smtClean="0"/>
              <a:t>về</a:t>
            </a:r>
            <a:r>
              <a:rPr lang="en-US" dirty="0" smtClean="0"/>
              <a:t> </a:t>
            </a:r>
            <a:r>
              <a:rPr lang="en-US" dirty="0" err="1" smtClean="0"/>
              <a:t>gỗ</a:t>
            </a:r>
            <a:r>
              <a:rPr lang="en-US" dirty="0" smtClean="0"/>
              <a:t> </a:t>
            </a:r>
            <a:r>
              <a:rPr lang="en-US" dirty="0" err="1" smtClean="0"/>
              <a:t>khai</a:t>
            </a:r>
            <a:r>
              <a:rPr lang="en-US" dirty="0" smtClean="0"/>
              <a:t> </a:t>
            </a:r>
            <a:r>
              <a:rPr lang="en-US" dirty="0" err="1" smtClean="0"/>
              <a:t>thác</a:t>
            </a:r>
            <a:r>
              <a:rPr lang="en-US" dirty="0" smtClean="0"/>
              <a:t> </a:t>
            </a:r>
            <a:r>
              <a:rPr lang="en-US" dirty="0" err="1" smtClean="0"/>
              <a:t>từ</a:t>
            </a:r>
            <a:r>
              <a:rPr lang="en-US" dirty="0" smtClean="0"/>
              <a:t> </a:t>
            </a:r>
            <a:r>
              <a:rPr lang="en-US" dirty="0" err="1" smtClean="0"/>
              <a:t>rừng</a:t>
            </a:r>
            <a:endParaRPr lang="en-US" dirty="0"/>
          </a:p>
        </p:txBody>
      </p:sp>
      <p:sp>
        <p:nvSpPr>
          <p:cNvPr id="3" name="Slide Number Placeholder 2"/>
          <p:cNvSpPr>
            <a:spLocks noGrp="1"/>
          </p:cNvSpPr>
          <p:nvPr>
            <p:ph type="sldNum" sz="quarter" idx="12"/>
          </p:nvPr>
        </p:nvSpPr>
        <p:spPr/>
        <p:txBody>
          <a:bodyPr/>
          <a:lstStyle/>
          <a:p>
            <a:fld id="{B463BFDE-9CDC-43FB-9D55-25579D371A3C}" type="slidenum">
              <a:rPr lang="en-US" smtClean="0"/>
              <a:pPr/>
              <a:t>46</a:t>
            </a:fld>
            <a:endParaRPr lang="en-US" dirty="0"/>
          </a:p>
        </p:txBody>
      </p:sp>
      <p:sp>
        <p:nvSpPr>
          <p:cNvPr id="9" name="Date Placeholder 8"/>
          <p:cNvSpPr>
            <a:spLocks noGrp="1"/>
          </p:cNvSpPr>
          <p:nvPr>
            <p:ph type="dt" sz="half" idx="10"/>
          </p:nvPr>
        </p:nvSpPr>
        <p:spPr/>
        <p:txBody>
          <a:bodyPr/>
          <a:lstStyle/>
          <a:p>
            <a:fld id="{0C7B6595-C4FA-4805-B6EF-0A8263C57379}" type="datetime5">
              <a:rPr lang="en-GB" smtClean="0"/>
              <a:pPr/>
              <a:t>6-Feb-15</a:t>
            </a:fld>
            <a:endParaRPr lang="en-GB"/>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459" y="1399756"/>
            <a:ext cx="8632825" cy="549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57380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Thông</a:t>
            </a:r>
            <a:r>
              <a:rPr lang="en-GB" dirty="0" smtClean="0"/>
              <a:t> tin </a:t>
            </a:r>
            <a:r>
              <a:rPr lang="en-GB" dirty="0" err="1" smtClean="0"/>
              <a:t>chuỗi</a:t>
            </a:r>
            <a:r>
              <a:rPr lang="en-GB" dirty="0" smtClean="0"/>
              <a:t> </a:t>
            </a:r>
            <a:r>
              <a:rPr lang="en-GB" dirty="0" err="1" smtClean="0"/>
              <a:t>cung</a:t>
            </a:r>
            <a:r>
              <a:rPr lang="en-GB" dirty="0" smtClean="0"/>
              <a:t> </a:t>
            </a:r>
            <a:r>
              <a:rPr lang="en-GB" dirty="0" err="1" smtClean="0"/>
              <a:t>ứng</a:t>
            </a:r>
            <a:r>
              <a:rPr lang="en-GB" dirty="0" smtClean="0"/>
              <a:t> – </a:t>
            </a:r>
            <a:r>
              <a:rPr lang="en-GB" dirty="0" err="1" smtClean="0"/>
              <a:t>bằng</a:t>
            </a:r>
            <a:r>
              <a:rPr lang="en-GB" dirty="0" smtClean="0"/>
              <a:t> </a:t>
            </a:r>
            <a:r>
              <a:rPr lang="en-GB" dirty="0" err="1" smtClean="0"/>
              <a:t>chứng</a:t>
            </a:r>
            <a:r>
              <a:rPr lang="en-GB" dirty="0" smtClean="0"/>
              <a:t> </a:t>
            </a:r>
            <a:r>
              <a:rPr lang="en-GB" dirty="0" err="1" smtClean="0"/>
              <a:t>truy</a:t>
            </a:r>
            <a:r>
              <a:rPr lang="en-GB" dirty="0" smtClean="0"/>
              <a:t> </a:t>
            </a:r>
            <a:r>
              <a:rPr lang="en-GB" dirty="0" err="1" smtClean="0"/>
              <a:t>nguyên</a:t>
            </a:r>
            <a:endParaRPr lang="en-US" dirty="0"/>
          </a:p>
        </p:txBody>
      </p:sp>
      <p:sp>
        <p:nvSpPr>
          <p:cNvPr id="3" name="Content Placeholder 2"/>
          <p:cNvSpPr>
            <a:spLocks noGrp="1"/>
          </p:cNvSpPr>
          <p:nvPr>
            <p:ph idx="1"/>
          </p:nvPr>
        </p:nvSpPr>
        <p:spPr>
          <a:xfrm>
            <a:off x="445476" y="1432560"/>
            <a:ext cx="8546123" cy="5257800"/>
          </a:xfrm>
        </p:spPr>
        <p:txBody>
          <a:bodyPr>
            <a:normAutofit fontScale="92500" lnSpcReduction="10000"/>
          </a:bodyPr>
          <a:lstStyle/>
          <a:p>
            <a:pPr>
              <a:lnSpc>
                <a:spcPct val="90000"/>
              </a:lnSpc>
            </a:pPr>
            <a:r>
              <a:rPr lang="en-GB" dirty="0" err="1" smtClean="0"/>
              <a:t>Truy</a:t>
            </a:r>
            <a:r>
              <a:rPr lang="en-GB" dirty="0" smtClean="0"/>
              <a:t> </a:t>
            </a:r>
            <a:r>
              <a:rPr lang="en-GB" dirty="0" err="1" smtClean="0"/>
              <a:t>xuất</a:t>
            </a:r>
            <a:r>
              <a:rPr lang="en-GB" dirty="0" smtClean="0"/>
              <a:t> </a:t>
            </a:r>
            <a:r>
              <a:rPr lang="en-GB" dirty="0" err="1" smtClean="0"/>
              <a:t>gỗ</a:t>
            </a:r>
            <a:r>
              <a:rPr lang="en-GB" dirty="0" smtClean="0"/>
              <a:t> </a:t>
            </a:r>
            <a:r>
              <a:rPr lang="en-GB" dirty="0" err="1" smtClean="0"/>
              <a:t>tròn</a:t>
            </a:r>
            <a:endParaRPr lang="en-GB" dirty="0"/>
          </a:p>
          <a:p>
            <a:pPr lvl="1">
              <a:lnSpc>
                <a:spcPct val="110000"/>
              </a:lnSpc>
            </a:pPr>
            <a:r>
              <a:rPr lang="en-GB" dirty="0" err="1" smtClean="0"/>
              <a:t>Lý</a:t>
            </a:r>
            <a:r>
              <a:rPr lang="en-GB" dirty="0" smtClean="0"/>
              <a:t> </a:t>
            </a:r>
            <a:r>
              <a:rPr lang="en-GB" dirty="0" err="1" smtClean="0"/>
              <a:t>lịch</a:t>
            </a:r>
            <a:r>
              <a:rPr lang="en-GB" dirty="0" smtClean="0"/>
              <a:t> </a:t>
            </a:r>
            <a:r>
              <a:rPr lang="en-GB" dirty="0" err="1" smtClean="0"/>
              <a:t>gỗ</a:t>
            </a:r>
            <a:r>
              <a:rPr lang="en-GB" dirty="0" smtClean="0"/>
              <a:t> </a:t>
            </a:r>
            <a:r>
              <a:rPr lang="en-GB" dirty="0" err="1" smtClean="0"/>
              <a:t>từ</a:t>
            </a:r>
            <a:r>
              <a:rPr lang="en-GB" dirty="0" smtClean="0"/>
              <a:t> </a:t>
            </a:r>
            <a:r>
              <a:rPr lang="en-GB" dirty="0" err="1" smtClean="0"/>
              <a:t>rừng</a:t>
            </a:r>
            <a:r>
              <a:rPr lang="en-GB" dirty="0" smtClean="0"/>
              <a:t> </a:t>
            </a:r>
            <a:r>
              <a:rPr lang="en-GB" dirty="0" err="1" smtClean="0"/>
              <a:t>có</a:t>
            </a:r>
            <a:r>
              <a:rPr lang="en-GB" dirty="0" smtClean="0"/>
              <a:t> </a:t>
            </a:r>
            <a:r>
              <a:rPr lang="en-GB" dirty="0" err="1" smtClean="0"/>
              <a:t>số</a:t>
            </a:r>
            <a:r>
              <a:rPr lang="en-GB" dirty="0" smtClean="0"/>
              <a:t> </a:t>
            </a:r>
            <a:r>
              <a:rPr lang="en-GB" dirty="0" err="1" smtClean="0"/>
              <a:t>hiệu</a:t>
            </a:r>
            <a:r>
              <a:rPr lang="en-GB" dirty="0" smtClean="0"/>
              <a:t> </a:t>
            </a:r>
            <a:r>
              <a:rPr lang="en-GB" dirty="0" err="1" smtClean="0"/>
              <a:t>lóng</a:t>
            </a:r>
            <a:r>
              <a:rPr lang="en-GB" dirty="0" smtClean="0"/>
              <a:t> </a:t>
            </a:r>
            <a:r>
              <a:rPr lang="en-GB" dirty="0" err="1" smtClean="0"/>
              <a:t>gỗ</a:t>
            </a:r>
            <a:r>
              <a:rPr lang="en-GB" dirty="0" smtClean="0"/>
              <a:t>, </a:t>
            </a:r>
            <a:r>
              <a:rPr lang="en-GB" dirty="0" err="1" smtClean="0"/>
              <a:t>lý</a:t>
            </a:r>
            <a:r>
              <a:rPr lang="en-GB" dirty="0" smtClean="0"/>
              <a:t> </a:t>
            </a:r>
            <a:r>
              <a:rPr lang="en-GB" dirty="0" err="1" smtClean="0"/>
              <a:t>lịch</a:t>
            </a:r>
            <a:r>
              <a:rPr lang="en-GB" dirty="0" smtClean="0"/>
              <a:t> </a:t>
            </a:r>
            <a:r>
              <a:rPr lang="en-GB" dirty="0" err="1" smtClean="0"/>
              <a:t>gỗ</a:t>
            </a:r>
            <a:r>
              <a:rPr lang="en-GB" dirty="0" smtClean="0"/>
              <a:t> </a:t>
            </a:r>
            <a:r>
              <a:rPr lang="en-GB" dirty="0" err="1" smtClean="0"/>
              <a:t>tại</a:t>
            </a:r>
            <a:r>
              <a:rPr lang="en-GB" dirty="0" smtClean="0"/>
              <a:t> </a:t>
            </a:r>
            <a:r>
              <a:rPr lang="en-GB" dirty="0" err="1" smtClean="0"/>
              <a:t>xưởng</a:t>
            </a:r>
            <a:r>
              <a:rPr lang="en-GB" dirty="0" smtClean="0"/>
              <a:t> </a:t>
            </a:r>
            <a:r>
              <a:rPr lang="en-GB" dirty="0" err="1" smtClean="0"/>
              <a:t>xẻ</a:t>
            </a:r>
            <a:r>
              <a:rPr lang="en-GB" dirty="0" smtClean="0"/>
              <a:t> </a:t>
            </a:r>
            <a:r>
              <a:rPr lang="en-GB" dirty="0" err="1" smtClean="0"/>
              <a:t>phải</a:t>
            </a:r>
            <a:r>
              <a:rPr lang="en-GB" dirty="0" smtClean="0"/>
              <a:t> </a:t>
            </a:r>
            <a:r>
              <a:rPr lang="en-GB" dirty="0" err="1" smtClean="0"/>
              <a:t>chứng</a:t>
            </a:r>
            <a:r>
              <a:rPr lang="en-GB" dirty="0" smtClean="0"/>
              <a:t> minh </a:t>
            </a:r>
            <a:r>
              <a:rPr lang="en-GB" dirty="0" err="1" smtClean="0"/>
              <a:t>gỗ</a:t>
            </a:r>
            <a:r>
              <a:rPr lang="en-GB" dirty="0" smtClean="0"/>
              <a:t> </a:t>
            </a:r>
            <a:r>
              <a:rPr lang="en-GB" dirty="0" err="1" smtClean="0"/>
              <a:t>nhập</a:t>
            </a:r>
            <a:r>
              <a:rPr lang="en-GB" dirty="0" smtClean="0"/>
              <a:t> </a:t>
            </a:r>
            <a:r>
              <a:rPr lang="en-GB" dirty="0" err="1" smtClean="0"/>
              <a:t>vào</a:t>
            </a:r>
            <a:r>
              <a:rPr lang="en-GB" dirty="0" smtClean="0"/>
              <a:t> </a:t>
            </a:r>
            <a:r>
              <a:rPr lang="en-GB" dirty="0" err="1" smtClean="0"/>
              <a:t>trùng</a:t>
            </a:r>
            <a:r>
              <a:rPr lang="en-GB" dirty="0" smtClean="0"/>
              <a:t> </a:t>
            </a:r>
            <a:r>
              <a:rPr lang="en-GB" dirty="0" err="1" smtClean="0"/>
              <a:t>với</a:t>
            </a:r>
            <a:r>
              <a:rPr lang="en-GB" dirty="0" smtClean="0"/>
              <a:t> </a:t>
            </a:r>
            <a:r>
              <a:rPr lang="en-GB" dirty="0" err="1" smtClean="0"/>
              <a:t>lóng</a:t>
            </a:r>
            <a:r>
              <a:rPr lang="en-GB" dirty="0" smtClean="0"/>
              <a:t> </a:t>
            </a:r>
            <a:r>
              <a:rPr lang="en-GB" dirty="0" err="1" smtClean="0"/>
              <a:t>gỗ</a:t>
            </a:r>
            <a:r>
              <a:rPr lang="en-GB" dirty="0" smtClean="0"/>
              <a:t> </a:t>
            </a:r>
            <a:r>
              <a:rPr lang="en-GB" dirty="0" err="1" smtClean="0"/>
              <a:t>trong</a:t>
            </a:r>
            <a:r>
              <a:rPr lang="en-GB" dirty="0" smtClean="0"/>
              <a:t> </a:t>
            </a:r>
            <a:r>
              <a:rPr lang="en-GB" dirty="0" err="1" smtClean="0"/>
              <a:t>lý</a:t>
            </a:r>
            <a:r>
              <a:rPr lang="en-GB" dirty="0" smtClean="0"/>
              <a:t> </a:t>
            </a:r>
            <a:r>
              <a:rPr lang="en-GB" dirty="0" err="1" smtClean="0"/>
              <a:t>lịch</a:t>
            </a:r>
            <a:r>
              <a:rPr lang="en-GB" dirty="0" smtClean="0"/>
              <a:t> </a:t>
            </a:r>
            <a:r>
              <a:rPr lang="en-GB" dirty="0" err="1" smtClean="0"/>
              <a:t>từ</a:t>
            </a:r>
            <a:r>
              <a:rPr lang="en-GB" dirty="0" smtClean="0"/>
              <a:t> </a:t>
            </a:r>
            <a:r>
              <a:rPr lang="en-GB" dirty="0" err="1" smtClean="0"/>
              <a:t>rừng</a:t>
            </a:r>
            <a:r>
              <a:rPr lang="en-GB" dirty="0" smtClean="0"/>
              <a:t>, </a:t>
            </a:r>
            <a:r>
              <a:rPr lang="en-GB" dirty="0" err="1" smtClean="0"/>
              <a:t>lập</a:t>
            </a:r>
            <a:r>
              <a:rPr lang="en-GB" dirty="0" smtClean="0"/>
              <a:t> </a:t>
            </a:r>
            <a:r>
              <a:rPr lang="en-GB" dirty="0" err="1" smtClean="0"/>
              <a:t>bảng</a:t>
            </a:r>
            <a:r>
              <a:rPr lang="en-GB" dirty="0" smtClean="0"/>
              <a:t> </a:t>
            </a:r>
            <a:r>
              <a:rPr lang="en-GB" dirty="0" err="1" smtClean="0"/>
              <a:t>kê</a:t>
            </a:r>
            <a:r>
              <a:rPr lang="en-GB" dirty="0" smtClean="0"/>
              <a:t> </a:t>
            </a:r>
            <a:r>
              <a:rPr lang="en-GB" dirty="0" err="1" smtClean="0"/>
              <a:t>của</a:t>
            </a:r>
            <a:r>
              <a:rPr lang="en-GB" dirty="0" smtClean="0"/>
              <a:t> </a:t>
            </a:r>
            <a:r>
              <a:rPr lang="en-GB" dirty="0" err="1" smtClean="0"/>
              <a:t>xưởng</a:t>
            </a:r>
            <a:r>
              <a:rPr lang="en-GB" dirty="0" smtClean="0"/>
              <a:t> </a:t>
            </a:r>
            <a:r>
              <a:rPr lang="en-GB" dirty="0" err="1" smtClean="0"/>
              <a:t>xẻ</a:t>
            </a:r>
            <a:r>
              <a:rPr lang="en-GB" dirty="0" smtClean="0"/>
              <a:t> </a:t>
            </a:r>
            <a:r>
              <a:rPr lang="en-GB" dirty="0" err="1" smtClean="0"/>
              <a:t>trong</a:t>
            </a:r>
            <a:r>
              <a:rPr lang="en-GB" dirty="0" smtClean="0"/>
              <a:t> </a:t>
            </a:r>
            <a:r>
              <a:rPr lang="en-GB" dirty="0" err="1" smtClean="0"/>
              <a:t>đó</a:t>
            </a:r>
            <a:r>
              <a:rPr lang="en-GB" dirty="0" smtClean="0"/>
              <a:t> </a:t>
            </a:r>
            <a:r>
              <a:rPr lang="en-GB" dirty="0" err="1" smtClean="0"/>
              <a:t>có</a:t>
            </a:r>
            <a:r>
              <a:rPr lang="en-GB" dirty="0" smtClean="0"/>
              <a:t> </a:t>
            </a:r>
            <a:r>
              <a:rPr lang="en-GB" dirty="0" err="1" smtClean="0"/>
              <a:t>số</a:t>
            </a:r>
            <a:r>
              <a:rPr lang="en-GB" dirty="0" smtClean="0"/>
              <a:t> </a:t>
            </a:r>
            <a:r>
              <a:rPr lang="en-GB" dirty="0" err="1" smtClean="0"/>
              <a:t>hiệu</a:t>
            </a:r>
            <a:r>
              <a:rPr lang="en-GB" dirty="0" smtClean="0"/>
              <a:t> </a:t>
            </a:r>
            <a:r>
              <a:rPr lang="en-GB" dirty="0" err="1" smtClean="0"/>
              <a:t>lóng</a:t>
            </a:r>
            <a:r>
              <a:rPr lang="en-GB" dirty="0" smtClean="0"/>
              <a:t> </a:t>
            </a:r>
            <a:r>
              <a:rPr lang="en-GB" dirty="0" err="1" smtClean="0"/>
              <a:t>gỗ</a:t>
            </a:r>
            <a:endParaRPr lang="en-GB" dirty="0" smtClean="0"/>
          </a:p>
          <a:p>
            <a:pPr>
              <a:lnSpc>
                <a:spcPct val="90000"/>
              </a:lnSpc>
            </a:pPr>
            <a:r>
              <a:rPr lang="en-GB" dirty="0" err="1" smtClean="0"/>
              <a:t>Hệ</a:t>
            </a:r>
            <a:r>
              <a:rPr lang="en-GB" dirty="0" smtClean="0"/>
              <a:t> </a:t>
            </a:r>
            <a:r>
              <a:rPr lang="en-GB" dirty="0" err="1" smtClean="0"/>
              <a:t>thống</a:t>
            </a:r>
            <a:r>
              <a:rPr lang="en-GB" dirty="0" smtClean="0"/>
              <a:t> </a:t>
            </a:r>
            <a:r>
              <a:rPr lang="en-GB" dirty="0" err="1" smtClean="0"/>
              <a:t>nội</a:t>
            </a:r>
            <a:r>
              <a:rPr lang="en-GB" dirty="0" smtClean="0"/>
              <a:t> </a:t>
            </a:r>
            <a:r>
              <a:rPr lang="en-GB" dirty="0" err="1" smtClean="0"/>
              <a:t>bộ</a:t>
            </a:r>
            <a:r>
              <a:rPr lang="en-GB" dirty="0" smtClean="0"/>
              <a:t> </a:t>
            </a:r>
            <a:r>
              <a:rPr lang="en-GB" dirty="0" err="1" smtClean="0"/>
              <a:t>của</a:t>
            </a:r>
            <a:r>
              <a:rPr lang="en-GB" dirty="0" smtClean="0"/>
              <a:t> </a:t>
            </a:r>
            <a:r>
              <a:rPr lang="en-GB" dirty="0" err="1" smtClean="0"/>
              <a:t>xưởng</a:t>
            </a:r>
            <a:r>
              <a:rPr lang="en-GB" dirty="0" smtClean="0"/>
              <a:t> </a:t>
            </a:r>
            <a:r>
              <a:rPr lang="en-GB" dirty="0" err="1" smtClean="0"/>
              <a:t>xẻ</a:t>
            </a:r>
            <a:r>
              <a:rPr lang="en-GB" dirty="0" smtClean="0"/>
              <a:t>: </a:t>
            </a:r>
            <a:r>
              <a:rPr lang="en-GB" dirty="0" err="1" smtClean="0"/>
              <a:t>phân</a:t>
            </a:r>
            <a:r>
              <a:rPr lang="en-GB" dirty="0" smtClean="0"/>
              <a:t> </a:t>
            </a:r>
            <a:r>
              <a:rPr lang="en-GB" dirty="0" err="1" smtClean="0"/>
              <a:t>tách</a:t>
            </a:r>
            <a:r>
              <a:rPr lang="en-GB" dirty="0" smtClean="0"/>
              <a:t> </a:t>
            </a:r>
            <a:r>
              <a:rPr lang="en-GB" dirty="0" err="1" smtClean="0"/>
              <a:t>nguyên</a:t>
            </a:r>
            <a:r>
              <a:rPr lang="en-GB" dirty="0" smtClean="0"/>
              <a:t> </a:t>
            </a:r>
            <a:r>
              <a:rPr lang="en-GB" dirty="0" err="1" smtClean="0"/>
              <a:t>liệu</a:t>
            </a:r>
            <a:r>
              <a:rPr lang="en-GB" dirty="0" smtClean="0"/>
              <a:t> </a:t>
            </a:r>
            <a:r>
              <a:rPr lang="en-GB" dirty="0" err="1" smtClean="0"/>
              <a:t>thế</a:t>
            </a:r>
            <a:r>
              <a:rPr lang="en-GB" dirty="0" smtClean="0"/>
              <a:t> </a:t>
            </a:r>
            <a:r>
              <a:rPr lang="en-GB" dirty="0" err="1" smtClean="0"/>
              <a:t>nào</a:t>
            </a:r>
            <a:r>
              <a:rPr lang="en-GB" dirty="0" smtClean="0"/>
              <a:t>?</a:t>
            </a:r>
            <a:endParaRPr lang="en-GB" dirty="0"/>
          </a:p>
          <a:p>
            <a:pPr lvl="1">
              <a:lnSpc>
                <a:spcPct val="90000"/>
              </a:lnSpc>
            </a:pPr>
            <a:r>
              <a:rPr lang="en-GB" dirty="0" smtClean="0"/>
              <a:t>Quy </a:t>
            </a:r>
            <a:r>
              <a:rPr lang="en-GB" dirty="0" err="1" smtClean="0"/>
              <a:t>trình</a:t>
            </a:r>
            <a:r>
              <a:rPr lang="en-GB" dirty="0" smtClean="0"/>
              <a:t> </a:t>
            </a:r>
            <a:r>
              <a:rPr lang="en-GB" dirty="0" err="1" smtClean="0"/>
              <a:t>bằng</a:t>
            </a:r>
            <a:r>
              <a:rPr lang="en-GB" dirty="0" smtClean="0"/>
              <a:t> </a:t>
            </a:r>
            <a:r>
              <a:rPr lang="en-GB" dirty="0" err="1" smtClean="0"/>
              <a:t>văn</a:t>
            </a:r>
            <a:r>
              <a:rPr lang="en-GB" dirty="0" smtClean="0"/>
              <a:t> </a:t>
            </a:r>
            <a:r>
              <a:rPr lang="en-GB" dirty="0" err="1" smtClean="0"/>
              <a:t>bản</a:t>
            </a:r>
            <a:r>
              <a:rPr lang="en-GB" dirty="0" smtClean="0"/>
              <a:t> </a:t>
            </a:r>
            <a:r>
              <a:rPr lang="en-GB" dirty="0" err="1" smtClean="0"/>
              <a:t>và</a:t>
            </a:r>
            <a:r>
              <a:rPr lang="en-GB" dirty="0" smtClean="0"/>
              <a:t> </a:t>
            </a:r>
            <a:r>
              <a:rPr lang="en-GB" dirty="0" err="1" smtClean="0"/>
              <a:t>bằng</a:t>
            </a:r>
            <a:r>
              <a:rPr lang="en-GB" dirty="0" smtClean="0"/>
              <a:t> </a:t>
            </a:r>
            <a:r>
              <a:rPr lang="en-GB" dirty="0" err="1" smtClean="0"/>
              <a:t>chứng</a:t>
            </a:r>
            <a:r>
              <a:rPr lang="en-GB" dirty="0" smtClean="0"/>
              <a:t> </a:t>
            </a:r>
            <a:r>
              <a:rPr lang="en-GB" dirty="0" err="1" smtClean="0"/>
              <a:t>đánh</a:t>
            </a:r>
            <a:r>
              <a:rPr lang="en-GB" dirty="0" smtClean="0"/>
              <a:t> </a:t>
            </a:r>
            <a:r>
              <a:rPr lang="en-GB" dirty="0" err="1" smtClean="0"/>
              <a:t>giá</a:t>
            </a:r>
            <a:endParaRPr lang="en-GB" dirty="0" smtClean="0"/>
          </a:p>
          <a:p>
            <a:r>
              <a:rPr lang="en-GB" dirty="0" err="1" smtClean="0"/>
              <a:t>Vận</a:t>
            </a:r>
            <a:r>
              <a:rPr lang="en-GB" dirty="0" smtClean="0"/>
              <a:t> </a:t>
            </a:r>
            <a:r>
              <a:rPr lang="en-GB" dirty="0" err="1" smtClean="0"/>
              <a:t>đơn</a:t>
            </a:r>
            <a:endParaRPr lang="en-GB" dirty="0" smtClean="0"/>
          </a:p>
          <a:p>
            <a:r>
              <a:rPr lang="en-GB" dirty="0" smtClean="0"/>
              <a:t>Hồ </a:t>
            </a:r>
            <a:r>
              <a:rPr lang="en-GB" dirty="0" err="1" smtClean="0"/>
              <a:t>sơ</a:t>
            </a:r>
            <a:r>
              <a:rPr lang="en-GB" dirty="0" smtClean="0"/>
              <a:t> </a:t>
            </a:r>
            <a:r>
              <a:rPr lang="en-GB" dirty="0" err="1" smtClean="0"/>
              <a:t>vận</a:t>
            </a:r>
            <a:r>
              <a:rPr lang="en-GB" dirty="0" smtClean="0"/>
              <a:t> </a:t>
            </a:r>
            <a:r>
              <a:rPr lang="en-GB" dirty="0" err="1" smtClean="0"/>
              <a:t>chuyển</a:t>
            </a:r>
            <a:r>
              <a:rPr lang="en-GB" dirty="0" smtClean="0"/>
              <a:t> </a:t>
            </a:r>
            <a:r>
              <a:rPr lang="en-GB" dirty="0" err="1" smtClean="0"/>
              <a:t>và</a:t>
            </a:r>
            <a:r>
              <a:rPr lang="en-GB" dirty="0" smtClean="0"/>
              <a:t> </a:t>
            </a:r>
            <a:r>
              <a:rPr lang="en-GB" dirty="0" err="1" smtClean="0"/>
              <a:t>giao</a:t>
            </a:r>
            <a:r>
              <a:rPr lang="en-GB" dirty="0" smtClean="0"/>
              <a:t> </a:t>
            </a:r>
            <a:r>
              <a:rPr lang="en-GB" dirty="0" err="1" smtClean="0"/>
              <a:t>nhận</a:t>
            </a:r>
            <a:endParaRPr lang="en-GB" dirty="0"/>
          </a:p>
          <a:p>
            <a:pPr lvl="1"/>
            <a:r>
              <a:rPr lang="en-GB" dirty="0" err="1" smtClean="0"/>
              <a:t>Hóa</a:t>
            </a:r>
            <a:r>
              <a:rPr lang="en-GB" dirty="0" smtClean="0"/>
              <a:t> </a:t>
            </a:r>
            <a:r>
              <a:rPr lang="en-GB" dirty="0" err="1" smtClean="0"/>
              <a:t>đơn</a:t>
            </a:r>
            <a:r>
              <a:rPr lang="en-GB" dirty="0" smtClean="0"/>
              <a:t>, </a:t>
            </a:r>
            <a:r>
              <a:rPr lang="en-GB" dirty="0" err="1" smtClean="0"/>
              <a:t>phiếu</a:t>
            </a:r>
            <a:r>
              <a:rPr lang="en-GB" dirty="0" smtClean="0"/>
              <a:t> </a:t>
            </a:r>
            <a:r>
              <a:rPr lang="en-GB" dirty="0" err="1" smtClean="0"/>
              <a:t>giao</a:t>
            </a:r>
            <a:r>
              <a:rPr lang="en-GB" dirty="0" smtClean="0"/>
              <a:t> </a:t>
            </a:r>
            <a:r>
              <a:rPr lang="en-GB" dirty="0" err="1" smtClean="0"/>
              <a:t>nhận</a:t>
            </a:r>
            <a:endParaRPr lang="en-GB" dirty="0"/>
          </a:p>
          <a:p>
            <a:r>
              <a:rPr lang="en-GB" dirty="0" err="1" smtClean="0"/>
              <a:t>Giấy</a:t>
            </a:r>
            <a:r>
              <a:rPr lang="en-GB" dirty="0" smtClean="0"/>
              <a:t> </a:t>
            </a:r>
            <a:r>
              <a:rPr lang="en-GB" dirty="0" err="1" smtClean="0"/>
              <a:t>phép</a:t>
            </a:r>
            <a:r>
              <a:rPr lang="en-GB" dirty="0" smtClean="0"/>
              <a:t> </a:t>
            </a:r>
            <a:r>
              <a:rPr lang="en-GB" dirty="0" err="1" smtClean="0"/>
              <a:t>xuất</a:t>
            </a:r>
            <a:r>
              <a:rPr lang="en-GB" dirty="0" smtClean="0"/>
              <a:t> </a:t>
            </a:r>
            <a:r>
              <a:rPr lang="en-GB" dirty="0" err="1" smtClean="0"/>
              <a:t>khẩu</a:t>
            </a:r>
            <a:endParaRPr lang="en-GB" dirty="0"/>
          </a:p>
          <a:p>
            <a:pPr lvl="1"/>
            <a:r>
              <a:rPr lang="en-GB" dirty="0" err="1" smtClean="0"/>
              <a:t>Thông</a:t>
            </a:r>
            <a:r>
              <a:rPr lang="en-GB" dirty="0" smtClean="0"/>
              <a:t> tin </a:t>
            </a:r>
            <a:r>
              <a:rPr lang="en-GB" dirty="0" err="1" smtClean="0"/>
              <a:t>có</a:t>
            </a:r>
            <a:r>
              <a:rPr lang="en-GB" dirty="0" smtClean="0"/>
              <a:t> ý </a:t>
            </a:r>
            <a:r>
              <a:rPr lang="en-GB" dirty="0" err="1" smtClean="0"/>
              <a:t>nghĩa</a:t>
            </a:r>
            <a:r>
              <a:rPr lang="en-GB" dirty="0" smtClean="0"/>
              <a:t>, </a:t>
            </a:r>
            <a:r>
              <a:rPr lang="en-GB" dirty="0" err="1" smtClean="0"/>
              <a:t>thông</a:t>
            </a:r>
            <a:r>
              <a:rPr lang="en-GB" dirty="0" smtClean="0"/>
              <a:t> tin </a:t>
            </a:r>
            <a:r>
              <a:rPr lang="en-GB" dirty="0" err="1" smtClean="0"/>
              <a:t>ngày</a:t>
            </a:r>
            <a:r>
              <a:rPr lang="en-GB" dirty="0" smtClean="0"/>
              <a:t> </a:t>
            </a:r>
            <a:r>
              <a:rPr lang="en-GB" dirty="0" err="1" smtClean="0"/>
              <a:t>tháng</a:t>
            </a:r>
            <a:r>
              <a:rPr lang="en-GB" dirty="0" smtClean="0"/>
              <a:t> – </a:t>
            </a:r>
            <a:r>
              <a:rPr lang="en-GB" dirty="0" err="1" smtClean="0"/>
              <a:t>hàng</a:t>
            </a:r>
            <a:r>
              <a:rPr lang="en-GB" dirty="0" smtClean="0"/>
              <a:t> </a:t>
            </a:r>
            <a:r>
              <a:rPr lang="en-GB" dirty="0" err="1" smtClean="0"/>
              <a:t>hóa</a:t>
            </a:r>
            <a:r>
              <a:rPr lang="en-GB" dirty="0" smtClean="0"/>
              <a:t>  </a:t>
            </a:r>
            <a:r>
              <a:rPr lang="en-GB" dirty="0" err="1" smtClean="0"/>
              <a:t>khớp</a:t>
            </a:r>
            <a:r>
              <a:rPr lang="en-GB" dirty="0"/>
              <a:t> </a:t>
            </a:r>
            <a:r>
              <a:rPr lang="en-GB" dirty="0" err="1" smtClean="0"/>
              <a:t>nhau</a:t>
            </a:r>
            <a:endParaRPr lang="en-GB" dirty="0"/>
          </a:p>
          <a:p>
            <a:r>
              <a:rPr lang="en-US" dirty="0" err="1" smtClean="0"/>
              <a:t>Hồ</a:t>
            </a:r>
            <a:r>
              <a:rPr lang="en-US" dirty="0" smtClean="0"/>
              <a:t> </a:t>
            </a:r>
            <a:r>
              <a:rPr lang="en-US" dirty="0" err="1" smtClean="0"/>
              <a:t>sơ</a:t>
            </a:r>
            <a:r>
              <a:rPr lang="en-US" dirty="0" smtClean="0"/>
              <a:t> </a:t>
            </a:r>
            <a:r>
              <a:rPr lang="en-US" dirty="0" err="1" smtClean="0"/>
              <a:t>truy</a:t>
            </a:r>
            <a:r>
              <a:rPr lang="en-US" dirty="0" smtClean="0"/>
              <a:t> </a:t>
            </a:r>
            <a:r>
              <a:rPr lang="en-US" dirty="0" err="1" smtClean="0"/>
              <a:t>nguyên</a:t>
            </a:r>
            <a:r>
              <a:rPr lang="en-US" dirty="0" smtClean="0"/>
              <a:t> / </a:t>
            </a:r>
            <a:r>
              <a:rPr lang="en-US" dirty="0" err="1" smtClean="0"/>
              <a:t>quản</a:t>
            </a:r>
            <a:r>
              <a:rPr lang="en-US" dirty="0" smtClean="0"/>
              <a:t> </a:t>
            </a:r>
            <a:r>
              <a:rPr lang="en-US" dirty="0" err="1" smtClean="0"/>
              <a:t>lý</a:t>
            </a:r>
            <a:r>
              <a:rPr lang="en-US" dirty="0" smtClean="0"/>
              <a:t> </a:t>
            </a:r>
            <a:r>
              <a:rPr lang="en-US" dirty="0" err="1" smtClean="0"/>
              <a:t>nguồn</a:t>
            </a:r>
            <a:r>
              <a:rPr lang="en-US" dirty="0" smtClean="0"/>
              <a:t> </a:t>
            </a:r>
            <a:r>
              <a:rPr lang="en-US" dirty="0" err="1" smtClean="0"/>
              <a:t>gốc</a:t>
            </a:r>
            <a:r>
              <a:rPr lang="en-US" dirty="0" smtClean="0"/>
              <a:t> </a:t>
            </a:r>
            <a:r>
              <a:rPr lang="en-US" dirty="0" err="1" smtClean="0"/>
              <a:t>gỗ</a:t>
            </a:r>
            <a:r>
              <a:rPr lang="en-US" dirty="0" smtClean="0"/>
              <a:t> </a:t>
            </a:r>
            <a:endParaRPr lang="en-US" dirty="0"/>
          </a:p>
          <a:p>
            <a:endParaRPr lang="en-US" dirty="0"/>
          </a:p>
        </p:txBody>
      </p:sp>
      <p:sp>
        <p:nvSpPr>
          <p:cNvPr id="4" name="Slide Number Placeholder 3"/>
          <p:cNvSpPr>
            <a:spLocks noGrp="1"/>
          </p:cNvSpPr>
          <p:nvPr>
            <p:ph type="sldNum" sz="quarter" idx="12"/>
          </p:nvPr>
        </p:nvSpPr>
        <p:spPr/>
        <p:txBody>
          <a:bodyPr/>
          <a:lstStyle/>
          <a:p>
            <a:fld id="{B463BFDE-9CDC-43FB-9D55-25579D371A3C}" type="slidenum">
              <a:rPr lang="en-US" smtClean="0"/>
              <a:pPr/>
              <a:t>47</a:t>
            </a:fld>
            <a:endParaRPr lang="en-US" dirty="0"/>
          </a:p>
        </p:txBody>
      </p:sp>
    </p:spTree>
    <p:extLst>
      <p:ext uri="{BB962C8B-B14F-4D97-AF65-F5344CB8AC3E}">
        <p14:creationId xmlns:p14="http://schemas.microsoft.com/office/powerpoint/2010/main" val="37781491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C086899-34D2-4DA1-BEAD-D1786B536AE3}" type="slidenum">
              <a:rPr lang="en-US" smtClean="0"/>
              <a:pPr/>
              <a:t>48</a:t>
            </a:fld>
            <a:endParaRPr lang="en-US" dirty="0"/>
          </a:p>
        </p:txBody>
      </p:sp>
      <p:sp>
        <p:nvSpPr>
          <p:cNvPr id="5" name="Date Placeholder 4"/>
          <p:cNvSpPr>
            <a:spLocks noGrp="1"/>
          </p:cNvSpPr>
          <p:nvPr>
            <p:ph type="dt" sz="half" idx="10"/>
          </p:nvPr>
        </p:nvSpPr>
        <p:spPr/>
        <p:txBody>
          <a:bodyPr/>
          <a:lstStyle/>
          <a:p>
            <a:fld id="{B6BB2DD7-B653-44F8-9C8C-C46537BB1301}" type="datetime5">
              <a:rPr lang="en-GB" smtClean="0"/>
              <a:pPr/>
              <a:t>6-Feb-15</a:t>
            </a:fld>
            <a:endParaRPr lang="en-GB"/>
          </a:p>
        </p:txBody>
      </p:sp>
      <p:sp>
        <p:nvSpPr>
          <p:cNvPr id="6" name="Content Placeholder 5"/>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44624"/>
            <a:ext cx="9315450" cy="665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5819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6" y="-12701"/>
            <a:ext cx="9144000" cy="687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6752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61" y="2657090"/>
            <a:ext cx="700130" cy="1053991"/>
          </a:xfrm>
          <a:prstGeom prst="rect">
            <a:avLst/>
          </a:prstGeom>
        </p:spPr>
      </p:pic>
      <p:sp>
        <p:nvSpPr>
          <p:cNvPr id="40" name="Rectangle 3"/>
          <p:cNvSpPr>
            <a:spLocks noGrp="1" noChangeArrowheads="1"/>
          </p:cNvSpPr>
          <p:nvPr>
            <p:ph idx="1"/>
          </p:nvPr>
        </p:nvSpPr>
        <p:spPr>
          <a:xfrm>
            <a:off x="3456533" y="5120336"/>
            <a:ext cx="3556094" cy="1737664"/>
          </a:xfrm>
        </p:spPr>
        <p:txBody>
          <a:bodyPr>
            <a:noAutofit/>
          </a:bodyPr>
          <a:lstStyle/>
          <a:p>
            <a:pPr marL="0" indent="0" algn="ctr">
              <a:lnSpc>
                <a:spcPct val="100000"/>
              </a:lnSpc>
              <a:buNone/>
            </a:pPr>
            <a:r>
              <a:rPr lang="en-GB" sz="1600" b="1" dirty="0" err="1" smtClean="0"/>
              <a:t>Chứng</a:t>
            </a:r>
            <a:r>
              <a:rPr lang="en-GB" sz="1600" b="1" dirty="0" smtClean="0"/>
              <a:t> </a:t>
            </a:r>
            <a:r>
              <a:rPr lang="en-GB" sz="1600" b="1" dirty="0" err="1" smtClean="0"/>
              <a:t>nhận</a:t>
            </a:r>
            <a:r>
              <a:rPr lang="en-GB" sz="1600" b="1" dirty="0" smtClean="0"/>
              <a:t> </a:t>
            </a:r>
            <a:r>
              <a:rPr lang="en-GB" sz="1600" b="1" dirty="0" err="1" smtClean="0"/>
              <a:t>chuỗi</a:t>
            </a:r>
            <a:r>
              <a:rPr lang="en-GB" sz="1600" b="1" dirty="0" smtClean="0"/>
              <a:t> </a:t>
            </a:r>
            <a:r>
              <a:rPr lang="en-GB" sz="1600" b="1" dirty="0" err="1" smtClean="0"/>
              <a:t>hành</a:t>
            </a:r>
            <a:r>
              <a:rPr lang="en-GB" sz="1600" b="1" dirty="0" smtClean="0"/>
              <a:t> </a:t>
            </a:r>
            <a:r>
              <a:rPr lang="en-GB" sz="1600" b="1" dirty="0" err="1" smtClean="0"/>
              <a:t>trình</a:t>
            </a:r>
            <a:r>
              <a:rPr lang="en-GB" sz="1600" b="1" dirty="0" smtClean="0"/>
              <a:t> </a:t>
            </a:r>
            <a:r>
              <a:rPr lang="en-GB" sz="1600" b="1" dirty="0" err="1" smtClean="0"/>
              <a:t>sản</a:t>
            </a:r>
            <a:r>
              <a:rPr lang="en-GB" sz="1600" b="1" dirty="0" smtClean="0"/>
              <a:t> </a:t>
            </a:r>
            <a:r>
              <a:rPr lang="en-GB" sz="1600" b="1" dirty="0" err="1" smtClean="0"/>
              <a:t>phẩm</a:t>
            </a:r>
            <a:r>
              <a:rPr lang="en-GB" sz="1600" b="1" dirty="0" smtClean="0"/>
              <a:t>:</a:t>
            </a:r>
            <a:r>
              <a:rPr lang="en-GB" sz="1600" dirty="0" smtClean="0"/>
              <a:t> </a:t>
            </a:r>
            <a:r>
              <a:rPr lang="en-GB" sz="1600" dirty="0"/>
              <a:t/>
            </a:r>
            <a:br>
              <a:rPr lang="en-GB" sz="1600" dirty="0"/>
            </a:br>
            <a:r>
              <a:rPr lang="en-GB" sz="1600" dirty="0" err="1" smtClean="0"/>
              <a:t>Cách</a:t>
            </a:r>
            <a:r>
              <a:rPr lang="en-GB" sz="1600" dirty="0" smtClean="0"/>
              <a:t> </a:t>
            </a:r>
            <a:r>
              <a:rPr lang="en-GB" sz="1600" dirty="0" err="1" smtClean="0"/>
              <a:t>thức</a:t>
            </a:r>
            <a:r>
              <a:rPr lang="en-GB" sz="1600" dirty="0" smtClean="0"/>
              <a:t> </a:t>
            </a:r>
            <a:r>
              <a:rPr lang="en-GB" sz="1600" dirty="0" err="1" smtClean="0"/>
              <a:t>truy</a:t>
            </a:r>
            <a:r>
              <a:rPr lang="en-GB" sz="1600" dirty="0" smtClean="0"/>
              <a:t> </a:t>
            </a:r>
            <a:r>
              <a:rPr lang="en-GB" sz="1600" dirty="0" err="1" smtClean="0"/>
              <a:t>nguyên</a:t>
            </a:r>
            <a:r>
              <a:rPr lang="en-GB" sz="1600" dirty="0" smtClean="0"/>
              <a:t> </a:t>
            </a:r>
            <a:r>
              <a:rPr lang="en-GB" sz="1600" dirty="0" err="1" smtClean="0"/>
              <a:t>nguồn</a:t>
            </a:r>
            <a:r>
              <a:rPr lang="en-GB" sz="1600" dirty="0" smtClean="0"/>
              <a:t> </a:t>
            </a:r>
            <a:r>
              <a:rPr lang="en-GB" sz="1600" dirty="0" err="1" smtClean="0"/>
              <a:t>gốc</a:t>
            </a:r>
            <a:r>
              <a:rPr lang="en-GB" sz="1600" dirty="0" smtClean="0"/>
              <a:t> </a:t>
            </a:r>
            <a:r>
              <a:rPr lang="en-GB" sz="1600" dirty="0" err="1" smtClean="0"/>
              <a:t>gỗ</a:t>
            </a:r>
            <a:r>
              <a:rPr lang="en-GB" sz="1600" dirty="0" smtClean="0"/>
              <a:t> </a:t>
            </a:r>
            <a:r>
              <a:rPr lang="en-GB" sz="1600" dirty="0" err="1" smtClean="0"/>
              <a:t>trên</a:t>
            </a:r>
            <a:r>
              <a:rPr lang="en-GB" sz="1600" dirty="0" smtClean="0"/>
              <a:t> </a:t>
            </a:r>
            <a:r>
              <a:rPr lang="en-GB" sz="1600" dirty="0" err="1" smtClean="0"/>
              <a:t>chuỗi</a:t>
            </a:r>
            <a:r>
              <a:rPr lang="en-GB" sz="1600" dirty="0" smtClean="0"/>
              <a:t> </a:t>
            </a:r>
            <a:r>
              <a:rPr lang="en-GB" sz="1600" dirty="0" err="1" smtClean="0"/>
              <a:t>cung</a:t>
            </a:r>
            <a:r>
              <a:rPr lang="en-GB" sz="1600" dirty="0" smtClean="0"/>
              <a:t> </a:t>
            </a:r>
            <a:r>
              <a:rPr lang="en-GB" sz="1600" dirty="0" err="1" smtClean="0"/>
              <a:t>ứng</a:t>
            </a:r>
            <a:r>
              <a:rPr lang="en-GB" sz="1600" dirty="0" smtClean="0"/>
              <a:t> </a:t>
            </a:r>
            <a:r>
              <a:rPr lang="en-GB" sz="1600" dirty="0" err="1" smtClean="0"/>
              <a:t>từ</a:t>
            </a:r>
            <a:r>
              <a:rPr lang="en-GB" sz="1600" dirty="0" smtClean="0"/>
              <a:t> </a:t>
            </a:r>
            <a:r>
              <a:rPr lang="en-GB" sz="1600" dirty="0" err="1" smtClean="0"/>
              <a:t>rừng</a:t>
            </a:r>
            <a:r>
              <a:rPr lang="en-GB" sz="1600" dirty="0" smtClean="0"/>
              <a:t> </a:t>
            </a:r>
            <a:r>
              <a:rPr lang="en-GB" sz="1600" dirty="0" err="1" smtClean="0"/>
              <a:t>tới</a:t>
            </a:r>
            <a:r>
              <a:rPr lang="en-GB" sz="1600" dirty="0" smtClean="0"/>
              <a:t> </a:t>
            </a:r>
            <a:r>
              <a:rPr lang="en-GB" sz="1600" dirty="0" err="1" smtClean="0"/>
              <a:t>người</a:t>
            </a:r>
            <a:r>
              <a:rPr lang="en-GB" sz="1600" dirty="0" smtClean="0"/>
              <a:t> </a:t>
            </a:r>
            <a:r>
              <a:rPr lang="en-GB" sz="1600" dirty="0" err="1" smtClean="0"/>
              <a:t>sử</a:t>
            </a:r>
            <a:r>
              <a:rPr lang="en-GB" sz="1600" dirty="0" smtClean="0"/>
              <a:t> </a:t>
            </a:r>
            <a:r>
              <a:rPr lang="en-GB" sz="1600" dirty="0" err="1" smtClean="0"/>
              <a:t>dụng</a:t>
            </a:r>
            <a:r>
              <a:rPr lang="en-GB" sz="1600" dirty="0" smtClean="0"/>
              <a:t> </a:t>
            </a:r>
            <a:r>
              <a:rPr lang="en-GB" sz="1600" dirty="0" err="1" smtClean="0"/>
              <a:t>cuối</a:t>
            </a:r>
            <a:r>
              <a:rPr lang="en-GB" sz="1600" dirty="0" smtClean="0"/>
              <a:t> </a:t>
            </a:r>
            <a:r>
              <a:rPr lang="en-GB" sz="1600" dirty="0" err="1" smtClean="0"/>
              <a:t>cùng</a:t>
            </a:r>
            <a:endParaRPr lang="en-US" sz="1600" dirty="0"/>
          </a:p>
          <a:p>
            <a:pPr eaLnBrk="1" hangingPunct="1">
              <a:lnSpc>
                <a:spcPct val="100000"/>
              </a:lnSpc>
            </a:pPr>
            <a:endParaRPr lang="en-GB" sz="1600" dirty="0"/>
          </a:p>
        </p:txBody>
      </p:sp>
      <p:pic>
        <p:nvPicPr>
          <p:cNvPr id="23" name="Picture 13"/>
          <p:cNvPicPr>
            <a:picLocks noChangeAspect="1" noChangeArrowheads="1"/>
          </p:cNvPicPr>
          <p:nvPr/>
        </p:nvPicPr>
        <p:blipFill>
          <a:blip r:embed="rId4" cstate="print"/>
          <a:srcRect/>
          <a:stretch>
            <a:fillRect/>
          </a:stretch>
        </p:blipFill>
        <p:spPr bwMode="auto">
          <a:xfrm>
            <a:off x="6855923" y="3921759"/>
            <a:ext cx="557710" cy="863600"/>
          </a:xfrm>
          <a:prstGeom prst="rect">
            <a:avLst/>
          </a:prstGeom>
          <a:noFill/>
          <a:ln w="9525">
            <a:solidFill>
              <a:schemeClr val="tx1"/>
            </a:solidFill>
            <a:miter lim="800000"/>
            <a:headEnd/>
            <a:tailEnd/>
          </a:ln>
        </p:spPr>
      </p:pic>
      <p:pic>
        <p:nvPicPr>
          <p:cNvPr id="24" name="Picture 14"/>
          <p:cNvPicPr>
            <a:picLocks noChangeAspect="1" noChangeArrowheads="1"/>
          </p:cNvPicPr>
          <p:nvPr/>
        </p:nvPicPr>
        <p:blipFill>
          <a:blip r:embed="rId4" cstate="print"/>
          <a:srcRect/>
          <a:stretch>
            <a:fillRect/>
          </a:stretch>
        </p:blipFill>
        <p:spPr bwMode="auto">
          <a:xfrm>
            <a:off x="5647418" y="3921759"/>
            <a:ext cx="557710" cy="863600"/>
          </a:xfrm>
          <a:prstGeom prst="rect">
            <a:avLst/>
          </a:prstGeom>
          <a:noFill/>
          <a:ln w="9525">
            <a:solidFill>
              <a:schemeClr val="tx1"/>
            </a:solidFill>
            <a:miter lim="800000"/>
            <a:headEnd/>
            <a:tailEnd/>
          </a:ln>
        </p:spPr>
      </p:pic>
      <p:pic>
        <p:nvPicPr>
          <p:cNvPr id="25" name="Picture 15"/>
          <p:cNvPicPr>
            <a:picLocks noChangeAspect="1" noChangeArrowheads="1"/>
          </p:cNvPicPr>
          <p:nvPr/>
        </p:nvPicPr>
        <p:blipFill>
          <a:blip r:embed="rId4" cstate="print"/>
          <a:srcRect/>
          <a:stretch>
            <a:fillRect/>
          </a:stretch>
        </p:blipFill>
        <p:spPr bwMode="auto">
          <a:xfrm>
            <a:off x="4356368" y="3923347"/>
            <a:ext cx="557712" cy="863600"/>
          </a:xfrm>
          <a:prstGeom prst="rect">
            <a:avLst/>
          </a:prstGeom>
          <a:noFill/>
          <a:ln w="9525">
            <a:solidFill>
              <a:schemeClr val="tx1"/>
            </a:solidFill>
            <a:miter lim="800000"/>
            <a:headEnd/>
            <a:tailEnd/>
          </a:ln>
        </p:spPr>
      </p:pic>
      <p:pic>
        <p:nvPicPr>
          <p:cNvPr id="26" name="Picture 16"/>
          <p:cNvPicPr>
            <a:picLocks noChangeAspect="1" noChangeArrowheads="1"/>
          </p:cNvPicPr>
          <p:nvPr/>
        </p:nvPicPr>
        <p:blipFill>
          <a:blip r:embed="rId4" cstate="print"/>
          <a:srcRect/>
          <a:stretch>
            <a:fillRect/>
          </a:stretch>
        </p:blipFill>
        <p:spPr bwMode="auto">
          <a:xfrm>
            <a:off x="3095798" y="3921759"/>
            <a:ext cx="557712" cy="863600"/>
          </a:xfrm>
          <a:prstGeom prst="rect">
            <a:avLst/>
          </a:prstGeom>
          <a:noFill/>
          <a:ln w="9525">
            <a:solidFill>
              <a:schemeClr val="tx1"/>
            </a:solidFill>
            <a:miter lim="800000"/>
            <a:headEnd/>
            <a:tailEnd/>
          </a:ln>
        </p:spPr>
      </p:pic>
      <p:pic>
        <p:nvPicPr>
          <p:cNvPr id="27" name="Picture 17"/>
          <p:cNvPicPr>
            <a:picLocks noChangeAspect="1" noChangeArrowheads="1"/>
          </p:cNvPicPr>
          <p:nvPr/>
        </p:nvPicPr>
        <p:blipFill>
          <a:blip r:embed="rId4" cstate="print"/>
          <a:srcRect/>
          <a:stretch>
            <a:fillRect/>
          </a:stretch>
        </p:blipFill>
        <p:spPr bwMode="auto">
          <a:xfrm>
            <a:off x="987471" y="3878570"/>
            <a:ext cx="557710" cy="863600"/>
          </a:xfrm>
          <a:prstGeom prst="rect">
            <a:avLst/>
          </a:prstGeom>
          <a:noFill/>
          <a:ln w="9525">
            <a:solidFill>
              <a:schemeClr val="tx1"/>
            </a:solidFill>
            <a:miter lim="800000"/>
            <a:headEnd/>
            <a:tailEnd/>
          </a:ln>
        </p:spPr>
      </p:pic>
      <p:pic>
        <p:nvPicPr>
          <p:cNvPr id="28" name="Picture 23" descr="invoice2">
            <a:hlinkClick r:id="rId5"/>
          </p:cNvPr>
          <p:cNvPicPr>
            <a:picLocks noChangeAspect="1" noChangeArrowheads="1"/>
          </p:cNvPicPr>
          <p:nvPr/>
        </p:nvPicPr>
        <p:blipFill>
          <a:blip r:embed="rId6" cstate="print"/>
          <a:srcRect/>
          <a:stretch>
            <a:fillRect/>
          </a:stretch>
        </p:blipFill>
        <p:spPr bwMode="auto">
          <a:xfrm>
            <a:off x="8010825" y="3921759"/>
            <a:ext cx="545319" cy="865188"/>
          </a:xfrm>
          <a:prstGeom prst="rect">
            <a:avLst/>
          </a:prstGeom>
          <a:noFill/>
          <a:ln w="9525">
            <a:noFill/>
            <a:miter lim="800000"/>
            <a:headEnd/>
            <a:tailEnd/>
          </a:ln>
        </p:spPr>
      </p:pic>
      <p:pic>
        <p:nvPicPr>
          <p:cNvPr id="32" name="Picture 31" descr="LOGS.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9607" y="3048782"/>
            <a:ext cx="763903" cy="542544"/>
          </a:xfrm>
          <a:prstGeom prst="rect">
            <a:avLst/>
          </a:prstGeom>
        </p:spPr>
      </p:pic>
      <p:pic>
        <p:nvPicPr>
          <p:cNvPr id="33" name="Picture 32" descr="PROCESSING.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74519" y="2840966"/>
            <a:ext cx="839561" cy="975360"/>
          </a:xfrm>
          <a:prstGeom prst="rect">
            <a:avLst/>
          </a:prstGeom>
        </p:spPr>
      </p:pic>
      <p:pic>
        <p:nvPicPr>
          <p:cNvPr id="35" name="Picture 34" descr="MEN AT DESK.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81177" y="2730582"/>
            <a:ext cx="707202" cy="968684"/>
          </a:xfrm>
          <a:prstGeom prst="rect">
            <a:avLst/>
          </a:prstGeom>
        </p:spPr>
      </p:pic>
      <p:pic>
        <p:nvPicPr>
          <p:cNvPr id="37" name="Picture 36" descr="FACTORY.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52297" y="2716494"/>
            <a:ext cx="817848" cy="976987"/>
          </a:xfrm>
          <a:prstGeom prst="rect">
            <a:avLst/>
          </a:prstGeom>
        </p:spPr>
      </p:pic>
      <p:sp>
        <p:nvSpPr>
          <p:cNvPr id="48147" name="Rectangle 19"/>
          <p:cNvSpPr>
            <a:spLocks noChangeArrowheads="1"/>
          </p:cNvSpPr>
          <p:nvPr/>
        </p:nvSpPr>
        <p:spPr bwMode="auto">
          <a:xfrm flipV="1">
            <a:off x="779546" y="2536320"/>
            <a:ext cx="973560" cy="2499172"/>
          </a:xfrm>
          <a:prstGeom prst="rect">
            <a:avLst/>
          </a:prstGeom>
          <a:noFill/>
          <a:ln w="28575" cmpd="sng">
            <a:solidFill>
              <a:srgbClr val="C00000"/>
            </a:solidFill>
            <a:miter lim="800000"/>
            <a:headEnd/>
            <a:tailEnd/>
          </a:ln>
        </p:spPr>
        <p:txBody>
          <a:bodyPr wrap="none" anchor="ctr"/>
          <a:lstStyle/>
          <a:p>
            <a:endParaRPr lang="en-GB"/>
          </a:p>
        </p:txBody>
      </p:sp>
      <p:sp>
        <p:nvSpPr>
          <p:cNvPr id="41" name="Rectangle 19"/>
          <p:cNvSpPr>
            <a:spLocks noChangeArrowheads="1"/>
          </p:cNvSpPr>
          <p:nvPr/>
        </p:nvSpPr>
        <p:spPr bwMode="auto">
          <a:xfrm flipV="1">
            <a:off x="2726239" y="2508980"/>
            <a:ext cx="5016682" cy="2499172"/>
          </a:xfrm>
          <a:prstGeom prst="rect">
            <a:avLst/>
          </a:prstGeom>
          <a:noFill/>
          <a:ln w="28575" cmpd="sng">
            <a:solidFill>
              <a:srgbClr val="C00000"/>
            </a:solidFill>
            <a:miter lim="800000"/>
            <a:headEnd/>
            <a:tailEnd/>
          </a:ln>
        </p:spPr>
        <p:txBody>
          <a:bodyPr wrap="none" anchor="ctr"/>
          <a:lstStyle/>
          <a:p>
            <a:endParaRPr lang="en-GB"/>
          </a:p>
        </p:txBody>
      </p:sp>
      <p:sp>
        <p:nvSpPr>
          <p:cNvPr id="43" name="Rectangle 36"/>
          <p:cNvSpPr>
            <a:spLocks noChangeArrowheads="1"/>
          </p:cNvSpPr>
          <p:nvPr/>
        </p:nvSpPr>
        <p:spPr bwMode="auto">
          <a:xfrm>
            <a:off x="311406" y="1558454"/>
            <a:ext cx="1972259" cy="830997"/>
          </a:xfrm>
          <a:prstGeom prst="rect">
            <a:avLst/>
          </a:prstGeom>
          <a:noFill/>
          <a:ln w="9525">
            <a:noFill/>
            <a:miter lim="800000"/>
            <a:headEnd/>
            <a:tailEnd/>
          </a:ln>
        </p:spPr>
        <p:txBody>
          <a:bodyPr wrap="square">
            <a:spAutoFit/>
          </a:bodyPr>
          <a:lstStyle/>
          <a:p>
            <a:pPr algn="ctr"/>
            <a:r>
              <a:rPr lang="en-GB" sz="2400" b="1" dirty="0" err="1" smtClean="0"/>
              <a:t>Chứng</a:t>
            </a:r>
            <a:r>
              <a:rPr lang="en-GB" sz="2400" b="1" dirty="0" smtClean="0"/>
              <a:t> </a:t>
            </a:r>
            <a:r>
              <a:rPr lang="en-GB" sz="2400" b="1" dirty="0" err="1" smtClean="0"/>
              <a:t>nhận</a:t>
            </a:r>
            <a:r>
              <a:rPr lang="en-GB" sz="2400" b="1" dirty="0" smtClean="0"/>
              <a:t> </a:t>
            </a:r>
            <a:r>
              <a:rPr lang="en-GB" sz="2400" b="1" dirty="0" err="1" smtClean="0"/>
              <a:t>Quản</a:t>
            </a:r>
            <a:r>
              <a:rPr lang="en-GB" sz="2400" b="1" dirty="0" smtClean="0"/>
              <a:t> </a:t>
            </a:r>
            <a:r>
              <a:rPr lang="en-GB" sz="2400" b="1" dirty="0" err="1" smtClean="0"/>
              <a:t>lý</a:t>
            </a:r>
            <a:r>
              <a:rPr lang="en-GB" sz="2400" b="1" dirty="0" smtClean="0"/>
              <a:t> </a:t>
            </a:r>
            <a:r>
              <a:rPr lang="en-GB" sz="2400" b="1" dirty="0" err="1" smtClean="0"/>
              <a:t>rừng</a:t>
            </a:r>
            <a:endParaRPr lang="en-GB" sz="2400" b="1" dirty="0"/>
          </a:p>
        </p:txBody>
      </p:sp>
      <p:sp>
        <p:nvSpPr>
          <p:cNvPr id="44" name="Rectangle 36"/>
          <p:cNvSpPr>
            <a:spLocks noChangeArrowheads="1"/>
          </p:cNvSpPr>
          <p:nvPr/>
        </p:nvSpPr>
        <p:spPr bwMode="auto">
          <a:xfrm>
            <a:off x="2632223" y="1554731"/>
            <a:ext cx="5204714" cy="830997"/>
          </a:xfrm>
          <a:prstGeom prst="rect">
            <a:avLst/>
          </a:prstGeom>
          <a:noFill/>
          <a:ln w="9525">
            <a:noFill/>
            <a:miter lim="800000"/>
            <a:headEnd/>
            <a:tailEnd/>
          </a:ln>
        </p:spPr>
        <p:txBody>
          <a:bodyPr wrap="square">
            <a:spAutoFit/>
          </a:bodyPr>
          <a:lstStyle/>
          <a:p>
            <a:pPr algn="ctr"/>
            <a:r>
              <a:rPr lang="en-GB" sz="2400" b="1" dirty="0" err="1" smtClean="0"/>
              <a:t>Chứng</a:t>
            </a:r>
            <a:r>
              <a:rPr lang="en-GB" sz="2400" b="1" dirty="0" smtClean="0"/>
              <a:t> </a:t>
            </a:r>
            <a:r>
              <a:rPr lang="en-GB" sz="2400" b="1" dirty="0" err="1" smtClean="0"/>
              <a:t>nhận</a:t>
            </a:r>
            <a:r>
              <a:rPr lang="en-GB" sz="2400" b="1" dirty="0" smtClean="0"/>
              <a:t> </a:t>
            </a:r>
            <a:r>
              <a:rPr lang="en-GB" sz="2400" b="1" dirty="0" err="1" smtClean="0"/>
              <a:t>quản</a:t>
            </a:r>
            <a:r>
              <a:rPr lang="en-GB" sz="2400" b="1" dirty="0" smtClean="0"/>
              <a:t> </a:t>
            </a:r>
            <a:r>
              <a:rPr lang="en-GB" sz="2400" b="1" dirty="0" err="1" smtClean="0"/>
              <a:t>lý</a:t>
            </a:r>
            <a:r>
              <a:rPr lang="en-GB" sz="2400" b="1" dirty="0" smtClean="0"/>
              <a:t> </a:t>
            </a:r>
          </a:p>
          <a:p>
            <a:pPr algn="ctr"/>
            <a:r>
              <a:rPr lang="en-GB" sz="2400" b="1" dirty="0" err="1" smtClean="0"/>
              <a:t>chuỗi</a:t>
            </a:r>
            <a:r>
              <a:rPr lang="en-GB" sz="2400" b="1" dirty="0" smtClean="0"/>
              <a:t> </a:t>
            </a:r>
            <a:r>
              <a:rPr lang="en-GB" sz="2400" b="1" dirty="0" err="1" smtClean="0"/>
              <a:t>hành</a:t>
            </a:r>
            <a:r>
              <a:rPr lang="en-GB" sz="2400" b="1" dirty="0" smtClean="0"/>
              <a:t> </a:t>
            </a:r>
            <a:r>
              <a:rPr lang="en-GB" sz="2400" b="1" dirty="0" err="1" smtClean="0"/>
              <a:t>trình</a:t>
            </a:r>
            <a:r>
              <a:rPr lang="en-GB" sz="2400" b="1" dirty="0" smtClean="0"/>
              <a:t> </a:t>
            </a:r>
            <a:r>
              <a:rPr lang="en-GB" sz="2400" b="1" dirty="0" err="1" smtClean="0"/>
              <a:t>sản</a:t>
            </a:r>
            <a:r>
              <a:rPr lang="en-GB" sz="2400" b="1" dirty="0" smtClean="0"/>
              <a:t> </a:t>
            </a:r>
            <a:r>
              <a:rPr lang="en-GB" sz="2400" b="1" dirty="0" err="1" smtClean="0"/>
              <a:t>phẩm</a:t>
            </a:r>
            <a:r>
              <a:rPr lang="en-GB" sz="2400" b="1" dirty="0" smtClean="0"/>
              <a:t> COC</a:t>
            </a:r>
            <a:endParaRPr lang="en-GB" sz="2400" b="1" dirty="0"/>
          </a:p>
        </p:txBody>
      </p:sp>
      <p:sp>
        <p:nvSpPr>
          <p:cNvPr id="45" name="Rectangle 3"/>
          <p:cNvSpPr>
            <a:spLocks noChangeArrowheads="1"/>
          </p:cNvSpPr>
          <p:nvPr/>
        </p:nvSpPr>
        <p:spPr bwMode="auto">
          <a:xfrm>
            <a:off x="311406" y="5035492"/>
            <a:ext cx="2073160" cy="1654676"/>
          </a:xfrm>
          <a:prstGeom prst="rect">
            <a:avLst/>
          </a:prstGeom>
          <a:noFill/>
          <a:ln w="9525">
            <a:noFill/>
            <a:miter lim="800000"/>
            <a:headEnd/>
            <a:tailEnd/>
          </a:ln>
        </p:spPr>
        <p:txBody>
          <a:bodyPr/>
          <a:lstStyle/>
          <a:p>
            <a:pPr algn="ctr">
              <a:lnSpc>
                <a:spcPts val="2600"/>
              </a:lnSpc>
              <a:spcBef>
                <a:spcPct val="20000"/>
              </a:spcBef>
            </a:pPr>
            <a:r>
              <a:rPr lang="en-GB" sz="1600" b="1" dirty="0" err="1" smtClean="0">
                <a:cs typeface="Arial" panose="020B0604020202020204" pitchFamily="34" charset="0"/>
              </a:rPr>
              <a:t>Chứng</a:t>
            </a:r>
            <a:r>
              <a:rPr lang="en-GB" sz="1600" b="1" dirty="0" smtClean="0">
                <a:cs typeface="Arial" panose="020B0604020202020204" pitchFamily="34" charset="0"/>
              </a:rPr>
              <a:t> </a:t>
            </a:r>
            <a:r>
              <a:rPr lang="en-GB" sz="1600" b="1" dirty="0" err="1" smtClean="0">
                <a:cs typeface="Arial" panose="020B0604020202020204" pitchFamily="34" charset="0"/>
              </a:rPr>
              <a:t>nhận</a:t>
            </a:r>
            <a:r>
              <a:rPr lang="en-GB" sz="1600" b="1" dirty="0" smtClean="0">
                <a:cs typeface="Arial" panose="020B0604020202020204" pitchFamily="34" charset="0"/>
              </a:rPr>
              <a:t> </a:t>
            </a:r>
            <a:r>
              <a:rPr lang="en-GB" sz="1600" b="1" dirty="0" err="1" smtClean="0">
                <a:cs typeface="Arial" panose="020B0604020202020204" pitchFamily="34" charset="0"/>
              </a:rPr>
              <a:t>quản</a:t>
            </a:r>
            <a:r>
              <a:rPr lang="en-GB" sz="1600" b="1" dirty="0" smtClean="0">
                <a:cs typeface="Arial" panose="020B0604020202020204" pitchFamily="34" charset="0"/>
              </a:rPr>
              <a:t> </a:t>
            </a:r>
            <a:r>
              <a:rPr lang="en-GB" sz="1600" b="1" dirty="0" err="1" smtClean="0">
                <a:cs typeface="Arial" panose="020B0604020202020204" pitchFamily="34" charset="0"/>
              </a:rPr>
              <a:t>lý</a:t>
            </a:r>
            <a:r>
              <a:rPr lang="en-GB" sz="1600" b="1" dirty="0" smtClean="0">
                <a:cs typeface="Arial" panose="020B0604020202020204" pitchFamily="34" charset="0"/>
              </a:rPr>
              <a:t> </a:t>
            </a:r>
            <a:r>
              <a:rPr lang="en-GB" sz="1600" b="1" dirty="0" err="1" smtClean="0">
                <a:cs typeface="Arial" panose="020B0604020202020204" pitchFamily="34" charset="0"/>
              </a:rPr>
              <a:t>rừng</a:t>
            </a:r>
            <a:r>
              <a:rPr lang="en-GB" sz="1600" b="1" dirty="0" smtClean="0">
                <a:cs typeface="Arial" panose="020B0604020202020204" pitchFamily="34" charset="0"/>
              </a:rPr>
              <a:t>:</a:t>
            </a:r>
            <a:r>
              <a:rPr lang="en-GB" sz="1600" dirty="0" smtClean="0">
                <a:cs typeface="Arial" panose="020B0604020202020204" pitchFamily="34" charset="0"/>
              </a:rPr>
              <a:t> </a:t>
            </a:r>
            <a:endParaRPr lang="en-GB" sz="1600" dirty="0">
              <a:cs typeface="Arial" panose="020B0604020202020204" pitchFamily="34" charset="0"/>
            </a:endParaRPr>
          </a:p>
          <a:p>
            <a:pPr algn="ctr">
              <a:spcBef>
                <a:spcPct val="20000"/>
              </a:spcBef>
            </a:pPr>
            <a:r>
              <a:rPr lang="en-GB" sz="1600" dirty="0" err="1" smtClean="0">
                <a:cs typeface="Arial" panose="020B0604020202020204" pitchFamily="34" charset="0"/>
              </a:rPr>
              <a:t>Hệ</a:t>
            </a:r>
            <a:r>
              <a:rPr lang="en-GB" sz="1600" dirty="0" smtClean="0">
                <a:cs typeface="Arial" panose="020B0604020202020204" pitchFamily="34" charset="0"/>
              </a:rPr>
              <a:t> </a:t>
            </a:r>
            <a:r>
              <a:rPr lang="en-GB" sz="1600" dirty="0" err="1" smtClean="0">
                <a:cs typeface="Arial" panose="020B0604020202020204" pitchFamily="34" charset="0"/>
              </a:rPr>
              <a:t>thống</a:t>
            </a:r>
            <a:r>
              <a:rPr lang="en-GB" sz="1600" dirty="0" smtClean="0">
                <a:cs typeface="Arial" panose="020B0604020202020204" pitchFamily="34" charset="0"/>
              </a:rPr>
              <a:t> </a:t>
            </a:r>
            <a:r>
              <a:rPr lang="en-GB" sz="1600" dirty="0" err="1" smtClean="0">
                <a:cs typeface="Arial" panose="020B0604020202020204" pitchFamily="34" charset="0"/>
              </a:rPr>
              <a:t>đánh</a:t>
            </a:r>
            <a:r>
              <a:rPr lang="en-GB" sz="1600" dirty="0" smtClean="0">
                <a:cs typeface="Arial" panose="020B0604020202020204" pitchFamily="34" charset="0"/>
              </a:rPr>
              <a:t> </a:t>
            </a:r>
            <a:r>
              <a:rPr lang="en-GB" sz="1600" dirty="0" err="1" smtClean="0">
                <a:cs typeface="Arial" panose="020B0604020202020204" pitchFamily="34" charset="0"/>
              </a:rPr>
              <a:t>giá</a:t>
            </a:r>
            <a:r>
              <a:rPr lang="en-GB" sz="1600" dirty="0" smtClean="0">
                <a:cs typeface="Arial" panose="020B0604020202020204" pitchFamily="34" charset="0"/>
              </a:rPr>
              <a:t> </a:t>
            </a:r>
            <a:r>
              <a:rPr lang="en-GB" sz="1600" dirty="0" err="1" smtClean="0">
                <a:cs typeface="Arial" panose="020B0604020202020204" pitchFamily="34" charset="0"/>
              </a:rPr>
              <a:t>hoạt</a:t>
            </a:r>
            <a:r>
              <a:rPr lang="en-GB" sz="1600" dirty="0" smtClean="0">
                <a:cs typeface="Arial" panose="020B0604020202020204" pitchFamily="34" charset="0"/>
              </a:rPr>
              <a:t> </a:t>
            </a:r>
            <a:r>
              <a:rPr lang="en-GB" sz="1600" dirty="0" err="1" smtClean="0">
                <a:cs typeface="Arial" panose="020B0604020202020204" pitchFamily="34" charset="0"/>
              </a:rPr>
              <a:t>động</a:t>
            </a:r>
            <a:r>
              <a:rPr lang="en-GB" sz="1600" dirty="0" smtClean="0">
                <a:cs typeface="Arial" panose="020B0604020202020204" pitchFamily="34" charset="0"/>
              </a:rPr>
              <a:t> </a:t>
            </a:r>
            <a:r>
              <a:rPr lang="en-GB" sz="1600" dirty="0" err="1" smtClean="0">
                <a:cs typeface="Arial" panose="020B0604020202020204" pitchFamily="34" charset="0"/>
              </a:rPr>
              <a:t>quản</a:t>
            </a:r>
            <a:r>
              <a:rPr lang="en-GB" sz="1600" dirty="0" smtClean="0">
                <a:cs typeface="Arial" panose="020B0604020202020204" pitchFamily="34" charset="0"/>
              </a:rPr>
              <a:t> </a:t>
            </a:r>
            <a:r>
              <a:rPr lang="en-GB" sz="1600" dirty="0" err="1" smtClean="0">
                <a:cs typeface="Arial" panose="020B0604020202020204" pitchFamily="34" charset="0"/>
              </a:rPr>
              <a:t>lý</a:t>
            </a:r>
            <a:r>
              <a:rPr lang="en-GB" sz="1600" dirty="0" smtClean="0">
                <a:cs typeface="Arial" panose="020B0604020202020204" pitchFamily="34" charset="0"/>
              </a:rPr>
              <a:t> </a:t>
            </a:r>
            <a:r>
              <a:rPr lang="en-GB" sz="1600" dirty="0" err="1" smtClean="0">
                <a:cs typeface="Arial" panose="020B0604020202020204" pitchFamily="34" charset="0"/>
              </a:rPr>
              <a:t>rừng</a:t>
            </a:r>
            <a:endParaRPr lang="en-GB" sz="1600" dirty="0">
              <a:cs typeface="Arial" panose="020B0604020202020204" pitchFamily="34" charset="0"/>
            </a:endParaRPr>
          </a:p>
        </p:txBody>
      </p:sp>
      <p:pic>
        <p:nvPicPr>
          <p:cNvPr id="30" name="Picture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7732" y="2905544"/>
            <a:ext cx="778412" cy="576898"/>
          </a:xfrm>
          <a:prstGeom prst="rect">
            <a:avLst/>
          </a:prstGeom>
        </p:spPr>
      </p:pic>
      <p:sp>
        <p:nvSpPr>
          <p:cNvPr id="2" name="Slide Number Placeholder 1"/>
          <p:cNvSpPr>
            <a:spLocks noGrp="1"/>
          </p:cNvSpPr>
          <p:nvPr>
            <p:ph type="sldNum" sz="quarter" idx="12"/>
          </p:nvPr>
        </p:nvSpPr>
        <p:spPr/>
        <p:txBody>
          <a:bodyPr/>
          <a:lstStyle/>
          <a:p>
            <a:fld id="{E4D32A41-D18F-442E-A9D4-18F3FD27B302}" type="slidenum">
              <a:rPr lang="zh-TW" altLang="en-US" smtClean="0"/>
              <a:pPr/>
              <a:t>5</a:t>
            </a:fld>
            <a:endParaRPr lang="zh-TW" altLang="en-US"/>
          </a:p>
        </p:txBody>
      </p:sp>
      <p:sp>
        <p:nvSpPr>
          <p:cNvPr id="3" name="Title 2"/>
          <p:cNvSpPr>
            <a:spLocks noGrp="1"/>
          </p:cNvSpPr>
          <p:nvPr>
            <p:ph type="title"/>
          </p:nvPr>
        </p:nvSpPr>
        <p:spPr/>
        <p:txBody>
          <a:bodyPr>
            <a:normAutofit/>
          </a:bodyPr>
          <a:lstStyle/>
          <a:p>
            <a:r>
              <a:rPr lang="en-US" dirty="0" smtClean="0">
                <a:solidFill>
                  <a:srgbClr val="006600"/>
                </a:solidFill>
              </a:rPr>
              <a:t>Hai </a:t>
            </a:r>
            <a:r>
              <a:rPr lang="en-US" dirty="0" err="1" smtClean="0">
                <a:solidFill>
                  <a:srgbClr val="006600"/>
                </a:solidFill>
              </a:rPr>
              <a:t>loại</a:t>
            </a:r>
            <a:r>
              <a:rPr lang="en-US" dirty="0" smtClean="0">
                <a:solidFill>
                  <a:srgbClr val="006600"/>
                </a:solidFill>
              </a:rPr>
              <a:t> </a:t>
            </a:r>
            <a:r>
              <a:rPr lang="en-US" dirty="0" err="1" smtClean="0">
                <a:solidFill>
                  <a:srgbClr val="006600"/>
                </a:solidFill>
              </a:rPr>
              <a:t>chứng</a:t>
            </a:r>
            <a:r>
              <a:rPr lang="en-US" dirty="0" smtClean="0">
                <a:solidFill>
                  <a:srgbClr val="006600"/>
                </a:solidFill>
              </a:rPr>
              <a:t> </a:t>
            </a:r>
            <a:r>
              <a:rPr lang="en-US" dirty="0" err="1" smtClean="0">
                <a:solidFill>
                  <a:srgbClr val="006600"/>
                </a:solidFill>
              </a:rPr>
              <a:t>nhận</a:t>
            </a:r>
            <a:endParaRPr lang="en-US" dirty="0"/>
          </a:p>
        </p:txBody>
      </p:sp>
      <p:sp>
        <p:nvSpPr>
          <p:cNvPr id="34" name="Right Arrow 33"/>
          <p:cNvSpPr/>
          <p:nvPr/>
        </p:nvSpPr>
        <p:spPr bwMode="auto">
          <a:xfrm>
            <a:off x="3749987" y="3204938"/>
            <a:ext cx="201803" cy="271706"/>
          </a:xfrm>
          <a:prstGeom prst="rightArrow">
            <a:avLst/>
          </a:prstGeom>
          <a:solidFill>
            <a:srgbClr val="C00000"/>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
        <p:nvSpPr>
          <p:cNvPr id="36" name="Right Arrow 35"/>
          <p:cNvSpPr/>
          <p:nvPr/>
        </p:nvSpPr>
        <p:spPr bwMode="auto">
          <a:xfrm>
            <a:off x="2182763" y="3639463"/>
            <a:ext cx="201803" cy="271706"/>
          </a:xfrm>
          <a:prstGeom prst="rightArrow">
            <a:avLst/>
          </a:prstGeom>
          <a:solidFill>
            <a:srgbClr val="C00000"/>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
        <p:nvSpPr>
          <p:cNvPr id="38" name="Right Arrow 37"/>
          <p:cNvSpPr/>
          <p:nvPr/>
        </p:nvSpPr>
        <p:spPr bwMode="auto">
          <a:xfrm>
            <a:off x="5010593" y="3192793"/>
            <a:ext cx="201803" cy="271706"/>
          </a:xfrm>
          <a:prstGeom prst="rightArrow">
            <a:avLst/>
          </a:prstGeom>
          <a:solidFill>
            <a:srgbClr val="C00000"/>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
        <p:nvSpPr>
          <p:cNvPr id="39" name="Right Arrow 38"/>
          <p:cNvSpPr/>
          <p:nvPr/>
        </p:nvSpPr>
        <p:spPr bwMode="auto">
          <a:xfrm>
            <a:off x="6320398" y="3142765"/>
            <a:ext cx="201803" cy="271706"/>
          </a:xfrm>
          <a:prstGeom prst="rightArrow">
            <a:avLst/>
          </a:prstGeom>
          <a:solidFill>
            <a:srgbClr val="C00000"/>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Tree>
    <p:extLst>
      <p:ext uri="{BB962C8B-B14F-4D97-AF65-F5344CB8AC3E}">
        <p14:creationId xmlns:p14="http://schemas.microsoft.com/office/powerpoint/2010/main" val="40909913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27384"/>
            <a:ext cx="9424988" cy="6919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93958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Tóm</a:t>
            </a:r>
            <a:r>
              <a:rPr lang="en-GB" dirty="0" smtClean="0"/>
              <a:t> </a:t>
            </a:r>
            <a:r>
              <a:rPr lang="en-GB" dirty="0" err="1" smtClean="0"/>
              <a:t>tắt</a:t>
            </a:r>
            <a:r>
              <a:rPr lang="en-GB" dirty="0" smtClean="0"/>
              <a:t> – </a:t>
            </a:r>
            <a:r>
              <a:rPr lang="en-GB" dirty="0" err="1" smtClean="0"/>
              <a:t>bằng</a:t>
            </a:r>
            <a:r>
              <a:rPr lang="en-GB" dirty="0" smtClean="0"/>
              <a:t> </a:t>
            </a:r>
            <a:r>
              <a:rPr lang="en-GB" dirty="0" err="1" smtClean="0"/>
              <a:t>chứng</a:t>
            </a:r>
            <a:endParaRPr lang="en-US" dirty="0"/>
          </a:p>
        </p:txBody>
      </p:sp>
      <p:sp>
        <p:nvSpPr>
          <p:cNvPr id="3" name="Content Placeholder 2"/>
          <p:cNvSpPr>
            <a:spLocks noGrp="1"/>
          </p:cNvSpPr>
          <p:nvPr>
            <p:ph idx="1"/>
          </p:nvPr>
        </p:nvSpPr>
        <p:spPr/>
        <p:txBody>
          <a:bodyPr>
            <a:normAutofit/>
          </a:bodyPr>
          <a:lstStyle/>
          <a:p>
            <a:pPr>
              <a:lnSpc>
                <a:spcPct val="90000"/>
              </a:lnSpc>
              <a:spcAft>
                <a:spcPct val="20000"/>
              </a:spcAft>
            </a:pPr>
            <a:r>
              <a:rPr lang="en-GB" dirty="0" err="1" smtClean="0"/>
              <a:t>Luôn</a:t>
            </a:r>
            <a:r>
              <a:rPr lang="en-GB" dirty="0" smtClean="0"/>
              <a:t> </a:t>
            </a:r>
            <a:r>
              <a:rPr lang="en-GB" dirty="0" err="1" smtClean="0"/>
              <a:t>luôn</a:t>
            </a:r>
            <a:r>
              <a:rPr lang="en-GB" dirty="0" smtClean="0"/>
              <a:t> </a:t>
            </a:r>
            <a:r>
              <a:rPr lang="en-GB" dirty="0" err="1" smtClean="0"/>
              <a:t>kiểm</a:t>
            </a:r>
            <a:r>
              <a:rPr lang="en-GB" dirty="0" smtClean="0"/>
              <a:t> </a:t>
            </a:r>
            <a:r>
              <a:rPr lang="en-GB" dirty="0" err="1" smtClean="0"/>
              <a:t>tra</a:t>
            </a:r>
            <a:r>
              <a:rPr lang="en-GB" dirty="0" smtClean="0"/>
              <a:t> </a:t>
            </a:r>
            <a:r>
              <a:rPr lang="en-GB" dirty="0" err="1" smtClean="0"/>
              <a:t>giá</a:t>
            </a:r>
            <a:r>
              <a:rPr lang="en-GB" dirty="0" smtClean="0"/>
              <a:t> </a:t>
            </a:r>
            <a:r>
              <a:rPr lang="en-GB" dirty="0" err="1" smtClean="0"/>
              <a:t>trị</a:t>
            </a:r>
            <a:r>
              <a:rPr lang="en-GB" dirty="0" smtClean="0"/>
              <a:t>, </a:t>
            </a:r>
            <a:r>
              <a:rPr lang="en-GB" dirty="0" err="1" smtClean="0"/>
              <a:t>phạm</a:t>
            </a:r>
            <a:r>
              <a:rPr lang="en-GB" dirty="0" smtClean="0"/>
              <a:t> vi </a:t>
            </a:r>
            <a:r>
              <a:rPr lang="en-GB" dirty="0" err="1" smtClean="0"/>
              <a:t>và</a:t>
            </a:r>
            <a:r>
              <a:rPr lang="en-GB" dirty="0" smtClean="0"/>
              <a:t> </a:t>
            </a:r>
            <a:r>
              <a:rPr lang="en-GB" dirty="0" err="1" smtClean="0"/>
              <a:t>độ</a:t>
            </a:r>
            <a:r>
              <a:rPr lang="en-GB" dirty="0" smtClean="0"/>
              <a:t> tin </a:t>
            </a:r>
            <a:r>
              <a:rPr lang="en-GB" dirty="0" err="1" smtClean="0"/>
              <a:t>cậy</a:t>
            </a:r>
            <a:r>
              <a:rPr lang="en-GB" dirty="0" smtClean="0"/>
              <a:t> </a:t>
            </a:r>
            <a:r>
              <a:rPr lang="en-GB" dirty="0" err="1" smtClean="0"/>
              <a:t>của</a:t>
            </a:r>
            <a:r>
              <a:rPr lang="en-GB" dirty="0" smtClean="0"/>
              <a:t> </a:t>
            </a:r>
            <a:r>
              <a:rPr lang="en-GB" dirty="0" err="1" smtClean="0"/>
              <a:t>những</a:t>
            </a:r>
            <a:r>
              <a:rPr lang="en-GB" dirty="0" smtClean="0"/>
              <a:t> </a:t>
            </a:r>
            <a:r>
              <a:rPr lang="en-GB" dirty="0" err="1" smtClean="0"/>
              <a:t>bằng</a:t>
            </a:r>
            <a:r>
              <a:rPr lang="en-GB" dirty="0" smtClean="0"/>
              <a:t> </a:t>
            </a:r>
            <a:r>
              <a:rPr lang="en-GB" dirty="0" err="1" smtClean="0"/>
              <a:t>chứng</a:t>
            </a:r>
            <a:r>
              <a:rPr lang="en-GB" dirty="0" smtClean="0"/>
              <a:t> </a:t>
            </a:r>
            <a:r>
              <a:rPr lang="en-GB" dirty="0" err="1" smtClean="0"/>
              <a:t>chứng</a:t>
            </a:r>
            <a:r>
              <a:rPr lang="en-GB" dirty="0" smtClean="0"/>
              <a:t> minh </a:t>
            </a:r>
            <a:r>
              <a:rPr lang="en-GB" dirty="0" err="1" smtClean="0"/>
              <a:t>tính</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và</a:t>
            </a:r>
            <a:r>
              <a:rPr lang="en-GB" dirty="0" smtClean="0"/>
              <a:t> </a:t>
            </a:r>
            <a:r>
              <a:rPr lang="en-GB" dirty="0" err="1" smtClean="0"/>
              <a:t>tính</a:t>
            </a:r>
            <a:r>
              <a:rPr lang="en-GB" dirty="0" smtClean="0"/>
              <a:t> </a:t>
            </a:r>
            <a:r>
              <a:rPr lang="en-GB" dirty="0" err="1" smtClean="0"/>
              <a:t>bền</a:t>
            </a:r>
            <a:r>
              <a:rPr lang="en-GB" dirty="0" smtClean="0"/>
              <a:t> </a:t>
            </a:r>
            <a:r>
              <a:rPr lang="en-GB" dirty="0" err="1" smtClean="0"/>
              <a:t>vững</a:t>
            </a:r>
            <a:r>
              <a:rPr lang="en-GB" dirty="0" smtClean="0"/>
              <a:t>.</a:t>
            </a:r>
          </a:p>
          <a:p>
            <a:pPr>
              <a:lnSpc>
                <a:spcPct val="90000"/>
              </a:lnSpc>
              <a:spcAft>
                <a:spcPct val="20000"/>
              </a:spcAft>
            </a:pPr>
            <a:r>
              <a:rPr lang="en-GB" dirty="0" smtClean="0"/>
              <a:t>Bằng </a:t>
            </a:r>
            <a:r>
              <a:rPr lang="en-GB" dirty="0" err="1" smtClean="0"/>
              <a:t>chứng</a:t>
            </a:r>
            <a:r>
              <a:rPr lang="en-GB" dirty="0" smtClean="0"/>
              <a:t> </a:t>
            </a:r>
            <a:r>
              <a:rPr lang="en-GB" dirty="0" err="1" smtClean="0"/>
              <a:t>có</a:t>
            </a:r>
            <a:r>
              <a:rPr lang="en-GB" dirty="0" smtClean="0"/>
              <a:t> </a:t>
            </a:r>
            <a:r>
              <a:rPr lang="en-GB" dirty="0" err="1" smtClean="0"/>
              <a:t>thể</a:t>
            </a:r>
            <a:r>
              <a:rPr lang="en-GB" dirty="0" smtClean="0"/>
              <a:t> </a:t>
            </a:r>
            <a:r>
              <a:rPr lang="en-GB" dirty="0" err="1" smtClean="0"/>
              <a:t>là</a:t>
            </a:r>
            <a:r>
              <a:rPr lang="en-GB" dirty="0" smtClean="0"/>
              <a:t> </a:t>
            </a:r>
            <a:r>
              <a:rPr lang="en-GB" dirty="0" err="1" smtClean="0"/>
              <a:t>dạng</a:t>
            </a:r>
            <a:r>
              <a:rPr lang="en-GB" dirty="0" smtClean="0"/>
              <a:t> </a:t>
            </a:r>
            <a:r>
              <a:rPr lang="en-GB" dirty="0" err="1" smtClean="0"/>
              <a:t>chứng</a:t>
            </a:r>
            <a:r>
              <a:rPr lang="en-GB" dirty="0" smtClean="0"/>
              <a:t> </a:t>
            </a:r>
            <a:r>
              <a:rPr lang="en-GB" dirty="0" err="1" smtClean="0"/>
              <a:t>chỉ</a:t>
            </a:r>
            <a:r>
              <a:rPr lang="en-GB" dirty="0" smtClean="0"/>
              <a:t> FM, COC </a:t>
            </a:r>
            <a:r>
              <a:rPr lang="en-GB" dirty="0" err="1" smtClean="0"/>
              <a:t>của</a:t>
            </a:r>
            <a:r>
              <a:rPr lang="en-GB" dirty="0" smtClean="0"/>
              <a:t> </a:t>
            </a:r>
            <a:r>
              <a:rPr lang="en-GB" dirty="0" err="1" smtClean="0"/>
              <a:t>Chuỗi</a:t>
            </a:r>
            <a:r>
              <a:rPr lang="en-GB" dirty="0" smtClean="0"/>
              <a:t> </a:t>
            </a:r>
            <a:r>
              <a:rPr lang="en-GB" dirty="0" err="1" smtClean="0"/>
              <a:t>hành</a:t>
            </a:r>
            <a:r>
              <a:rPr lang="en-GB" dirty="0" smtClean="0"/>
              <a:t> </a:t>
            </a:r>
            <a:r>
              <a:rPr lang="en-GB" dirty="0" err="1" smtClean="0"/>
              <a:t>trình</a:t>
            </a:r>
            <a:r>
              <a:rPr lang="en-GB" dirty="0" smtClean="0"/>
              <a:t> </a:t>
            </a:r>
            <a:r>
              <a:rPr lang="en-GB" dirty="0" err="1" smtClean="0"/>
              <a:t>sản</a:t>
            </a:r>
            <a:r>
              <a:rPr lang="en-GB" dirty="0" smtClean="0"/>
              <a:t> </a:t>
            </a:r>
            <a:r>
              <a:rPr lang="en-GB" dirty="0" err="1" smtClean="0"/>
              <a:t>phẩm</a:t>
            </a:r>
            <a:r>
              <a:rPr lang="en-GB" dirty="0" smtClean="0"/>
              <a:t> </a:t>
            </a:r>
            <a:r>
              <a:rPr lang="en-GB" dirty="0" err="1" smtClean="0"/>
              <a:t>hoặc</a:t>
            </a:r>
            <a:r>
              <a:rPr lang="en-GB" dirty="0" smtClean="0"/>
              <a:t> </a:t>
            </a:r>
            <a:r>
              <a:rPr lang="en-GB" dirty="0" err="1" smtClean="0"/>
              <a:t>dạng</a:t>
            </a:r>
            <a:r>
              <a:rPr lang="en-GB" dirty="0" smtClean="0"/>
              <a:t>  </a:t>
            </a:r>
            <a:r>
              <a:rPr lang="en-GB" dirty="0" err="1" smtClean="0"/>
              <a:t>bằng</a:t>
            </a:r>
            <a:r>
              <a:rPr lang="en-GB" dirty="0" smtClean="0"/>
              <a:t> </a:t>
            </a:r>
            <a:r>
              <a:rPr lang="en-GB" dirty="0" err="1" smtClean="0"/>
              <a:t>chứng</a:t>
            </a:r>
            <a:r>
              <a:rPr lang="en-GB" dirty="0" smtClean="0"/>
              <a:t>  </a:t>
            </a:r>
            <a:r>
              <a:rPr lang="en-GB" dirty="0" err="1" smtClean="0"/>
              <a:t>khác</a:t>
            </a:r>
            <a:r>
              <a:rPr lang="en-GB" dirty="0" smtClean="0"/>
              <a:t> </a:t>
            </a:r>
            <a:r>
              <a:rPr lang="en-GB" dirty="0" err="1" smtClean="0"/>
              <a:t>không</a:t>
            </a:r>
            <a:r>
              <a:rPr lang="en-GB" dirty="0" smtClean="0"/>
              <a:t> </a:t>
            </a:r>
            <a:r>
              <a:rPr lang="en-GB" dirty="0" err="1" smtClean="0"/>
              <a:t>phải</a:t>
            </a:r>
            <a:r>
              <a:rPr lang="en-GB" dirty="0" smtClean="0"/>
              <a:t> </a:t>
            </a:r>
            <a:r>
              <a:rPr lang="en-GB" dirty="0" err="1" smtClean="0"/>
              <a:t>là</a:t>
            </a:r>
            <a:r>
              <a:rPr lang="en-GB" dirty="0" smtClean="0"/>
              <a:t> </a:t>
            </a:r>
            <a:r>
              <a:rPr lang="en-GB" dirty="0" err="1" smtClean="0"/>
              <a:t>chứng</a:t>
            </a:r>
            <a:r>
              <a:rPr lang="en-GB" dirty="0" smtClean="0"/>
              <a:t> </a:t>
            </a:r>
            <a:r>
              <a:rPr lang="en-GB" dirty="0" err="1" smtClean="0"/>
              <a:t>chỉ</a:t>
            </a:r>
            <a:r>
              <a:rPr lang="en-GB" dirty="0" smtClean="0"/>
              <a:t> </a:t>
            </a:r>
            <a:r>
              <a:rPr lang="en-GB" dirty="0" err="1" smtClean="0"/>
              <a:t>này</a:t>
            </a:r>
            <a:r>
              <a:rPr lang="en-GB" dirty="0" smtClean="0"/>
              <a:t> </a:t>
            </a:r>
            <a:r>
              <a:rPr lang="en-GB" dirty="0" err="1" smtClean="0"/>
              <a:t>hoặc</a:t>
            </a:r>
            <a:r>
              <a:rPr lang="en-GB" dirty="0" smtClean="0"/>
              <a:t> </a:t>
            </a:r>
            <a:r>
              <a:rPr lang="en-GB" dirty="0" err="1" smtClean="0"/>
              <a:t>kết</a:t>
            </a:r>
            <a:r>
              <a:rPr lang="en-GB" dirty="0" smtClean="0"/>
              <a:t> </a:t>
            </a:r>
            <a:r>
              <a:rPr lang="en-GB" dirty="0" err="1" smtClean="0"/>
              <a:t>hợp</a:t>
            </a:r>
            <a:r>
              <a:rPr lang="en-GB" dirty="0" smtClean="0"/>
              <a:t> </a:t>
            </a:r>
            <a:r>
              <a:rPr lang="en-GB" dirty="0" err="1" smtClean="0"/>
              <a:t>cả</a:t>
            </a:r>
            <a:r>
              <a:rPr lang="en-GB" dirty="0" smtClean="0"/>
              <a:t> </a:t>
            </a:r>
            <a:r>
              <a:rPr lang="en-GB" dirty="0" err="1" smtClean="0"/>
              <a:t>hai</a:t>
            </a:r>
            <a:r>
              <a:rPr lang="en-GB" dirty="0" smtClean="0"/>
              <a:t>.</a:t>
            </a:r>
          </a:p>
          <a:p>
            <a:pPr>
              <a:lnSpc>
                <a:spcPct val="90000"/>
              </a:lnSpc>
              <a:spcAft>
                <a:spcPct val="20000"/>
              </a:spcAft>
            </a:pPr>
            <a:r>
              <a:rPr lang="en-GB" dirty="0" err="1" smtClean="0"/>
              <a:t>Không</a:t>
            </a:r>
            <a:r>
              <a:rPr lang="en-GB" dirty="0" smtClean="0"/>
              <a:t> </a:t>
            </a:r>
            <a:r>
              <a:rPr lang="en-GB" dirty="0" err="1" smtClean="0"/>
              <a:t>bao</a:t>
            </a:r>
            <a:r>
              <a:rPr lang="en-GB" dirty="0" smtClean="0"/>
              <a:t> </a:t>
            </a:r>
            <a:r>
              <a:rPr lang="en-GB" dirty="0" err="1" smtClean="0"/>
              <a:t>giờ</a:t>
            </a:r>
            <a:r>
              <a:rPr lang="en-GB" dirty="0" smtClean="0"/>
              <a:t> </a:t>
            </a:r>
            <a:r>
              <a:rPr lang="en-GB" dirty="0" err="1" smtClean="0"/>
              <a:t>tự</a:t>
            </a:r>
            <a:r>
              <a:rPr lang="en-GB" dirty="0" smtClean="0"/>
              <a:t> </a:t>
            </a:r>
            <a:r>
              <a:rPr lang="en-GB" dirty="0" err="1" smtClean="0"/>
              <a:t>đồng</a:t>
            </a:r>
            <a:r>
              <a:rPr lang="en-GB" dirty="0" smtClean="0"/>
              <a:t> ý, </a:t>
            </a:r>
            <a:r>
              <a:rPr lang="en-GB" dirty="0" err="1" smtClean="0"/>
              <a:t>tự</a:t>
            </a:r>
            <a:r>
              <a:rPr lang="en-GB" dirty="0" smtClean="0"/>
              <a:t> </a:t>
            </a:r>
            <a:r>
              <a:rPr lang="en-GB" dirty="0" err="1" smtClean="0"/>
              <a:t>cho</a:t>
            </a:r>
            <a:r>
              <a:rPr lang="en-GB" dirty="0" smtClean="0"/>
              <a:t> </a:t>
            </a:r>
            <a:r>
              <a:rPr lang="en-GB" dirty="0" err="1" smtClean="0"/>
              <a:t>phép</a:t>
            </a:r>
            <a:r>
              <a:rPr lang="en-GB" dirty="0" smtClean="0"/>
              <a:t> </a:t>
            </a:r>
            <a:r>
              <a:rPr lang="en-GB" dirty="0" err="1" smtClean="0"/>
              <a:t>mình</a:t>
            </a:r>
            <a:r>
              <a:rPr lang="en-GB" dirty="0" smtClean="0"/>
              <a:t> </a:t>
            </a:r>
            <a:r>
              <a:rPr lang="en-GB" dirty="0" err="1" smtClean="0"/>
              <a:t>chấp</a:t>
            </a:r>
            <a:r>
              <a:rPr lang="en-GB" dirty="0" smtClean="0"/>
              <a:t> </a:t>
            </a:r>
            <a:r>
              <a:rPr lang="en-GB" dirty="0" err="1" smtClean="0"/>
              <a:t>nhận</a:t>
            </a:r>
            <a:r>
              <a:rPr lang="en-GB" dirty="0" smtClean="0"/>
              <a:t>  </a:t>
            </a:r>
            <a:r>
              <a:rPr lang="en-GB" dirty="0" err="1" smtClean="0"/>
              <a:t>gỗ</a:t>
            </a:r>
            <a:r>
              <a:rPr lang="en-GB" dirty="0" smtClean="0"/>
              <a:t> </a:t>
            </a:r>
            <a:r>
              <a:rPr lang="en-GB" dirty="0" err="1" smtClean="0"/>
              <a:t>là</a:t>
            </a:r>
            <a:r>
              <a:rPr lang="en-GB" dirty="0" smtClean="0"/>
              <a:t> </a:t>
            </a:r>
            <a:r>
              <a:rPr lang="en-GB" dirty="0" err="1" smtClean="0"/>
              <a:t>nguồn</a:t>
            </a:r>
            <a:r>
              <a:rPr lang="en-GB" dirty="0" smtClean="0"/>
              <a:t> </a:t>
            </a:r>
            <a:r>
              <a:rPr lang="en-GB" dirty="0" err="1" smtClean="0"/>
              <a:t>gốc</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và</a:t>
            </a:r>
            <a:r>
              <a:rPr lang="en-GB" dirty="0" smtClean="0"/>
              <a:t>/</a:t>
            </a:r>
            <a:r>
              <a:rPr lang="en-GB" dirty="0" err="1" smtClean="0"/>
              <a:t>hoặc</a:t>
            </a:r>
            <a:r>
              <a:rPr lang="en-GB" dirty="0" smtClean="0"/>
              <a:t> </a:t>
            </a:r>
            <a:r>
              <a:rPr lang="en-GB" dirty="0" err="1" smtClean="0"/>
              <a:t>bền</a:t>
            </a:r>
            <a:r>
              <a:rPr lang="en-GB" dirty="0" smtClean="0"/>
              <a:t> </a:t>
            </a:r>
            <a:r>
              <a:rPr lang="en-GB" dirty="0" err="1" smtClean="0"/>
              <a:t>vững</a:t>
            </a:r>
            <a:r>
              <a:rPr lang="en-GB" dirty="0" smtClean="0"/>
              <a:t> </a:t>
            </a:r>
            <a:r>
              <a:rPr lang="en-GB" dirty="0" err="1" smtClean="0"/>
              <a:t>chỉ</a:t>
            </a:r>
            <a:r>
              <a:rPr lang="en-GB" dirty="0" smtClean="0"/>
              <a:t> </a:t>
            </a:r>
            <a:r>
              <a:rPr lang="en-GB" dirty="0" err="1" smtClean="0"/>
              <a:t>bởi</a:t>
            </a:r>
            <a:r>
              <a:rPr lang="en-GB" dirty="0" smtClean="0"/>
              <a:t> </a:t>
            </a:r>
            <a:r>
              <a:rPr lang="en-GB" dirty="0" err="1" smtClean="0"/>
              <a:t>nghe</a:t>
            </a:r>
            <a:r>
              <a:rPr lang="en-GB" dirty="0" smtClean="0"/>
              <a:t> </a:t>
            </a:r>
            <a:r>
              <a:rPr lang="en-GB" dirty="0" err="1" smtClean="0"/>
              <a:t>ai</a:t>
            </a:r>
            <a:r>
              <a:rPr lang="en-GB" dirty="0" smtClean="0"/>
              <a:t> </a:t>
            </a:r>
            <a:r>
              <a:rPr lang="en-GB" dirty="0" err="1" smtClean="0"/>
              <a:t>đó</a:t>
            </a:r>
            <a:r>
              <a:rPr lang="en-GB" dirty="0" smtClean="0"/>
              <a:t> </a:t>
            </a:r>
            <a:r>
              <a:rPr lang="en-GB" dirty="0" err="1" smtClean="0"/>
              <a:t>nói</a:t>
            </a:r>
            <a:r>
              <a:rPr lang="en-GB" dirty="0" smtClean="0"/>
              <a:t> </a:t>
            </a:r>
            <a:r>
              <a:rPr lang="en-GB" dirty="0" err="1" smtClean="0"/>
              <a:t>vậy</a:t>
            </a:r>
            <a:endParaRPr lang="en-GB" dirty="0"/>
          </a:p>
          <a:p>
            <a:pPr marL="0" indent="0">
              <a:buNone/>
            </a:pPr>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B463BFDE-9CDC-43FB-9D55-25579D371A3C}" type="slidenum">
              <a:rPr lang="en-US" smtClean="0"/>
              <a:pPr/>
              <a:t>51</a:t>
            </a:fld>
            <a:endParaRPr lang="en-US" dirty="0"/>
          </a:p>
        </p:txBody>
      </p:sp>
    </p:spTree>
    <p:extLst>
      <p:ext uri="{BB962C8B-B14F-4D97-AF65-F5344CB8AC3E}">
        <p14:creationId xmlns:p14="http://schemas.microsoft.com/office/powerpoint/2010/main" val="1098583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r>
              <a:rPr lang="en-US" dirty="0" smtClean="0"/>
              <a:t>: </a:t>
            </a:r>
            <a:r>
              <a:rPr lang="en-US" dirty="0" err="1" smtClean="0"/>
              <a:t>Tiêu</a:t>
            </a:r>
            <a:r>
              <a:rPr lang="en-US" dirty="0" smtClean="0"/>
              <a:t> </a:t>
            </a:r>
            <a:r>
              <a:rPr lang="en-US" dirty="0" err="1" smtClean="0"/>
              <a:t>chuẩn</a:t>
            </a:r>
            <a:r>
              <a:rPr lang="en-US" dirty="0" smtClean="0"/>
              <a:t> </a:t>
            </a:r>
            <a:r>
              <a:rPr lang="en-US" dirty="0" err="1" smtClean="0"/>
              <a:t>và</a:t>
            </a:r>
            <a:r>
              <a:rPr lang="en-US" dirty="0" smtClean="0"/>
              <a:t> </a:t>
            </a:r>
            <a:r>
              <a:rPr lang="en-US" dirty="0" err="1" smtClean="0"/>
              <a:t>bằng</a:t>
            </a:r>
            <a:r>
              <a:rPr lang="en-US" dirty="0" smtClean="0"/>
              <a:t> </a:t>
            </a:r>
            <a:r>
              <a:rPr lang="en-US" dirty="0" err="1" smtClean="0"/>
              <a:t>chứng</a:t>
            </a:r>
            <a:r>
              <a:rPr lang="en-US" dirty="0" smtClean="0"/>
              <a:t> </a:t>
            </a:r>
            <a:r>
              <a:rPr lang="en-US" dirty="0" err="1" smtClean="0"/>
              <a:t>xác</a:t>
            </a:r>
            <a:r>
              <a:rPr lang="en-US" dirty="0" smtClean="0"/>
              <a:t> minh</a:t>
            </a:r>
            <a:endParaRPr lang="en-US" dirty="0"/>
          </a:p>
        </p:txBody>
      </p:sp>
      <p:sp>
        <p:nvSpPr>
          <p:cNvPr id="3" name="Content Placeholder 2"/>
          <p:cNvSpPr>
            <a:spLocks noGrp="1"/>
          </p:cNvSpPr>
          <p:nvPr>
            <p:ph idx="1"/>
          </p:nvPr>
        </p:nvSpPr>
        <p:spPr>
          <a:xfrm>
            <a:off x="457200" y="1600205"/>
            <a:ext cx="5029200" cy="4525963"/>
          </a:xfrm>
        </p:spPr>
        <p:txBody>
          <a:bodyPr>
            <a:normAutofit/>
          </a:bodyPr>
          <a:lstStyle/>
          <a:p>
            <a:r>
              <a:rPr lang="en-US" sz="2400" dirty="0" err="1" smtClean="0"/>
              <a:t>Bài</a:t>
            </a:r>
            <a:r>
              <a:rPr lang="en-US" sz="2400" dirty="0" smtClean="0"/>
              <a:t> </a:t>
            </a:r>
            <a:r>
              <a:rPr lang="en-US" sz="2400" dirty="0" err="1" smtClean="0"/>
              <a:t>tập</a:t>
            </a:r>
            <a:r>
              <a:rPr lang="en-US" sz="2400" dirty="0" smtClean="0"/>
              <a:t> </a:t>
            </a:r>
            <a:r>
              <a:rPr lang="en-US" sz="2400" dirty="0" err="1" smtClean="0"/>
              <a:t>nhóm</a:t>
            </a:r>
            <a:r>
              <a:rPr lang="en-US" sz="2400" dirty="0" smtClean="0"/>
              <a:t> ( 3 </a:t>
            </a:r>
            <a:r>
              <a:rPr lang="en-US" sz="2400" dirty="0" err="1" smtClean="0"/>
              <a:t>nhóm</a:t>
            </a:r>
            <a:r>
              <a:rPr lang="en-US" sz="2400" dirty="0" smtClean="0"/>
              <a:t>)</a:t>
            </a:r>
          </a:p>
          <a:p>
            <a:r>
              <a:rPr lang="en-US" sz="2400" dirty="0" err="1" smtClean="0"/>
              <a:t>Thời</a:t>
            </a:r>
            <a:r>
              <a:rPr lang="en-US" sz="2400" dirty="0" smtClean="0"/>
              <a:t> </a:t>
            </a:r>
            <a:r>
              <a:rPr lang="en-US" sz="2400" dirty="0" err="1" smtClean="0"/>
              <a:t>gian</a:t>
            </a:r>
            <a:r>
              <a:rPr lang="en-US" sz="2400" dirty="0" smtClean="0"/>
              <a:t> : </a:t>
            </a:r>
            <a:r>
              <a:rPr lang="en-US" sz="2400" dirty="0" err="1" smtClean="0"/>
              <a:t>Ước</a:t>
            </a:r>
            <a:r>
              <a:rPr lang="en-US" sz="2400" dirty="0" smtClean="0"/>
              <a:t> </a:t>
            </a:r>
            <a:r>
              <a:rPr lang="en-US" sz="2400" dirty="0" err="1" smtClean="0"/>
              <a:t>tính</a:t>
            </a:r>
            <a:r>
              <a:rPr lang="en-US" sz="2400" dirty="0" smtClean="0"/>
              <a:t> 20 </a:t>
            </a:r>
            <a:r>
              <a:rPr lang="en-US" sz="2400" dirty="0" err="1" smtClean="0"/>
              <a:t>phút</a:t>
            </a:r>
            <a:r>
              <a:rPr lang="en-US" sz="2400" dirty="0" smtClean="0"/>
              <a:t> </a:t>
            </a:r>
            <a:r>
              <a:rPr lang="en-US" sz="2400" dirty="0" err="1" smtClean="0"/>
              <a:t>cho</a:t>
            </a:r>
            <a:r>
              <a:rPr lang="en-US" sz="2400" dirty="0" smtClean="0"/>
              <a:t> </a:t>
            </a:r>
            <a:r>
              <a:rPr lang="en-US" sz="2400" dirty="0" err="1" smtClean="0"/>
              <a:t>mỗi</a:t>
            </a:r>
            <a:r>
              <a:rPr lang="en-US" sz="2400" dirty="0" smtClean="0"/>
              <a:t> </a:t>
            </a:r>
            <a:r>
              <a:rPr lang="en-US" sz="2400" dirty="0" err="1" smtClean="0"/>
              <a:t>nhóm</a:t>
            </a:r>
            <a:r>
              <a:rPr lang="en-US" sz="2400" dirty="0" smtClean="0"/>
              <a:t> </a:t>
            </a:r>
            <a:r>
              <a:rPr lang="en-US" sz="2400" dirty="0" err="1" smtClean="0"/>
              <a:t>thảo</a:t>
            </a:r>
            <a:r>
              <a:rPr lang="en-US" sz="2400" dirty="0" smtClean="0"/>
              <a:t> </a:t>
            </a:r>
            <a:r>
              <a:rPr lang="en-US" sz="2400" dirty="0" err="1" smtClean="0"/>
              <a:t>luận</a:t>
            </a:r>
            <a:r>
              <a:rPr lang="en-US" sz="2400" dirty="0" smtClean="0"/>
              <a:t> , </a:t>
            </a:r>
            <a:r>
              <a:rPr lang="en-US" sz="2400" dirty="0" err="1" smtClean="0"/>
              <a:t>thời</a:t>
            </a:r>
            <a:r>
              <a:rPr lang="en-US" sz="2400" dirty="0" smtClean="0"/>
              <a:t> </a:t>
            </a:r>
            <a:r>
              <a:rPr lang="en-US" sz="2400" dirty="0" err="1" smtClean="0"/>
              <a:t>hạn</a:t>
            </a:r>
            <a:r>
              <a:rPr lang="en-US" sz="2400" dirty="0" smtClean="0"/>
              <a:t> </a:t>
            </a:r>
            <a:r>
              <a:rPr lang="en-US" sz="2400" dirty="0" err="1" smtClean="0"/>
              <a:t>trình</a:t>
            </a:r>
            <a:r>
              <a:rPr lang="en-US" sz="2400" dirty="0" smtClean="0"/>
              <a:t> </a:t>
            </a:r>
            <a:r>
              <a:rPr lang="en-US" sz="2400" dirty="0" err="1" smtClean="0"/>
              <a:t>bày</a:t>
            </a:r>
            <a:r>
              <a:rPr lang="en-US" sz="2400" dirty="0" smtClean="0"/>
              <a:t> </a:t>
            </a:r>
            <a:r>
              <a:rPr lang="en-US" sz="2400" dirty="0" err="1" smtClean="0"/>
              <a:t>cho</a:t>
            </a:r>
            <a:r>
              <a:rPr lang="en-US" sz="2400" dirty="0" smtClean="0"/>
              <a:t> </a:t>
            </a:r>
            <a:r>
              <a:rPr lang="en-US" sz="2400" dirty="0" err="1" smtClean="0"/>
              <a:t>mỗi</a:t>
            </a:r>
            <a:r>
              <a:rPr lang="en-US" sz="2400" dirty="0" smtClean="0"/>
              <a:t> </a:t>
            </a:r>
            <a:r>
              <a:rPr lang="en-US" sz="2400" dirty="0" err="1" smtClean="0"/>
              <a:t>nhóm</a:t>
            </a:r>
            <a:r>
              <a:rPr lang="en-US" sz="2400" dirty="0" smtClean="0"/>
              <a:t> </a:t>
            </a:r>
            <a:r>
              <a:rPr lang="en-US" sz="2400" dirty="0" err="1" smtClean="0"/>
              <a:t>là</a:t>
            </a:r>
            <a:r>
              <a:rPr lang="en-US" sz="2400" dirty="0" smtClean="0"/>
              <a:t> 7 </a:t>
            </a:r>
            <a:r>
              <a:rPr lang="en-US" sz="2400" dirty="0" err="1" smtClean="0"/>
              <a:t>phút</a:t>
            </a:r>
            <a:r>
              <a:rPr lang="en-US" sz="2400" dirty="0" smtClean="0"/>
              <a:t> </a:t>
            </a:r>
            <a:r>
              <a:rPr lang="en-US" sz="2400" dirty="0" err="1" smtClean="0"/>
              <a:t>bao</a:t>
            </a:r>
            <a:r>
              <a:rPr lang="en-US" sz="2400" dirty="0" smtClean="0"/>
              <a:t> </a:t>
            </a:r>
            <a:r>
              <a:rPr lang="en-US" sz="2400" dirty="0" err="1" smtClean="0"/>
              <a:t>gồm</a:t>
            </a:r>
            <a:r>
              <a:rPr lang="en-US" sz="2400" dirty="0" smtClean="0"/>
              <a:t> Q&amp;A</a:t>
            </a:r>
          </a:p>
          <a:p>
            <a:r>
              <a:rPr lang="en-US" sz="2400" dirty="0" err="1" smtClean="0"/>
              <a:t>Yêu</a:t>
            </a:r>
            <a:r>
              <a:rPr lang="en-US" sz="2400" dirty="0" smtClean="0"/>
              <a:t> </a:t>
            </a:r>
            <a:r>
              <a:rPr lang="en-US" sz="2400" dirty="0" err="1" smtClean="0"/>
              <a:t>cầu</a:t>
            </a:r>
            <a:endParaRPr lang="en-US" sz="2400" dirty="0" smtClean="0"/>
          </a:p>
          <a:p>
            <a:pPr marL="914400" lvl="1" indent="-457200">
              <a:buAutoNum type="arabicParenBoth"/>
            </a:pPr>
            <a:r>
              <a:rPr lang="en-US" sz="2000" dirty="0" err="1" smtClean="0"/>
              <a:t>Đọc</a:t>
            </a:r>
            <a:r>
              <a:rPr lang="en-US" sz="2000" dirty="0" smtClean="0"/>
              <a:t> </a:t>
            </a:r>
            <a:r>
              <a:rPr lang="en-US" sz="2000" dirty="0" err="1" smtClean="0"/>
              <a:t>kỹ</a:t>
            </a:r>
            <a:r>
              <a:rPr lang="en-US" sz="2000" dirty="0" smtClean="0"/>
              <a:t> </a:t>
            </a:r>
            <a:r>
              <a:rPr lang="en-US" sz="2000" dirty="0" err="1" smtClean="0"/>
              <a:t>lưỡng</a:t>
            </a:r>
            <a:r>
              <a:rPr lang="en-US" sz="2000" dirty="0" smtClean="0"/>
              <a:t> </a:t>
            </a:r>
            <a:r>
              <a:rPr lang="en-US" sz="2000" dirty="0" err="1" smtClean="0"/>
              <a:t>các</a:t>
            </a:r>
            <a:r>
              <a:rPr lang="en-US" sz="2000" dirty="0" smtClean="0"/>
              <a:t> </a:t>
            </a:r>
            <a:r>
              <a:rPr lang="en-US" sz="2000" dirty="0" err="1" smtClean="0"/>
              <a:t>trường</a:t>
            </a:r>
            <a:r>
              <a:rPr lang="en-US" sz="2000" dirty="0" smtClean="0"/>
              <a:t> </a:t>
            </a:r>
            <a:r>
              <a:rPr lang="en-US" sz="2000" dirty="0" err="1" smtClean="0"/>
              <a:t>hợp</a:t>
            </a:r>
            <a:r>
              <a:rPr lang="en-US" sz="2000" dirty="0" smtClean="0"/>
              <a:t> </a:t>
            </a:r>
            <a:r>
              <a:rPr lang="en-US" sz="2000" dirty="0" err="1" smtClean="0"/>
              <a:t>xác</a:t>
            </a:r>
            <a:r>
              <a:rPr lang="en-US" sz="2000" dirty="0" smtClean="0"/>
              <a:t> minh</a:t>
            </a:r>
            <a:endParaRPr lang="en-US" sz="2000" dirty="0"/>
          </a:p>
          <a:p>
            <a:pPr marL="914400" lvl="1" indent="-457200">
              <a:buAutoNum type="arabicParenBoth"/>
            </a:pPr>
            <a:r>
              <a:rPr lang="en-US" sz="2000" dirty="0" err="1" smtClean="0"/>
              <a:t>Ghi</a:t>
            </a:r>
            <a:r>
              <a:rPr lang="en-US" sz="2000" dirty="0" smtClean="0"/>
              <a:t> </a:t>
            </a:r>
            <a:r>
              <a:rPr lang="en-US" sz="2000" dirty="0" err="1" smtClean="0"/>
              <a:t>nhận</a:t>
            </a:r>
            <a:r>
              <a:rPr lang="en-US" sz="2000" dirty="0" smtClean="0"/>
              <a:t> </a:t>
            </a:r>
            <a:r>
              <a:rPr lang="en-US" sz="2000" dirty="0" err="1" smtClean="0"/>
              <a:t>đâu</a:t>
            </a:r>
            <a:r>
              <a:rPr lang="en-US" sz="2000" dirty="0" smtClean="0"/>
              <a:t> </a:t>
            </a:r>
            <a:r>
              <a:rPr lang="en-US" sz="2000" dirty="0" err="1" smtClean="0"/>
              <a:t>là</a:t>
            </a:r>
            <a:r>
              <a:rPr lang="en-US" sz="2000" dirty="0" smtClean="0"/>
              <a:t> </a:t>
            </a:r>
            <a:r>
              <a:rPr lang="en-US" sz="2000" dirty="0" err="1" smtClean="0"/>
              <a:t>tiêu</a:t>
            </a:r>
            <a:r>
              <a:rPr lang="en-US" sz="2000" dirty="0" smtClean="0"/>
              <a:t> </a:t>
            </a:r>
            <a:r>
              <a:rPr lang="en-US" sz="2000" dirty="0" err="1" smtClean="0"/>
              <a:t>chuẩn</a:t>
            </a:r>
            <a:r>
              <a:rPr lang="en-US" sz="2000" dirty="0" smtClean="0"/>
              <a:t> </a:t>
            </a:r>
            <a:r>
              <a:rPr lang="en-US" sz="2000" dirty="0" err="1" smtClean="0"/>
              <a:t>làm</a:t>
            </a:r>
            <a:r>
              <a:rPr lang="en-US" sz="2000" dirty="0" smtClean="0"/>
              <a:t> </a:t>
            </a:r>
            <a:r>
              <a:rPr lang="en-US" sz="2000" dirty="0" err="1" smtClean="0"/>
              <a:t>căn</a:t>
            </a:r>
            <a:r>
              <a:rPr lang="en-US" sz="2000" dirty="0" smtClean="0"/>
              <a:t> </a:t>
            </a:r>
            <a:r>
              <a:rPr lang="en-US" sz="2000" dirty="0" err="1" smtClean="0"/>
              <a:t>cứ</a:t>
            </a:r>
            <a:r>
              <a:rPr lang="en-US" sz="2000" dirty="0" smtClean="0"/>
              <a:t> </a:t>
            </a:r>
            <a:r>
              <a:rPr lang="en-US" sz="2000" dirty="0" err="1" smtClean="0"/>
              <a:t>xác</a:t>
            </a:r>
            <a:r>
              <a:rPr lang="en-US" sz="2000" dirty="0" smtClean="0"/>
              <a:t> minh, </a:t>
            </a:r>
            <a:r>
              <a:rPr lang="en-US" sz="2000" dirty="0" err="1" smtClean="0"/>
              <a:t>đâu</a:t>
            </a:r>
            <a:r>
              <a:rPr lang="en-US" sz="2000" dirty="0" smtClean="0"/>
              <a:t> </a:t>
            </a:r>
            <a:r>
              <a:rPr lang="en-US" sz="2000" dirty="0" err="1" smtClean="0"/>
              <a:t>là</a:t>
            </a:r>
            <a:r>
              <a:rPr lang="en-US" sz="2000" dirty="0" smtClean="0"/>
              <a:t> </a:t>
            </a:r>
            <a:r>
              <a:rPr lang="en-US" sz="2000" dirty="0" err="1" smtClean="0"/>
              <a:t>bằng</a:t>
            </a:r>
            <a:r>
              <a:rPr lang="en-US" sz="2000" dirty="0" smtClean="0"/>
              <a:t> </a:t>
            </a:r>
            <a:r>
              <a:rPr lang="en-US" sz="2000" dirty="0" err="1" smtClean="0"/>
              <a:t>chứng</a:t>
            </a:r>
            <a:endParaRPr lang="en-US" sz="2000" dirty="0" smtClean="0"/>
          </a:p>
          <a:p>
            <a:pPr marL="914400" lvl="1" indent="-457200">
              <a:buAutoNum type="arabicParenBoth"/>
            </a:pPr>
            <a:r>
              <a:rPr lang="en-US" sz="2000" dirty="0" err="1" smtClean="0"/>
              <a:t>Trình</a:t>
            </a:r>
            <a:r>
              <a:rPr lang="en-US" sz="2000" dirty="0" smtClean="0"/>
              <a:t> </a:t>
            </a:r>
            <a:r>
              <a:rPr lang="en-US" sz="2000" dirty="0" err="1" smtClean="0"/>
              <a:t>bày</a:t>
            </a:r>
            <a:r>
              <a:rPr lang="en-US" sz="2000" dirty="0" smtClean="0"/>
              <a:t> </a:t>
            </a:r>
            <a:r>
              <a:rPr lang="en-US" sz="2000" dirty="0" err="1" smtClean="0"/>
              <a:t>kết</a:t>
            </a:r>
            <a:r>
              <a:rPr lang="en-US" sz="2000" dirty="0" smtClean="0"/>
              <a:t> </a:t>
            </a:r>
            <a:r>
              <a:rPr lang="en-US" sz="2000" dirty="0" err="1" smtClean="0"/>
              <a:t>quả</a:t>
            </a:r>
            <a:r>
              <a:rPr lang="en-US" sz="2000" dirty="0" smtClean="0"/>
              <a:t> </a:t>
            </a:r>
            <a:r>
              <a:rPr lang="en-US" sz="2000" dirty="0" err="1" smtClean="0"/>
              <a:t>nhóm</a:t>
            </a:r>
            <a:r>
              <a:rPr lang="en-US" sz="2000" dirty="0" smtClean="0"/>
              <a:t>.</a:t>
            </a:r>
          </a:p>
          <a:p>
            <a:endParaRPr lang="en-US" dirty="0"/>
          </a:p>
        </p:txBody>
      </p:sp>
      <p:sp>
        <p:nvSpPr>
          <p:cNvPr id="6" name="Slide Number Placeholder 5"/>
          <p:cNvSpPr>
            <a:spLocks noGrp="1"/>
          </p:cNvSpPr>
          <p:nvPr>
            <p:ph type="sldNum" sz="quarter" idx="12"/>
          </p:nvPr>
        </p:nvSpPr>
        <p:spPr/>
        <p:txBody>
          <a:bodyPr/>
          <a:lstStyle/>
          <a:p>
            <a:fld id="{B463BFDE-9CDC-43FB-9D55-25579D371A3C}" type="slidenum">
              <a:rPr lang="en-US" smtClean="0"/>
              <a:pPr/>
              <a:t>52</a:t>
            </a:fld>
            <a:endParaRPr lang="en-US" dirty="0"/>
          </a:p>
        </p:txBody>
      </p:sp>
      <p:sp>
        <p:nvSpPr>
          <p:cNvPr id="5" name="Rectangle 4"/>
          <p:cNvSpPr/>
          <p:nvPr/>
        </p:nvSpPr>
        <p:spPr>
          <a:xfrm>
            <a:off x="5867400" y="4387983"/>
            <a:ext cx="2971800" cy="2234458"/>
          </a:xfrm>
          <a:prstGeom prst="rect">
            <a:avLst/>
          </a:prstGeom>
          <a:solidFill>
            <a:srgbClr val="97CBDD"/>
          </a:solidFill>
          <a:effectLst>
            <a:outerShdw blurRad="50800" dist="38100" dir="2700000" algn="tl" rotWithShape="0">
              <a:prstClr val="black">
                <a:alpha val="40000"/>
              </a:prstClr>
            </a:outerShdw>
          </a:effectLst>
        </p:spPr>
        <p:txBody>
          <a:bodyPr wrap="square">
            <a:spAutoFit/>
          </a:bodyPr>
          <a:lstStyle/>
          <a:p>
            <a:pPr lvl="0">
              <a:spcBef>
                <a:spcPct val="20000"/>
              </a:spcBef>
            </a:pPr>
            <a:r>
              <a:rPr lang="en-US" sz="2400" dirty="0">
                <a:solidFill>
                  <a:prstClr val="black"/>
                </a:solidFill>
              </a:rPr>
              <a:t>Tools</a:t>
            </a:r>
            <a:r>
              <a:rPr lang="en-US" sz="2400" dirty="0" smtClean="0">
                <a:solidFill>
                  <a:prstClr val="black"/>
                </a:solidFill>
              </a:rPr>
              <a:t>:</a:t>
            </a:r>
          </a:p>
          <a:p>
            <a:pPr marL="800100" lvl="1" indent="-342900">
              <a:spcBef>
                <a:spcPct val="20000"/>
              </a:spcBef>
              <a:buFont typeface="Arial" panose="020B0604020202020204" pitchFamily="34" charset="0"/>
              <a:buChar char="•"/>
            </a:pPr>
            <a:r>
              <a:rPr lang="en-US" sz="2400" dirty="0" smtClean="0">
                <a:solidFill>
                  <a:prstClr val="black"/>
                </a:solidFill>
              </a:rPr>
              <a:t>Laptop,</a:t>
            </a:r>
          </a:p>
          <a:p>
            <a:pPr marL="800100" lvl="1" indent="-342900">
              <a:spcBef>
                <a:spcPct val="20000"/>
              </a:spcBef>
              <a:buFont typeface="Arial" panose="020B0604020202020204" pitchFamily="34" charset="0"/>
              <a:buChar char="•"/>
            </a:pPr>
            <a:r>
              <a:rPr lang="en-US" sz="2400" dirty="0" err="1" smtClean="0">
                <a:solidFill>
                  <a:prstClr val="black"/>
                </a:solidFill>
              </a:rPr>
              <a:t>Giấy</a:t>
            </a:r>
            <a:r>
              <a:rPr lang="en-US" sz="2400" dirty="0" smtClean="0">
                <a:solidFill>
                  <a:prstClr val="black"/>
                </a:solidFill>
              </a:rPr>
              <a:t> A0 ,</a:t>
            </a:r>
          </a:p>
          <a:p>
            <a:pPr marL="800100" lvl="1" indent="-342900">
              <a:spcBef>
                <a:spcPct val="20000"/>
              </a:spcBef>
              <a:buFont typeface="Arial" panose="020B0604020202020204" pitchFamily="34" charset="0"/>
              <a:buChar char="•"/>
            </a:pPr>
            <a:r>
              <a:rPr lang="en-US" sz="2400" dirty="0" smtClean="0">
                <a:solidFill>
                  <a:prstClr val="black"/>
                </a:solidFill>
              </a:rPr>
              <a:t>Color cards</a:t>
            </a:r>
          </a:p>
          <a:p>
            <a:pPr marL="800100" lvl="1" indent="-342900">
              <a:spcBef>
                <a:spcPct val="20000"/>
              </a:spcBef>
              <a:buFont typeface="Arial" panose="020B0604020202020204" pitchFamily="34" charset="0"/>
              <a:buChar char="•"/>
            </a:pPr>
            <a:r>
              <a:rPr lang="en-US" sz="2400" dirty="0" smtClean="0">
                <a:solidFill>
                  <a:prstClr val="black"/>
                </a:solidFill>
              </a:rPr>
              <a:t>Pen </a:t>
            </a:r>
            <a:r>
              <a:rPr lang="en-US" sz="2400" dirty="0">
                <a:solidFill>
                  <a:prstClr val="black"/>
                </a:solidFill>
              </a:rPr>
              <a:t>markers</a:t>
            </a:r>
          </a:p>
        </p:txBody>
      </p:sp>
      <p:sp>
        <p:nvSpPr>
          <p:cNvPr id="10" name="Rectangle 9"/>
          <p:cNvSpPr/>
          <p:nvPr/>
        </p:nvSpPr>
        <p:spPr>
          <a:xfrm>
            <a:off x="5867400" y="1600200"/>
            <a:ext cx="2971800" cy="2514600"/>
          </a:xfrm>
          <a:prstGeom prst="rect">
            <a:avLst/>
          </a:prstGeom>
          <a:solidFill>
            <a:schemeClr val="bg1"/>
          </a:solidFill>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ontrols>
      <mc:AlternateContent xmlns:mc="http://schemas.openxmlformats.org/markup-compatibility/2006">
        <mc:Choice xmlns:v="urn:schemas-microsoft-com:vml" Requires="v">
          <p:control spid="3101" name="ShockwaveFlash1" r:id="rId2" imgW="1828800" imgH="1828800"/>
        </mc:Choice>
        <mc:Fallback>
          <p:control name="ShockwaveFlash1" r:id="rId2" imgW="1828800" imgH="1828800">
            <p:pic>
              <p:nvPicPr>
                <p:cNvPr id="0" name="ShockwaveFlash1"/>
                <p:cNvPicPr preferRelativeResize="0">
                  <a:picLocks noChangeAspect="1"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5943600" y="1752600"/>
                  <a:ext cx="2819400" cy="22098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8470098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2" y="180221"/>
            <a:ext cx="9143999" cy="16088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fontAlgn="base">
              <a:spcBef>
                <a:spcPct val="0"/>
              </a:spcBef>
              <a:spcAft>
                <a:spcPct val="0"/>
              </a:spcAft>
            </a:pPr>
            <a:endParaRPr lang="de-DE">
              <a:solidFill>
                <a:prstClr val="black"/>
              </a:solidFill>
            </a:endParaRPr>
          </a:p>
        </p:txBody>
      </p:sp>
      <p:sp>
        <p:nvSpPr>
          <p:cNvPr id="3" name="Untertitel 2"/>
          <p:cNvSpPr>
            <a:spLocks noGrp="1"/>
          </p:cNvSpPr>
          <p:nvPr>
            <p:ph type="subTitle" idx="1"/>
          </p:nvPr>
        </p:nvSpPr>
        <p:spPr>
          <a:xfrm>
            <a:off x="230729" y="1777277"/>
            <a:ext cx="8686847" cy="3716283"/>
          </a:xfrm>
        </p:spPr>
        <p:txBody>
          <a:bodyPr>
            <a:noAutofit/>
          </a:bodyPr>
          <a:lstStyle/>
          <a:p>
            <a:pPr algn="l">
              <a:lnSpc>
                <a:spcPct val="100000"/>
              </a:lnSpc>
              <a:spcBef>
                <a:spcPts val="1200"/>
              </a:spcBef>
              <a:spcAft>
                <a:spcPts val="600"/>
              </a:spcAft>
            </a:pPr>
            <a:r>
              <a:rPr lang="vi-VN" sz="1600" dirty="0">
                <a:solidFill>
                  <a:schemeClr val="tx1"/>
                </a:solidFill>
                <a:latin typeface="Calibri" pitchFamily="34" charset="0"/>
              </a:rPr>
              <a:t>Tất cả thiếu sót, </a:t>
            </a:r>
            <a:r>
              <a:rPr lang="en-US" sz="1600" dirty="0" err="1">
                <a:solidFill>
                  <a:schemeClr val="tx1"/>
                </a:solidFill>
                <a:latin typeface="Calibri" pitchFamily="34" charset="0"/>
              </a:rPr>
              <a:t>điểm</a:t>
            </a:r>
            <a:r>
              <a:rPr lang="en-US" sz="1600" dirty="0">
                <a:solidFill>
                  <a:schemeClr val="tx1"/>
                </a:solidFill>
                <a:latin typeface="Calibri" pitchFamily="34" charset="0"/>
              </a:rPr>
              <a:t> </a:t>
            </a:r>
            <a:r>
              <a:rPr lang="en-US" sz="1600" dirty="0" err="1">
                <a:solidFill>
                  <a:schemeClr val="tx1"/>
                </a:solidFill>
                <a:latin typeface="Calibri" pitchFamily="34" charset="0"/>
              </a:rPr>
              <a:t>chưa</a:t>
            </a:r>
            <a:r>
              <a:rPr lang="en-US" sz="1600" dirty="0">
                <a:solidFill>
                  <a:schemeClr val="tx1"/>
                </a:solidFill>
                <a:latin typeface="Calibri" pitchFamily="34" charset="0"/>
              </a:rPr>
              <a:t> </a:t>
            </a:r>
            <a:r>
              <a:rPr lang="vi-VN" sz="1600" dirty="0">
                <a:solidFill>
                  <a:schemeClr val="tx1"/>
                </a:solidFill>
                <a:latin typeface="Calibri" pitchFamily="34" charset="0"/>
              </a:rPr>
              <a:t>chính xác hoặc quan điểm thể hiện trong tài liệu này là trách nhiệm của c</a:t>
            </a:r>
            <a:r>
              <a:rPr lang="en-US" sz="1600" dirty="0" err="1">
                <a:solidFill>
                  <a:schemeClr val="tx1"/>
                </a:solidFill>
                <a:latin typeface="Calibri" pitchFamily="34" charset="0"/>
              </a:rPr>
              <a:t>ác</a:t>
            </a:r>
            <a:r>
              <a:rPr lang="en-US" sz="1600" dirty="0">
                <a:solidFill>
                  <a:schemeClr val="tx1"/>
                </a:solidFill>
                <a:latin typeface="Calibri" pitchFamily="34" charset="0"/>
              </a:rPr>
              <a:t> </a:t>
            </a:r>
            <a:r>
              <a:rPr lang="en-US" sz="1600" dirty="0" err="1">
                <a:solidFill>
                  <a:schemeClr val="tx1"/>
                </a:solidFill>
                <a:latin typeface="Calibri" pitchFamily="34" charset="0"/>
              </a:rPr>
              <a:t>chủ</a:t>
            </a:r>
            <a:r>
              <a:rPr lang="en-US" sz="1600" dirty="0">
                <a:solidFill>
                  <a:schemeClr val="tx1"/>
                </a:solidFill>
                <a:latin typeface="Calibri" pitchFamily="34" charset="0"/>
              </a:rPr>
              <a:t> </a:t>
            </a:r>
            <a:r>
              <a:rPr lang="en-US" sz="1600" dirty="0" err="1">
                <a:solidFill>
                  <a:schemeClr val="tx1"/>
                </a:solidFill>
                <a:latin typeface="Calibri" pitchFamily="34" charset="0"/>
              </a:rPr>
              <a:t>biên</a:t>
            </a:r>
            <a:r>
              <a:rPr lang="en-US" sz="1600" dirty="0">
                <a:solidFill>
                  <a:schemeClr val="tx1"/>
                </a:solidFill>
                <a:latin typeface="Calibri" pitchFamily="34" charset="0"/>
              </a:rPr>
              <a:t>. </a:t>
            </a:r>
            <a:r>
              <a:rPr lang="en-US" sz="1600" dirty="0" err="1">
                <a:solidFill>
                  <a:schemeClr val="tx1"/>
                </a:solidFill>
                <a:latin typeface="Calibri" pitchFamily="34" charset="0"/>
              </a:rPr>
              <a:t>Nó</a:t>
            </a:r>
            <a:r>
              <a:rPr lang="en-US" sz="1600" dirty="0">
                <a:solidFill>
                  <a:schemeClr val="tx1"/>
                </a:solidFill>
                <a:latin typeface="Calibri" pitchFamily="34" charset="0"/>
              </a:rPr>
              <a:t> </a:t>
            </a:r>
            <a:r>
              <a:rPr lang="en-US" sz="1600" dirty="0" err="1">
                <a:solidFill>
                  <a:schemeClr val="tx1"/>
                </a:solidFill>
                <a:latin typeface="Calibri" pitchFamily="34" charset="0"/>
              </a:rPr>
              <a:t>không</a:t>
            </a:r>
            <a:r>
              <a:rPr lang="vi-VN" sz="1600" dirty="0">
                <a:solidFill>
                  <a:schemeClr val="tx1"/>
                </a:solidFill>
                <a:latin typeface="Calibri" pitchFamily="34" charset="0"/>
              </a:rPr>
              <a:t> phản ánh quan điểm </a:t>
            </a:r>
            <a:r>
              <a:rPr lang="en-US" sz="1600" dirty="0">
                <a:solidFill>
                  <a:schemeClr val="tx1"/>
                </a:solidFill>
                <a:latin typeface="Calibri" pitchFamily="34" charset="0"/>
              </a:rPr>
              <a:t>hay </a:t>
            </a:r>
            <a:r>
              <a:rPr lang="en-US" sz="1600" dirty="0" err="1">
                <a:solidFill>
                  <a:schemeClr val="tx1"/>
                </a:solidFill>
                <a:latin typeface="Calibri" pitchFamily="34" charset="0"/>
              </a:rPr>
              <a:t>nó</a:t>
            </a:r>
            <a:r>
              <a:rPr lang="en-US" sz="1600" dirty="0">
                <a:solidFill>
                  <a:schemeClr val="tx1"/>
                </a:solidFill>
                <a:latin typeface="Calibri" pitchFamily="34" charset="0"/>
              </a:rPr>
              <a:t> </a:t>
            </a:r>
            <a:r>
              <a:rPr lang="en-US" sz="1600" dirty="0" err="1">
                <a:solidFill>
                  <a:schemeClr val="tx1"/>
                </a:solidFill>
                <a:latin typeface="Calibri" pitchFamily="34" charset="0"/>
              </a:rPr>
              <a:t>không</a:t>
            </a:r>
            <a:r>
              <a:rPr lang="en-US" sz="1600" dirty="0">
                <a:solidFill>
                  <a:schemeClr val="tx1"/>
                </a:solidFill>
                <a:latin typeface="Calibri" pitchFamily="34" charset="0"/>
              </a:rPr>
              <a:t> </a:t>
            </a:r>
            <a:r>
              <a:rPr lang="en-US" sz="1600" dirty="0" err="1">
                <a:solidFill>
                  <a:schemeClr val="tx1"/>
                </a:solidFill>
                <a:latin typeface="Calibri" pitchFamily="34" charset="0"/>
              </a:rPr>
              <a:t>là</a:t>
            </a:r>
            <a:r>
              <a:rPr lang="en-US" sz="1600" dirty="0">
                <a:solidFill>
                  <a:schemeClr val="tx1"/>
                </a:solidFill>
                <a:latin typeface="Calibri" pitchFamily="34" charset="0"/>
              </a:rPr>
              <a:t> </a:t>
            </a:r>
            <a:r>
              <a:rPr lang="en-US" sz="1600" dirty="0" err="1">
                <a:solidFill>
                  <a:schemeClr val="tx1"/>
                </a:solidFill>
                <a:latin typeface="Calibri" pitchFamily="34" charset="0"/>
              </a:rPr>
              <a:t>quan</a:t>
            </a:r>
            <a:r>
              <a:rPr lang="en-US" sz="1600" dirty="0">
                <a:solidFill>
                  <a:schemeClr val="tx1"/>
                </a:solidFill>
                <a:latin typeface="Calibri" pitchFamily="34" charset="0"/>
              </a:rPr>
              <a:t> </a:t>
            </a:r>
            <a:r>
              <a:rPr lang="en-US" sz="1600" dirty="0" err="1">
                <a:solidFill>
                  <a:schemeClr val="tx1"/>
                </a:solidFill>
                <a:latin typeface="Calibri" pitchFamily="34" charset="0"/>
              </a:rPr>
              <a:t>điểm</a:t>
            </a:r>
            <a:r>
              <a:rPr lang="en-US" sz="1600" dirty="0">
                <a:solidFill>
                  <a:schemeClr val="tx1"/>
                </a:solidFill>
                <a:latin typeface="Calibri" pitchFamily="34" charset="0"/>
              </a:rPr>
              <a:t> </a:t>
            </a:r>
            <a:r>
              <a:rPr lang="vi-VN" sz="1600" dirty="0">
                <a:solidFill>
                  <a:schemeClr val="tx1"/>
                </a:solidFill>
                <a:latin typeface="Calibri" pitchFamily="34" charset="0"/>
              </a:rPr>
              <a:t>của BMZ hoặc GIZ. </a:t>
            </a:r>
            <a:endParaRPr lang="en-US" sz="1600" dirty="0" smtClean="0">
              <a:solidFill>
                <a:schemeClr val="tx1"/>
              </a:solidFill>
              <a:latin typeface="Calibri" pitchFamily="34" charset="0"/>
            </a:endParaRPr>
          </a:p>
          <a:p>
            <a:pPr algn="l">
              <a:lnSpc>
                <a:spcPct val="100000"/>
              </a:lnSpc>
              <a:spcBef>
                <a:spcPts val="1200"/>
              </a:spcBef>
              <a:spcAft>
                <a:spcPts val="600"/>
              </a:spcAft>
            </a:pPr>
            <a:r>
              <a:rPr lang="en-US" sz="1600" dirty="0" err="1" smtClean="0">
                <a:solidFill>
                  <a:schemeClr val="tx1"/>
                </a:solidFill>
                <a:latin typeface="Calibri" pitchFamily="34" charset="0"/>
              </a:rPr>
              <a:t>Các</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thay</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đổi</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và</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chỉnh</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sữa</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trên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trên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bản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chính</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thức</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này</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có</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thể</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được</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thực</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hiện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bởi</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người</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hướng</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dẫn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và</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thục</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hiện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huấn</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luyện</a:t>
            </a:r>
            <a:r>
              <a:rPr lang="en-US" sz="1600" dirty="0" smtClean="0">
                <a:solidFill>
                  <a:schemeClr val="tx1"/>
                </a:solidFill>
                <a:latin typeface="Calibri" pitchFamily="34" charset="0"/>
              </a:rPr>
              <a:t> </a:t>
            </a:r>
            <a:endParaRPr lang="vi-VN" sz="1600" dirty="0">
              <a:solidFill>
                <a:schemeClr val="tx1"/>
              </a:solidFill>
              <a:latin typeface="Calibri" pitchFamily="34" charset="0"/>
            </a:endParaRPr>
          </a:p>
          <a:p>
            <a:pPr algn="l"/>
            <a:r>
              <a:rPr lang="en-US" sz="1600" dirty="0" err="1" smtClean="0">
                <a:solidFill>
                  <a:schemeClr val="tx1"/>
                </a:solidFill>
                <a:latin typeface="Calibri" pitchFamily="34" charset="0"/>
              </a:rPr>
              <a:t>Tài</a:t>
            </a:r>
            <a:r>
              <a:rPr lang="en-US" sz="1600" dirty="0" smtClean="0">
                <a:solidFill>
                  <a:schemeClr val="tx1"/>
                </a:solidFill>
                <a:latin typeface="Calibri" pitchFamily="34" charset="0"/>
              </a:rPr>
              <a:t> </a:t>
            </a:r>
            <a:r>
              <a:rPr lang="vi-VN" sz="1600" dirty="0">
                <a:solidFill>
                  <a:schemeClr val="tx1"/>
                </a:solidFill>
                <a:latin typeface="Calibri" pitchFamily="34" charset="0"/>
              </a:rPr>
              <a:t>liệu sẵn</a:t>
            </a:r>
            <a:r>
              <a:rPr lang="en-US" sz="1600" dirty="0">
                <a:solidFill>
                  <a:schemeClr val="tx1"/>
                </a:solidFill>
                <a:latin typeface="Calibri" pitchFamily="34" charset="0"/>
              </a:rPr>
              <a:t> </a:t>
            </a:r>
            <a:r>
              <a:rPr lang="en-US" sz="1600" dirty="0" err="1">
                <a:solidFill>
                  <a:schemeClr val="tx1"/>
                </a:solidFill>
                <a:latin typeface="Calibri" pitchFamily="34" charset="0"/>
              </a:rPr>
              <a:t>có</a:t>
            </a:r>
            <a:r>
              <a:rPr lang="en-US" sz="1600" dirty="0">
                <a:solidFill>
                  <a:schemeClr val="tx1"/>
                </a:solidFill>
                <a:latin typeface="Calibri" pitchFamily="34" charset="0"/>
              </a:rPr>
              <a:t> </a:t>
            </a:r>
            <a:r>
              <a:rPr lang="vi-VN" sz="1600" dirty="0">
                <a:solidFill>
                  <a:schemeClr val="tx1"/>
                </a:solidFill>
                <a:latin typeface="Calibri" pitchFamily="34" charset="0"/>
              </a:rPr>
              <a:t> để tải về tại </a:t>
            </a:r>
            <a:r>
              <a:rPr lang="en-US" sz="1600" dirty="0" err="1" smtClean="0">
                <a:solidFill>
                  <a:schemeClr val="tx1"/>
                </a:solidFill>
                <a:latin typeface="Calibri" pitchFamily="34" charset="0"/>
              </a:rPr>
              <a:t>địa</a:t>
            </a:r>
            <a:r>
              <a:rPr lang="en-US" sz="1600" dirty="0" smtClean="0">
                <a:solidFill>
                  <a:schemeClr val="tx1"/>
                </a:solidFill>
                <a:latin typeface="Calibri" pitchFamily="34" charset="0"/>
              </a:rPr>
              <a:t> </a:t>
            </a:r>
            <a:r>
              <a:rPr lang="en-US" sz="1600" dirty="0" err="1" smtClean="0">
                <a:solidFill>
                  <a:schemeClr val="tx1"/>
                </a:solidFill>
                <a:latin typeface="Calibri" pitchFamily="34" charset="0"/>
              </a:rPr>
              <a:t>chỉ</a:t>
            </a:r>
            <a:r>
              <a:rPr lang="en-US" sz="1600" dirty="0" smtClean="0">
                <a:solidFill>
                  <a:schemeClr val="tx1"/>
                </a:solidFill>
                <a:latin typeface="Calibri" pitchFamily="34" charset="0"/>
              </a:rPr>
              <a:t> </a:t>
            </a:r>
          </a:p>
          <a:p>
            <a:pPr algn="l"/>
            <a:r>
              <a:rPr lang="en-US" sz="1600" u="sng" dirty="0" smtClean="0">
                <a:solidFill>
                  <a:srgbClr val="C00000"/>
                </a:solidFill>
                <a:cs typeface="Times New Roman" panose="02020603050405020304" pitchFamily="18" charset="0"/>
              </a:rPr>
              <a:t>http</a:t>
            </a:r>
            <a:r>
              <a:rPr lang="en-US" sz="1600" u="sng" dirty="0">
                <a:solidFill>
                  <a:srgbClr val="C00000"/>
                </a:solidFill>
                <a:cs typeface="Times New Roman" panose="02020603050405020304" pitchFamily="18" charset="0"/>
              </a:rPr>
              <a:t>://</a:t>
            </a:r>
            <a:r>
              <a:rPr lang="en-US" sz="1600" u="sng" dirty="0" smtClean="0">
                <a:solidFill>
                  <a:srgbClr val="C00000"/>
                </a:solidFill>
                <a:cs typeface="Times New Roman" panose="02020603050405020304" pitchFamily="18" charset="0"/>
              </a:rPr>
              <a:t>capacity4dev.ec.europa.eu/public-flegt/documents?gterm[0</a:t>
            </a:r>
            <a:r>
              <a:rPr lang="en-US" sz="1600" u="sng" dirty="0">
                <a:solidFill>
                  <a:srgbClr val="C00000"/>
                </a:solidFill>
                <a:cs typeface="Times New Roman" panose="02020603050405020304" pitchFamily="18" charset="0"/>
              </a:rPr>
              <a:t>]=</a:t>
            </a:r>
            <a:r>
              <a:rPr lang="en-US" sz="1600" u="sng" dirty="0" smtClean="0">
                <a:solidFill>
                  <a:srgbClr val="C00000"/>
                </a:solidFill>
                <a:cs typeface="Times New Roman" panose="02020603050405020304" pitchFamily="18" charset="0"/>
              </a:rPr>
              <a:t>2144</a:t>
            </a:r>
            <a:r>
              <a:rPr lang="en-US" sz="1600" u="sng" dirty="0" smtClean="0">
                <a:cs typeface="Times New Roman" panose="02020603050405020304" pitchFamily="18" charset="0"/>
              </a:rPr>
              <a:t>.</a:t>
            </a:r>
            <a:endParaRPr lang="de-DE" sz="1600" u="sng" dirty="0"/>
          </a:p>
        </p:txBody>
      </p:sp>
      <p:sp>
        <p:nvSpPr>
          <p:cNvPr id="4" name="Textfeld 3"/>
          <p:cNvSpPr txBox="1"/>
          <p:nvPr/>
        </p:nvSpPr>
        <p:spPr>
          <a:xfrm>
            <a:off x="228600" y="588498"/>
            <a:ext cx="5974127" cy="830997"/>
          </a:xfrm>
          <a:prstGeom prst="rect">
            <a:avLst/>
          </a:prstGeom>
          <a:solidFill>
            <a:schemeClr val="bg1"/>
          </a:solidFill>
        </p:spPr>
        <p:txBody>
          <a:bodyPr wrap="square" rtlCol="0">
            <a:spAutoFit/>
          </a:bodyPr>
          <a:lstStyle/>
          <a:p>
            <a:pPr fontAlgn="base">
              <a:spcBef>
                <a:spcPct val="0"/>
              </a:spcBef>
              <a:spcAft>
                <a:spcPct val="0"/>
              </a:spcAft>
            </a:pPr>
            <a:r>
              <a:rPr lang="en-US" sz="1600" dirty="0" err="1" smtClean="0">
                <a:solidFill>
                  <a:prstClr val="black"/>
                </a:solidFill>
                <a:cs typeface="Times New Roman" panose="02020603050405020304" pitchFamily="18" charset="0"/>
              </a:rPr>
              <a:t>Kinh</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phí</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cho</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việc</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phát</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triển</a:t>
            </a:r>
            <a:r>
              <a:rPr lang="en-US" sz="1600" dirty="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và</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xây</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dựng</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bộ</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tài</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liệu</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này</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là</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từ</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nguồn</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tài</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trợ</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từ</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ngân</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sách</a:t>
            </a:r>
            <a:r>
              <a:rPr lang="en-US" sz="1600" dirty="0" smtClean="0">
                <a:solidFill>
                  <a:prstClr val="black"/>
                </a:solidFill>
                <a:cs typeface="Times New Roman" panose="02020603050405020304" pitchFamily="18" charset="0"/>
              </a:rPr>
              <a:t> </a:t>
            </a:r>
            <a:r>
              <a:rPr lang="en-US" sz="1600" dirty="0" err="1" smtClean="0">
                <a:solidFill>
                  <a:prstClr val="black"/>
                </a:solidFill>
                <a:cs typeface="Times New Roman" panose="02020603050405020304" pitchFamily="18" charset="0"/>
              </a:rPr>
              <a:t>của</a:t>
            </a:r>
            <a:r>
              <a:rPr lang="en-US" sz="1600" dirty="0" smtClean="0">
                <a:solidFill>
                  <a:prstClr val="black"/>
                </a:solidFill>
                <a:cs typeface="Times New Roman" panose="02020603050405020304" pitchFamily="18" charset="0"/>
              </a:rPr>
              <a:t> </a:t>
            </a:r>
            <a:r>
              <a:rPr lang="vi-VN" sz="1600" dirty="0">
                <a:solidFill>
                  <a:prstClr val="black"/>
                </a:solidFill>
                <a:latin typeface="Calibri" pitchFamily="34" charset="0"/>
                <a:cs typeface="Arial" charset="0"/>
              </a:rPr>
              <a:t>Bộ Hợp tác và Phát triển Kinh tế </a:t>
            </a:r>
            <a:r>
              <a:rPr lang="en-US" sz="1600" dirty="0" err="1">
                <a:solidFill>
                  <a:prstClr val="black"/>
                </a:solidFill>
                <a:cs typeface="Arial" charset="0"/>
              </a:rPr>
              <a:t>của</a:t>
            </a:r>
            <a:r>
              <a:rPr lang="en-US" sz="1600" dirty="0">
                <a:solidFill>
                  <a:prstClr val="black"/>
                </a:solidFill>
                <a:cs typeface="Arial" charset="0"/>
              </a:rPr>
              <a:t> </a:t>
            </a:r>
            <a:r>
              <a:rPr lang="en-US" sz="1600" dirty="0" err="1">
                <a:solidFill>
                  <a:prstClr val="black"/>
                </a:solidFill>
                <a:cs typeface="Arial" charset="0"/>
              </a:rPr>
              <a:t>Cộng</a:t>
            </a:r>
            <a:r>
              <a:rPr lang="en-US" sz="1600" dirty="0">
                <a:solidFill>
                  <a:prstClr val="black"/>
                </a:solidFill>
                <a:cs typeface="Arial" charset="0"/>
              </a:rPr>
              <a:t> </a:t>
            </a:r>
            <a:r>
              <a:rPr lang="en-US" sz="1600" dirty="0" err="1">
                <a:solidFill>
                  <a:prstClr val="black"/>
                </a:solidFill>
                <a:cs typeface="Arial" charset="0"/>
              </a:rPr>
              <a:t>Hòa</a:t>
            </a:r>
            <a:r>
              <a:rPr lang="en-US" sz="1600" dirty="0">
                <a:solidFill>
                  <a:prstClr val="black"/>
                </a:solidFill>
                <a:cs typeface="Arial" charset="0"/>
              </a:rPr>
              <a:t> </a:t>
            </a:r>
            <a:r>
              <a:rPr lang="en-US" sz="1600" dirty="0" err="1">
                <a:solidFill>
                  <a:prstClr val="black"/>
                </a:solidFill>
                <a:cs typeface="Arial" charset="0"/>
              </a:rPr>
              <a:t>Liên</a:t>
            </a:r>
            <a:r>
              <a:rPr lang="en-US" sz="1600" dirty="0">
                <a:solidFill>
                  <a:prstClr val="black"/>
                </a:solidFill>
                <a:cs typeface="Arial" charset="0"/>
              </a:rPr>
              <a:t> Bang </a:t>
            </a:r>
            <a:r>
              <a:rPr lang="vi-VN" sz="1600" dirty="0">
                <a:solidFill>
                  <a:prstClr val="black"/>
                </a:solidFill>
                <a:latin typeface="Calibri" pitchFamily="34" charset="0"/>
                <a:cs typeface="Arial" charset="0"/>
              </a:rPr>
              <a:t>Đức (BMZ</a:t>
            </a:r>
            <a:r>
              <a:rPr lang="vi-VN" sz="1600" dirty="0" smtClean="0">
                <a:solidFill>
                  <a:prstClr val="black"/>
                </a:solidFill>
                <a:latin typeface="Calibri" pitchFamily="34" charset="0"/>
                <a:cs typeface="Arial" charset="0"/>
              </a:rPr>
              <a:t>)</a:t>
            </a:r>
            <a:endParaRPr lang="en-US" sz="1600" dirty="0" smtClean="0">
              <a:solidFill>
                <a:prstClr val="black"/>
              </a:solidFill>
              <a:cs typeface="Times New Roman" panose="02020603050405020304" pitchFamily="18"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2188" y="339246"/>
            <a:ext cx="2385389" cy="1329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1603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Xác</a:t>
            </a:r>
            <a:r>
              <a:rPr lang="en-GB" dirty="0" smtClean="0"/>
              <a:t> minh_ </a:t>
            </a:r>
            <a:r>
              <a:rPr lang="en-GB" dirty="0" err="1" smtClean="0"/>
              <a:t>cách</a:t>
            </a:r>
            <a:r>
              <a:rPr lang="en-GB" dirty="0" smtClean="0"/>
              <a:t> </a:t>
            </a:r>
            <a:r>
              <a:rPr lang="en-GB" dirty="0" err="1" smtClean="0"/>
              <a:t>thức</a:t>
            </a:r>
            <a:r>
              <a:rPr lang="en-GB" dirty="0" smtClean="0"/>
              <a:t> </a:t>
            </a:r>
            <a:r>
              <a:rPr lang="en-GB" dirty="0" err="1" smtClean="0"/>
              <a:t>hoạt</a:t>
            </a:r>
            <a:r>
              <a:rPr lang="en-GB" dirty="0" smtClean="0"/>
              <a:t> </a:t>
            </a:r>
            <a:r>
              <a:rPr lang="en-GB" dirty="0" err="1" smtClean="0"/>
              <a:t>động</a:t>
            </a:r>
            <a:r>
              <a:rPr lang="en-GB" dirty="0" smtClean="0"/>
              <a:t>?</a:t>
            </a:r>
            <a:endParaRPr lang="en-US" dirty="0"/>
          </a:p>
        </p:txBody>
      </p:sp>
      <p:sp>
        <p:nvSpPr>
          <p:cNvPr id="3" name="Content Placeholder 2"/>
          <p:cNvSpPr>
            <a:spLocks noGrp="1"/>
          </p:cNvSpPr>
          <p:nvPr>
            <p:ph idx="1"/>
          </p:nvPr>
        </p:nvSpPr>
        <p:spPr>
          <a:xfrm>
            <a:off x="491641" y="1631255"/>
            <a:ext cx="8253046" cy="4485078"/>
          </a:xfrm>
        </p:spPr>
        <p:txBody>
          <a:bodyPr>
            <a:normAutofit/>
          </a:bodyPr>
          <a:lstStyle/>
          <a:p>
            <a:r>
              <a:rPr lang="en-US" sz="2200" dirty="0" err="1" smtClean="0"/>
              <a:t>Xác</a:t>
            </a:r>
            <a:r>
              <a:rPr lang="en-US" sz="2200" dirty="0" smtClean="0"/>
              <a:t> minh </a:t>
            </a:r>
            <a:r>
              <a:rPr lang="en-US" sz="2200" dirty="0" err="1" smtClean="0"/>
              <a:t>việc</a:t>
            </a:r>
            <a:r>
              <a:rPr lang="en-US" sz="2200" dirty="0" smtClean="0"/>
              <a:t> </a:t>
            </a:r>
            <a:r>
              <a:rPr lang="en-US" sz="2200" dirty="0" err="1" smtClean="0"/>
              <a:t>tuân</a:t>
            </a:r>
            <a:r>
              <a:rPr lang="en-US" sz="2200" dirty="0" smtClean="0"/>
              <a:t> </a:t>
            </a:r>
            <a:r>
              <a:rPr lang="en-US" sz="2200" dirty="0" err="1" smtClean="0"/>
              <a:t>thủ</a:t>
            </a:r>
            <a:r>
              <a:rPr lang="en-US" sz="2200" dirty="0" smtClean="0"/>
              <a:t> </a:t>
            </a:r>
            <a:r>
              <a:rPr lang="en-US" sz="2200" dirty="0" err="1" smtClean="0"/>
              <a:t>các</a:t>
            </a:r>
            <a:r>
              <a:rPr lang="en-US" sz="2200" dirty="0" smtClean="0"/>
              <a:t> </a:t>
            </a:r>
            <a:r>
              <a:rPr lang="en-US" sz="2200" dirty="0" err="1" smtClean="0"/>
              <a:t>yêu</a:t>
            </a:r>
            <a:r>
              <a:rPr lang="en-US" sz="2200" dirty="0" smtClean="0"/>
              <a:t> </a:t>
            </a:r>
            <a:r>
              <a:rPr lang="en-US" sz="2200" dirty="0" err="1" smtClean="0"/>
              <a:t>cầu</a:t>
            </a:r>
            <a:r>
              <a:rPr lang="en-US" sz="2200" dirty="0" smtClean="0"/>
              <a:t> </a:t>
            </a:r>
            <a:r>
              <a:rPr lang="en-US" sz="2200" dirty="0" err="1" smtClean="0"/>
              <a:t>pháp</a:t>
            </a:r>
            <a:r>
              <a:rPr lang="en-US" sz="2200" dirty="0" smtClean="0"/>
              <a:t> </a:t>
            </a:r>
            <a:r>
              <a:rPr lang="en-US" sz="2200" dirty="0" err="1" smtClean="0"/>
              <a:t>lý</a:t>
            </a:r>
            <a:r>
              <a:rPr lang="en-US" sz="2200" dirty="0" smtClean="0"/>
              <a:t> </a:t>
            </a:r>
            <a:r>
              <a:rPr lang="en-US" sz="2200" dirty="0" err="1" smtClean="0"/>
              <a:t>trong</a:t>
            </a:r>
            <a:r>
              <a:rPr lang="en-US" sz="2200" dirty="0" smtClean="0"/>
              <a:t> </a:t>
            </a:r>
            <a:r>
              <a:rPr lang="en-US" sz="2200" dirty="0" err="1" smtClean="0"/>
              <a:t>lâm</a:t>
            </a:r>
            <a:r>
              <a:rPr lang="en-US" sz="2200" dirty="0" smtClean="0"/>
              <a:t> </a:t>
            </a:r>
            <a:r>
              <a:rPr lang="en-US" sz="2200" dirty="0" err="1" smtClean="0"/>
              <a:t>nghiệp</a:t>
            </a:r>
            <a:r>
              <a:rPr lang="en-US" sz="2200" dirty="0" smtClean="0"/>
              <a:t> </a:t>
            </a:r>
            <a:r>
              <a:rPr lang="en-US" sz="2200" dirty="0" err="1" smtClean="0"/>
              <a:t>và</a:t>
            </a:r>
            <a:endParaRPr lang="en-US" sz="2200" dirty="0"/>
          </a:p>
          <a:p>
            <a:r>
              <a:rPr lang="en-US" sz="2200" dirty="0" err="1" smtClean="0"/>
              <a:t>Xây</a:t>
            </a:r>
            <a:r>
              <a:rPr lang="en-US" sz="2200" dirty="0" smtClean="0"/>
              <a:t> </a:t>
            </a:r>
            <a:r>
              <a:rPr lang="en-US" sz="2200" dirty="0" err="1" smtClean="0"/>
              <a:t>dựng</a:t>
            </a:r>
            <a:r>
              <a:rPr lang="en-US" sz="2200" dirty="0" smtClean="0"/>
              <a:t> </a:t>
            </a:r>
            <a:r>
              <a:rPr lang="en-US" sz="2200" dirty="0" err="1" smtClean="0"/>
              <a:t>hệ</a:t>
            </a:r>
            <a:r>
              <a:rPr lang="en-US" sz="2200" dirty="0" smtClean="0"/>
              <a:t> </a:t>
            </a:r>
            <a:r>
              <a:rPr lang="en-US" sz="2200" dirty="0" err="1" smtClean="0"/>
              <a:t>thống</a:t>
            </a:r>
            <a:r>
              <a:rPr lang="en-US" sz="2200" dirty="0" smtClean="0"/>
              <a:t> </a:t>
            </a:r>
            <a:r>
              <a:rPr lang="en-US" sz="2200" dirty="0" err="1" smtClean="0"/>
              <a:t>chuỗi</a:t>
            </a:r>
            <a:r>
              <a:rPr lang="en-US" sz="2200" dirty="0" smtClean="0"/>
              <a:t> </a:t>
            </a:r>
            <a:r>
              <a:rPr lang="en-US" sz="2200" dirty="0" err="1" smtClean="0"/>
              <a:t>hành</a:t>
            </a:r>
            <a:r>
              <a:rPr lang="en-US" sz="2200" dirty="0" smtClean="0"/>
              <a:t> </a:t>
            </a:r>
            <a:r>
              <a:rPr lang="en-US" sz="2200" dirty="0" err="1" smtClean="0"/>
              <a:t>trình</a:t>
            </a:r>
            <a:r>
              <a:rPr lang="en-US" sz="2200" dirty="0" smtClean="0"/>
              <a:t> </a:t>
            </a:r>
            <a:r>
              <a:rPr lang="en-US" sz="2200" dirty="0" err="1" smtClean="0"/>
              <a:t>sản</a:t>
            </a:r>
            <a:r>
              <a:rPr lang="en-US" sz="2200" dirty="0" smtClean="0"/>
              <a:t> </a:t>
            </a:r>
            <a:r>
              <a:rPr lang="en-US" sz="2200" dirty="0" err="1" smtClean="0"/>
              <a:t>phẩm</a:t>
            </a:r>
            <a:r>
              <a:rPr lang="en-US" sz="2200" dirty="0" smtClean="0"/>
              <a:t> </a:t>
            </a:r>
            <a:r>
              <a:rPr lang="en-US" sz="2200" dirty="0" err="1" smtClean="0"/>
              <a:t>bao</a:t>
            </a:r>
            <a:r>
              <a:rPr lang="en-US" sz="2200" dirty="0" smtClean="0"/>
              <a:t> </a:t>
            </a:r>
            <a:r>
              <a:rPr lang="en-US" sz="2200" dirty="0" err="1" smtClean="0"/>
              <a:t>gồm</a:t>
            </a:r>
            <a:r>
              <a:rPr lang="en-US" sz="2200" dirty="0" smtClean="0"/>
              <a:t> </a:t>
            </a:r>
            <a:r>
              <a:rPr lang="en-US" sz="2200" dirty="0" err="1" smtClean="0"/>
              <a:t>đường</a:t>
            </a:r>
            <a:r>
              <a:rPr lang="en-US" sz="2200" dirty="0" smtClean="0"/>
              <a:t> </a:t>
            </a:r>
            <a:r>
              <a:rPr lang="en-US" sz="2200" dirty="0" err="1" smtClean="0"/>
              <a:t>đi</a:t>
            </a:r>
            <a:r>
              <a:rPr lang="en-US" sz="2200" dirty="0" smtClean="0"/>
              <a:t> </a:t>
            </a:r>
            <a:r>
              <a:rPr lang="en-US" sz="2200" dirty="0" err="1" smtClean="0"/>
              <a:t>của</a:t>
            </a:r>
            <a:r>
              <a:rPr lang="en-US" sz="2200" dirty="0" smtClean="0"/>
              <a:t> </a:t>
            </a:r>
            <a:r>
              <a:rPr lang="en-US" sz="2200" dirty="0" err="1" smtClean="0"/>
              <a:t>gỗ</a:t>
            </a:r>
            <a:r>
              <a:rPr lang="en-US" sz="2200" dirty="0" smtClean="0"/>
              <a:t> </a:t>
            </a:r>
            <a:r>
              <a:rPr lang="en-US" sz="2200" dirty="0" err="1" smtClean="0"/>
              <a:t>từ</a:t>
            </a:r>
            <a:r>
              <a:rPr lang="en-US" sz="2200" dirty="0" smtClean="0"/>
              <a:t> </a:t>
            </a:r>
            <a:r>
              <a:rPr lang="en-US" sz="2200" dirty="0" err="1" smtClean="0"/>
              <a:t>công</a:t>
            </a:r>
            <a:r>
              <a:rPr lang="en-US" sz="2200" dirty="0" smtClean="0"/>
              <a:t> </a:t>
            </a:r>
            <a:r>
              <a:rPr lang="en-US" sz="2200" dirty="0" err="1" smtClean="0"/>
              <a:t>ty</a:t>
            </a:r>
            <a:r>
              <a:rPr lang="en-US" sz="2200" dirty="0" smtClean="0"/>
              <a:t> </a:t>
            </a:r>
            <a:r>
              <a:rPr lang="en-US" sz="2200" dirty="0" err="1" smtClean="0"/>
              <a:t>lâm</a:t>
            </a:r>
            <a:r>
              <a:rPr lang="en-US" sz="2200" dirty="0" smtClean="0"/>
              <a:t> </a:t>
            </a:r>
            <a:r>
              <a:rPr lang="en-US" sz="2200" dirty="0" err="1" smtClean="0"/>
              <a:t>nghiệp</a:t>
            </a:r>
            <a:r>
              <a:rPr lang="en-US" sz="2200" dirty="0" smtClean="0"/>
              <a:t> </a:t>
            </a:r>
            <a:r>
              <a:rPr lang="en-US" sz="2200" dirty="0" err="1" smtClean="0"/>
              <a:t>cho</a:t>
            </a:r>
            <a:r>
              <a:rPr lang="en-US" sz="2200" dirty="0" smtClean="0"/>
              <a:t> </a:t>
            </a:r>
            <a:r>
              <a:rPr lang="en-US" sz="2200" dirty="0" err="1" smtClean="0"/>
              <a:t>đến</a:t>
            </a:r>
            <a:r>
              <a:rPr lang="en-US" sz="2200" dirty="0" smtClean="0"/>
              <a:t> </a:t>
            </a:r>
            <a:r>
              <a:rPr lang="en-US" sz="2200" dirty="0" err="1" smtClean="0"/>
              <a:t>điểm</a:t>
            </a:r>
            <a:r>
              <a:rPr lang="en-US" sz="2200" dirty="0" smtClean="0"/>
              <a:t> </a:t>
            </a:r>
            <a:r>
              <a:rPr lang="en-US" sz="2200" dirty="0" err="1" smtClean="0"/>
              <a:t>bán</a:t>
            </a:r>
            <a:r>
              <a:rPr lang="en-US" sz="2200" dirty="0" smtClean="0"/>
              <a:t> </a:t>
            </a:r>
            <a:r>
              <a:rPr lang="en-US" sz="2200" dirty="0" err="1" smtClean="0"/>
              <a:t>hàng</a:t>
            </a:r>
            <a:r>
              <a:rPr lang="en-US" sz="2200" dirty="0" smtClean="0"/>
              <a:t> (</a:t>
            </a:r>
            <a:r>
              <a:rPr lang="en-US" sz="2200" dirty="0" err="1" smtClean="0"/>
              <a:t>kiểm</a:t>
            </a:r>
            <a:r>
              <a:rPr lang="en-US" sz="2200" dirty="0" smtClean="0"/>
              <a:t> </a:t>
            </a:r>
            <a:r>
              <a:rPr lang="en-US" sz="2200" dirty="0" err="1" smtClean="0"/>
              <a:t>soát</a:t>
            </a:r>
            <a:r>
              <a:rPr lang="en-US" sz="2200" dirty="0" smtClean="0"/>
              <a:t> </a:t>
            </a:r>
            <a:r>
              <a:rPr lang="en-US" sz="2200" dirty="0" err="1" smtClean="0"/>
              <a:t>chuỗi</a:t>
            </a:r>
            <a:r>
              <a:rPr lang="en-US" sz="2200" dirty="0" smtClean="0"/>
              <a:t> </a:t>
            </a:r>
            <a:r>
              <a:rPr lang="en-US" sz="2200" dirty="0" err="1" smtClean="0"/>
              <a:t>cung</a:t>
            </a:r>
            <a:r>
              <a:rPr lang="en-US" sz="2200" dirty="0" smtClean="0"/>
              <a:t> </a:t>
            </a:r>
            <a:r>
              <a:rPr lang="en-US" sz="2200" dirty="0" err="1" smtClean="0"/>
              <a:t>ứng</a:t>
            </a:r>
            <a:r>
              <a:rPr lang="en-US" sz="2200" dirty="0" smtClean="0"/>
              <a:t> </a:t>
            </a:r>
            <a:r>
              <a:rPr lang="en-US" sz="2200" dirty="0" err="1" smtClean="0"/>
              <a:t>của</a:t>
            </a:r>
            <a:r>
              <a:rPr lang="en-US" sz="2200" dirty="0" smtClean="0"/>
              <a:t> </a:t>
            </a:r>
            <a:r>
              <a:rPr lang="en-US" sz="2200" dirty="0" err="1" smtClean="0"/>
              <a:t>tổ</a:t>
            </a:r>
            <a:r>
              <a:rPr lang="en-US" sz="2200" dirty="0" smtClean="0"/>
              <a:t> </a:t>
            </a:r>
            <a:r>
              <a:rPr lang="en-US" sz="2200" dirty="0" err="1" smtClean="0"/>
              <a:t>chức</a:t>
            </a:r>
            <a:r>
              <a:rPr lang="en-US" sz="2200" dirty="0" smtClean="0"/>
              <a:t>/</a:t>
            </a:r>
            <a:r>
              <a:rPr lang="en-US" sz="2200" dirty="0" err="1" smtClean="0"/>
              <a:t>nhà</a:t>
            </a:r>
            <a:r>
              <a:rPr lang="en-US" sz="2200" dirty="0" smtClean="0"/>
              <a:t> </a:t>
            </a:r>
            <a:r>
              <a:rPr lang="en-US" sz="2200" dirty="0" err="1" smtClean="0"/>
              <a:t>cung</a:t>
            </a:r>
            <a:r>
              <a:rPr lang="en-US" sz="2200" dirty="0" smtClean="0"/>
              <a:t> </a:t>
            </a:r>
            <a:r>
              <a:rPr lang="en-US" sz="2200" dirty="0" err="1" smtClean="0"/>
              <a:t>ứng</a:t>
            </a:r>
            <a:r>
              <a:rPr lang="en-US" sz="2200" dirty="0" smtClean="0"/>
              <a:t>)</a:t>
            </a:r>
          </a:p>
          <a:p>
            <a:pPr marL="0" indent="0">
              <a:buNone/>
            </a:pPr>
            <a:r>
              <a:rPr lang="en-US" sz="2200" dirty="0"/>
              <a:t/>
            </a:r>
            <a:br>
              <a:rPr lang="en-US" sz="2200" dirty="0"/>
            </a:br>
            <a:endParaRPr lang="en-US" sz="2200" dirty="0"/>
          </a:p>
        </p:txBody>
      </p:sp>
      <p:sp>
        <p:nvSpPr>
          <p:cNvPr id="12" name="Slide Number Placeholder 11"/>
          <p:cNvSpPr>
            <a:spLocks noGrp="1"/>
          </p:cNvSpPr>
          <p:nvPr>
            <p:ph type="sldNum" sz="quarter" idx="12"/>
          </p:nvPr>
        </p:nvSpPr>
        <p:spPr>
          <a:xfrm>
            <a:off x="6553200" y="6181041"/>
            <a:ext cx="2133600" cy="365125"/>
          </a:xfrm>
        </p:spPr>
        <p:txBody>
          <a:bodyPr/>
          <a:lstStyle/>
          <a:p>
            <a:fld id="{B463BFDE-9CDC-43FB-9D55-25579D371A3C}" type="slidenum">
              <a:rPr lang="en-US" smtClean="0"/>
              <a:pPr/>
              <a:t>6</a:t>
            </a:fld>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3324" y="3637859"/>
            <a:ext cx="8869680" cy="1100328"/>
          </a:xfrm>
          <a:prstGeom prst="rect">
            <a:avLst/>
          </a:prstGeom>
        </p:spPr>
      </p:pic>
      <p:sp>
        <p:nvSpPr>
          <p:cNvPr id="5" name="TextBox 4"/>
          <p:cNvSpPr txBox="1"/>
          <p:nvPr/>
        </p:nvSpPr>
        <p:spPr>
          <a:xfrm>
            <a:off x="1744700" y="5054736"/>
            <a:ext cx="6535638" cy="584775"/>
          </a:xfrm>
          <a:prstGeom prst="rect">
            <a:avLst/>
          </a:prstGeom>
          <a:noFill/>
        </p:spPr>
        <p:txBody>
          <a:bodyPr wrap="square" rtlCol="0">
            <a:spAutoFit/>
          </a:bodyPr>
          <a:lstStyle/>
          <a:p>
            <a:pPr algn="ctr"/>
            <a:r>
              <a:rPr lang="en-GB" sz="1600" dirty="0" err="1" smtClean="0"/>
              <a:t>Có</a:t>
            </a:r>
            <a:r>
              <a:rPr lang="en-GB" sz="1600" dirty="0" smtClean="0"/>
              <a:t> </a:t>
            </a:r>
            <a:r>
              <a:rPr lang="en-GB" sz="1600" dirty="0" err="1" smtClean="0"/>
              <a:t>thực</a:t>
            </a:r>
            <a:r>
              <a:rPr lang="en-GB" sz="1600" dirty="0" smtClean="0"/>
              <a:t> </a:t>
            </a:r>
            <a:r>
              <a:rPr lang="en-GB" sz="1600" dirty="0" err="1" smtClean="0"/>
              <a:t>hiện</a:t>
            </a:r>
            <a:r>
              <a:rPr lang="en-GB" sz="1600" dirty="0" smtClean="0"/>
              <a:t> </a:t>
            </a:r>
            <a:r>
              <a:rPr lang="en-GB" sz="1600" dirty="0" err="1" smtClean="0"/>
              <a:t>kiểm</a:t>
            </a:r>
            <a:r>
              <a:rPr lang="en-GB" sz="1600" dirty="0" smtClean="0"/>
              <a:t> </a:t>
            </a:r>
            <a:r>
              <a:rPr lang="en-GB" sz="1600" dirty="0" err="1" smtClean="0"/>
              <a:t>soát</a:t>
            </a:r>
            <a:r>
              <a:rPr lang="en-GB" sz="1600" dirty="0" smtClean="0"/>
              <a:t> </a:t>
            </a:r>
            <a:r>
              <a:rPr lang="en-GB" sz="1600" dirty="0" err="1" smtClean="0"/>
              <a:t>để</a:t>
            </a:r>
            <a:r>
              <a:rPr lang="en-GB" sz="1600" dirty="0" smtClean="0"/>
              <a:t> </a:t>
            </a:r>
            <a:r>
              <a:rPr lang="en-GB" sz="1600" dirty="0" err="1" smtClean="0"/>
              <a:t>đảm</a:t>
            </a:r>
            <a:r>
              <a:rPr lang="en-GB" sz="1600" dirty="0" smtClean="0"/>
              <a:t> </a:t>
            </a:r>
            <a:r>
              <a:rPr lang="en-GB" sz="1600" dirty="0" err="1" smtClean="0"/>
              <a:t>bảo</a:t>
            </a:r>
            <a:r>
              <a:rPr lang="en-GB" sz="1600" dirty="0" smtClean="0"/>
              <a:t> </a:t>
            </a:r>
            <a:r>
              <a:rPr lang="en-GB" sz="1600" dirty="0" err="1" smtClean="0"/>
              <a:t>gỗ</a:t>
            </a:r>
            <a:r>
              <a:rPr lang="en-GB" sz="1600" dirty="0" smtClean="0"/>
              <a:t> </a:t>
            </a:r>
            <a:r>
              <a:rPr lang="en-GB" sz="1600" dirty="0" err="1" smtClean="0"/>
              <a:t>có</a:t>
            </a:r>
            <a:r>
              <a:rPr lang="en-GB" sz="1600" dirty="0" smtClean="0"/>
              <a:t> </a:t>
            </a:r>
            <a:r>
              <a:rPr lang="en-GB" sz="1600" dirty="0" err="1" smtClean="0"/>
              <a:t>nguồn</a:t>
            </a:r>
            <a:r>
              <a:rPr lang="en-GB" sz="1600" dirty="0" smtClean="0"/>
              <a:t> </a:t>
            </a:r>
            <a:r>
              <a:rPr lang="en-GB" sz="1600" dirty="0" err="1" smtClean="0"/>
              <a:t>gốc</a:t>
            </a:r>
            <a:r>
              <a:rPr lang="en-GB" sz="1600" dirty="0" smtClean="0"/>
              <a:t> </a:t>
            </a:r>
            <a:r>
              <a:rPr lang="en-GB" sz="1600" dirty="0" err="1" smtClean="0"/>
              <a:t>hợp</a:t>
            </a:r>
            <a:r>
              <a:rPr lang="en-GB" sz="1600" dirty="0" smtClean="0"/>
              <a:t> </a:t>
            </a:r>
            <a:r>
              <a:rPr lang="en-GB" sz="1600" dirty="0" err="1" smtClean="0"/>
              <a:t>pháp</a:t>
            </a:r>
            <a:r>
              <a:rPr lang="en-GB" sz="1600" dirty="0" smtClean="0"/>
              <a:t> </a:t>
            </a:r>
            <a:r>
              <a:rPr lang="en-GB" sz="1600" dirty="0" err="1" smtClean="0"/>
              <a:t>không</a:t>
            </a:r>
            <a:r>
              <a:rPr lang="en-GB" sz="1600" dirty="0" smtClean="0"/>
              <a:t> </a:t>
            </a:r>
            <a:r>
              <a:rPr lang="en-GB" sz="1600" dirty="0" err="1" smtClean="0"/>
              <a:t>bị</a:t>
            </a:r>
            <a:r>
              <a:rPr lang="en-GB" sz="1600" dirty="0" smtClean="0"/>
              <a:t> </a:t>
            </a:r>
            <a:r>
              <a:rPr lang="en-GB" sz="1600" dirty="0" err="1" smtClean="0"/>
              <a:t>pha</a:t>
            </a:r>
            <a:r>
              <a:rPr lang="en-GB" sz="1600" dirty="0" smtClean="0"/>
              <a:t> </a:t>
            </a:r>
            <a:r>
              <a:rPr lang="en-GB" sz="1600" dirty="0" err="1" smtClean="0"/>
              <a:t>trộn</a:t>
            </a:r>
            <a:r>
              <a:rPr lang="en-GB" sz="1600" dirty="0" smtClean="0"/>
              <a:t> </a:t>
            </a:r>
            <a:r>
              <a:rPr lang="en-GB" sz="1600" dirty="0" err="1" smtClean="0"/>
              <a:t>hoặc</a:t>
            </a:r>
            <a:r>
              <a:rPr lang="en-GB" sz="1600" dirty="0" smtClean="0"/>
              <a:t> </a:t>
            </a:r>
            <a:r>
              <a:rPr lang="en-GB" sz="1600" dirty="0" err="1" smtClean="0"/>
              <a:t>thay</a:t>
            </a:r>
            <a:r>
              <a:rPr lang="en-GB" sz="1600" dirty="0" smtClean="0"/>
              <a:t> </a:t>
            </a:r>
            <a:r>
              <a:rPr lang="en-GB" sz="1600" dirty="0" err="1" smtClean="0"/>
              <a:t>thế</a:t>
            </a:r>
            <a:r>
              <a:rPr lang="en-GB" sz="1600" dirty="0" smtClean="0"/>
              <a:t> </a:t>
            </a:r>
            <a:r>
              <a:rPr lang="en-GB" sz="1600" dirty="0" err="1" smtClean="0"/>
              <a:t>với</a:t>
            </a:r>
            <a:r>
              <a:rPr lang="en-GB" sz="1600" dirty="0" smtClean="0"/>
              <a:t> </a:t>
            </a:r>
            <a:r>
              <a:rPr lang="en-GB" sz="1600" dirty="0" err="1" smtClean="0"/>
              <a:t>nguyên</a:t>
            </a:r>
            <a:r>
              <a:rPr lang="en-GB" sz="1600" dirty="0" smtClean="0"/>
              <a:t> </a:t>
            </a:r>
            <a:r>
              <a:rPr lang="en-GB" sz="1600" dirty="0" err="1" smtClean="0"/>
              <a:t>liệu</a:t>
            </a:r>
            <a:r>
              <a:rPr lang="en-GB" sz="1600" dirty="0" smtClean="0"/>
              <a:t> </a:t>
            </a:r>
            <a:r>
              <a:rPr lang="en-GB" sz="1600" dirty="0" err="1" smtClean="0"/>
              <a:t>khác</a:t>
            </a:r>
            <a:r>
              <a:rPr lang="en-GB" sz="1600" dirty="0" smtClean="0"/>
              <a:t> </a:t>
            </a:r>
            <a:r>
              <a:rPr lang="en-GB" sz="1600" dirty="0" err="1" smtClean="0"/>
              <a:t>không</a:t>
            </a:r>
            <a:r>
              <a:rPr lang="en-GB" sz="1600" dirty="0" smtClean="0"/>
              <a:t>?</a:t>
            </a:r>
            <a:endParaRPr lang="en-GB" sz="1600" dirty="0"/>
          </a:p>
        </p:txBody>
      </p:sp>
      <p:sp>
        <p:nvSpPr>
          <p:cNvPr id="6" name="TextBox 5"/>
          <p:cNvSpPr txBox="1"/>
          <p:nvPr/>
        </p:nvSpPr>
        <p:spPr>
          <a:xfrm>
            <a:off x="-76200" y="5066878"/>
            <a:ext cx="1872208" cy="830997"/>
          </a:xfrm>
          <a:prstGeom prst="rect">
            <a:avLst/>
          </a:prstGeom>
          <a:noFill/>
        </p:spPr>
        <p:txBody>
          <a:bodyPr wrap="square" rtlCol="0">
            <a:spAutoFit/>
          </a:bodyPr>
          <a:lstStyle/>
          <a:p>
            <a:pPr algn="ctr"/>
            <a:r>
              <a:rPr lang="en-GB" sz="1600" dirty="0" err="1" smtClean="0"/>
              <a:t>Rừng</a:t>
            </a:r>
            <a:r>
              <a:rPr lang="en-GB" sz="1600" dirty="0" smtClean="0"/>
              <a:t> </a:t>
            </a:r>
            <a:r>
              <a:rPr lang="en-GB" sz="1600" dirty="0" err="1" smtClean="0"/>
              <a:t>có</a:t>
            </a:r>
            <a:r>
              <a:rPr lang="en-GB" sz="1600" dirty="0" smtClean="0"/>
              <a:t> </a:t>
            </a:r>
            <a:r>
              <a:rPr lang="en-GB" sz="1600" dirty="0" err="1" smtClean="0"/>
              <a:t>được</a:t>
            </a:r>
            <a:r>
              <a:rPr lang="en-GB" sz="1600" dirty="0" smtClean="0"/>
              <a:t> </a:t>
            </a:r>
          </a:p>
          <a:p>
            <a:pPr algn="ctr"/>
            <a:r>
              <a:rPr lang="en-GB" sz="1600" dirty="0" err="1" smtClean="0"/>
              <a:t>quản</a:t>
            </a:r>
            <a:r>
              <a:rPr lang="en-GB" sz="1600" dirty="0" smtClean="0"/>
              <a:t> </a:t>
            </a:r>
            <a:r>
              <a:rPr lang="en-GB" sz="1600" dirty="0" err="1" smtClean="0"/>
              <a:t>lý</a:t>
            </a:r>
            <a:r>
              <a:rPr lang="en-GB" sz="1600" dirty="0" smtClean="0"/>
              <a:t> </a:t>
            </a:r>
            <a:r>
              <a:rPr lang="en-GB" sz="1600" dirty="0" err="1" smtClean="0"/>
              <a:t>hợp</a:t>
            </a:r>
            <a:r>
              <a:rPr lang="en-GB" sz="1600" dirty="0" smtClean="0"/>
              <a:t> </a:t>
            </a:r>
            <a:r>
              <a:rPr lang="en-GB" sz="1600" dirty="0" err="1" smtClean="0"/>
              <a:t>pháp</a:t>
            </a:r>
            <a:r>
              <a:rPr lang="en-GB" sz="1600" dirty="0" smtClean="0"/>
              <a:t> </a:t>
            </a:r>
            <a:r>
              <a:rPr lang="en-GB" sz="1600" dirty="0" err="1" smtClean="0"/>
              <a:t>không</a:t>
            </a:r>
            <a:r>
              <a:rPr lang="en-GB" sz="1600" dirty="0" smtClean="0"/>
              <a:t>?</a:t>
            </a:r>
            <a:endParaRPr lang="en-GB" sz="1600" dirty="0"/>
          </a:p>
        </p:txBody>
      </p:sp>
      <p:sp>
        <p:nvSpPr>
          <p:cNvPr id="7" name="Right Arrow 6"/>
          <p:cNvSpPr/>
          <p:nvPr/>
        </p:nvSpPr>
        <p:spPr>
          <a:xfrm rot="5400000">
            <a:off x="713887" y="4739010"/>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rot="16200000">
            <a:off x="1803866" y="4732205"/>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16200000">
            <a:off x="7979464" y="4735543"/>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1846810" y="3305942"/>
            <a:ext cx="6535638" cy="338554"/>
          </a:xfrm>
          <a:prstGeom prst="rect">
            <a:avLst/>
          </a:prstGeom>
          <a:noFill/>
        </p:spPr>
        <p:txBody>
          <a:bodyPr wrap="square" rtlCol="0">
            <a:spAutoFit/>
          </a:bodyPr>
          <a:lstStyle>
            <a:defPPr>
              <a:defRPr lang="en-US"/>
            </a:defPPr>
            <a:lvl1pPr algn="ctr">
              <a:defRPr sz="1600" b="1" i="1">
                <a:solidFill>
                  <a:schemeClr val="accent5">
                    <a:lumMod val="75000"/>
                  </a:schemeClr>
                </a:solidFill>
              </a:defRPr>
            </a:lvl1pPr>
          </a:lstStyle>
          <a:p>
            <a:r>
              <a:rPr lang="en-GB" dirty="0" err="1" smtClean="0"/>
              <a:t>Kiểm</a:t>
            </a:r>
            <a:r>
              <a:rPr lang="en-GB" dirty="0" smtClean="0"/>
              <a:t> </a:t>
            </a:r>
            <a:r>
              <a:rPr lang="en-GB" dirty="0" err="1" smtClean="0"/>
              <a:t>soát</a:t>
            </a:r>
            <a:r>
              <a:rPr lang="en-GB" dirty="0" smtClean="0"/>
              <a:t> </a:t>
            </a:r>
            <a:r>
              <a:rPr lang="en-GB" dirty="0" err="1" smtClean="0"/>
              <a:t>chuỗi</a:t>
            </a:r>
            <a:r>
              <a:rPr lang="en-GB" dirty="0" smtClean="0"/>
              <a:t> </a:t>
            </a:r>
            <a:r>
              <a:rPr lang="en-GB" dirty="0" err="1" smtClean="0"/>
              <a:t>cung</a:t>
            </a:r>
            <a:r>
              <a:rPr lang="en-GB" dirty="0" smtClean="0"/>
              <a:t> </a:t>
            </a:r>
            <a:r>
              <a:rPr lang="en-GB" dirty="0" err="1" smtClean="0"/>
              <a:t>ứng</a:t>
            </a:r>
            <a:endParaRPr lang="en-GB" dirty="0"/>
          </a:p>
        </p:txBody>
      </p:sp>
      <p:sp>
        <p:nvSpPr>
          <p:cNvPr id="11" name="TextBox 10"/>
          <p:cNvSpPr txBox="1"/>
          <p:nvPr/>
        </p:nvSpPr>
        <p:spPr>
          <a:xfrm>
            <a:off x="-25398" y="3218557"/>
            <a:ext cx="1872208" cy="338554"/>
          </a:xfrm>
          <a:prstGeom prst="rect">
            <a:avLst/>
          </a:prstGeom>
          <a:noFill/>
        </p:spPr>
        <p:txBody>
          <a:bodyPr wrap="square" rtlCol="0">
            <a:spAutoFit/>
          </a:bodyPr>
          <a:lstStyle/>
          <a:p>
            <a:pPr algn="ctr"/>
            <a:r>
              <a:rPr lang="en-GB" sz="1600" b="1" i="1" dirty="0" err="1" smtClean="0">
                <a:solidFill>
                  <a:schemeClr val="accent5">
                    <a:lumMod val="75000"/>
                  </a:schemeClr>
                </a:solidFill>
              </a:rPr>
              <a:t>Quản</a:t>
            </a:r>
            <a:r>
              <a:rPr lang="en-GB" sz="1600" b="1" i="1" dirty="0" smtClean="0">
                <a:solidFill>
                  <a:schemeClr val="accent5">
                    <a:lumMod val="75000"/>
                  </a:schemeClr>
                </a:solidFill>
              </a:rPr>
              <a:t> </a:t>
            </a:r>
            <a:r>
              <a:rPr lang="en-GB" sz="1600" b="1" i="1" dirty="0" err="1" smtClean="0">
                <a:solidFill>
                  <a:schemeClr val="accent5">
                    <a:lumMod val="75000"/>
                  </a:schemeClr>
                </a:solidFill>
              </a:rPr>
              <a:t>lý</a:t>
            </a:r>
            <a:r>
              <a:rPr lang="en-GB" sz="1600" b="1" i="1" dirty="0" smtClean="0">
                <a:solidFill>
                  <a:schemeClr val="accent5">
                    <a:lumMod val="75000"/>
                  </a:schemeClr>
                </a:solidFill>
              </a:rPr>
              <a:t> </a:t>
            </a:r>
            <a:r>
              <a:rPr lang="en-GB" sz="1600" b="1" i="1" dirty="0" err="1" smtClean="0">
                <a:solidFill>
                  <a:schemeClr val="accent5">
                    <a:lumMod val="75000"/>
                  </a:schemeClr>
                </a:solidFill>
              </a:rPr>
              <a:t>rừng</a:t>
            </a:r>
            <a:endParaRPr lang="en-GB" sz="1600" b="1" i="1" dirty="0">
              <a:solidFill>
                <a:schemeClr val="accent5">
                  <a:lumMod val="75000"/>
                </a:schemeClr>
              </a:solidFill>
            </a:endParaRPr>
          </a:p>
        </p:txBody>
      </p:sp>
      <p:sp>
        <p:nvSpPr>
          <p:cNvPr id="13" name="Rectangle 12"/>
          <p:cNvSpPr/>
          <p:nvPr/>
        </p:nvSpPr>
        <p:spPr>
          <a:xfrm>
            <a:off x="2317069" y="5776259"/>
            <a:ext cx="4987647" cy="646331"/>
          </a:xfrm>
          <a:prstGeom prst="rect">
            <a:avLst/>
          </a:prstGeom>
        </p:spPr>
        <p:txBody>
          <a:bodyPr wrap="none">
            <a:spAutoFit/>
          </a:bodyPr>
          <a:lstStyle/>
          <a:p>
            <a:pPr algn="ctr"/>
            <a:r>
              <a:rPr lang="en-US" b="1" u="sng" dirty="0" smtClean="0"/>
              <a:t>BÁO CÁO </a:t>
            </a:r>
          </a:p>
          <a:p>
            <a:pPr algn="ctr"/>
            <a:r>
              <a:rPr lang="en-US" u="sng" dirty="0" err="1" smtClean="0"/>
              <a:t>Về</a:t>
            </a:r>
            <a:r>
              <a:rPr lang="en-US" u="sng" dirty="0" smtClean="0"/>
              <a:t> </a:t>
            </a:r>
            <a:r>
              <a:rPr lang="en-US" u="sng" dirty="0" err="1" smtClean="0"/>
              <a:t>một</a:t>
            </a:r>
            <a:r>
              <a:rPr lang="en-US" u="sng" dirty="0" smtClean="0"/>
              <a:t> </a:t>
            </a:r>
            <a:r>
              <a:rPr lang="en-US" u="sng" dirty="0" err="1" smtClean="0"/>
              <a:t>chuỗi</a:t>
            </a:r>
            <a:r>
              <a:rPr lang="en-US" u="sng" dirty="0" smtClean="0"/>
              <a:t> </a:t>
            </a:r>
            <a:r>
              <a:rPr lang="en-US" u="sng" dirty="0" err="1" smtClean="0"/>
              <a:t>cung</a:t>
            </a:r>
            <a:r>
              <a:rPr lang="en-US" u="sng" dirty="0" smtClean="0"/>
              <a:t> </a:t>
            </a:r>
            <a:r>
              <a:rPr lang="en-US" u="sng" dirty="0" err="1" smtClean="0"/>
              <a:t>được</a:t>
            </a:r>
            <a:r>
              <a:rPr lang="en-US" u="sng" dirty="0" smtClean="0"/>
              <a:t> </a:t>
            </a:r>
            <a:r>
              <a:rPr lang="en-US" u="sng" dirty="0" err="1" smtClean="0"/>
              <a:t>xác</a:t>
            </a:r>
            <a:r>
              <a:rPr lang="en-US" u="sng" dirty="0" smtClean="0"/>
              <a:t> </a:t>
            </a:r>
            <a:r>
              <a:rPr lang="en-US" u="sng" dirty="0" err="1" smtClean="0"/>
              <a:t>định</a:t>
            </a:r>
            <a:r>
              <a:rPr lang="en-US" u="sng" dirty="0" smtClean="0"/>
              <a:t> </a:t>
            </a:r>
            <a:r>
              <a:rPr lang="en-US" u="sng" dirty="0" err="1" smtClean="0"/>
              <a:t>cho</a:t>
            </a:r>
            <a:r>
              <a:rPr lang="en-US" u="sng" dirty="0" smtClean="0"/>
              <a:t> </a:t>
            </a:r>
            <a:r>
              <a:rPr lang="en-US" u="sng" dirty="0" err="1" smtClean="0"/>
              <a:t>việc</a:t>
            </a:r>
            <a:r>
              <a:rPr lang="en-US" u="sng" dirty="0" smtClean="0"/>
              <a:t> </a:t>
            </a:r>
            <a:r>
              <a:rPr lang="en-US" u="sng" dirty="0" err="1" smtClean="0"/>
              <a:t>đánh</a:t>
            </a:r>
            <a:r>
              <a:rPr lang="en-US" u="sng" dirty="0" smtClean="0"/>
              <a:t> </a:t>
            </a:r>
            <a:r>
              <a:rPr lang="en-US" u="sng" dirty="0" err="1" smtClean="0"/>
              <a:t>giá</a:t>
            </a:r>
            <a:endParaRPr lang="en-US" u="sng" dirty="0"/>
          </a:p>
        </p:txBody>
      </p:sp>
    </p:spTree>
    <p:extLst>
      <p:ext uri="{BB962C8B-B14F-4D97-AF65-F5344CB8AC3E}">
        <p14:creationId xmlns:p14="http://schemas.microsoft.com/office/powerpoint/2010/main" val="36562119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solidFill>
                  <a:srgbClr val="FF0000"/>
                </a:solidFill>
              </a:rPr>
              <a:t>Kiểm</a:t>
            </a:r>
            <a:r>
              <a:rPr lang="en-US" u="sng" dirty="0" smtClean="0">
                <a:solidFill>
                  <a:srgbClr val="FF0000"/>
                </a:solidFill>
              </a:rPr>
              <a:t> </a:t>
            </a:r>
            <a:r>
              <a:rPr lang="en-US" u="sng" dirty="0" err="1" smtClean="0">
                <a:solidFill>
                  <a:srgbClr val="FF0000"/>
                </a:solidFill>
              </a:rPr>
              <a:t>soát</a:t>
            </a:r>
            <a:r>
              <a:rPr lang="en-US" u="sng" dirty="0" smtClean="0">
                <a:solidFill>
                  <a:srgbClr val="FF0000"/>
                </a:solidFill>
              </a:rPr>
              <a:t> </a:t>
            </a:r>
            <a:r>
              <a:rPr lang="en-US" dirty="0" err="1" smtClean="0"/>
              <a:t>Chuỗi</a:t>
            </a:r>
            <a:r>
              <a:rPr lang="en-US" dirty="0" smtClean="0"/>
              <a:t> </a:t>
            </a:r>
            <a:r>
              <a:rPr lang="en-US" dirty="0" err="1" smtClean="0"/>
              <a:t>cung</a:t>
            </a:r>
            <a:r>
              <a:rPr lang="en-US" dirty="0" smtClean="0"/>
              <a:t> </a:t>
            </a:r>
            <a:r>
              <a:rPr lang="en-US" dirty="0" err="1" smtClean="0"/>
              <a:t>ứng</a:t>
            </a:r>
            <a:r>
              <a:rPr lang="en-US" dirty="0" smtClean="0"/>
              <a:t> </a:t>
            </a:r>
            <a:r>
              <a:rPr lang="en-US" dirty="0" err="1" smtClean="0"/>
              <a:t>gỗ</a:t>
            </a:r>
            <a:r>
              <a:rPr lang="en-US" dirty="0" smtClean="0"/>
              <a:t> _</a:t>
            </a:r>
            <a:r>
              <a:rPr lang="en-US" dirty="0" err="1" smtClean="0"/>
              <a:t>phạm</a:t>
            </a:r>
            <a:r>
              <a:rPr lang="en-US" dirty="0" smtClean="0"/>
              <a:t> vi </a:t>
            </a:r>
            <a:r>
              <a:rPr lang="en-US" dirty="0" err="1" smtClean="0"/>
              <a:t>công</a:t>
            </a:r>
            <a:r>
              <a:rPr lang="en-US" dirty="0" smtClean="0"/>
              <a:t> ty</a:t>
            </a:r>
            <a:endParaRPr lang="en-US" u="sng" dirty="0">
              <a:solidFill>
                <a:srgbClr val="FF0000"/>
              </a:solidFill>
            </a:endParaRPr>
          </a:p>
        </p:txBody>
      </p:sp>
      <p:grpSp>
        <p:nvGrpSpPr>
          <p:cNvPr id="11" name="Group 10"/>
          <p:cNvGrpSpPr/>
          <p:nvPr/>
        </p:nvGrpSpPr>
        <p:grpSpPr>
          <a:xfrm>
            <a:off x="240420" y="2520521"/>
            <a:ext cx="8710553" cy="1528262"/>
            <a:chOff x="303060" y="3559377"/>
            <a:chExt cx="8710553" cy="1351093"/>
          </a:xfrm>
        </p:grpSpPr>
        <p:sp>
          <p:nvSpPr>
            <p:cNvPr id="12" name="Pentagon 11"/>
            <p:cNvSpPr/>
            <p:nvPr/>
          </p:nvSpPr>
          <p:spPr>
            <a:xfrm>
              <a:off x="303060" y="3559377"/>
              <a:ext cx="8710553" cy="1351093"/>
            </a:xfrm>
            <a:prstGeom prst="homePlate">
              <a:avLst/>
            </a:prstGeom>
            <a:solidFill>
              <a:schemeClr val="accent5"/>
            </a:solidFill>
            <a:ln>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ROCESS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20826" y="3922631"/>
              <a:ext cx="864096" cy="803809"/>
            </a:xfrm>
            <a:prstGeom prst="rect">
              <a:avLst/>
            </a:prstGeom>
            <a:ln>
              <a:noFill/>
            </a:ln>
            <a:effectLst>
              <a:outerShdw blurRad="292100" dist="139700" dir="2700000" algn="tl" rotWithShape="0">
                <a:srgbClr val="333333">
                  <a:alpha val="65000"/>
                </a:srgbClr>
              </a:outerShdw>
            </a:effectLst>
          </p:spPr>
        </p:pic>
        <p:pic>
          <p:nvPicPr>
            <p:cNvPr id="14" name="Picture 13" descr="LOG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2041" y="3922631"/>
              <a:ext cx="1077370" cy="758633"/>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8297" y="3860277"/>
              <a:ext cx="886987" cy="842030"/>
            </a:xfrm>
            <a:prstGeom prst="rect">
              <a:avLst/>
            </a:prstGeom>
            <a:ln>
              <a:noFill/>
            </a:ln>
            <a:effectLst>
              <a:outerShdw blurRad="292100" dist="139700" dir="2700000" algn="tl" rotWithShape="0">
                <a:srgbClr val="333333">
                  <a:alpha val="65000"/>
                </a:srgbClr>
              </a:outerShdw>
            </a:effectLst>
          </p:spPr>
        </p:pic>
        <p:pic>
          <p:nvPicPr>
            <p:cNvPr id="16" name="Picture 15" descr="CHAIRS.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67601" y="3898484"/>
              <a:ext cx="779782" cy="779782"/>
            </a:xfrm>
            <a:prstGeom prst="rect">
              <a:avLst/>
            </a:prstGeom>
            <a:ln>
              <a:noFill/>
            </a:ln>
            <a:effectLst>
              <a:outerShdw blurRad="292100" dist="139700" dir="2700000" algn="tl" rotWithShape="0">
                <a:srgbClr val="333333">
                  <a:alpha val="65000"/>
                </a:srgbClr>
              </a:outerShdw>
            </a:effectLst>
          </p:spPr>
        </p:pic>
        <p:pic>
          <p:nvPicPr>
            <p:cNvPr id="17" name="Picture 16" descr="FACTORY.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81734" y="3905942"/>
              <a:ext cx="832566" cy="796366"/>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59418" y="3910251"/>
              <a:ext cx="774046" cy="774046"/>
            </a:xfrm>
            <a:prstGeom prst="rect">
              <a:avLst/>
            </a:prstGeom>
            <a:ln>
              <a:noFill/>
            </a:ln>
            <a:effectLst>
              <a:outerShdw blurRad="292100" dist="139700" dir="2700000" algn="tl" rotWithShape="0">
                <a:srgbClr val="333333">
                  <a:alpha val="65000"/>
                </a:srgbClr>
              </a:outerShdw>
            </a:effectLst>
          </p:spPr>
        </p:pic>
      </p:grpSp>
      <p:sp>
        <p:nvSpPr>
          <p:cNvPr id="19" name="TextBox 18"/>
          <p:cNvSpPr txBox="1"/>
          <p:nvPr/>
        </p:nvSpPr>
        <p:spPr>
          <a:xfrm>
            <a:off x="7111647" y="3667783"/>
            <a:ext cx="1267698" cy="261610"/>
          </a:xfrm>
          <a:prstGeom prst="rect">
            <a:avLst/>
          </a:prstGeom>
          <a:noFill/>
        </p:spPr>
        <p:txBody>
          <a:bodyPr wrap="square" rtlCol="0">
            <a:spAutoFit/>
          </a:bodyPr>
          <a:lstStyle/>
          <a:p>
            <a:r>
              <a:rPr lang="en-GB" sz="1100" b="1" dirty="0" smtClean="0">
                <a:solidFill>
                  <a:schemeClr val="accent5">
                    <a:lumMod val="75000"/>
                  </a:schemeClr>
                </a:solidFill>
              </a:rPr>
              <a:t>©Proforest</a:t>
            </a:r>
            <a:endParaRPr lang="en-GB" sz="1100" b="1" dirty="0">
              <a:solidFill>
                <a:schemeClr val="accent5">
                  <a:lumMod val="75000"/>
                </a:schemeClr>
              </a:solidFill>
            </a:endParaRPr>
          </a:p>
        </p:txBody>
      </p:sp>
      <p:sp>
        <p:nvSpPr>
          <p:cNvPr id="23" name="Right Arrow 22"/>
          <p:cNvSpPr/>
          <p:nvPr/>
        </p:nvSpPr>
        <p:spPr>
          <a:xfrm rot="16200000">
            <a:off x="2225884" y="4136069"/>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2378526" y="4279490"/>
            <a:ext cx="5849265" cy="60275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b="1" dirty="0" err="1" smtClean="0"/>
              <a:t>Kiểm</a:t>
            </a:r>
            <a:r>
              <a:rPr lang="en-US" sz="1600" b="1" dirty="0" smtClean="0"/>
              <a:t> </a:t>
            </a:r>
            <a:r>
              <a:rPr lang="en-US" sz="1600" b="1" dirty="0" err="1" smtClean="0"/>
              <a:t>soát</a:t>
            </a:r>
            <a:r>
              <a:rPr lang="en-US" sz="1600" b="1" dirty="0" smtClean="0"/>
              <a:t> </a:t>
            </a:r>
            <a:r>
              <a:rPr lang="en-US" sz="1600" b="1" dirty="0" err="1" smtClean="0"/>
              <a:t>chuỗi</a:t>
            </a:r>
            <a:r>
              <a:rPr lang="en-US" sz="1600" b="1" dirty="0" smtClean="0"/>
              <a:t> </a:t>
            </a:r>
            <a:r>
              <a:rPr lang="en-US" sz="1600" b="1" dirty="0" err="1" smtClean="0"/>
              <a:t>cung</a:t>
            </a:r>
            <a:r>
              <a:rPr lang="en-US" sz="1600" b="1" dirty="0" smtClean="0"/>
              <a:t> </a:t>
            </a:r>
            <a:r>
              <a:rPr lang="en-US" sz="1600" b="1" dirty="0" err="1" smtClean="0"/>
              <a:t>ứng</a:t>
            </a:r>
            <a:endParaRPr lang="en-US" sz="1600" b="1" dirty="0"/>
          </a:p>
        </p:txBody>
      </p:sp>
      <p:sp>
        <p:nvSpPr>
          <p:cNvPr id="30" name="Right Arrow 29"/>
          <p:cNvSpPr/>
          <p:nvPr/>
        </p:nvSpPr>
        <p:spPr>
          <a:xfrm rot="16200000">
            <a:off x="7950933" y="4107494"/>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ight Arrow 30"/>
          <p:cNvSpPr/>
          <p:nvPr/>
        </p:nvSpPr>
        <p:spPr>
          <a:xfrm rot="16200000">
            <a:off x="223928" y="4171133"/>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ight Arrow 31"/>
          <p:cNvSpPr/>
          <p:nvPr/>
        </p:nvSpPr>
        <p:spPr>
          <a:xfrm rot="16200000">
            <a:off x="1436749" y="4149389"/>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84458" y="4312740"/>
            <a:ext cx="1329378" cy="5695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b="1" dirty="0" err="1" smtClean="0"/>
              <a:t>Quản</a:t>
            </a:r>
            <a:r>
              <a:rPr lang="en-US" sz="1600" b="1" dirty="0" smtClean="0"/>
              <a:t> </a:t>
            </a:r>
            <a:r>
              <a:rPr lang="en-US" sz="1600" b="1" dirty="0" err="1" smtClean="0"/>
              <a:t>lý</a:t>
            </a:r>
            <a:r>
              <a:rPr lang="en-US" sz="1600" b="1" dirty="0" smtClean="0"/>
              <a:t> </a:t>
            </a:r>
            <a:r>
              <a:rPr lang="en-US" sz="1600" b="1" dirty="0" err="1" smtClean="0"/>
              <a:t>rừng</a:t>
            </a:r>
            <a:endParaRPr lang="en-US" sz="1600" b="1" dirty="0"/>
          </a:p>
        </p:txBody>
      </p:sp>
      <p:sp>
        <p:nvSpPr>
          <p:cNvPr id="34" name="TextBox 33"/>
          <p:cNvSpPr txBox="1"/>
          <p:nvPr/>
        </p:nvSpPr>
        <p:spPr>
          <a:xfrm>
            <a:off x="2403982" y="2152741"/>
            <a:ext cx="1509965" cy="338554"/>
          </a:xfrm>
          <a:prstGeom prst="rect">
            <a:avLst/>
          </a:prstGeom>
          <a:noFill/>
        </p:spPr>
        <p:txBody>
          <a:bodyPr wrap="none" rtlCol="0">
            <a:spAutoFit/>
          </a:bodyPr>
          <a:lstStyle/>
          <a:p>
            <a:r>
              <a:rPr lang="en-US" sz="1600" b="1" dirty="0" err="1" smtClean="0"/>
              <a:t>Bãi</a:t>
            </a:r>
            <a:r>
              <a:rPr lang="en-US" sz="1600" b="1" dirty="0" smtClean="0"/>
              <a:t> </a:t>
            </a:r>
            <a:r>
              <a:rPr lang="en-US" sz="1600" b="1" dirty="0" err="1" smtClean="0"/>
              <a:t>giao</a:t>
            </a:r>
            <a:r>
              <a:rPr lang="en-US" sz="1600" b="1" dirty="0" smtClean="0"/>
              <a:t>/</a:t>
            </a:r>
            <a:r>
              <a:rPr lang="en-US" sz="1600" b="1" dirty="0" err="1" smtClean="0"/>
              <a:t>Bãi</a:t>
            </a:r>
            <a:r>
              <a:rPr lang="en-US" sz="1600" b="1" dirty="0" smtClean="0"/>
              <a:t> </a:t>
            </a:r>
            <a:r>
              <a:rPr lang="en-US" sz="1600" b="1" dirty="0" err="1" smtClean="0"/>
              <a:t>gỗ</a:t>
            </a:r>
            <a:r>
              <a:rPr lang="en-US" sz="1600" b="1" dirty="0" smtClean="0"/>
              <a:t> </a:t>
            </a:r>
            <a:endParaRPr lang="en-US" sz="1600" b="1" dirty="0"/>
          </a:p>
        </p:txBody>
      </p:sp>
      <p:sp>
        <p:nvSpPr>
          <p:cNvPr id="35" name="TextBox 34"/>
          <p:cNvSpPr txBox="1"/>
          <p:nvPr/>
        </p:nvSpPr>
        <p:spPr>
          <a:xfrm>
            <a:off x="4059887" y="2130914"/>
            <a:ext cx="758541" cy="338554"/>
          </a:xfrm>
          <a:prstGeom prst="rect">
            <a:avLst/>
          </a:prstGeom>
          <a:noFill/>
        </p:spPr>
        <p:txBody>
          <a:bodyPr wrap="none" rtlCol="0">
            <a:spAutoFit/>
          </a:bodyPr>
          <a:lstStyle/>
          <a:p>
            <a:r>
              <a:rPr lang="en-US" sz="1600" b="1" dirty="0" err="1" smtClean="0"/>
              <a:t>Sơ</a:t>
            </a:r>
            <a:r>
              <a:rPr lang="en-US" sz="1600" b="1" dirty="0" smtClean="0"/>
              <a:t> </a:t>
            </a:r>
            <a:r>
              <a:rPr lang="en-US" sz="1600" b="1" dirty="0" err="1" smtClean="0"/>
              <a:t>chế</a:t>
            </a:r>
            <a:endParaRPr lang="en-US" sz="1600" b="1" dirty="0"/>
          </a:p>
        </p:txBody>
      </p:sp>
      <p:sp>
        <p:nvSpPr>
          <p:cNvPr id="36" name="TextBox 35"/>
          <p:cNvSpPr txBox="1"/>
          <p:nvPr/>
        </p:nvSpPr>
        <p:spPr>
          <a:xfrm>
            <a:off x="6467666" y="2119868"/>
            <a:ext cx="1975797" cy="338554"/>
          </a:xfrm>
          <a:prstGeom prst="rect">
            <a:avLst/>
          </a:prstGeom>
          <a:noFill/>
        </p:spPr>
        <p:txBody>
          <a:bodyPr wrap="none" rtlCol="0">
            <a:spAutoFit/>
          </a:bodyPr>
          <a:lstStyle/>
          <a:p>
            <a:r>
              <a:rPr lang="en-US" sz="1600" b="1" dirty="0" err="1" smtClean="0"/>
              <a:t>Bán</a:t>
            </a:r>
            <a:r>
              <a:rPr lang="en-US" sz="1600" b="1" dirty="0" smtClean="0"/>
              <a:t> </a:t>
            </a:r>
            <a:r>
              <a:rPr lang="en-US" sz="1600" b="1" dirty="0" err="1" smtClean="0"/>
              <a:t>hàng</a:t>
            </a:r>
            <a:r>
              <a:rPr lang="en-US" sz="1600" b="1" dirty="0" smtClean="0"/>
              <a:t>/ </a:t>
            </a:r>
            <a:r>
              <a:rPr lang="en-US" sz="1600" b="1" dirty="0" err="1" smtClean="0"/>
              <a:t>Xuất</a:t>
            </a:r>
            <a:r>
              <a:rPr lang="en-US" sz="1600" b="1" dirty="0" smtClean="0"/>
              <a:t> </a:t>
            </a:r>
            <a:r>
              <a:rPr lang="en-US" sz="1600" b="1" dirty="0" err="1" smtClean="0"/>
              <a:t>khẩu</a:t>
            </a:r>
            <a:endParaRPr lang="en-US" sz="1600" b="1" dirty="0" smtClean="0"/>
          </a:p>
        </p:txBody>
      </p:sp>
      <p:sp>
        <p:nvSpPr>
          <p:cNvPr id="37" name="TextBox 36"/>
          <p:cNvSpPr txBox="1"/>
          <p:nvPr/>
        </p:nvSpPr>
        <p:spPr>
          <a:xfrm>
            <a:off x="290519" y="2113869"/>
            <a:ext cx="641522" cy="338554"/>
          </a:xfrm>
          <a:prstGeom prst="rect">
            <a:avLst/>
          </a:prstGeom>
          <a:noFill/>
        </p:spPr>
        <p:txBody>
          <a:bodyPr wrap="none" rtlCol="0">
            <a:spAutoFit/>
          </a:bodyPr>
          <a:lstStyle/>
          <a:p>
            <a:r>
              <a:rPr lang="en-US" sz="1600" b="1" dirty="0" err="1" smtClean="0"/>
              <a:t>Rừng</a:t>
            </a:r>
            <a:endParaRPr lang="en-US" sz="1600" b="1" dirty="0"/>
          </a:p>
        </p:txBody>
      </p:sp>
      <p:sp>
        <p:nvSpPr>
          <p:cNvPr id="38" name="TextBox 37"/>
          <p:cNvSpPr txBox="1"/>
          <p:nvPr/>
        </p:nvSpPr>
        <p:spPr>
          <a:xfrm>
            <a:off x="5353269" y="2130913"/>
            <a:ext cx="902811" cy="338554"/>
          </a:xfrm>
          <a:prstGeom prst="rect">
            <a:avLst/>
          </a:prstGeom>
          <a:noFill/>
        </p:spPr>
        <p:txBody>
          <a:bodyPr wrap="none" rtlCol="0">
            <a:spAutoFit/>
          </a:bodyPr>
          <a:lstStyle/>
          <a:p>
            <a:r>
              <a:rPr lang="en-US" sz="1600" b="1" dirty="0" err="1" smtClean="0"/>
              <a:t>Tinh</a:t>
            </a:r>
            <a:r>
              <a:rPr lang="en-US" sz="1600" b="1" dirty="0" smtClean="0"/>
              <a:t> </a:t>
            </a:r>
            <a:r>
              <a:rPr lang="en-US" sz="1600" b="1" dirty="0" err="1" smtClean="0"/>
              <a:t>chế</a:t>
            </a:r>
            <a:endParaRPr lang="en-US" sz="1600" b="1" dirty="0"/>
          </a:p>
        </p:txBody>
      </p:sp>
      <p:sp>
        <p:nvSpPr>
          <p:cNvPr id="25" name="Slide Number Placeholder 24"/>
          <p:cNvSpPr>
            <a:spLocks noGrp="1"/>
          </p:cNvSpPr>
          <p:nvPr>
            <p:ph type="sldNum" sz="quarter" idx="12"/>
          </p:nvPr>
        </p:nvSpPr>
        <p:spPr/>
        <p:txBody>
          <a:bodyPr/>
          <a:lstStyle/>
          <a:p>
            <a:fld id="{358DAFE8-1C9A-4E30-8B03-C25BBFE13FC9}" type="slidenum">
              <a:rPr lang="en-GB" smtClean="0"/>
              <a:pPr/>
              <a:t>7</a:t>
            </a:fld>
            <a:endParaRPr lang="en-GB"/>
          </a:p>
        </p:txBody>
      </p:sp>
    </p:spTree>
    <p:extLst>
      <p:ext uri="{BB962C8B-B14F-4D97-AF65-F5344CB8AC3E}">
        <p14:creationId xmlns:p14="http://schemas.microsoft.com/office/powerpoint/2010/main" val="1354409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solidFill>
                  <a:srgbClr val="FF0000"/>
                </a:solidFill>
              </a:rPr>
              <a:t>Xác</a:t>
            </a:r>
            <a:r>
              <a:rPr lang="en-US" u="sng" dirty="0" smtClean="0">
                <a:solidFill>
                  <a:srgbClr val="FF0000"/>
                </a:solidFill>
              </a:rPr>
              <a:t> minh </a:t>
            </a:r>
            <a:r>
              <a:rPr lang="en-US" dirty="0" err="1" smtClean="0"/>
              <a:t>Chuỗi</a:t>
            </a:r>
            <a:r>
              <a:rPr lang="en-US" dirty="0" smtClean="0"/>
              <a:t> </a:t>
            </a:r>
            <a:r>
              <a:rPr lang="en-US" dirty="0" err="1" smtClean="0"/>
              <a:t>cung</a:t>
            </a:r>
            <a:r>
              <a:rPr lang="en-US" dirty="0" smtClean="0"/>
              <a:t> </a:t>
            </a:r>
            <a:r>
              <a:rPr lang="en-US" dirty="0" err="1" smtClean="0"/>
              <a:t>ứng</a:t>
            </a:r>
            <a:r>
              <a:rPr lang="en-US" dirty="0" smtClean="0"/>
              <a:t> </a:t>
            </a:r>
            <a:r>
              <a:rPr lang="en-US" dirty="0" err="1" smtClean="0"/>
              <a:t>gỗ</a:t>
            </a:r>
            <a:r>
              <a:rPr lang="en-US" dirty="0" smtClean="0"/>
              <a:t> _ </a:t>
            </a:r>
            <a:r>
              <a:rPr lang="en-US" dirty="0" err="1" smtClean="0"/>
              <a:t>Phạm</a:t>
            </a:r>
            <a:r>
              <a:rPr lang="en-US" dirty="0" smtClean="0"/>
              <a:t> vi </a:t>
            </a:r>
            <a:r>
              <a:rPr lang="en-US" dirty="0" err="1" smtClean="0"/>
              <a:t>công</a:t>
            </a:r>
            <a:r>
              <a:rPr lang="en-US" dirty="0" smtClean="0"/>
              <a:t> ty</a:t>
            </a:r>
            <a:endParaRPr lang="en-US" u="sng" dirty="0">
              <a:solidFill>
                <a:srgbClr val="FF0000"/>
              </a:solidFill>
            </a:endParaRPr>
          </a:p>
        </p:txBody>
      </p:sp>
      <p:grpSp>
        <p:nvGrpSpPr>
          <p:cNvPr id="11" name="Group 10"/>
          <p:cNvGrpSpPr/>
          <p:nvPr/>
        </p:nvGrpSpPr>
        <p:grpSpPr>
          <a:xfrm>
            <a:off x="240420" y="2520521"/>
            <a:ext cx="8710553" cy="1528262"/>
            <a:chOff x="303060" y="3559377"/>
            <a:chExt cx="8710553" cy="1351093"/>
          </a:xfrm>
        </p:grpSpPr>
        <p:sp>
          <p:nvSpPr>
            <p:cNvPr id="12" name="Pentagon 11"/>
            <p:cNvSpPr/>
            <p:nvPr/>
          </p:nvSpPr>
          <p:spPr>
            <a:xfrm>
              <a:off x="303060" y="3559377"/>
              <a:ext cx="8710553" cy="1351093"/>
            </a:xfrm>
            <a:prstGeom prst="homePlate">
              <a:avLst/>
            </a:prstGeom>
            <a:solidFill>
              <a:schemeClr val="accent5"/>
            </a:solidFill>
            <a:ln>
              <a:solidFill>
                <a:schemeClr val="accent5">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ROCESS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20826" y="3922631"/>
              <a:ext cx="864096" cy="803809"/>
            </a:xfrm>
            <a:prstGeom prst="rect">
              <a:avLst/>
            </a:prstGeom>
            <a:ln>
              <a:noFill/>
            </a:ln>
            <a:effectLst>
              <a:outerShdw blurRad="292100" dist="139700" dir="2700000" algn="tl" rotWithShape="0">
                <a:srgbClr val="333333">
                  <a:alpha val="65000"/>
                </a:srgbClr>
              </a:outerShdw>
            </a:effectLst>
          </p:spPr>
        </p:pic>
        <p:pic>
          <p:nvPicPr>
            <p:cNvPr id="14" name="Picture 13" descr="LOG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2041" y="3922631"/>
              <a:ext cx="1077370" cy="758633"/>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8297" y="3860277"/>
              <a:ext cx="886987" cy="842030"/>
            </a:xfrm>
            <a:prstGeom prst="rect">
              <a:avLst/>
            </a:prstGeom>
            <a:ln>
              <a:noFill/>
            </a:ln>
            <a:effectLst>
              <a:outerShdw blurRad="292100" dist="139700" dir="2700000" algn="tl" rotWithShape="0">
                <a:srgbClr val="333333">
                  <a:alpha val="65000"/>
                </a:srgbClr>
              </a:outerShdw>
            </a:effectLst>
          </p:spPr>
        </p:pic>
        <p:pic>
          <p:nvPicPr>
            <p:cNvPr id="16" name="Picture 15" descr="CHAIRS.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67601" y="3898484"/>
              <a:ext cx="779782" cy="779782"/>
            </a:xfrm>
            <a:prstGeom prst="rect">
              <a:avLst/>
            </a:prstGeom>
            <a:ln>
              <a:noFill/>
            </a:ln>
            <a:effectLst>
              <a:outerShdw blurRad="292100" dist="139700" dir="2700000" algn="tl" rotWithShape="0">
                <a:srgbClr val="333333">
                  <a:alpha val="65000"/>
                </a:srgbClr>
              </a:outerShdw>
            </a:effectLst>
          </p:spPr>
        </p:pic>
        <p:pic>
          <p:nvPicPr>
            <p:cNvPr id="17" name="Picture 16" descr="FACTORY.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81734" y="3905942"/>
              <a:ext cx="832566" cy="796366"/>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59418" y="3910251"/>
              <a:ext cx="774046" cy="774046"/>
            </a:xfrm>
            <a:prstGeom prst="rect">
              <a:avLst/>
            </a:prstGeom>
            <a:ln>
              <a:noFill/>
            </a:ln>
            <a:effectLst>
              <a:outerShdw blurRad="292100" dist="139700" dir="2700000" algn="tl" rotWithShape="0">
                <a:srgbClr val="333333">
                  <a:alpha val="65000"/>
                </a:srgbClr>
              </a:outerShdw>
            </a:effectLst>
          </p:spPr>
        </p:pic>
      </p:grpSp>
      <p:sp>
        <p:nvSpPr>
          <p:cNvPr id="19" name="TextBox 18"/>
          <p:cNvSpPr txBox="1"/>
          <p:nvPr/>
        </p:nvSpPr>
        <p:spPr>
          <a:xfrm>
            <a:off x="7111647" y="3667783"/>
            <a:ext cx="1267698" cy="261610"/>
          </a:xfrm>
          <a:prstGeom prst="rect">
            <a:avLst/>
          </a:prstGeom>
          <a:noFill/>
        </p:spPr>
        <p:txBody>
          <a:bodyPr wrap="square" rtlCol="0">
            <a:spAutoFit/>
          </a:bodyPr>
          <a:lstStyle/>
          <a:p>
            <a:r>
              <a:rPr lang="en-GB" sz="1100" b="1" dirty="0" smtClean="0">
                <a:solidFill>
                  <a:schemeClr val="accent5">
                    <a:lumMod val="75000"/>
                  </a:schemeClr>
                </a:solidFill>
              </a:rPr>
              <a:t>©Proforest</a:t>
            </a:r>
            <a:endParaRPr lang="en-GB" sz="1100" b="1" dirty="0">
              <a:solidFill>
                <a:schemeClr val="accent5">
                  <a:lumMod val="75000"/>
                </a:schemeClr>
              </a:solidFill>
            </a:endParaRPr>
          </a:p>
        </p:txBody>
      </p:sp>
      <p:sp>
        <p:nvSpPr>
          <p:cNvPr id="23" name="Right Arrow 22"/>
          <p:cNvSpPr/>
          <p:nvPr/>
        </p:nvSpPr>
        <p:spPr>
          <a:xfrm rot="16200000">
            <a:off x="2225884" y="4136069"/>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2378526" y="4279490"/>
            <a:ext cx="5849265" cy="60275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b="1" dirty="0" err="1" smtClean="0"/>
              <a:t>Kiểm</a:t>
            </a:r>
            <a:r>
              <a:rPr lang="en-US" sz="1600" b="1" dirty="0" smtClean="0"/>
              <a:t> </a:t>
            </a:r>
            <a:r>
              <a:rPr lang="en-US" sz="1600" b="1" dirty="0" err="1" smtClean="0"/>
              <a:t>soát</a:t>
            </a:r>
            <a:r>
              <a:rPr lang="en-US" sz="1600" b="1" dirty="0" smtClean="0"/>
              <a:t> </a:t>
            </a:r>
            <a:r>
              <a:rPr lang="en-US" sz="1600" b="1" dirty="0" err="1" smtClean="0"/>
              <a:t>chuỗi</a:t>
            </a:r>
            <a:r>
              <a:rPr lang="en-US" sz="1600" b="1" dirty="0" smtClean="0"/>
              <a:t> </a:t>
            </a:r>
            <a:r>
              <a:rPr lang="en-US" sz="1600" b="1" dirty="0" err="1" smtClean="0"/>
              <a:t>cung</a:t>
            </a:r>
            <a:r>
              <a:rPr lang="en-US" sz="1600" b="1" dirty="0" smtClean="0"/>
              <a:t> </a:t>
            </a:r>
            <a:r>
              <a:rPr lang="en-US" sz="1600" b="1" dirty="0" err="1" smtClean="0"/>
              <a:t>ứng</a:t>
            </a:r>
            <a:endParaRPr lang="en-US" sz="1600" b="1" dirty="0"/>
          </a:p>
        </p:txBody>
      </p:sp>
      <p:sp>
        <p:nvSpPr>
          <p:cNvPr id="30" name="Right Arrow 29"/>
          <p:cNvSpPr/>
          <p:nvPr/>
        </p:nvSpPr>
        <p:spPr>
          <a:xfrm rot="16200000">
            <a:off x="7950933" y="4107494"/>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ight Arrow 30"/>
          <p:cNvSpPr/>
          <p:nvPr/>
        </p:nvSpPr>
        <p:spPr>
          <a:xfrm rot="16200000">
            <a:off x="223928" y="4171133"/>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ight Arrow 31"/>
          <p:cNvSpPr/>
          <p:nvPr/>
        </p:nvSpPr>
        <p:spPr>
          <a:xfrm rot="16200000">
            <a:off x="1436749" y="4149389"/>
            <a:ext cx="436062" cy="24794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384458" y="4312740"/>
            <a:ext cx="1329378" cy="5695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b="1" dirty="0" err="1" smtClean="0"/>
              <a:t>Quản</a:t>
            </a:r>
            <a:r>
              <a:rPr lang="en-US" sz="1600" b="1" dirty="0" smtClean="0"/>
              <a:t> </a:t>
            </a:r>
            <a:r>
              <a:rPr lang="en-US" sz="1600" b="1" dirty="0" err="1" smtClean="0"/>
              <a:t>lý</a:t>
            </a:r>
            <a:r>
              <a:rPr lang="en-US" sz="1600" b="1" dirty="0" smtClean="0"/>
              <a:t> </a:t>
            </a:r>
            <a:r>
              <a:rPr lang="en-US" sz="1600" b="1" dirty="0" err="1" smtClean="0"/>
              <a:t>rừng</a:t>
            </a:r>
            <a:endParaRPr lang="en-US" sz="1600" b="1" dirty="0"/>
          </a:p>
        </p:txBody>
      </p:sp>
      <p:sp>
        <p:nvSpPr>
          <p:cNvPr id="24" name="TextBox 23"/>
          <p:cNvSpPr txBox="1"/>
          <p:nvPr/>
        </p:nvSpPr>
        <p:spPr>
          <a:xfrm>
            <a:off x="2715993" y="5316759"/>
            <a:ext cx="5329002" cy="923330"/>
          </a:xfrm>
          <a:prstGeom prst="rect">
            <a:avLst/>
          </a:prstGeom>
          <a:noFill/>
        </p:spPr>
        <p:txBody>
          <a:bodyPr wrap="square" rtlCol="0">
            <a:spAutoFit/>
          </a:bodyPr>
          <a:lstStyle/>
          <a:p>
            <a:pPr algn="ctr"/>
            <a:r>
              <a:rPr lang="en-GB" dirty="0" err="1" smtClean="0"/>
              <a:t>Có</a:t>
            </a:r>
            <a:r>
              <a:rPr lang="en-GB" dirty="0" smtClean="0"/>
              <a:t> </a:t>
            </a:r>
            <a:r>
              <a:rPr lang="en-GB" dirty="0" err="1" smtClean="0"/>
              <a:t>thực</a:t>
            </a:r>
            <a:r>
              <a:rPr lang="en-GB" dirty="0" smtClean="0"/>
              <a:t> </a:t>
            </a:r>
            <a:r>
              <a:rPr lang="en-GB" dirty="0" err="1" smtClean="0"/>
              <a:t>hiện</a:t>
            </a:r>
            <a:r>
              <a:rPr lang="en-GB" dirty="0" smtClean="0"/>
              <a:t> </a:t>
            </a:r>
            <a:r>
              <a:rPr lang="en-GB" dirty="0" err="1" smtClean="0"/>
              <a:t>kiểm</a:t>
            </a:r>
            <a:r>
              <a:rPr lang="en-GB" dirty="0" smtClean="0"/>
              <a:t> </a:t>
            </a:r>
            <a:r>
              <a:rPr lang="en-GB" dirty="0" err="1" smtClean="0"/>
              <a:t>soát</a:t>
            </a:r>
            <a:r>
              <a:rPr lang="en-GB" dirty="0" smtClean="0"/>
              <a:t> </a:t>
            </a:r>
            <a:r>
              <a:rPr lang="en-GB" dirty="0" err="1" smtClean="0"/>
              <a:t>để</a:t>
            </a:r>
            <a:r>
              <a:rPr lang="en-GB" dirty="0" smtClean="0"/>
              <a:t> </a:t>
            </a:r>
            <a:r>
              <a:rPr lang="en-GB" dirty="0" err="1" smtClean="0"/>
              <a:t>đảm</a:t>
            </a:r>
            <a:r>
              <a:rPr lang="en-GB" dirty="0" smtClean="0"/>
              <a:t> </a:t>
            </a:r>
            <a:r>
              <a:rPr lang="en-GB" dirty="0" err="1" smtClean="0"/>
              <a:t>bảo</a:t>
            </a:r>
            <a:r>
              <a:rPr lang="en-GB" dirty="0" smtClean="0"/>
              <a:t> </a:t>
            </a:r>
            <a:r>
              <a:rPr lang="en-GB" dirty="0" err="1" smtClean="0"/>
              <a:t>gỗ</a:t>
            </a:r>
            <a:r>
              <a:rPr lang="en-GB" dirty="0" smtClean="0"/>
              <a:t> </a:t>
            </a:r>
            <a:r>
              <a:rPr lang="en-GB" dirty="0" err="1" smtClean="0"/>
              <a:t>có</a:t>
            </a:r>
            <a:r>
              <a:rPr lang="en-GB" dirty="0" smtClean="0"/>
              <a:t> </a:t>
            </a:r>
            <a:r>
              <a:rPr lang="en-GB" dirty="0" err="1" smtClean="0"/>
              <a:t>nguồn</a:t>
            </a:r>
            <a:r>
              <a:rPr lang="en-GB" dirty="0" smtClean="0"/>
              <a:t> </a:t>
            </a:r>
            <a:r>
              <a:rPr lang="en-GB" dirty="0" err="1" smtClean="0"/>
              <a:t>gốc</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không</a:t>
            </a:r>
            <a:r>
              <a:rPr lang="en-GB" dirty="0" smtClean="0"/>
              <a:t> </a:t>
            </a:r>
            <a:r>
              <a:rPr lang="en-GB" dirty="0" err="1" smtClean="0"/>
              <a:t>bị</a:t>
            </a:r>
            <a:r>
              <a:rPr lang="en-GB" dirty="0" smtClean="0"/>
              <a:t> </a:t>
            </a:r>
            <a:r>
              <a:rPr lang="en-GB" dirty="0" err="1" smtClean="0"/>
              <a:t>pha</a:t>
            </a:r>
            <a:r>
              <a:rPr lang="en-GB" dirty="0" smtClean="0"/>
              <a:t> </a:t>
            </a:r>
            <a:r>
              <a:rPr lang="en-GB" dirty="0" err="1" smtClean="0"/>
              <a:t>trộn</a:t>
            </a:r>
            <a:r>
              <a:rPr lang="en-GB" dirty="0" smtClean="0"/>
              <a:t> </a:t>
            </a:r>
            <a:r>
              <a:rPr lang="en-GB" dirty="0" err="1" smtClean="0"/>
              <a:t>hoặc</a:t>
            </a:r>
            <a:r>
              <a:rPr lang="en-GB" dirty="0" smtClean="0"/>
              <a:t> </a:t>
            </a:r>
            <a:r>
              <a:rPr lang="en-GB" dirty="0" err="1" smtClean="0"/>
              <a:t>thay</a:t>
            </a:r>
            <a:r>
              <a:rPr lang="en-GB" dirty="0" smtClean="0"/>
              <a:t> </a:t>
            </a:r>
            <a:r>
              <a:rPr lang="en-GB" dirty="0" err="1" smtClean="0"/>
              <a:t>thế</a:t>
            </a:r>
            <a:r>
              <a:rPr lang="en-GB" dirty="0" smtClean="0"/>
              <a:t> </a:t>
            </a:r>
            <a:r>
              <a:rPr lang="en-GB" dirty="0" err="1" smtClean="0"/>
              <a:t>với</a:t>
            </a:r>
            <a:r>
              <a:rPr lang="en-GB" dirty="0" smtClean="0"/>
              <a:t> </a:t>
            </a:r>
            <a:r>
              <a:rPr lang="en-GB" dirty="0" err="1" smtClean="0"/>
              <a:t>nguyên</a:t>
            </a:r>
            <a:r>
              <a:rPr lang="en-GB" dirty="0" smtClean="0"/>
              <a:t> </a:t>
            </a:r>
            <a:r>
              <a:rPr lang="en-GB" dirty="0" err="1" smtClean="0"/>
              <a:t>liệu</a:t>
            </a:r>
            <a:r>
              <a:rPr lang="en-GB" dirty="0" smtClean="0"/>
              <a:t> </a:t>
            </a:r>
            <a:r>
              <a:rPr lang="en-GB" dirty="0" err="1" smtClean="0"/>
              <a:t>khác</a:t>
            </a:r>
            <a:r>
              <a:rPr lang="en-GB" dirty="0" smtClean="0"/>
              <a:t> </a:t>
            </a:r>
            <a:r>
              <a:rPr lang="en-GB" dirty="0" err="1" smtClean="0"/>
              <a:t>không</a:t>
            </a:r>
            <a:r>
              <a:rPr lang="en-GB" dirty="0" smtClean="0"/>
              <a:t>?</a:t>
            </a:r>
            <a:endParaRPr lang="en-GB" dirty="0"/>
          </a:p>
        </p:txBody>
      </p:sp>
      <p:sp>
        <p:nvSpPr>
          <p:cNvPr id="25" name="TextBox 24"/>
          <p:cNvSpPr txBox="1"/>
          <p:nvPr/>
        </p:nvSpPr>
        <p:spPr>
          <a:xfrm>
            <a:off x="283438" y="5331531"/>
            <a:ext cx="1728192" cy="923330"/>
          </a:xfrm>
          <a:prstGeom prst="rect">
            <a:avLst/>
          </a:prstGeom>
          <a:noFill/>
        </p:spPr>
        <p:txBody>
          <a:bodyPr wrap="square" rtlCol="0">
            <a:spAutoFit/>
          </a:bodyPr>
          <a:lstStyle/>
          <a:p>
            <a:pPr algn="ctr"/>
            <a:r>
              <a:rPr lang="en-GB" dirty="0" err="1" smtClean="0"/>
              <a:t>Rừng</a:t>
            </a:r>
            <a:r>
              <a:rPr lang="en-GB" dirty="0" smtClean="0"/>
              <a:t> </a:t>
            </a:r>
            <a:r>
              <a:rPr lang="en-GB" dirty="0" err="1" smtClean="0"/>
              <a:t>có</a:t>
            </a:r>
            <a:r>
              <a:rPr lang="en-GB" dirty="0" smtClean="0"/>
              <a:t> </a:t>
            </a:r>
            <a:r>
              <a:rPr lang="en-GB" dirty="0" err="1" smtClean="0"/>
              <a:t>được</a:t>
            </a:r>
            <a:r>
              <a:rPr lang="en-GB" dirty="0" smtClean="0"/>
              <a:t> </a:t>
            </a:r>
          </a:p>
          <a:p>
            <a:pPr algn="ctr"/>
            <a:r>
              <a:rPr lang="en-GB" dirty="0" err="1" smtClean="0"/>
              <a:t>quản</a:t>
            </a:r>
            <a:r>
              <a:rPr lang="en-GB" dirty="0" smtClean="0"/>
              <a:t> </a:t>
            </a:r>
            <a:r>
              <a:rPr lang="en-GB" dirty="0" err="1" smtClean="0"/>
              <a:t>lý</a:t>
            </a:r>
            <a:r>
              <a:rPr lang="en-GB" dirty="0" smtClean="0"/>
              <a:t>  </a:t>
            </a:r>
            <a:r>
              <a:rPr lang="en-GB" dirty="0" err="1" smtClean="0"/>
              <a:t>hợp</a:t>
            </a:r>
            <a:r>
              <a:rPr lang="en-GB" dirty="0" smtClean="0"/>
              <a:t> </a:t>
            </a:r>
            <a:r>
              <a:rPr lang="en-GB" dirty="0" err="1" smtClean="0"/>
              <a:t>pháp</a:t>
            </a:r>
            <a:r>
              <a:rPr lang="en-GB" dirty="0" smtClean="0"/>
              <a:t> </a:t>
            </a:r>
            <a:r>
              <a:rPr lang="en-GB" dirty="0" err="1" smtClean="0"/>
              <a:t>không</a:t>
            </a:r>
            <a:r>
              <a:rPr lang="en-GB" dirty="0" smtClean="0"/>
              <a:t>?</a:t>
            </a:r>
            <a:endParaRPr lang="en-GB" dirty="0"/>
          </a:p>
        </p:txBody>
      </p:sp>
      <p:sp>
        <p:nvSpPr>
          <p:cNvPr id="26" name="Rectangle 25"/>
          <p:cNvSpPr/>
          <p:nvPr/>
        </p:nvSpPr>
        <p:spPr>
          <a:xfrm>
            <a:off x="2529401" y="5000600"/>
            <a:ext cx="5434560" cy="12718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92867" y="5000600"/>
            <a:ext cx="1744057" cy="12718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34675" y="5054533"/>
            <a:ext cx="1702249" cy="276999"/>
          </a:xfrm>
          <a:prstGeom prst="rect">
            <a:avLst/>
          </a:prstGeom>
          <a:noFill/>
        </p:spPr>
        <p:txBody>
          <a:bodyPr wrap="square" rtlCol="0">
            <a:spAutoFit/>
          </a:bodyPr>
          <a:lstStyle/>
          <a:p>
            <a:pPr algn="ctr"/>
            <a:r>
              <a:rPr lang="en-US" sz="1200" i="1" dirty="0" err="1" smtClean="0">
                <a:solidFill>
                  <a:srgbClr val="FF0000"/>
                </a:solidFill>
              </a:rPr>
              <a:t>Xác</a:t>
            </a:r>
            <a:r>
              <a:rPr lang="en-US" sz="1200" i="1" dirty="0" smtClean="0">
                <a:solidFill>
                  <a:srgbClr val="FF0000"/>
                </a:solidFill>
              </a:rPr>
              <a:t> minh</a:t>
            </a:r>
            <a:endParaRPr lang="en-US" sz="1200" i="1" dirty="0">
              <a:solidFill>
                <a:srgbClr val="FF0000"/>
              </a:solidFill>
            </a:endParaRPr>
          </a:p>
        </p:txBody>
      </p:sp>
      <p:sp>
        <p:nvSpPr>
          <p:cNvPr id="28" name="TextBox 27"/>
          <p:cNvSpPr txBox="1"/>
          <p:nvPr/>
        </p:nvSpPr>
        <p:spPr>
          <a:xfrm>
            <a:off x="4567969" y="5054532"/>
            <a:ext cx="1702249" cy="276999"/>
          </a:xfrm>
          <a:prstGeom prst="rect">
            <a:avLst/>
          </a:prstGeom>
          <a:noFill/>
        </p:spPr>
        <p:txBody>
          <a:bodyPr wrap="square" rtlCol="0">
            <a:spAutoFit/>
          </a:bodyPr>
          <a:lstStyle/>
          <a:p>
            <a:pPr algn="ctr"/>
            <a:r>
              <a:rPr lang="en-US" sz="1200" i="1" dirty="0" err="1" smtClean="0">
                <a:solidFill>
                  <a:srgbClr val="FF0000"/>
                </a:solidFill>
              </a:rPr>
              <a:t>Xác</a:t>
            </a:r>
            <a:r>
              <a:rPr lang="en-US" sz="1200" i="1" dirty="0" smtClean="0">
                <a:solidFill>
                  <a:srgbClr val="FF0000"/>
                </a:solidFill>
              </a:rPr>
              <a:t> minh</a:t>
            </a:r>
            <a:endParaRPr lang="en-US" sz="1200" i="1" dirty="0">
              <a:solidFill>
                <a:srgbClr val="FF0000"/>
              </a:solidFill>
            </a:endParaRPr>
          </a:p>
        </p:txBody>
      </p:sp>
      <p:sp>
        <p:nvSpPr>
          <p:cNvPr id="34" name="TextBox 33"/>
          <p:cNvSpPr txBox="1"/>
          <p:nvPr/>
        </p:nvSpPr>
        <p:spPr>
          <a:xfrm>
            <a:off x="2403982" y="2152741"/>
            <a:ext cx="1509965" cy="338554"/>
          </a:xfrm>
          <a:prstGeom prst="rect">
            <a:avLst/>
          </a:prstGeom>
          <a:noFill/>
        </p:spPr>
        <p:txBody>
          <a:bodyPr wrap="none" rtlCol="0">
            <a:spAutoFit/>
          </a:bodyPr>
          <a:lstStyle/>
          <a:p>
            <a:r>
              <a:rPr lang="en-US" sz="1600" b="1" dirty="0" err="1" smtClean="0"/>
              <a:t>Bãi</a:t>
            </a:r>
            <a:r>
              <a:rPr lang="en-US" sz="1600" b="1" dirty="0" smtClean="0"/>
              <a:t> </a:t>
            </a:r>
            <a:r>
              <a:rPr lang="en-US" sz="1600" b="1" dirty="0" err="1" smtClean="0"/>
              <a:t>giao</a:t>
            </a:r>
            <a:r>
              <a:rPr lang="en-US" sz="1600" b="1" dirty="0" smtClean="0"/>
              <a:t>/</a:t>
            </a:r>
            <a:r>
              <a:rPr lang="en-US" sz="1600" b="1" dirty="0" err="1" smtClean="0"/>
              <a:t>Bãi</a:t>
            </a:r>
            <a:r>
              <a:rPr lang="en-US" sz="1600" b="1" dirty="0" smtClean="0"/>
              <a:t> </a:t>
            </a:r>
            <a:r>
              <a:rPr lang="en-US" sz="1600" b="1" dirty="0" err="1" smtClean="0"/>
              <a:t>gỗ</a:t>
            </a:r>
            <a:r>
              <a:rPr lang="en-US" sz="1600" b="1" dirty="0" smtClean="0"/>
              <a:t> </a:t>
            </a:r>
            <a:endParaRPr lang="en-US" sz="1600" b="1" dirty="0"/>
          </a:p>
        </p:txBody>
      </p:sp>
      <p:sp>
        <p:nvSpPr>
          <p:cNvPr id="35" name="TextBox 34"/>
          <p:cNvSpPr txBox="1"/>
          <p:nvPr/>
        </p:nvSpPr>
        <p:spPr>
          <a:xfrm>
            <a:off x="4059887" y="2130914"/>
            <a:ext cx="758541" cy="338554"/>
          </a:xfrm>
          <a:prstGeom prst="rect">
            <a:avLst/>
          </a:prstGeom>
          <a:noFill/>
        </p:spPr>
        <p:txBody>
          <a:bodyPr wrap="none" rtlCol="0">
            <a:spAutoFit/>
          </a:bodyPr>
          <a:lstStyle/>
          <a:p>
            <a:r>
              <a:rPr lang="en-US" sz="1600" b="1" dirty="0" err="1" smtClean="0"/>
              <a:t>Sơ</a:t>
            </a:r>
            <a:r>
              <a:rPr lang="en-US" sz="1600" b="1" dirty="0" smtClean="0"/>
              <a:t> </a:t>
            </a:r>
            <a:r>
              <a:rPr lang="en-US" sz="1600" b="1" dirty="0" err="1" smtClean="0"/>
              <a:t>chế</a:t>
            </a:r>
            <a:endParaRPr lang="en-US" sz="1600" b="1" dirty="0"/>
          </a:p>
        </p:txBody>
      </p:sp>
      <p:sp>
        <p:nvSpPr>
          <p:cNvPr id="36" name="TextBox 35"/>
          <p:cNvSpPr txBox="1"/>
          <p:nvPr/>
        </p:nvSpPr>
        <p:spPr>
          <a:xfrm>
            <a:off x="6467666" y="2119868"/>
            <a:ext cx="1929311" cy="338554"/>
          </a:xfrm>
          <a:prstGeom prst="rect">
            <a:avLst/>
          </a:prstGeom>
          <a:noFill/>
        </p:spPr>
        <p:txBody>
          <a:bodyPr wrap="none" rtlCol="0">
            <a:spAutoFit/>
          </a:bodyPr>
          <a:lstStyle/>
          <a:p>
            <a:r>
              <a:rPr lang="en-US" sz="1600" b="1" dirty="0" err="1" smtClean="0"/>
              <a:t>Bán</a:t>
            </a:r>
            <a:r>
              <a:rPr lang="en-US" sz="1600" b="1" dirty="0" smtClean="0"/>
              <a:t> </a:t>
            </a:r>
            <a:r>
              <a:rPr lang="en-US" sz="1600" b="1" dirty="0" err="1" smtClean="0"/>
              <a:t>hàng</a:t>
            </a:r>
            <a:r>
              <a:rPr lang="en-US" sz="1600" b="1" dirty="0" smtClean="0"/>
              <a:t>/</a:t>
            </a:r>
            <a:r>
              <a:rPr lang="en-US" sz="1600" b="1" dirty="0" err="1" smtClean="0"/>
              <a:t>Xuất</a:t>
            </a:r>
            <a:r>
              <a:rPr lang="en-US" sz="1600" b="1" dirty="0" smtClean="0"/>
              <a:t> </a:t>
            </a:r>
            <a:r>
              <a:rPr lang="en-US" sz="1600" b="1" dirty="0" err="1" smtClean="0"/>
              <a:t>khẩu</a:t>
            </a:r>
            <a:endParaRPr lang="en-US" sz="1600" b="1" dirty="0" smtClean="0"/>
          </a:p>
        </p:txBody>
      </p:sp>
      <p:sp>
        <p:nvSpPr>
          <p:cNvPr id="37" name="TextBox 36"/>
          <p:cNvSpPr txBox="1"/>
          <p:nvPr/>
        </p:nvSpPr>
        <p:spPr>
          <a:xfrm>
            <a:off x="290519" y="2113869"/>
            <a:ext cx="641522" cy="338554"/>
          </a:xfrm>
          <a:prstGeom prst="rect">
            <a:avLst/>
          </a:prstGeom>
          <a:noFill/>
        </p:spPr>
        <p:txBody>
          <a:bodyPr wrap="none" rtlCol="0">
            <a:spAutoFit/>
          </a:bodyPr>
          <a:lstStyle/>
          <a:p>
            <a:r>
              <a:rPr lang="en-US" sz="1600" b="1" dirty="0" err="1" smtClean="0"/>
              <a:t>Rừng</a:t>
            </a:r>
            <a:endParaRPr lang="en-US" sz="1600" b="1" dirty="0"/>
          </a:p>
        </p:txBody>
      </p:sp>
      <p:sp>
        <p:nvSpPr>
          <p:cNvPr id="38" name="TextBox 37"/>
          <p:cNvSpPr txBox="1"/>
          <p:nvPr/>
        </p:nvSpPr>
        <p:spPr>
          <a:xfrm>
            <a:off x="5353269" y="2130913"/>
            <a:ext cx="902811" cy="338554"/>
          </a:xfrm>
          <a:prstGeom prst="rect">
            <a:avLst/>
          </a:prstGeom>
          <a:noFill/>
        </p:spPr>
        <p:txBody>
          <a:bodyPr wrap="none" rtlCol="0">
            <a:spAutoFit/>
          </a:bodyPr>
          <a:lstStyle/>
          <a:p>
            <a:r>
              <a:rPr lang="en-US" sz="1600" b="1" dirty="0" err="1" smtClean="0"/>
              <a:t>Tinh</a:t>
            </a:r>
            <a:r>
              <a:rPr lang="en-US" sz="1600" b="1" dirty="0" smtClean="0"/>
              <a:t> </a:t>
            </a:r>
            <a:r>
              <a:rPr lang="en-US" sz="1600" b="1" dirty="0" err="1" smtClean="0"/>
              <a:t>chế</a:t>
            </a:r>
            <a:endParaRPr lang="en-US" sz="1600" b="1" dirty="0"/>
          </a:p>
        </p:txBody>
      </p:sp>
      <p:sp>
        <p:nvSpPr>
          <p:cNvPr id="40" name="Slide Number Placeholder 39"/>
          <p:cNvSpPr>
            <a:spLocks noGrp="1"/>
          </p:cNvSpPr>
          <p:nvPr>
            <p:ph type="sldNum" sz="quarter" idx="12"/>
          </p:nvPr>
        </p:nvSpPr>
        <p:spPr/>
        <p:txBody>
          <a:bodyPr/>
          <a:lstStyle/>
          <a:p>
            <a:fld id="{358DAFE8-1C9A-4E30-8B03-C25BBFE13FC9}" type="slidenum">
              <a:rPr lang="en-GB" smtClean="0"/>
              <a:pPr/>
              <a:t>8</a:t>
            </a:fld>
            <a:endParaRPr lang="en-GB"/>
          </a:p>
        </p:txBody>
      </p:sp>
    </p:spTree>
    <p:extLst>
      <p:ext uri="{BB962C8B-B14F-4D97-AF65-F5344CB8AC3E}">
        <p14:creationId xmlns:p14="http://schemas.microsoft.com/office/powerpoint/2010/main" val="28324118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59982" y="761962"/>
            <a:ext cx="8625233" cy="779144"/>
          </a:xfrm>
        </p:spPr>
        <p:txBody>
          <a:bodyPr>
            <a:normAutofit/>
          </a:bodyPr>
          <a:lstStyle/>
          <a:p>
            <a:r>
              <a:rPr lang="en-US" dirty="0" err="1" smtClean="0">
                <a:solidFill>
                  <a:srgbClr val="006600"/>
                </a:solidFill>
              </a:rPr>
              <a:t>Chương</a:t>
            </a:r>
            <a:r>
              <a:rPr lang="en-US" dirty="0" smtClean="0">
                <a:solidFill>
                  <a:srgbClr val="006600"/>
                </a:solidFill>
              </a:rPr>
              <a:t> </a:t>
            </a:r>
            <a:r>
              <a:rPr lang="en-US" dirty="0" err="1" smtClean="0">
                <a:solidFill>
                  <a:srgbClr val="006600"/>
                </a:solidFill>
              </a:rPr>
              <a:t>trình</a:t>
            </a:r>
            <a:r>
              <a:rPr lang="en-US" dirty="0" smtClean="0">
                <a:solidFill>
                  <a:srgbClr val="006600"/>
                </a:solidFill>
              </a:rPr>
              <a:t> </a:t>
            </a:r>
            <a:r>
              <a:rPr lang="en-US" dirty="0" err="1" smtClean="0">
                <a:solidFill>
                  <a:srgbClr val="006600"/>
                </a:solidFill>
              </a:rPr>
              <a:t>xác</a:t>
            </a:r>
            <a:r>
              <a:rPr lang="en-US" dirty="0" smtClean="0">
                <a:solidFill>
                  <a:srgbClr val="006600"/>
                </a:solidFill>
              </a:rPr>
              <a:t> minh </a:t>
            </a:r>
            <a:r>
              <a:rPr lang="en-US" dirty="0" err="1" smtClean="0">
                <a:solidFill>
                  <a:srgbClr val="006600"/>
                </a:solidFill>
              </a:rPr>
              <a:t>và</a:t>
            </a:r>
            <a:r>
              <a:rPr lang="en-US" dirty="0" smtClean="0">
                <a:solidFill>
                  <a:srgbClr val="006600"/>
                </a:solidFill>
              </a:rPr>
              <a:t> </a:t>
            </a:r>
            <a:r>
              <a:rPr lang="en-US" dirty="0" err="1" smtClean="0">
                <a:solidFill>
                  <a:srgbClr val="006600"/>
                </a:solidFill>
              </a:rPr>
              <a:t>chương</a:t>
            </a:r>
            <a:r>
              <a:rPr lang="en-US" dirty="0" smtClean="0">
                <a:solidFill>
                  <a:srgbClr val="006600"/>
                </a:solidFill>
              </a:rPr>
              <a:t> </a:t>
            </a:r>
            <a:r>
              <a:rPr lang="en-US" dirty="0" err="1" smtClean="0">
                <a:solidFill>
                  <a:srgbClr val="006600"/>
                </a:solidFill>
              </a:rPr>
              <a:t>trình</a:t>
            </a:r>
            <a:r>
              <a:rPr lang="en-US" dirty="0" smtClean="0">
                <a:solidFill>
                  <a:srgbClr val="006600"/>
                </a:solidFill>
              </a:rPr>
              <a:t> </a:t>
            </a:r>
            <a:r>
              <a:rPr lang="en-US" dirty="0" err="1" smtClean="0">
                <a:solidFill>
                  <a:srgbClr val="006600"/>
                </a:solidFill>
              </a:rPr>
              <a:t>chứng</a:t>
            </a:r>
            <a:r>
              <a:rPr lang="en-US" dirty="0" smtClean="0">
                <a:solidFill>
                  <a:srgbClr val="006600"/>
                </a:solidFill>
              </a:rPr>
              <a:t> </a:t>
            </a:r>
            <a:r>
              <a:rPr lang="en-US" dirty="0" err="1" smtClean="0">
                <a:solidFill>
                  <a:srgbClr val="006600"/>
                </a:solidFill>
              </a:rPr>
              <a:t>nhận</a:t>
            </a:r>
            <a:endParaRPr lang="en-US" dirty="0" smtClean="0">
              <a:solidFill>
                <a:srgbClr val="006600"/>
              </a:solidFill>
            </a:endParaRPr>
          </a:p>
        </p:txBody>
      </p:sp>
      <p:sp>
        <p:nvSpPr>
          <p:cNvPr id="6147" name="Content Placeholder 2"/>
          <p:cNvSpPr>
            <a:spLocks noGrp="1"/>
          </p:cNvSpPr>
          <p:nvPr>
            <p:ph idx="1"/>
          </p:nvPr>
        </p:nvSpPr>
        <p:spPr>
          <a:xfrm>
            <a:off x="298939" y="1814740"/>
            <a:ext cx="4019061" cy="3813174"/>
          </a:xfrm>
        </p:spPr>
        <p:txBody>
          <a:bodyPr>
            <a:normAutofit fontScale="92500"/>
          </a:bodyPr>
          <a:lstStyle/>
          <a:p>
            <a:r>
              <a:rPr lang="en-GB" b="1" dirty="0" err="1" smtClean="0">
                <a:solidFill>
                  <a:srgbClr val="006600"/>
                </a:solidFill>
              </a:rPr>
              <a:t>Xác</a:t>
            </a:r>
            <a:r>
              <a:rPr lang="en-GB" b="1" dirty="0" smtClean="0">
                <a:solidFill>
                  <a:srgbClr val="006600"/>
                </a:solidFill>
              </a:rPr>
              <a:t> minh</a:t>
            </a:r>
            <a:endParaRPr lang="en-GB" dirty="0"/>
          </a:p>
          <a:p>
            <a:pPr lvl="1">
              <a:buSzPct val="80000"/>
              <a:buFont typeface="Wingdings" panose="05000000000000000000" pitchFamily="2" charset="2"/>
              <a:buChar char="§"/>
            </a:pPr>
            <a:r>
              <a:rPr lang="en-GB" dirty="0" err="1" smtClean="0"/>
              <a:t>Thường</a:t>
            </a:r>
            <a:r>
              <a:rPr lang="en-GB" dirty="0" smtClean="0"/>
              <a:t> </a:t>
            </a:r>
            <a:r>
              <a:rPr lang="en-GB" dirty="0" err="1" smtClean="0"/>
              <a:t>đề</a:t>
            </a:r>
            <a:r>
              <a:rPr lang="en-GB" dirty="0" smtClean="0"/>
              <a:t> </a:t>
            </a:r>
            <a:r>
              <a:rPr lang="en-GB" dirty="0" err="1" smtClean="0"/>
              <a:t>cập</a:t>
            </a:r>
            <a:r>
              <a:rPr lang="en-GB" dirty="0" smtClean="0"/>
              <a:t> </a:t>
            </a:r>
            <a:r>
              <a:rPr lang="en-GB" dirty="0" err="1" smtClean="0"/>
              <a:t>đến</a:t>
            </a:r>
            <a:r>
              <a:rPr lang="en-GB" dirty="0" smtClean="0"/>
              <a:t> </a:t>
            </a:r>
            <a:r>
              <a:rPr lang="en-GB" dirty="0" err="1" smtClean="0"/>
              <a:t>xác</a:t>
            </a:r>
            <a:r>
              <a:rPr lang="en-GB" dirty="0" smtClean="0"/>
              <a:t> minh </a:t>
            </a:r>
            <a:r>
              <a:rPr lang="en-GB" dirty="0" err="1" smtClean="0"/>
              <a:t>gỗ</a:t>
            </a:r>
            <a:r>
              <a:rPr lang="en-GB" dirty="0" smtClean="0"/>
              <a:t> </a:t>
            </a:r>
            <a:r>
              <a:rPr lang="en-GB" dirty="0" err="1" smtClean="0"/>
              <a:t>hợp</a:t>
            </a:r>
            <a:r>
              <a:rPr lang="en-GB" dirty="0" smtClean="0"/>
              <a:t> </a:t>
            </a:r>
            <a:r>
              <a:rPr lang="en-GB" dirty="0" err="1" smtClean="0"/>
              <a:t>pháp</a:t>
            </a:r>
            <a:endParaRPr lang="en-GB" dirty="0" smtClean="0"/>
          </a:p>
          <a:p>
            <a:pPr lvl="1">
              <a:buSzPct val="80000"/>
              <a:buFont typeface="Wingdings" panose="05000000000000000000" pitchFamily="2" charset="2"/>
              <a:buChar char="§"/>
            </a:pPr>
            <a:r>
              <a:rPr lang="en-GB" dirty="0" err="1" smtClean="0"/>
              <a:t>Không</a:t>
            </a:r>
            <a:r>
              <a:rPr lang="en-GB" dirty="0" smtClean="0"/>
              <a:t> </a:t>
            </a:r>
            <a:r>
              <a:rPr lang="en-GB" dirty="0" err="1" smtClean="0"/>
              <a:t>được</a:t>
            </a:r>
            <a:r>
              <a:rPr lang="en-GB" dirty="0" smtClean="0"/>
              <a:t> </a:t>
            </a:r>
            <a:r>
              <a:rPr lang="en-GB" dirty="0" err="1" smtClean="0"/>
              <a:t>công</a:t>
            </a:r>
            <a:r>
              <a:rPr lang="en-GB" dirty="0" smtClean="0"/>
              <a:t> </a:t>
            </a:r>
            <a:r>
              <a:rPr lang="en-GB" dirty="0" err="1" smtClean="0"/>
              <a:t>nhận</a:t>
            </a:r>
            <a:r>
              <a:rPr lang="en-GB" dirty="0" smtClean="0"/>
              <a:t>, </a:t>
            </a:r>
            <a:r>
              <a:rPr lang="en-GB" dirty="0" err="1" smtClean="0"/>
              <a:t>ủy</a:t>
            </a:r>
            <a:r>
              <a:rPr lang="en-GB" dirty="0" smtClean="0"/>
              <a:t> </a:t>
            </a:r>
            <a:r>
              <a:rPr lang="en-GB" dirty="0" err="1" smtClean="0"/>
              <a:t>nhiệm</a:t>
            </a:r>
            <a:r>
              <a:rPr lang="en-GB" dirty="0" smtClean="0"/>
              <a:t> (non accredited)</a:t>
            </a:r>
          </a:p>
          <a:p>
            <a:pPr lvl="1">
              <a:buSzPct val="80000"/>
              <a:buFont typeface="Wingdings" panose="05000000000000000000" pitchFamily="2" charset="2"/>
              <a:buChar char="§"/>
            </a:pPr>
            <a:r>
              <a:rPr lang="en-GB" dirty="0" err="1" smtClean="0"/>
              <a:t>Tiêu</a:t>
            </a:r>
            <a:r>
              <a:rPr lang="en-GB" dirty="0" smtClean="0"/>
              <a:t> </a:t>
            </a:r>
            <a:r>
              <a:rPr lang="en-GB" dirty="0" err="1" smtClean="0"/>
              <a:t>chuẩn</a:t>
            </a:r>
            <a:r>
              <a:rPr lang="en-GB" dirty="0" smtClean="0"/>
              <a:t> </a:t>
            </a:r>
            <a:r>
              <a:rPr lang="en-GB" dirty="0" err="1" smtClean="0"/>
              <a:t>thường</a:t>
            </a:r>
            <a:r>
              <a:rPr lang="en-GB" dirty="0" smtClean="0"/>
              <a:t> do </a:t>
            </a:r>
            <a:r>
              <a:rPr lang="en-GB" dirty="0" err="1" smtClean="0"/>
              <a:t>Đơn</a:t>
            </a:r>
            <a:r>
              <a:rPr lang="en-GB" dirty="0" smtClean="0"/>
              <a:t> </a:t>
            </a:r>
            <a:r>
              <a:rPr lang="en-GB" dirty="0" err="1" smtClean="0"/>
              <a:t>vị</a:t>
            </a:r>
            <a:r>
              <a:rPr lang="en-GB" dirty="0" smtClean="0"/>
              <a:t> </a:t>
            </a:r>
            <a:r>
              <a:rPr lang="en-GB" dirty="0" err="1" smtClean="0"/>
              <a:t>đánh</a:t>
            </a:r>
            <a:r>
              <a:rPr lang="en-GB" dirty="0" smtClean="0"/>
              <a:t> </a:t>
            </a:r>
            <a:r>
              <a:rPr lang="en-GB" dirty="0" err="1" smtClean="0"/>
              <a:t>giá</a:t>
            </a:r>
            <a:r>
              <a:rPr lang="en-GB" dirty="0" smtClean="0"/>
              <a:t> </a:t>
            </a:r>
            <a:r>
              <a:rPr lang="en-GB" dirty="0" err="1" smtClean="0"/>
              <a:t>chứng</a:t>
            </a:r>
            <a:r>
              <a:rPr lang="en-GB" dirty="0" smtClean="0"/>
              <a:t> </a:t>
            </a:r>
            <a:r>
              <a:rPr lang="en-GB" dirty="0" err="1" smtClean="0"/>
              <a:t>nhận</a:t>
            </a:r>
            <a:r>
              <a:rPr lang="en-GB" dirty="0" smtClean="0"/>
              <a:t> (CBs) </a:t>
            </a:r>
            <a:r>
              <a:rPr lang="en-GB" dirty="0" err="1" smtClean="0"/>
              <a:t>hoặc</a:t>
            </a:r>
            <a:r>
              <a:rPr lang="en-GB" dirty="0" smtClean="0"/>
              <a:t> </a:t>
            </a:r>
            <a:r>
              <a:rPr lang="en-GB" dirty="0" err="1" smtClean="0"/>
              <a:t>khách</a:t>
            </a:r>
            <a:r>
              <a:rPr lang="en-GB" dirty="0" smtClean="0"/>
              <a:t> </a:t>
            </a:r>
            <a:r>
              <a:rPr lang="en-GB" dirty="0" err="1" smtClean="0"/>
              <a:t>hàng</a:t>
            </a:r>
            <a:r>
              <a:rPr lang="en-GB" dirty="0" smtClean="0"/>
              <a:t> </a:t>
            </a:r>
            <a:r>
              <a:rPr lang="en-GB" dirty="0" err="1" smtClean="0"/>
              <a:t>xây</a:t>
            </a:r>
            <a:r>
              <a:rPr lang="en-GB" dirty="0" smtClean="0"/>
              <a:t> </a:t>
            </a:r>
            <a:r>
              <a:rPr lang="en-GB" dirty="0" err="1" smtClean="0"/>
              <a:t>dựng</a:t>
            </a:r>
            <a:endParaRPr lang="en-GB" dirty="0" smtClean="0"/>
          </a:p>
          <a:p>
            <a:pPr lvl="1">
              <a:buSzPct val="80000"/>
              <a:buFont typeface="Wingdings" panose="05000000000000000000" pitchFamily="2" charset="2"/>
              <a:buChar char="§"/>
            </a:pPr>
            <a:r>
              <a:rPr lang="en-GB" dirty="0" err="1" smtClean="0"/>
              <a:t>Không</a:t>
            </a:r>
            <a:r>
              <a:rPr lang="en-GB" dirty="0" smtClean="0"/>
              <a:t> </a:t>
            </a:r>
            <a:r>
              <a:rPr lang="en-GB" dirty="0" err="1" smtClean="0"/>
              <a:t>cấp</a:t>
            </a:r>
            <a:r>
              <a:rPr lang="en-GB" dirty="0" smtClean="0"/>
              <a:t> </a:t>
            </a:r>
            <a:r>
              <a:rPr lang="en-GB" dirty="0" err="1" smtClean="0"/>
              <a:t>chứng</a:t>
            </a:r>
            <a:r>
              <a:rPr lang="en-GB" dirty="0" smtClean="0"/>
              <a:t> </a:t>
            </a:r>
            <a:r>
              <a:rPr lang="en-GB" dirty="0" err="1" smtClean="0"/>
              <a:t>nhận</a:t>
            </a:r>
            <a:r>
              <a:rPr lang="en-GB" dirty="0" smtClean="0"/>
              <a:t>, </a:t>
            </a:r>
            <a:r>
              <a:rPr lang="en-GB" dirty="0" err="1" smtClean="0"/>
              <a:t>chỉ</a:t>
            </a:r>
            <a:r>
              <a:rPr lang="en-GB" dirty="0" smtClean="0"/>
              <a:t> </a:t>
            </a:r>
            <a:r>
              <a:rPr lang="en-GB" dirty="0" err="1" smtClean="0"/>
              <a:t>có</a:t>
            </a:r>
            <a:r>
              <a:rPr lang="en-GB" dirty="0" smtClean="0"/>
              <a:t> </a:t>
            </a:r>
            <a:r>
              <a:rPr lang="en-GB" dirty="0" err="1" smtClean="0"/>
              <a:t>báo</a:t>
            </a:r>
            <a:r>
              <a:rPr lang="en-GB" dirty="0" smtClean="0"/>
              <a:t> </a:t>
            </a:r>
            <a:r>
              <a:rPr lang="en-GB" dirty="0" err="1" smtClean="0"/>
              <a:t>cáo</a:t>
            </a:r>
            <a:endParaRPr lang="en-GB" dirty="0" smtClean="0"/>
          </a:p>
        </p:txBody>
      </p:sp>
      <p:sp>
        <p:nvSpPr>
          <p:cNvPr id="2" name="Slide Number Placeholder 1"/>
          <p:cNvSpPr>
            <a:spLocks noGrp="1"/>
          </p:cNvSpPr>
          <p:nvPr>
            <p:ph type="sldNum" sz="quarter" idx="12"/>
          </p:nvPr>
        </p:nvSpPr>
        <p:spPr/>
        <p:txBody>
          <a:bodyPr/>
          <a:lstStyle/>
          <a:p>
            <a:fld id="{550D09E1-CAB4-408E-A298-59F1CA6C6FDF}" type="slidenum">
              <a:rPr lang="zh-TW" altLang="en-US" smtClean="0"/>
              <a:pPr/>
              <a:t>9</a:t>
            </a:fld>
            <a:endParaRPr lang="zh-TW" altLang="en-US"/>
          </a:p>
        </p:txBody>
      </p:sp>
      <p:sp>
        <p:nvSpPr>
          <p:cNvPr id="5" name="Content Placeholder 2"/>
          <p:cNvSpPr txBox="1">
            <a:spLocks/>
          </p:cNvSpPr>
          <p:nvPr/>
        </p:nvSpPr>
        <p:spPr>
          <a:xfrm>
            <a:off x="4523309" y="1847464"/>
            <a:ext cx="4005943" cy="3733800"/>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GB" sz="2800" b="1" i="0" u="none" strike="noStrike" kern="1200" cap="none" spc="0" normalizeH="0" baseline="0" noProof="0" dirty="0" err="1" smtClean="0">
                <a:ln>
                  <a:noFill/>
                </a:ln>
                <a:solidFill>
                  <a:srgbClr val="006600"/>
                </a:solidFill>
                <a:effectLst/>
                <a:uLnTx/>
                <a:uFillTx/>
                <a:latin typeface="+mn-lt"/>
                <a:ea typeface="+mn-ea"/>
                <a:cs typeface="+mn-cs"/>
              </a:rPr>
              <a:t>Chứng</a:t>
            </a:r>
            <a:r>
              <a:rPr kumimoji="0" lang="en-GB" sz="2800" b="1" i="0" u="none" strike="noStrike" kern="1200" cap="none" spc="0" normalizeH="0" noProof="0" dirty="0" smtClean="0">
                <a:ln>
                  <a:noFill/>
                </a:ln>
                <a:solidFill>
                  <a:srgbClr val="006600"/>
                </a:solidFill>
                <a:effectLst/>
                <a:uLnTx/>
                <a:uFillTx/>
                <a:latin typeface="+mn-lt"/>
                <a:ea typeface="+mn-ea"/>
                <a:cs typeface="+mn-cs"/>
              </a:rPr>
              <a:t> </a:t>
            </a:r>
            <a:r>
              <a:rPr kumimoji="0" lang="en-GB" sz="2800" b="1" i="0" u="none" strike="noStrike" kern="1200" cap="none" spc="0" normalizeH="0" noProof="0" dirty="0" err="1" smtClean="0">
                <a:ln>
                  <a:noFill/>
                </a:ln>
                <a:solidFill>
                  <a:srgbClr val="006600"/>
                </a:solidFill>
                <a:effectLst/>
                <a:uLnTx/>
                <a:uFillTx/>
                <a:latin typeface="+mn-lt"/>
                <a:ea typeface="+mn-ea"/>
                <a:cs typeface="+mn-cs"/>
              </a:rPr>
              <a:t>nhận</a:t>
            </a:r>
            <a:endParaRPr kumimoji="0" lang="en-GB" sz="2800" b="1" i="0" u="none" strike="noStrike" kern="1200" cap="none" spc="0" normalizeH="0" baseline="0" noProof="0" dirty="0" smtClean="0">
              <a:ln>
                <a:noFill/>
              </a:ln>
              <a:solidFill>
                <a:srgbClr val="006600"/>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Pct val="80000"/>
              <a:buFont typeface="Wingdings" panose="05000000000000000000" pitchFamily="2" charset="2"/>
              <a:buChar char="§"/>
              <a:tabLst/>
              <a:defRPr/>
            </a:pPr>
            <a:r>
              <a:rPr kumimoji="0" lang="en-GB" sz="2400" b="0" i="0" u="none" strike="noStrike" kern="1200" cap="none" spc="0" normalizeH="0" baseline="0" noProof="0" dirty="0" err="1" smtClean="0">
                <a:ln>
                  <a:noFill/>
                </a:ln>
                <a:solidFill>
                  <a:schemeClr val="tx1"/>
                </a:solidFill>
                <a:effectLst/>
                <a:uLnTx/>
                <a:uFillTx/>
              </a:rPr>
              <a:t>Thường</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đề</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cập</a:t>
            </a:r>
            <a:r>
              <a:rPr kumimoji="0" lang="en-GB" sz="2400" b="0" i="0" u="none" strike="noStrike" kern="1200" cap="none" spc="0" normalizeH="0" noProof="0" dirty="0" smtClean="0">
                <a:ln>
                  <a:noFill/>
                </a:ln>
                <a:solidFill>
                  <a:schemeClr val="tx1"/>
                </a:solidFill>
                <a:effectLst/>
                <a:uLnTx/>
                <a:uFillTx/>
              </a:rPr>
              <a:t> </a:t>
            </a:r>
            <a:r>
              <a:rPr lang="en-GB" sz="2400" dirty="0" err="1" smtClean="0"/>
              <a:t>đến</a:t>
            </a:r>
            <a:r>
              <a:rPr lang="en-GB" sz="2400" dirty="0" smtClean="0"/>
              <a:t> </a:t>
            </a:r>
            <a:r>
              <a:rPr lang="en-GB" sz="2400" dirty="0" err="1" smtClean="0"/>
              <a:t>hệ</a:t>
            </a:r>
            <a:r>
              <a:rPr lang="en-GB" sz="2400" dirty="0" smtClean="0"/>
              <a:t> </a:t>
            </a:r>
            <a:r>
              <a:rPr lang="en-GB" sz="2400" dirty="0" err="1" smtClean="0"/>
              <a:t>thống</a:t>
            </a:r>
            <a:r>
              <a:rPr lang="en-GB" sz="2400" dirty="0" smtClean="0"/>
              <a:t> </a:t>
            </a:r>
            <a:r>
              <a:rPr lang="en-GB" sz="2400" dirty="0" err="1" smtClean="0"/>
              <a:t>quản</a:t>
            </a:r>
            <a:r>
              <a:rPr lang="en-GB" sz="2400" dirty="0" smtClean="0"/>
              <a:t> </a:t>
            </a:r>
            <a:r>
              <a:rPr lang="en-GB" sz="2400" dirty="0" err="1" smtClean="0"/>
              <a:t>lý</a:t>
            </a:r>
            <a:r>
              <a:rPr lang="en-GB" sz="2400" dirty="0" smtClean="0"/>
              <a:t> (</a:t>
            </a:r>
            <a:r>
              <a:rPr lang="en-GB" sz="2400" dirty="0" err="1" smtClean="0"/>
              <a:t>ví</a:t>
            </a:r>
            <a:r>
              <a:rPr lang="en-GB" sz="2400" dirty="0" smtClean="0"/>
              <a:t> </a:t>
            </a:r>
            <a:r>
              <a:rPr lang="en-GB" sz="2400" dirty="0" err="1" smtClean="0"/>
              <a:t>dụ</a:t>
            </a:r>
            <a:r>
              <a:rPr lang="en-GB" sz="2400" dirty="0" smtClean="0"/>
              <a:t> </a:t>
            </a:r>
            <a:r>
              <a:rPr lang="en-GB" sz="2400" dirty="0" err="1" smtClean="0"/>
              <a:t>nguyên</a:t>
            </a:r>
            <a:r>
              <a:rPr lang="en-GB" sz="2400" dirty="0" smtClean="0"/>
              <a:t> </a:t>
            </a:r>
            <a:r>
              <a:rPr lang="en-GB" sz="2400" dirty="0" err="1" smtClean="0"/>
              <a:t>tắc</a:t>
            </a:r>
            <a:r>
              <a:rPr lang="en-GB" sz="2400" dirty="0" smtClean="0"/>
              <a:t> </a:t>
            </a:r>
            <a:r>
              <a:rPr lang="en-GB" sz="2400" dirty="0" err="1" smtClean="0"/>
              <a:t>quản</a:t>
            </a:r>
            <a:r>
              <a:rPr lang="en-GB" sz="2400" dirty="0" smtClean="0"/>
              <a:t> </a:t>
            </a:r>
            <a:r>
              <a:rPr lang="en-GB" sz="2400" dirty="0" err="1" smtClean="0"/>
              <a:t>lý</a:t>
            </a:r>
            <a:r>
              <a:rPr lang="en-GB" sz="2400" dirty="0" smtClean="0"/>
              <a:t> </a:t>
            </a:r>
            <a:r>
              <a:rPr lang="en-GB" sz="2400" dirty="0" err="1" smtClean="0"/>
              <a:t>rừng</a:t>
            </a:r>
            <a:r>
              <a:rPr lang="en-GB" sz="2400" dirty="0" smtClean="0"/>
              <a:t>, </a:t>
            </a:r>
            <a:r>
              <a:rPr lang="en-GB" sz="2400" dirty="0" err="1" smtClean="0"/>
              <a:t>tiêu</a:t>
            </a:r>
            <a:r>
              <a:rPr lang="en-GB" sz="2400" dirty="0" smtClean="0"/>
              <a:t> </a:t>
            </a:r>
            <a:r>
              <a:rPr lang="en-GB" sz="2400" dirty="0" err="1" smtClean="0"/>
              <a:t>chuẩn</a:t>
            </a:r>
            <a:r>
              <a:rPr lang="en-GB" sz="2400" dirty="0" smtClean="0"/>
              <a:t> </a:t>
            </a:r>
            <a:r>
              <a:rPr lang="en-GB" sz="2400" dirty="0" err="1" smtClean="0"/>
              <a:t>chuỗi</a:t>
            </a:r>
            <a:r>
              <a:rPr lang="en-GB" sz="2400" dirty="0" smtClean="0"/>
              <a:t> </a:t>
            </a:r>
            <a:r>
              <a:rPr lang="en-GB" sz="2400" dirty="0" err="1" smtClean="0"/>
              <a:t>hành</a:t>
            </a:r>
            <a:r>
              <a:rPr lang="en-GB" sz="2400" dirty="0" smtClean="0"/>
              <a:t> </a:t>
            </a:r>
            <a:r>
              <a:rPr lang="en-GB" sz="2400" dirty="0" err="1" smtClean="0"/>
              <a:t>trình</a:t>
            </a:r>
            <a:r>
              <a:rPr lang="en-GB" sz="2400" dirty="0" smtClean="0"/>
              <a:t> </a:t>
            </a:r>
            <a:r>
              <a:rPr lang="en-GB" sz="2400" dirty="0" err="1" smtClean="0"/>
              <a:t>sản</a:t>
            </a:r>
            <a:r>
              <a:rPr lang="en-GB" sz="2400" dirty="0" smtClean="0"/>
              <a:t> </a:t>
            </a:r>
            <a:r>
              <a:rPr lang="en-GB" sz="2400" dirty="0" err="1" smtClean="0"/>
              <a:t>phẩm</a:t>
            </a:r>
            <a:r>
              <a:rPr kumimoji="0" lang="en-GB" sz="2400" b="0" i="0" u="none" strike="noStrike" kern="1200" cap="none" spc="0" normalizeH="0" noProof="0" dirty="0" smtClean="0">
                <a:ln>
                  <a:noFill/>
                </a:ln>
                <a:solidFill>
                  <a:schemeClr val="tx1"/>
                </a:solidFill>
                <a:effectLst/>
                <a:uLnTx/>
                <a:uFillTx/>
              </a:rPr>
              <a:t>)</a:t>
            </a:r>
          </a:p>
          <a:p>
            <a:pPr marL="742950" marR="0" lvl="1" indent="-285750" algn="l" defTabSz="914400" rtl="0" eaLnBrk="1" fontAlgn="auto" latinLnBrk="0" hangingPunct="1">
              <a:lnSpc>
                <a:spcPct val="100000"/>
              </a:lnSpc>
              <a:spcBef>
                <a:spcPct val="20000"/>
              </a:spcBef>
              <a:spcAft>
                <a:spcPts val="0"/>
              </a:spcAft>
              <a:buClrTx/>
              <a:buSzPct val="80000"/>
              <a:buFont typeface="Wingdings" panose="05000000000000000000" pitchFamily="2" charset="2"/>
              <a:buChar char="§"/>
              <a:tabLst/>
              <a:defRPr/>
            </a:pPr>
            <a:r>
              <a:rPr lang="en-GB" sz="2400" baseline="0" dirty="0" err="1" smtClean="0"/>
              <a:t>Chương</a:t>
            </a:r>
            <a:r>
              <a:rPr lang="en-GB" sz="2400" dirty="0" smtClean="0"/>
              <a:t> </a:t>
            </a:r>
            <a:r>
              <a:rPr lang="en-GB" sz="2400" dirty="0" err="1" smtClean="0"/>
              <a:t>trình</a:t>
            </a:r>
            <a:r>
              <a:rPr lang="en-GB" sz="2400" dirty="0" smtClean="0"/>
              <a:t> </a:t>
            </a:r>
            <a:r>
              <a:rPr lang="en-GB" sz="2400" dirty="0" err="1" smtClean="0"/>
              <a:t>được</a:t>
            </a:r>
            <a:r>
              <a:rPr lang="en-GB" sz="2400" dirty="0" smtClean="0"/>
              <a:t> </a:t>
            </a:r>
            <a:r>
              <a:rPr lang="en-GB" sz="2400" dirty="0" err="1" smtClean="0"/>
              <a:t>công</a:t>
            </a:r>
            <a:r>
              <a:rPr lang="en-GB" sz="2400" dirty="0" smtClean="0"/>
              <a:t> </a:t>
            </a:r>
            <a:r>
              <a:rPr lang="en-GB" sz="2400" dirty="0" err="1" smtClean="0"/>
              <a:t>nhận</a:t>
            </a:r>
            <a:r>
              <a:rPr lang="en-GB" sz="2400" dirty="0" smtClean="0"/>
              <a:t>, </a:t>
            </a:r>
            <a:r>
              <a:rPr lang="en-GB" sz="2400" dirty="0" err="1" smtClean="0"/>
              <a:t>ủy</a:t>
            </a:r>
            <a:r>
              <a:rPr lang="en-GB" sz="2400" dirty="0" smtClean="0"/>
              <a:t> </a:t>
            </a:r>
            <a:r>
              <a:rPr lang="en-GB" sz="2400" dirty="0" err="1" smtClean="0"/>
              <a:t>nhiệm</a:t>
            </a:r>
            <a:r>
              <a:rPr lang="en-GB" sz="2400" dirty="0" smtClean="0"/>
              <a:t> (accredited)</a:t>
            </a:r>
            <a:endParaRPr kumimoji="0" lang="en-GB" sz="2400" b="0" i="0" u="none" strike="noStrike" kern="1200" cap="none" spc="0" normalizeH="0" baseline="0" noProof="0" dirty="0" smtClean="0">
              <a:ln>
                <a:noFill/>
              </a:ln>
              <a:solidFill>
                <a:schemeClr val="tx1"/>
              </a:solidFill>
              <a:effectLst/>
              <a:uLnTx/>
              <a:uFillTx/>
            </a:endParaRPr>
          </a:p>
          <a:p>
            <a:pPr marL="742950" marR="0" lvl="1" indent="-285750" algn="l" defTabSz="914400" rtl="0" eaLnBrk="1" fontAlgn="auto" latinLnBrk="0" hangingPunct="1">
              <a:lnSpc>
                <a:spcPct val="100000"/>
              </a:lnSpc>
              <a:spcBef>
                <a:spcPct val="20000"/>
              </a:spcBef>
              <a:spcAft>
                <a:spcPts val="0"/>
              </a:spcAft>
              <a:buClrTx/>
              <a:buSzPct val="80000"/>
              <a:buFont typeface="Wingdings" panose="05000000000000000000" pitchFamily="2" charset="2"/>
              <a:buChar char="§"/>
              <a:tabLst/>
              <a:defRPr/>
            </a:pPr>
            <a:r>
              <a:rPr kumimoji="0" lang="en-GB" sz="2400" b="0" i="0" u="none" strike="noStrike" kern="1200" cap="none" spc="0" normalizeH="0" baseline="0" noProof="0" dirty="0" err="1" smtClean="0">
                <a:ln>
                  <a:noFill/>
                </a:ln>
                <a:solidFill>
                  <a:schemeClr val="tx1"/>
                </a:solidFill>
                <a:effectLst/>
                <a:uLnTx/>
                <a:uFillTx/>
              </a:rPr>
              <a:t>Cấp</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chứng</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nhận</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và</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có</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báo</a:t>
            </a:r>
            <a:r>
              <a:rPr kumimoji="0" lang="en-GB" sz="2400" b="0" i="0" u="none" strike="noStrike" kern="1200" cap="none" spc="0" normalizeH="0" noProof="0" dirty="0" smtClean="0">
                <a:ln>
                  <a:noFill/>
                </a:ln>
                <a:solidFill>
                  <a:schemeClr val="tx1"/>
                </a:solidFill>
                <a:effectLst/>
                <a:uLnTx/>
                <a:uFillTx/>
              </a:rPr>
              <a:t> </a:t>
            </a:r>
            <a:r>
              <a:rPr kumimoji="0" lang="en-GB" sz="2400" b="0" i="0" u="none" strike="noStrike" kern="1200" cap="none" spc="0" normalizeH="0" noProof="0" dirty="0" err="1" smtClean="0">
                <a:ln>
                  <a:noFill/>
                </a:ln>
                <a:solidFill>
                  <a:schemeClr val="tx1"/>
                </a:solidFill>
                <a:effectLst/>
                <a:uLnTx/>
                <a:uFillTx/>
              </a:rPr>
              <a:t>cáo</a:t>
            </a: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1472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MANAGE_ASSETS" val="FALSE"/>
  <p:tag name="MMPROD_IS_H264" val="0"/>
</p:tagLst>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697565874F7A419035B3A2A5AA2B17" ma:contentTypeVersion="0" ma:contentTypeDescription="Create a new document." ma:contentTypeScope="" ma:versionID="8a5c323b4b73b751cf3c724d0204977b">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C179F7-EDE2-41B8-8467-180AFDFC31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1C0B6B9-8D27-4599-A5C9-743F9825D9FD}">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B8DA7481-943E-4E5B-8352-BD86FE0BD4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TotalTime>
  <Words>3533</Words>
  <Application>Microsoft Office PowerPoint</Application>
  <PresentationFormat>On-screen Show (4:3)</PresentationFormat>
  <Paragraphs>414</Paragraphs>
  <Slides>53</Slides>
  <Notes>31</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Office Theme</vt:lpstr>
      <vt:lpstr>1_Office Theme</vt:lpstr>
      <vt:lpstr>Lưu ý về tuyên bố thông tin pháp lý</vt:lpstr>
      <vt:lpstr>PowerPoint Presentation</vt:lpstr>
      <vt:lpstr>Tóm tắt: Chuỗi cung ứng gỗ</vt:lpstr>
      <vt:lpstr>Kiểm soát chuỗi cung ứng_Việt Nam</vt:lpstr>
      <vt:lpstr>Hai loại chứng nhận</vt:lpstr>
      <vt:lpstr>Xác minh_ cách thức hoạt động?</vt:lpstr>
      <vt:lpstr>Kiểm soát Chuỗi cung ứng gỗ _phạm vi công ty</vt:lpstr>
      <vt:lpstr>Xác minh Chuỗi cung ứng gỗ _ Phạm vi công ty</vt:lpstr>
      <vt:lpstr>Chương trình xác minh và chương trình chứng nhận</vt:lpstr>
      <vt:lpstr>Các chương trình xác minh gỗ hợp pháp</vt:lpstr>
      <vt:lpstr>Chương trình xác minh hợp pháp VLO/ VLC Rainforest Alliance </vt:lpstr>
      <vt:lpstr>Xác minh_ cách thức hoạt động?</vt:lpstr>
      <vt:lpstr>Chứng nhận_ cách thức hoạt động?</vt:lpstr>
      <vt:lpstr>Chương trình chứng nhận lâm nghiệp</vt:lpstr>
      <vt:lpstr>Cách thức hoạt động?</vt:lpstr>
      <vt:lpstr>Cách thức hoạt động?</vt:lpstr>
      <vt:lpstr>Xác minh gỗ hợp pháp</vt:lpstr>
      <vt:lpstr>Xác minh bên thứ nhất (First party verification)</vt:lpstr>
      <vt:lpstr>Xác minh bên thứ hai (Second-party verification)</vt:lpstr>
      <vt:lpstr>Xác minh bên thứ ba (Third-party verification)</vt:lpstr>
      <vt:lpstr>Dịch vụ xác minh gỗ hợp pháp và các tiêu chí</vt:lpstr>
      <vt:lpstr>Dịch vụ xác minh gỗ hợp pháp và các tiêu chí</vt:lpstr>
      <vt:lpstr>Dịch vụ xác minh gỗ hợp pháp và các tiêu chí</vt:lpstr>
      <vt:lpstr>Định nghĩa gỗ hợp pháp_ Indonesia</vt:lpstr>
      <vt:lpstr>Định nghĩa gỗ hợp pháp_ Vietnam</vt:lpstr>
      <vt:lpstr>Bằng chứng?</vt:lpstr>
      <vt:lpstr>Bằng chứng về tính hợp pháp</vt:lpstr>
      <vt:lpstr>Bằng chứng về tính bền vững</vt:lpstr>
      <vt:lpstr>Thông tin về chuỗi cung – bằng chứng khả năng truy xuất</vt:lpstr>
      <vt:lpstr>Thông tin chuỗi cung – bằng chứng về khả năng truy xuất</vt:lpstr>
      <vt:lpstr>Thông tin chuỗi cung – bằng chứng khả năng truy xuất</vt:lpstr>
      <vt:lpstr>Những bằng chứng nào cần rà soát và chấp nhận? (1/2)</vt:lpstr>
      <vt:lpstr>Những bằng chứng cần rà soát? (2/2)</vt:lpstr>
      <vt:lpstr>Nội dung quan trọng khi chứng minh tính hợp pháp và bền vững</vt:lpstr>
      <vt:lpstr>Ví dụ chứng nhận</vt:lpstr>
      <vt:lpstr>Ví dụ chứng nhận; ví dụ báo cáo đánh giá</vt:lpstr>
      <vt:lpstr>Xác minh chứng nhận PEFC</vt:lpstr>
      <vt:lpstr>Kiểm tra tính xác thực của chứng nhận?  Làm thế nào để biết được nội dung chứng nhận không thay đổi? </vt:lpstr>
      <vt:lpstr>Xác minh chứng nhận FSC®</vt:lpstr>
      <vt:lpstr>Kiểm tra /Xác nhận trực tuyến trên mạng &amp; cơ sở  dữ liệu FSC® (http://info.fsc.org/)</vt:lpstr>
      <vt:lpstr>Kiểm tra /Xác nhận trực tuyến trên mạng &amp; cơ sở  dữ liệu PEFC (http://pefc.org/find-certified/certified-certificates)</vt:lpstr>
      <vt:lpstr>Mọi việc ổn thỏa ?</vt:lpstr>
      <vt:lpstr>PowerPoint Presentation</vt:lpstr>
      <vt:lpstr>Hóa đơn/phiếu giao nhận</vt:lpstr>
      <vt:lpstr>PowerPoint Presentation</vt:lpstr>
      <vt:lpstr>Ví dụ: Bằng chứng hợp pháp về gỗ khai thác từ rừng</vt:lpstr>
      <vt:lpstr>Thông tin chuỗi cung ứng – bằng chứng truy nguyên</vt:lpstr>
      <vt:lpstr>PowerPoint Presentation</vt:lpstr>
      <vt:lpstr>PowerPoint Presentation</vt:lpstr>
      <vt:lpstr>PowerPoint Presentation</vt:lpstr>
      <vt:lpstr>Tóm tắt – bằng chứng</vt:lpstr>
      <vt:lpstr>Bài tập: Tiêu chuẩn và bằng chứng xác minh</vt:lpstr>
      <vt:lpstr>PowerPoint Presentation</vt:lpstr>
    </vt:vector>
  </TitlesOfParts>
  <Company>Doherty Associates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Yu-Fern Lee</dc:creator>
  <cp:lastModifiedBy>asus</cp:lastModifiedBy>
  <cp:revision>206</cp:revision>
  <dcterms:created xsi:type="dcterms:W3CDTF">2013-11-14T15:38:49Z</dcterms:created>
  <dcterms:modified xsi:type="dcterms:W3CDTF">2015-02-06T07:48:16Z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0x010100B7697565874F7A419035B3A2A5AA2B17</vt:lpwstr>
  </property>
</Properties>
</file>