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47" r:id="rId2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A20202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97" autoAdjust="0"/>
  </p:normalViewPr>
  <p:slideViewPr>
    <p:cSldViewPr>
      <p:cViewPr>
        <p:scale>
          <a:sx n="101" d="100"/>
          <a:sy n="101" d="100"/>
        </p:scale>
        <p:origin x="-18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840" y="-7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t" anchorCtr="0" compatLnSpc="1">
            <a:prstTxWarp prst="textNoShape">
              <a:avLst/>
            </a:prstTxWarp>
          </a:bodyPr>
          <a:lstStyle>
            <a:lvl1pPr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197" y="1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t" anchorCtr="0" compatLnSpc="1">
            <a:prstTxWarp prst="textNoShape">
              <a:avLst/>
            </a:prstTxWarp>
          </a:bodyPr>
          <a:lstStyle>
            <a:lvl1pPr algn="r"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7993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b" anchorCtr="0" compatLnSpc="1">
            <a:prstTxWarp prst="textNoShape">
              <a:avLst/>
            </a:prstTxWarp>
          </a:bodyPr>
          <a:lstStyle>
            <a:lvl1pPr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197" y="9377993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b" anchorCtr="0" compatLnSpc="1">
            <a:prstTxWarp prst="textNoShape">
              <a:avLst/>
            </a:prstTxWarp>
          </a:bodyPr>
          <a:lstStyle>
            <a:lvl1pPr algn="r"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0E5FB8-22B5-48F5-B2E7-36840B68F1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787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t" anchorCtr="0" compatLnSpc="1">
            <a:prstTxWarp prst="textNoShape">
              <a:avLst/>
            </a:prstTxWarp>
          </a:bodyPr>
          <a:lstStyle>
            <a:lvl1pPr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7" y="1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t" anchorCtr="0" compatLnSpc="1">
            <a:prstTxWarp prst="textNoShape">
              <a:avLst/>
            </a:prstTxWarp>
          </a:bodyPr>
          <a:lstStyle>
            <a:lvl1pPr algn="r"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47" y="4690588"/>
            <a:ext cx="5438783" cy="4442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7993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b" anchorCtr="0" compatLnSpc="1">
            <a:prstTxWarp prst="textNoShape">
              <a:avLst/>
            </a:prstTxWarp>
          </a:bodyPr>
          <a:lstStyle>
            <a:lvl1pPr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7" y="9377993"/>
            <a:ext cx="2945873" cy="494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43" tIns="45571" rIns="91143" bIns="45571" numCol="1" anchor="b" anchorCtr="0" compatLnSpc="1">
            <a:prstTxWarp prst="textNoShape">
              <a:avLst/>
            </a:prstTxWarp>
          </a:bodyPr>
          <a:lstStyle>
            <a:lvl1pPr algn="r" defTabSz="91181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BD25DC2-35AF-4252-888D-34C333E620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597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D25DC2-35AF-4252-888D-34C333E62053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593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E2B35494-D324-4B9C-8A3C-200C09DB883C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B6ED9D83-D8E2-4E1D-9FA8-918C7119A7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8678B184-AF0B-4863-96ED-AF0436B72649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8EE941FD-02C4-4871-A425-927BC8FCE1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FE579886-9972-433F-82CA-B66B3F9F2D26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1290277B-7A59-4C79-82F8-E81BBDCC0B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B53C2840-886E-4CA7-85E5-05DA122A02BF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53C84D8E-B408-4364-AD7E-E04E9C2DD4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D20C86E4-BDF1-44B0-A857-89360AC57F31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F0893A97-0915-451F-9DAF-B73C8D7B20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71C39CDC-C139-40CA-AABD-E5DE17138AA8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F202DE53-9CC5-4660-84C8-E07F91B491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67D253C5-E87D-496E-AED9-49BA49052C25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4DD65AA6-06DC-4FE2-BA9F-C5A7449B97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0050B50C-4D09-43EB-86B6-F422E5FEE692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EBACD3DA-4E27-42B1-9816-25E551A52F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0A35FCE5-1C6F-4EA0-A5AD-C16F137A9480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F5D9CE5E-E7CF-459C-BB76-E03D0A67C8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22DB5BEA-0EBA-494C-B997-3E0CE9E8F629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B10C462E-2583-422E-A731-872705B09F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EC339E65-F423-4F54-A862-24A878771389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ea typeface="+mn-ea"/>
              </a:defRPr>
            </a:lvl1pPr>
          </a:lstStyle>
          <a:p>
            <a:pPr>
              <a:defRPr/>
            </a:pPr>
            <a:fld id="{08C4D87C-1348-4A52-843E-5FA73C05A9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90BA673-F563-4BA2-BCFC-E34E692181A2}" type="datetimeFigureOut">
              <a:rPr lang="en-GB"/>
              <a:pPr>
                <a:defRPr/>
              </a:pPr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FA8B3FF-39D4-4B94-AA21-F2167AC797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719137"/>
          </a:xfrm>
        </p:spPr>
        <p:txBody>
          <a:bodyPr/>
          <a:lstStyle/>
          <a:p>
            <a:pPr algn="ctr">
              <a:defRPr/>
            </a:pPr>
            <a:r>
              <a:rPr lang="en-GB" sz="3600" kern="1200" dirty="0">
                <a:solidFill>
                  <a:srgbClr val="660066"/>
                </a:solidFill>
                <a:ea typeface="ＭＳ Ｐゴシック" pitchFamily="34" charset="-128"/>
                <a:cs typeface="ＭＳ Ｐゴシック" charset="0"/>
              </a:rPr>
              <a:t>Overview of the impact of BS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79512" y="980728"/>
          <a:ext cx="8517630" cy="914400"/>
        </p:xfrm>
        <a:graphic>
          <a:graphicData uri="http://schemas.openxmlformats.org/drawingml/2006/table">
            <a:tbl>
              <a:tblPr firstRow="1" firstCol="1" bandRow="1"/>
              <a:tblGrid>
                <a:gridCol w="1703046"/>
                <a:gridCol w="1542201"/>
                <a:gridCol w="2088232"/>
                <a:gridCol w="1480505"/>
                <a:gridCol w="1703646"/>
              </a:tblGrid>
              <a:tr h="78718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PT" sz="2000" b="1" dirty="0" smtClean="0">
                          <a:effectLst/>
                          <a:latin typeface="Times New Roman"/>
                          <a:ea typeface="Times New Roman"/>
                        </a:rPr>
                        <a:t>BS </a:t>
                      </a: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inputs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Strength</a:t>
                      </a: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linkage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Induced</a:t>
                      </a: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 outputs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Strength</a:t>
                      </a: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of</a:t>
                      </a:r>
                      <a:r>
                        <a:rPr lang="pt-PT" sz="20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linkage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PT" sz="2000" b="1" dirty="0" err="1">
                          <a:effectLst/>
                          <a:latin typeface="Times New Roman"/>
                          <a:ea typeface="Times New Roman"/>
                        </a:rPr>
                        <a:t>Impacts</a:t>
                      </a:r>
                      <a:endParaRPr lang="en-GB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2706" marR="62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42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787" y="2173544"/>
            <a:ext cx="1867926" cy="34766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491880" y="2606675"/>
            <a:ext cx="187545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Prudent Macroeconomic Management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91879" y="3911857"/>
            <a:ext cx="1875459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Improved PFM</a:t>
            </a:r>
          </a:p>
          <a:p>
            <a:endParaRPr lang="en-GB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3559334" y="4546382"/>
            <a:ext cx="183783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Improved Budget </a:t>
            </a:r>
            <a:r>
              <a:rPr lang="en-GB" dirty="0" err="1"/>
              <a:t>Alloc</a:t>
            </a:r>
            <a:r>
              <a:rPr lang="en-GB" dirty="0"/>
              <a:t>. </a:t>
            </a:r>
            <a:r>
              <a:rPr lang="en-GB" dirty="0" smtClean="0"/>
              <a:t>to Education and related service delivery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521706" y="5417745"/>
            <a:ext cx="187545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Improved public policy formulation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019925" y="2606675"/>
            <a:ext cx="1728539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Economic Growth 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019926" y="3447108"/>
            <a:ext cx="1833053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Quantitative factors: </a:t>
            </a:r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003047" y="5013325"/>
            <a:ext cx="1799974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err="1" smtClean="0"/>
              <a:t>Empowerment&amp;social</a:t>
            </a:r>
            <a:r>
              <a:rPr lang="en-GB" dirty="0" smtClean="0"/>
              <a:t> inclusion of poor people and disadvantaged groups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019926" y="4142690"/>
            <a:ext cx="178309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Qualitative factors: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75" name="TextBox 74"/>
          <p:cNvSpPr txBox="1"/>
          <p:nvPr/>
        </p:nvSpPr>
        <p:spPr>
          <a:xfrm>
            <a:off x="3491879" y="3283830"/>
            <a:ext cx="187545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Increased Public Investments</a:t>
            </a:r>
          </a:p>
        </p:txBody>
      </p:sp>
    </p:spTree>
    <p:extLst>
      <p:ext uri="{BB962C8B-B14F-4D97-AF65-F5344CB8AC3E}">
        <p14:creationId xmlns:p14="http://schemas.microsoft.com/office/powerpoint/2010/main" val="276668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4608</TotalTime>
  <Words>56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Overview of the impact of BS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LOVASZ Juergen (DEVCO)</cp:lastModifiedBy>
  <cp:revision>242</cp:revision>
  <cp:lastPrinted>2014-07-02T11:56:42Z</cp:lastPrinted>
  <dcterms:created xsi:type="dcterms:W3CDTF">2011-10-28T10:25:18Z</dcterms:created>
  <dcterms:modified xsi:type="dcterms:W3CDTF">2014-07-03T10:17:55Z</dcterms:modified>
</cp:coreProperties>
</file>