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312" r:id="rId3"/>
    <p:sldId id="377" r:id="rId4"/>
    <p:sldId id="378" r:id="rId5"/>
    <p:sldId id="379" r:id="rId6"/>
    <p:sldId id="380" r:id="rId7"/>
    <p:sldId id="277" r:id="rId8"/>
  </p:sldIdLst>
  <p:sldSz cx="9144000" cy="6858000" type="screen4x3"/>
  <p:notesSz cx="68119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E9E53B"/>
    <a:srgbClr val="FF5050"/>
    <a:srgbClr val="FFFF99"/>
    <a:srgbClr val="FFCC66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2" autoAdjust="0"/>
    <p:restoredTop sz="99344" autoAdjust="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31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93" cy="497683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780" y="0"/>
            <a:ext cx="2952593" cy="497683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241"/>
            <a:ext cx="2952593" cy="497682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780" y="9443241"/>
            <a:ext cx="2952593" cy="497682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r">
              <a:defRPr sz="1200"/>
            </a:lvl1pPr>
          </a:lstStyle>
          <a:p>
            <a:fld id="{10023899-E46B-46DE-9D02-0164906A27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7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2274" tIns="46137" rIns="92274" bIns="4613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8535" y="0"/>
            <a:ext cx="2951851" cy="497126"/>
          </a:xfrm>
          <a:prstGeom prst="rect">
            <a:avLst/>
          </a:prstGeom>
        </p:spPr>
        <p:txBody>
          <a:bodyPr vert="horz" lIns="92274" tIns="46137" rIns="92274" bIns="46137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26/11/2014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74" tIns="46137" rIns="92274" bIns="4613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197" y="4722695"/>
            <a:ext cx="5449570" cy="4474131"/>
          </a:xfrm>
          <a:prstGeom prst="rect">
            <a:avLst/>
          </a:prstGeom>
        </p:spPr>
        <p:txBody>
          <a:bodyPr vert="horz" lIns="92274" tIns="46137" rIns="92274" bIns="4613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1"/>
            <a:ext cx="2951851" cy="497126"/>
          </a:xfrm>
          <a:prstGeom prst="rect">
            <a:avLst/>
          </a:prstGeom>
        </p:spPr>
        <p:txBody>
          <a:bodyPr vert="horz" lIns="92274" tIns="46137" rIns="92274" bIns="4613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8535" y="9443661"/>
            <a:ext cx="2951851" cy="497126"/>
          </a:xfrm>
          <a:prstGeom prst="rect">
            <a:avLst/>
          </a:prstGeom>
        </p:spPr>
        <p:txBody>
          <a:bodyPr vert="horz" lIns="92274" tIns="46137" rIns="92274" bIns="46137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0561A2-D6C1-4018-A28F-C1A4B295E016}" type="slidenum">
              <a:rPr lang="cs-CZ"/>
              <a:pPr/>
              <a:t>3</a:t>
            </a:fld>
            <a:endParaRPr lang="cs-CZ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0275" y="755650"/>
            <a:ext cx="4948238" cy="3711575"/>
          </a:xfrm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777" y="4723252"/>
            <a:ext cx="4996819" cy="4473654"/>
          </a:xfrm>
        </p:spPr>
        <p:txBody>
          <a:bodyPr/>
          <a:lstStyle/>
          <a:p>
            <a:pPr defTabSz="890600"/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04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26/11/2014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26/11/2014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26/11/2014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26/11/2014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26/11/2014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26/11/2014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26/11/2014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26/11/2014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26/11/2014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26/11/2014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26/11/2014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51164" y="404664"/>
            <a:ext cx="7774632" cy="936104"/>
          </a:xfrm>
        </p:spPr>
        <p:txBody>
          <a:bodyPr>
            <a:normAutofit/>
          </a:bodyPr>
          <a:lstStyle/>
          <a:p>
            <a:r>
              <a:rPr 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ENPI East Countries 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755576" y="4725144"/>
            <a:ext cx="7704856" cy="1080120"/>
          </a:xfrm>
        </p:spPr>
        <p:txBody>
          <a:bodyPr>
            <a:normAutofit fontScale="92500"/>
          </a:bodyPr>
          <a:lstStyle/>
          <a:p>
            <a:r>
              <a:rPr lang="en-GB" b="1" dirty="0"/>
              <a:t>PROJECT FINAL CONFERENCE AND 5</a:t>
            </a:r>
            <a:r>
              <a:rPr lang="en-GB" b="1" baseline="30000" dirty="0"/>
              <a:t>TH</a:t>
            </a:r>
            <a:r>
              <a:rPr lang="en-GB" b="1" dirty="0"/>
              <a:t> STEERING COMMITTEE</a:t>
            </a:r>
            <a:endParaRPr lang="ru-RU" dirty="0"/>
          </a:p>
          <a:p>
            <a:r>
              <a:rPr lang="en-US" dirty="0"/>
              <a:t>Brussels, 27 November 2014</a:t>
            </a:r>
            <a:endParaRPr lang="en-GB" dirty="0"/>
          </a:p>
        </p:txBody>
      </p:sp>
      <p:sp>
        <p:nvSpPr>
          <p:cNvPr id="4" name="Title 7"/>
          <p:cNvSpPr txBox="1">
            <a:spLocks/>
          </p:cNvSpPr>
          <p:nvPr/>
        </p:nvSpPr>
        <p:spPr>
          <a:xfrm>
            <a:off x="651164" y="2564904"/>
            <a:ext cx="7774632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j-lt"/>
                <a:ea typeface="+mj-ea"/>
                <a:cs typeface="+mj-cs"/>
              </a:rPr>
              <a:t>Air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j-lt"/>
                <a:ea typeface="+mj-ea"/>
                <a:cs typeface="+mj-cs"/>
              </a:rPr>
              <a:t> Quality Governance within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latin typeface="+mj-lt"/>
                <a:ea typeface="+mj-ea"/>
                <a:cs typeface="+mj-cs"/>
              </a:rPr>
              <a:t>Capacity</a:t>
            </a:r>
            <a:r>
              <a:rPr lang="en-US" sz="44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4</a:t>
            </a:r>
            <a:r>
              <a:rPr lang="en-US" sz="4400" b="1" dirty="0" smtClean="0">
                <a:latin typeface="+mj-lt"/>
                <a:ea typeface="+mj-ea"/>
                <a:cs typeface="+mj-cs"/>
              </a:rPr>
              <a:t>dev.eu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  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72200" y="4293096"/>
            <a:ext cx="1866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Iliyana Arnaudova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2483768" y="404663"/>
            <a:ext cx="3528392" cy="720081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Content</a:t>
            </a:r>
            <a:endParaRPr lang="en-US" sz="5400" b="1" dirty="0"/>
          </a:p>
        </p:txBody>
      </p:sp>
      <p:sp>
        <p:nvSpPr>
          <p:cNvPr id="8" name="Subtitle 9"/>
          <p:cNvSpPr>
            <a:spLocks noGrp="1"/>
          </p:cNvSpPr>
          <p:nvPr/>
        </p:nvSpPr>
        <p:spPr>
          <a:xfrm>
            <a:off x="719572" y="116632"/>
            <a:ext cx="7704856" cy="54726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endParaRPr lang="en-US" sz="2600" b="1" dirty="0" smtClean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b="1" dirty="0" smtClean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smtClean="0"/>
              <a:t>Capacity4dev.eu – Connecting the Development Community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smtClean="0"/>
              <a:t>How to find the project page?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smtClean="0"/>
              <a:t>How to use the page?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smtClean="0"/>
              <a:t>How to find information?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440" y="6448251"/>
            <a:ext cx="442392" cy="365125"/>
          </a:xfrm>
        </p:spPr>
        <p:txBody>
          <a:bodyPr/>
          <a:lstStyle/>
          <a:p>
            <a:fld id="{E16D9DE7-101D-4173-9FB6-AF72C7239E19}" type="slidenum">
              <a:rPr lang="cs-CZ"/>
              <a:pPr/>
              <a:t>3</a:t>
            </a:fld>
            <a:endParaRPr lang="cs-CZ" dirty="0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404664"/>
            <a:ext cx="3816424" cy="648072"/>
          </a:xfrm>
          <a:noFill/>
          <a:ln/>
        </p:spPr>
        <p:txBody>
          <a:bodyPr lIns="97876" tIns="48938" rIns="97876" bIns="48938" anchor="ctr">
            <a:normAutofit fontScale="90000"/>
          </a:bodyPr>
          <a:lstStyle/>
          <a:p>
            <a:pPr algn="ctr" defTabSz="762000"/>
            <a:r>
              <a:rPr lang="en-US" sz="3000" i="0" dirty="0" smtClean="0">
                <a:solidFill>
                  <a:srgbClr val="002060"/>
                </a:solidFill>
                <a:latin typeface="Arial Rounded MT Bold" pitchFamily="34" charset="0"/>
              </a:rPr>
              <a:t>How to become a member of capacity4dev.eu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2"/>
          <a:stretch/>
        </p:blipFill>
        <p:spPr>
          <a:xfrm>
            <a:off x="755576" y="1938446"/>
            <a:ext cx="5322763" cy="3240458"/>
          </a:xfrm>
        </p:spPr>
      </p:pic>
      <p:sp>
        <p:nvSpPr>
          <p:cNvPr id="4" name="TextBox 3"/>
          <p:cNvSpPr txBox="1"/>
          <p:nvPr/>
        </p:nvSpPr>
        <p:spPr>
          <a:xfrm>
            <a:off x="6444208" y="2852936"/>
            <a:ext cx="2160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Username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Password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Email 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First 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Last name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Finding Air Quality Governance in the ENPI East Countries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93"/>
          <a:stretch/>
        </p:blipFill>
        <p:spPr>
          <a:xfrm>
            <a:off x="2987824" y="2204864"/>
            <a:ext cx="5876496" cy="3256805"/>
          </a:xfrm>
        </p:spPr>
      </p:pic>
      <p:sp>
        <p:nvSpPr>
          <p:cNvPr id="5" name="TextBox 4"/>
          <p:cNvSpPr txBox="1"/>
          <p:nvPr/>
        </p:nvSpPr>
        <p:spPr>
          <a:xfrm>
            <a:off x="267418" y="2996952"/>
            <a:ext cx="26642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Click on the tab “Projects”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Use the search engine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Use filters (by topic, region or country)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71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How to use the page?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18"/>
          <a:stretch/>
        </p:blipFill>
        <p:spPr>
          <a:xfrm>
            <a:off x="4355976" y="1628800"/>
            <a:ext cx="3794227" cy="46805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347"/>
          <a:stretch/>
        </p:blipFill>
        <p:spPr>
          <a:xfrm>
            <a:off x="821354" y="2595957"/>
            <a:ext cx="2077021" cy="2385627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H="1">
            <a:off x="2987824" y="2708920"/>
            <a:ext cx="1296144" cy="720080"/>
          </a:xfrm>
          <a:prstGeom prst="straightConnector1">
            <a:avLst/>
          </a:prstGeom>
          <a:ln w="38100" cap="sq"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Connector 15"/>
          <p:cNvSpPr/>
          <p:nvPr/>
        </p:nvSpPr>
        <p:spPr>
          <a:xfrm>
            <a:off x="4499992" y="1844824"/>
            <a:ext cx="360040" cy="288032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33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to find </a:t>
            </a:r>
            <a:r>
              <a:rPr lang="en-US" dirty="0" smtClean="0"/>
              <a:t>information in the Library?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3"/>
          <a:stretch/>
        </p:blipFill>
        <p:spPr>
          <a:xfrm>
            <a:off x="467544" y="1772816"/>
            <a:ext cx="4750867" cy="4394956"/>
          </a:xfrm>
        </p:spPr>
      </p:pic>
      <p:sp>
        <p:nvSpPr>
          <p:cNvPr id="6" name="TextBox 5"/>
          <p:cNvSpPr txBox="1"/>
          <p:nvPr/>
        </p:nvSpPr>
        <p:spPr>
          <a:xfrm>
            <a:off x="5436096" y="1844824"/>
            <a:ext cx="31683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Categories over: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Thematic nature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Geographical coverage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Type of Document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Language</a:t>
            </a:r>
          </a:p>
          <a:p>
            <a:endParaRPr lang="en-US" dirty="0"/>
          </a:p>
          <a:p>
            <a:r>
              <a:rPr lang="en-US" dirty="0" smtClean="0"/>
              <a:t>Additional tags</a:t>
            </a:r>
            <a:r>
              <a:rPr lang="bg-BG" dirty="0" smtClean="0"/>
              <a:t> </a:t>
            </a:r>
            <a:r>
              <a:rPr lang="en-US" dirty="0" smtClean="0"/>
              <a:t>to support your search:</a:t>
            </a:r>
            <a:endParaRPr lang="bg-BG" dirty="0" smtClean="0"/>
          </a:p>
          <a:p>
            <a:endParaRPr lang="en-US" dirty="0" smtClean="0"/>
          </a:p>
          <a:p>
            <a:r>
              <a:rPr lang="en-US" dirty="0" smtClean="0"/>
              <a:t>e.g. green urban areas, IPPC Directive</a:t>
            </a:r>
            <a:r>
              <a:rPr lang="bg-BG" dirty="0" smtClean="0"/>
              <a:t>, план </a:t>
            </a:r>
            <a:r>
              <a:rPr lang="bg-BG" dirty="0"/>
              <a:t>деятельности по </a:t>
            </a:r>
            <a:r>
              <a:rPr lang="bg-BG" dirty="0" smtClean="0"/>
              <a:t>транспорту, </a:t>
            </a:r>
            <a:r>
              <a:rPr lang="bg-BG" dirty="0"/>
              <a:t>регистр выбросов</a:t>
            </a:r>
            <a:r>
              <a:rPr lang="bg-BG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11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9552" y="3429000"/>
            <a:ext cx="7992888" cy="147002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</a:t>
            </a:r>
            <a:endParaRPr lang="en-US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26920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4278</TotalTime>
  <Words>148</Words>
  <Application>Microsoft Office PowerPoint</Application>
  <PresentationFormat>On-screen Show (4:3)</PresentationFormat>
  <Paragraphs>43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Air Quality Governance in ENPI East Countries </vt:lpstr>
      <vt:lpstr>Content</vt:lpstr>
      <vt:lpstr>How to become a member of capacity4dev.eu</vt:lpstr>
      <vt:lpstr>Finding Air Quality Governance in the ENPI East Countries</vt:lpstr>
      <vt:lpstr>How to use the page? </vt:lpstr>
      <vt:lpstr>How to find information in the Library? </vt:lpstr>
      <vt:lpstr>Thank you for your attention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Iliyana Arnaudova</cp:lastModifiedBy>
  <cp:revision>381</cp:revision>
  <cp:lastPrinted>2014-11-26T11:21:03Z</cp:lastPrinted>
  <dcterms:created xsi:type="dcterms:W3CDTF">2011-10-12T15:30:18Z</dcterms:created>
  <dcterms:modified xsi:type="dcterms:W3CDTF">2014-11-26T11:44:53Z</dcterms:modified>
</cp:coreProperties>
</file>