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1" r:id="rId3"/>
    <p:sldId id="257" r:id="rId4"/>
    <p:sldId id="258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C4511-473B-459F-8F2B-8C296049348A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51F8C-5C0C-4BE8-9462-523CB928F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15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1F8C-5C0C-4BE8-9462-523CB928F46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18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1F8C-5C0C-4BE8-9462-523CB928F46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56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1F8C-5C0C-4BE8-9462-523CB928F46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159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1F8C-5C0C-4BE8-9462-523CB928F46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418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1F8C-5C0C-4BE8-9462-523CB928F46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132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1F8C-5C0C-4BE8-9462-523CB928F46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539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1F8C-5C0C-4BE8-9462-523CB928F46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475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1F8C-5C0C-4BE8-9462-523CB928F46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115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7847EDB-49BD-4976-8329-508DA3EDD6AB}" type="datetimeFigureOut">
              <a:rPr lang="fr-FR" smtClean="0"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7402F83-A580-497B-A837-1CF2CA4C1193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Basic </a:t>
            </a:r>
            <a:r>
              <a:rPr lang="fr-FR" dirty="0" err="1" smtClean="0"/>
              <a:t>funtions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Practice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03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en-US" sz="3800" b="1" dirty="0" smtClean="0"/>
          </a:p>
          <a:p>
            <a:pPr algn="ctr"/>
            <a:endParaRPr lang="en-US" sz="3800" b="1" dirty="0"/>
          </a:p>
          <a:p>
            <a:pPr marL="114300" indent="0" algn="ctr">
              <a:buNone/>
            </a:pPr>
            <a:r>
              <a:rPr lang="en-US" sz="3800" b="1" dirty="0" smtClean="0"/>
              <a:t>PLEASE</a:t>
            </a:r>
          </a:p>
          <a:p>
            <a:pPr marL="114300" indent="0" algn="ctr">
              <a:buNone/>
            </a:pPr>
            <a:r>
              <a:rPr lang="en-US" sz="3800" b="1" dirty="0" smtClean="0"/>
              <a:t>SET the option NOT published in the content form during this session to avoid disturbance on the website</a:t>
            </a:r>
            <a:endParaRPr lang="en-US" sz="3800" b="1" dirty="0"/>
          </a:p>
        </p:txBody>
      </p:sp>
    </p:spTree>
    <p:extLst>
      <p:ext uri="{BB962C8B-B14F-4D97-AF65-F5344CB8AC3E}">
        <p14:creationId xmlns:p14="http://schemas.microsoft.com/office/powerpoint/2010/main" val="427851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98748"/>
            <a:ext cx="8178320" cy="500347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PoST</a:t>
            </a:r>
            <a:r>
              <a:rPr lang="fr-FR" dirty="0" smtClean="0"/>
              <a:t> a content 1/ 3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t="16347" r="19456" b="6609"/>
          <a:stretch/>
        </p:blipFill>
        <p:spPr bwMode="auto">
          <a:xfrm>
            <a:off x="539552" y="908720"/>
            <a:ext cx="7752522" cy="587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necteur droit avec flèche 6"/>
          <p:cNvCxnSpPr/>
          <p:nvPr/>
        </p:nvCxnSpPr>
        <p:spPr>
          <a:xfrm flipH="1">
            <a:off x="1697590" y="4005064"/>
            <a:ext cx="396044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563888" y="541060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Describe</a:t>
            </a:r>
            <a:r>
              <a:rPr lang="fr-FR" dirty="0" smtClean="0"/>
              <a:t> the content</a:t>
            </a:r>
            <a:endParaRPr lang="fr-FR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H="1" flipV="1">
            <a:off x="5621947" y="2204864"/>
            <a:ext cx="396044" cy="576064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6017990" y="2636912"/>
            <a:ext cx="186637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Automatically</a:t>
            </a:r>
            <a:r>
              <a:rPr lang="fr-FR" dirty="0" smtClean="0"/>
              <a:t> </a:t>
            </a:r>
            <a:r>
              <a:rPr lang="fr-FR" dirty="0" err="1" smtClean="0"/>
              <a:t>goes</a:t>
            </a:r>
            <a:r>
              <a:rPr lang="fr-FR" dirty="0" smtClean="0"/>
              <a:t> in documents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705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57235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POST a CONTENT 2/3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2" t="17536" r="19534" b="7160"/>
          <a:stretch/>
        </p:blipFill>
        <p:spPr bwMode="auto">
          <a:xfrm>
            <a:off x="632520" y="997620"/>
            <a:ext cx="6255026" cy="573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029200" y="207774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More tag and </a:t>
            </a:r>
            <a:r>
              <a:rPr lang="fr-FR" b="1" dirty="0" err="1" smtClean="0"/>
              <a:t>categories</a:t>
            </a:r>
            <a:r>
              <a:rPr lang="fr-FR" b="1" dirty="0" smtClean="0"/>
              <a:t> set = </a:t>
            </a:r>
            <a:r>
              <a:rPr lang="fr-FR" b="1" dirty="0" err="1" smtClean="0"/>
              <a:t>easier</a:t>
            </a:r>
            <a:r>
              <a:rPr lang="fr-FR" b="1" dirty="0" smtClean="0"/>
              <a:t> </a:t>
            </a:r>
            <a:r>
              <a:rPr lang="fr-FR" b="1" dirty="0" err="1" smtClean="0"/>
              <a:t>searchable</a:t>
            </a:r>
            <a:r>
              <a:rPr lang="fr-FR" b="1" dirty="0" smtClean="0"/>
              <a:t> </a:t>
            </a:r>
            <a:endParaRPr lang="fr-FR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9" t="17004" r="12934" b="8568"/>
          <a:stretch/>
        </p:blipFill>
        <p:spPr bwMode="auto">
          <a:xfrm>
            <a:off x="714896" y="1031027"/>
            <a:ext cx="7858539" cy="5671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605264" y="193372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Set the audience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4709997" y="5534124"/>
            <a:ext cx="679243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5821288" y="535018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IF </a:t>
            </a:r>
            <a:r>
              <a:rPr lang="fr-FR" dirty="0" err="1" smtClean="0"/>
              <a:t>needed</a:t>
            </a: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2004864" y="6470228"/>
            <a:ext cx="679243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84107" y="628556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SUBMIT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8912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7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Post content 3/3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52600"/>
            <a:ext cx="5987008" cy="4373563"/>
          </a:xfrm>
        </p:spPr>
        <p:txBody>
          <a:bodyPr/>
          <a:lstStyle/>
          <a:p>
            <a:pPr marL="114300" indent="0">
              <a:buNone/>
            </a:pPr>
            <a:r>
              <a:rPr lang="fr-FR" dirty="0" smtClean="0"/>
              <a:t>1</a:t>
            </a:r>
            <a:r>
              <a:rPr lang="en-US" dirty="0" smtClean="0"/>
              <a:t>.If you are already in the Working Group space , if using the WG menu  the audience is automatically set according to this WG.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2. Available option for document</a:t>
            </a:r>
          </a:p>
          <a:p>
            <a:r>
              <a:rPr lang="en-US" dirty="0" smtClean="0"/>
              <a:t>Highlight -&gt; display the doc in the home page of the WG( front page)</a:t>
            </a:r>
          </a:p>
          <a:p>
            <a:pPr marL="114300" indent="0">
              <a:buNone/>
            </a:pPr>
            <a:r>
              <a:rPr lang="en-US" dirty="0" smtClean="0"/>
              <a:t> </a:t>
            </a:r>
          </a:p>
          <a:p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t="28696" r="76739" b="11478"/>
          <a:stretch/>
        </p:blipFill>
        <p:spPr bwMode="auto">
          <a:xfrm>
            <a:off x="6588224" y="1484784"/>
            <a:ext cx="2023278" cy="455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21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PROFILE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52601"/>
            <a:ext cx="8363272" cy="1346200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fr-FR" dirty="0" smtClean="0"/>
              <a:t>1. EDIT </a:t>
            </a:r>
            <a:r>
              <a:rPr lang="fr-FR" dirty="0" err="1" smtClean="0"/>
              <a:t>your</a:t>
            </a:r>
            <a:r>
              <a:rPr lang="fr-FR" dirty="0" smtClean="0"/>
              <a:t> profile </a:t>
            </a:r>
          </a:p>
          <a:p>
            <a:r>
              <a:rPr lang="fr-FR" dirty="0" smtClean="0"/>
              <a:t>Picture , change </a:t>
            </a:r>
            <a:r>
              <a:rPr lang="fr-FR" dirty="0" err="1" smtClean="0"/>
              <a:t>password</a:t>
            </a:r>
            <a:r>
              <a:rPr lang="fr-FR" dirty="0" smtClean="0"/>
              <a:t>, notifications, about </a:t>
            </a:r>
            <a:r>
              <a:rPr lang="fr-FR" dirty="0" err="1" smtClean="0"/>
              <a:t>you</a:t>
            </a:r>
            <a:r>
              <a:rPr lang="fr-FR" dirty="0" smtClean="0"/>
              <a:t>…</a:t>
            </a:r>
          </a:p>
          <a:p>
            <a:pPr marL="114300" indent="0">
              <a:buNone/>
            </a:pPr>
            <a:r>
              <a:rPr lang="fr-FR" dirty="0" smtClean="0"/>
              <a:t>2. NOTIFICATION settings =&gt; click « manage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alerts</a:t>
            </a:r>
            <a:r>
              <a:rPr lang="fr-FR" dirty="0" smtClean="0"/>
              <a:t> »</a:t>
            </a:r>
          </a:p>
          <a:p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6" t="40667" r="29021" b="10000"/>
          <a:stretch/>
        </p:blipFill>
        <p:spPr bwMode="auto">
          <a:xfrm>
            <a:off x="755374" y="3098800"/>
            <a:ext cx="7898296" cy="375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>
            <a:off x="755374" y="4658072"/>
            <a:ext cx="432049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2" t="54833" r="38424" b="8348"/>
          <a:stretch/>
        </p:blipFill>
        <p:spPr bwMode="auto">
          <a:xfrm>
            <a:off x="5166071" y="4751784"/>
            <a:ext cx="3223387" cy="19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Connecteur droit avec flèche 11"/>
          <p:cNvCxnSpPr/>
          <p:nvPr/>
        </p:nvCxnSpPr>
        <p:spPr>
          <a:xfrm>
            <a:off x="755249" y="4886672"/>
            <a:ext cx="432049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lèche droite 8"/>
          <p:cNvSpPr/>
          <p:nvPr/>
        </p:nvSpPr>
        <p:spPr>
          <a:xfrm>
            <a:off x="4572000" y="5717014"/>
            <a:ext cx="720080" cy="30427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6012160" y="4073177"/>
            <a:ext cx="2377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 mean and frequency of notifications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64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MESSAGes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52600"/>
            <a:ext cx="8665344" cy="1512416"/>
          </a:xfrm>
        </p:spPr>
        <p:txBody>
          <a:bodyPr/>
          <a:lstStyle/>
          <a:p>
            <a:r>
              <a:rPr lang="en-US" b="1" dirty="0" smtClean="0"/>
              <a:t>PRIVATE message </a:t>
            </a:r>
            <a:r>
              <a:rPr lang="en-US" dirty="0" smtClean="0"/>
              <a:t>= message only available  on EUEI platform</a:t>
            </a:r>
          </a:p>
          <a:p>
            <a:r>
              <a:rPr lang="en-US" b="1" dirty="0" smtClean="0"/>
              <a:t>MESSAGE </a:t>
            </a:r>
            <a:r>
              <a:rPr lang="en-US" dirty="0" smtClean="0"/>
              <a:t>= transfer into regular mail box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" t="41000" r="9891" b="8174"/>
          <a:stretch/>
        </p:blipFill>
        <p:spPr bwMode="auto">
          <a:xfrm>
            <a:off x="147744" y="3265016"/>
            <a:ext cx="8974800" cy="3424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416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932396"/>
          </a:xfrm>
        </p:spPr>
        <p:txBody>
          <a:bodyPr/>
          <a:lstStyle/>
          <a:p>
            <a:r>
              <a:rPr lang="fr-FR" dirty="0" smtClean="0"/>
              <a:t>NETWORKING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9658" y="1649140"/>
            <a:ext cx="8219256" cy="206726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Contact = friends </a:t>
            </a:r>
            <a:r>
              <a:rPr lang="en-US" dirty="0" smtClean="0"/>
              <a:t>= user you follow (Click « add to my friends » on the user profile)</a:t>
            </a:r>
          </a:p>
          <a:p>
            <a:r>
              <a:rPr lang="en-US" b="1" dirty="0" smtClean="0"/>
              <a:t>My groups </a:t>
            </a:r>
            <a:r>
              <a:rPr lang="en-US" dirty="0" smtClean="0"/>
              <a:t>= management of your memberships</a:t>
            </a:r>
          </a:p>
          <a:p>
            <a:r>
              <a:rPr lang="en-US" b="1" dirty="0" smtClean="0"/>
              <a:t>My network activity </a:t>
            </a:r>
            <a:r>
              <a:rPr lang="en-US" dirty="0" smtClean="0"/>
              <a:t>= latest posts of your groups/friends</a:t>
            </a:r>
          </a:p>
          <a:p>
            <a:r>
              <a:rPr lang="en-US" b="1" dirty="0" smtClean="0"/>
              <a:t>My </a:t>
            </a:r>
            <a:r>
              <a:rPr lang="en-US" b="1" dirty="0" err="1" smtClean="0"/>
              <a:t>favourites</a:t>
            </a:r>
            <a:r>
              <a:rPr lang="en-US" b="1" dirty="0" smtClean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customed</a:t>
            </a:r>
            <a:r>
              <a:rPr lang="en-US" dirty="0" smtClean="0"/>
              <a:t> list of documents ( Click  « add to my </a:t>
            </a:r>
            <a:r>
              <a:rPr lang="en-US" dirty="0" err="1" smtClean="0"/>
              <a:t>favourites</a:t>
            </a:r>
            <a:r>
              <a:rPr lang="en-US" dirty="0" smtClean="0"/>
              <a:t> » at the bottom of a doc)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4" t="41740" r="19239" b="10000"/>
          <a:stretch/>
        </p:blipFill>
        <p:spPr bwMode="auto">
          <a:xfrm>
            <a:off x="971599" y="3716408"/>
            <a:ext cx="7371581" cy="298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>
            <a:off x="971599" y="5445224"/>
            <a:ext cx="432049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6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icaire">
  <a:themeElements>
    <a:clrScheme name="Apothicair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icaire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icair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529</TotalTime>
  <Words>169</Words>
  <Application>Microsoft Office PowerPoint</Application>
  <PresentationFormat>Affichage à l'écran (4:3)</PresentationFormat>
  <Paragraphs>41</Paragraphs>
  <Slides>8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Apothicaire</vt:lpstr>
      <vt:lpstr>Practice</vt:lpstr>
      <vt:lpstr>Présentation PowerPoint</vt:lpstr>
      <vt:lpstr>PoST a content 1/ 3</vt:lpstr>
      <vt:lpstr>POST a CONTENT 2/3</vt:lpstr>
      <vt:lpstr>Post content 3/3</vt:lpstr>
      <vt:lpstr>PROFILE</vt:lpstr>
      <vt:lpstr>MESSAGes</vt:lpstr>
      <vt:lpstr>NETWORKING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Practice</dc:title>
  <dc:creator>Celine</dc:creator>
  <cp:lastModifiedBy>Celine</cp:lastModifiedBy>
  <cp:revision>23</cp:revision>
  <dcterms:created xsi:type="dcterms:W3CDTF">2012-02-15T17:56:22Z</dcterms:created>
  <dcterms:modified xsi:type="dcterms:W3CDTF">2012-02-20T16:57:40Z</dcterms:modified>
</cp:coreProperties>
</file>