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885DF-22F9-49B4-B88F-DBBC2253456D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72BE1-6480-43DE-9E2C-7E4EE51A21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25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379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542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513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725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885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510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89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2BE1-6480-43DE-9E2C-7E4EE51A21A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53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777BC43-EF01-4A8F-B4BF-20F458658BFB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6BE3624-55B5-4CDE-8BB8-28FFF50ADBB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ei.net/admin/build/view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ei.net/admin/content/nodequeu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ei.net/faq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Advanced </a:t>
            </a:r>
            <a:r>
              <a:rPr lang="fr-FR" dirty="0" err="1" smtClean="0"/>
              <a:t>functions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Pratice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751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ManAging</a:t>
            </a:r>
            <a:r>
              <a:rPr lang="fr-FR" dirty="0" smtClean="0"/>
              <a:t> the WG content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8814" y="1772816"/>
            <a:ext cx="4536504" cy="4373563"/>
          </a:xfrm>
        </p:spPr>
        <p:txBody>
          <a:bodyPr>
            <a:normAutofit/>
          </a:bodyPr>
          <a:lstStyle/>
          <a:p>
            <a:r>
              <a:rPr lang="fr-FR" dirty="0"/>
              <a:t>WG manager and  </a:t>
            </a:r>
            <a:r>
              <a:rPr lang="fr-FR" dirty="0" err="1"/>
              <a:t>admin</a:t>
            </a:r>
            <a:r>
              <a:rPr lang="fr-FR" dirty="0"/>
              <a:t> user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smtClean="0"/>
              <a:t>:</a:t>
            </a:r>
            <a:endParaRPr lang="fr-FR" dirty="0"/>
          </a:p>
          <a:p>
            <a:r>
              <a:rPr lang="fr-FR" dirty="0" smtClean="0"/>
              <a:t>Edit WG home page </a:t>
            </a:r>
          </a:p>
          <a:p>
            <a:endParaRPr lang="fr-FR" dirty="0" smtClean="0"/>
          </a:p>
          <a:p>
            <a:r>
              <a:rPr lang="fr-FR" dirty="0" err="1" smtClean="0"/>
              <a:t>Broadcast</a:t>
            </a:r>
            <a:r>
              <a:rPr lang="fr-FR" dirty="0" smtClean="0"/>
              <a:t> </a:t>
            </a:r>
            <a:r>
              <a:rPr lang="fr-FR" dirty="0" err="1" smtClean="0"/>
              <a:t>members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Create</a:t>
            </a:r>
            <a:r>
              <a:rPr lang="fr-FR" dirty="0" smtClean="0"/>
              <a:t> page =&gt; </a:t>
            </a:r>
            <a:r>
              <a:rPr lang="fr-FR" dirty="0" err="1" smtClean="0"/>
              <a:t>matching</a:t>
            </a:r>
            <a:r>
              <a:rPr lang="fr-FR" dirty="0" smtClean="0"/>
              <a:t> </a:t>
            </a:r>
            <a:r>
              <a:rPr lang="fr-FR" dirty="0" err="1" smtClean="0"/>
              <a:t>link</a:t>
            </a: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 </a:t>
            </a:r>
            <a:r>
              <a:rPr lang="fr-FR" dirty="0" err="1" smtClean="0"/>
              <a:t>automatically</a:t>
            </a:r>
            <a:r>
              <a:rPr lang="fr-FR" dirty="0" smtClean="0"/>
              <a:t> in WG pages block</a:t>
            </a: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t="56166" r="76875" b="12522"/>
          <a:stretch/>
        </p:blipFill>
        <p:spPr bwMode="auto">
          <a:xfrm>
            <a:off x="6871748" y="1772816"/>
            <a:ext cx="1984400" cy="238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7663835" y="2343292"/>
            <a:ext cx="679243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8003456" y="3390248"/>
            <a:ext cx="679243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28696" r="76739" b="11478"/>
          <a:stretch/>
        </p:blipFill>
        <p:spPr bwMode="auto">
          <a:xfrm>
            <a:off x="395536" y="1772816"/>
            <a:ext cx="2023278" cy="455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 flipH="1">
            <a:off x="1475656" y="3440396"/>
            <a:ext cx="679243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51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Managing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members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48064" y="1752600"/>
            <a:ext cx="3538736" cy="4373563"/>
          </a:xfrm>
        </p:spPr>
        <p:txBody>
          <a:bodyPr>
            <a:normAutofit/>
          </a:bodyPr>
          <a:lstStyle/>
          <a:p>
            <a:r>
              <a:rPr lang="fr-FR" dirty="0" smtClean="0"/>
              <a:t>Click on «432 </a:t>
            </a:r>
            <a:r>
              <a:rPr lang="fr-FR" dirty="0" err="1" smtClean="0"/>
              <a:t>members</a:t>
            </a:r>
            <a:r>
              <a:rPr lang="fr-FR" dirty="0" smtClean="0"/>
              <a:t> » in WG menu</a:t>
            </a:r>
          </a:p>
          <a:p>
            <a:r>
              <a:rPr lang="fr-FR" dirty="0" err="1" smtClean="0"/>
              <a:t>View</a:t>
            </a:r>
            <a:r>
              <a:rPr lang="fr-FR" dirty="0" smtClean="0"/>
              <a:t> user </a:t>
            </a:r>
            <a:r>
              <a:rPr lang="fr-FR" dirty="0" err="1" smtClean="0"/>
              <a:t>list</a:t>
            </a:r>
            <a:r>
              <a:rPr lang="fr-FR" dirty="0" smtClean="0"/>
              <a:t>  in mode faces or </a:t>
            </a:r>
            <a:r>
              <a:rPr lang="fr-FR" dirty="0" err="1" smtClean="0"/>
              <a:t>list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Add</a:t>
            </a:r>
            <a:r>
              <a:rPr lang="fr-FR" dirty="0" smtClean="0"/>
              <a:t>/ </a:t>
            </a:r>
            <a:r>
              <a:rPr lang="fr-FR" dirty="0" err="1" smtClean="0"/>
              <a:t>remove</a:t>
            </a:r>
            <a:r>
              <a:rPr lang="fr-FR" dirty="0" smtClean="0"/>
              <a:t> </a:t>
            </a:r>
            <a:r>
              <a:rPr lang="fr-FR" dirty="0" err="1" smtClean="0"/>
              <a:t>users</a:t>
            </a:r>
            <a:endParaRPr lang="fr-FR" dirty="0" smtClean="0"/>
          </a:p>
          <a:p>
            <a:pPr marL="114300" indent="0">
              <a:buNone/>
            </a:pPr>
            <a:endParaRPr lang="fr-FR" dirty="0"/>
          </a:p>
          <a:p>
            <a:r>
              <a:rPr lang="fr-FR" dirty="0" smtClean="0"/>
              <a:t>change </a:t>
            </a:r>
            <a:r>
              <a:rPr lang="fr-FR" dirty="0" err="1" smtClean="0"/>
              <a:t>member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 : </a:t>
            </a:r>
            <a:r>
              <a:rPr lang="fr-FR" dirty="0" err="1" smtClean="0"/>
              <a:t>admin</a:t>
            </a:r>
            <a:r>
              <a:rPr lang="fr-FR" dirty="0" smtClean="0"/>
              <a:t> or not</a:t>
            </a:r>
          </a:p>
          <a:p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22167" r="52500" b="10000"/>
          <a:stretch/>
        </p:blipFill>
        <p:spPr bwMode="auto">
          <a:xfrm>
            <a:off x="323528" y="1268760"/>
            <a:ext cx="4982818" cy="516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 flipH="1">
            <a:off x="1187625" y="3429000"/>
            <a:ext cx="504055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43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Editing</a:t>
            </a:r>
            <a:r>
              <a:rPr lang="fr-FR" dirty="0" smtClean="0"/>
              <a:t> public content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1440160"/>
          </a:xfrm>
        </p:spPr>
        <p:txBody>
          <a:bodyPr>
            <a:normAutofit/>
          </a:bodyPr>
          <a:lstStyle/>
          <a:p>
            <a:r>
              <a:rPr lang="en-US" dirty="0" smtClean="0"/>
              <a:t>Public content  = public pages  describing the EUEI</a:t>
            </a:r>
          </a:p>
          <a:p>
            <a:pPr>
              <a:buFont typeface="Symbol"/>
              <a:buChar char="Þ"/>
            </a:pPr>
            <a:r>
              <a:rPr lang="en-US" dirty="0" smtClean="0"/>
              <a:t>HOME page, about EUEI, EUEI activities….</a:t>
            </a:r>
          </a:p>
          <a:p>
            <a:pPr marL="114300" indent="0">
              <a:buNone/>
            </a:pPr>
            <a:r>
              <a:rPr lang="en-US" dirty="0" smtClean="0"/>
              <a:t>Editor and administrator can edit and modify them</a:t>
            </a:r>
          </a:p>
          <a:p>
            <a:pPr marL="114300" indent="0">
              <a:buNone/>
            </a:pPr>
            <a:endParaRPr lang="fr-FR" dirty="0" smtClean="0"/>
          </a:p>
          <a:p>
            <a:pPr>
              <a:buFont typeface="Symbol"/>
              <a:buChar char="Þ"/>
            </a:pP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3" t="23304" r="36087" b="25914"/>
          <a:stretch/>
        </p:blipFill>
        <p:spPr bwMode="auto">
          <a:xfrm>
            <a:off x="1547664" y="2974041"/>
            <a:ext cx="6048672" cy="360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2202385" y="6110188"/>
            <a:ext cx="504055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46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EUEI HOME PAGE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6818041" y="1752600"/>
            <a:ext cx="2146447" cy="455671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fr-FR" dirty="0" err="1"/>
              <a:t>Constituted</a:t>
            </a:r>
            <a:r>
              <a:rPr lang="fr-FR" dirty="0"/>
              <a:t> of </a:t>
            </a:r>
            <a:r>
              <a:rPr lang="fr-FR" dirty="0" err="1"/>
              <a:t>differents</a:t>
            </a:r>
            <a:r>
              <a:rPr lang="fr-FR" dirty="0"/>
              <a:t> block types</a:t>
            </a:r>
          </a:p>
          <a:p>
            <a:pPr>
              <a:buFontTx/>
              <a:buChar char="-"/>
            </a:pPr>
            <a:r>
              <a:rPr lang="fr-FR" sz="1900" b="1" dirty="0" err="1"/>
              <a:t>Automatic</a:t>
            </a:r>
            <a:r>
              <a:rPr lang="fr-FR" sz="1900" b="1" dirty="0"/>
              <a:t> blocks </a:t>
            </a:r>
            <a:r>
              <a:rPr lang="fr-FR" sz="1900" dirty="0" smtClean="0"/>
              <a:t>in </a:t>
            </a:r>
            <a:r>
              <a:rPr lang="fr-FR" sz="1900" dirty="0" err="1"/>
              <a:t>blue</a:t>
            </a:r>
            <a:r>
              <a:rPr lang="fr-FR" sz="1900" dirty="0"/>
              <a:t>)</a:t>
            </a:r>
          </a:p>
          <a:p>
            <a:pPr>
              <a:buFontTx/>
              <a:buChar char="-"/>
            </a:pPr>
            <a:r>
              <a:rPr lang="fr-FR" sz="1900" b="1" dirty="0" err="1"/>
              <a:t>Manual</a:t>
            </a:r>
            <a:r>
              <a:rPr lang="fr-FR" sz="1900" b="1" dirty="0"/>
              <a:t>  </a:t>
            </a:r>
            <a:r>
              <a:rPr lang="fr-FR" sz="1900" b="1" dirty="0" smtClean="0"/>
              <a:t>blocks</a:t>
            </a:r>
            <a:r>
              <a:rPr lang="fr-FR" sz="1900" dirty="0" smtClean="0"/>
              <a:t>( </a:t>
            </a:r>
            <a:r>
              <a:rPr lang="fr-FR" sz="1900" dirty="0"/>
              <a:t>in </a:t>
            </a:r>
            <a:r>
              <a:rPr lang="fr-FR" sz="1900" dirty="0" err="1"/>
              <a:t>red</a:t>
            </a:r>
            <a:r>
              <a:rPr lang="fr-FR" sz="1900" dirty="0"/>
              <a:t>)</a:t>
            </a:r>
          </a:p>
          <a:p>
            <a:pPr>
              <a:buFontTx/>
              <a:buChar char="-"/>
            </a:pPr>
            <a:r>
              <a:rPr lang="fr-FR" sz="1900" b="1" dirty="0" err="1"/>
              <a:t>Node</a:t>
            </a:r>
            <a:r>
              <a:rPr lang="fr-FR" sz="1900" b="1" dirty="0"/>
              <a:t> queue blocks </a:t>
            </a:r>
            <a:r>
              <a:rPr lang="fr-FR" sz="1900" dirty="0"/>
              <a:t>(in green)</a:t>
            </a:r>
          </a:p>
          <a:p>
            <a:pPr marL="114300" indent="0">
              <a:buNone/>
            </a:pPr>
            <a:endParaRPr lang="fr-FR" sz="1900" dirty="0"/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1" t="23431" r="23069" b="10576"/>
          <a:stretch/>
        </p:blipFill>
        <p:spPr bwMode="auto">
          <a:xfrm>
            <a:off x="112440" y="1360500"/>
            <a:ext cx="6705601" cy="502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2440" y="1700808"/>
            <a:ext cx="1296144" cy="158417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513040" y="1700808"/>
            <a:ext cx="1305000" cy="46085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408584" y="3212976"/>
            <a:ext cx="4104456" cy="10801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08584" y="4280892"/>
            <a:ext cx="4104456" cy="20284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12440" y="3284984"/>
            <a:ext cx="1296144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496368" y="1671092"/>
            <a:ext cx="4016672" cy="154188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0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Automatic</a:t>
            </a:r>
            <a:r>
              <a:rPr lang="fr-FR" dirty="0" smtClean="0"/>
              <a:t> versus </a:t>
            </a:r>
            <a:r>
              <a:rPr lang="fr-FR" dirty="0" err="1" smtClean="0"/>
              <a:t>manual</a:t>
            </a:r>
            <a:r>
              <a:rPr lang="fr-FR" dirty="0" smtClean="0"/>
              <a:t> block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1"/>
            <a:ext cx="6707088" cy="4340695"/>
          </a:xfrm>
        </p:spPr>
        <p:txBody>
          <a:bodyPr/>
          <a:lstStyle/>
          <a:p>
            <a:pPr marL="114300" indent="0">
              <a:buNone/>
            </a:pPr>
            <a:r>
              <a:rPr lang="fr-FR" dirty="0" smtClean="0"/>
              <a:t>1. ONLY  the </a:t>
            </a:r>
            <a:r>
              <a:rPr lang="fr-FR" dirty="0" err="1" smtClean="0"/>
              <a:t>admin</a:t>
            </a:r>
            <a:r>
              <a:rPr lang="fr-FR" dirty="0" smtClean="0"/>
              <a:t> of the </a:t>
            </a:r>
            <a:r>
              <a:rPr lang="fr-FR" dirty="0" err="1" smtClean="0"/>
              <a:t>whole</a:t>
            </a:r>
            <a:r>
              <a:rPr lang="fr-FR" dirty="0" smtClean="0"/>
              <a:t> </a:t>
            </a:r>
            <a:r>
              <a:rPr lang="fr-FR" dirty="0" err="1" smtClean="0"/>
              <a:t>website</a:t>
            </a:r>
            <a:r>
              <a:rPr lang="fr-FR" dirty="0" smtClean="0"/>
              <a:t> 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modify</a:t>
            </a:r>
            <a:r>
              <a:rPr lang="fr-FR" dirty="0" smtClean="0"/>
              <a:t> the  </a:t>
            </a:r>
            <a:r>
              <a:rPr lang="fr-FR" dirty="0" err="1" smtClean="0"/>
              <a:t>automatic</a:t>
            </a:r>
            <a:r>
              <a:rPr lang="fr-FR" dirty="0" smtClean="0"/>
              <a:t> block</a:t>
            </a:r>
          </a:p>
          <a:p>
            <a:r>
              <a:rPr lang="fr-FR" dirty="0" err="1" smtClean="0"/>
              <a:t>Like</a:t>
            </a:r>
            <a:r>
              <a:rPr lang="fr-FR" dirty="0"/>
              <a:t> </a:t>
            </a:r>
            <a:r>
              <a:rPr lang="fr-FR" dirty="0" smtClean="0"/>
              <a:t>last news on the EUEI home page</a:t>
            </a:r>
          </a:p>
          <a:p>
            <a:r>
              <a:rPr lang="fr-FR" dirty="0" err="1" smtClean="0"/>
              <a:t>Path</a:t>
            </a:r>
            <a:r>
              <a:rPr lang="fr-FR" dirty="0" smtClean="0"/>
              <a:t> in </a:t>
            </a:r>
            <a:r>
              <a:rPr lang="fr-FR" dirty="0" err="1" smtClean="0"/>
              <a:t>admin</a:t>
            </a:r>
            <a:r>
              <a:rPr lang="fr-FR" dirty="0"/>
              <a:t> </a:t>
            </a:r>
            <a:r>
              <a:rPr lang="fr-FR" dirty="0" smtClean="0"/>
              <a:t>menu to </a:t>
            </a:r>
            <a:r>
              <a:rPr lang="fr-FR" dirty="0" err="1" smtClean="0"/>
              <a:t>modifying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r>
              <a:rPr lang="fr-FR" dirty="0" smtClean="0"/>
              <a:t>:</a:t>
            </a:r>
          </a:p>
          <a:p>
            <a:r>
              <a:rPr lang="fr-FR" dirty="0" smtClean="0">
                <a:hlinkClick r:id="rId3"/>
              </a:rPr>
              <a:t>http</a:t>
            </a:r>
            <a:r>
              <a:rPr lang="fr-FR" dirty="0">
                <a:hlinkClick r:id="rId3"/>
              </a:rPr>
              <a:t>://</a:t>
            </a:r>
            <a:r>
              <a:rPr lang="fr-FR" dirty="0" smtClean="0">
                <a:hlinkClick r:id="rId3"/>
              </a:rPr>
              <a:t>www.euei.net/admin/build/views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2. </a:t>
            </a:r>
            <a:r>
              <a:rPr lang="fr-FR" dirty="0" err="1" smtClean="0"/>
              <a:t>manual</a:t>
            </a:r>
            <a:r>
              <a:rPr lang="fr-FR" dirty="0" smtClean="0"/>
              <a:t> block = simple </a:t>
            </a:r>
            <a:r>
              <a:rPr lang="fr-FR" dirty="0" err="1" smtClean="0"/>
              <a:t>text</a:t>
            </a:r>
            <a:r>
              <a:rPr lang="fr-FR" dirty="0" smtClean="0"/>
              <a:t> block </a:t>
            </a:r>
          </a:p>
          <a:p>
            <a:r>
              <a:rPr lang="fr-FR" dirty="0" smtClean="0"/>
              <a:t>Can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modified</a:t>
            </a:r>
            <a:r>
              <a:rPr lang="fr-FR" dirty="0" smtClean="0"/>
              <a:t> by editors by </a:t>
            </a:r>
            <a:r>
              <a:rPr lang="fr-FR" dirty="0" err="1" smtClean="0"/>
              <a:t>clicking</a:t>
            </a:r>
            <a:r>
              <a:rPr lang="fr-FR" dirty="0" smtClean="0"/>
              <a:t> on the EDIT </a:t>
            </a:r>
            <a:r>
              <a:rPr lang="fr-FR" dirty="0" err="1" smtClean="0"/>
              <a:t>link</a:t>
            </a:r>
            <a:r>
              <a:rPr lang="fr-FR" dirty="0" smtClean="0"/>
              <a:t> on the top- </a:t>
            </a:r>
            <a:r>
              <a:rPr lang="fr-FR" dirty="0" err="1" smtClean="0"/>
              <a:t>left</a:t>
            </a:r>
            <a:r>
              <a:rPr lang="fr-FR" dirty="0" smtClean="0"/>
              <a:t> hand corner of the block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4" t="62435" r="74240" b="14087"/>
          <a:stretch/>
        </p:blipFill>
        <p:spPr bwMode="auto">
          <a:xfrm>
            <a:off x="6948264" y="4149080"/>
            <a:ext cx="1868557" cy="178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2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NODe</a:t>
            </a:r>
            <a:r>
              <a:rPr lang="fr-FR" dirty="0" smtClean="0"/>
              <a:t> QUEUE block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435280" cy="1944216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node</a:t>
            </a:r>
            <a:r>
              <a:rPr lang="fr-FR" dirty="0" smtClean="0"/>
              <a:t> </a:t>
            </a:r>
            <a:r>
              <a:rPr lang="fr-FR" dirty="0" smtClean="0"/>
              <a:t>queue blocks  on home page are </a:t>
            </a:r>
            <a:r>
              <a:rPr lang="fr-FR" dirty="0" err="1" smtClean="0"/>
              <a:t>named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 home page in the focus »</a:t>
            </a:r>
          </a:p>
          <a:p>
            <a:r>
              <a:rPr lang="fr-FR" dirty="0" smtClean="0"/>
              <a:t>« </a:t>
            </a:r>
            <a:r>
              <a:rPr lang="fr-FR" dirty="0" err="1" smtClean="0"/>
              <a:t>Useful</a:t>
            </a:r>
            <a:r>
              <a:rPr lang="fr-FR" dirty="0" smtClean="0"/>
              <a:t>  links »</a:t>
            </a:r>
          </a:p>
          <a:p>
            <a:r>
              <a:rPr lang="fr-FR" dirty="0" smtClean="0"/>
              <a:t>« EUEI </a:t>
            </a:r>
            <a:r>
              <a:rPr lang="fr-FR" dirty="0" err="1" smtClean="0"/>
              <a:t>related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PATH in </a:t>
            </a:r>
            <a:r>
              <a:rPr lang="fr-FR" dirty="0" err="1" smtClean="0"/>
              <a:t>admin</a:t>
            </a:r>
            <a:r>
              <a:rPr lang="fr-FR" dirty="0" smtClean="0"/>
              <a:t> </a:t>
            </a:r>
            <a:r>
              <a:rPr lang="fr-FR" dirty="0"/>
              <a:t>menu </a:t>
            </a: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www.euei.net/admin/content/nodequeue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5" t="48174" r="13478" b="10000"/>
          <a:stretch/>
        </p:blipFill>
        <p:spPr bwMode="auto">
          <a:xfrm>
            <a:off x="683568" y="3594878"/>
            <a:ext cx="7447722" cy="318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860032" y="5597966"/>
            <a:ext cx="2983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Instinctive caption field: start writing the title of the content you want to add.</a:t>
            </a:r>
            <a:endParaRPr lang="en-US" dirty="0"/>
          </a:p>
        </p:txBody>
      </p:sp>
      <p:cxnSp>
        <p:nvCxnSpPr>
          <p:cNvPr id="6" name="Connecteur droit avec flèche 5"/>
          <p:cNvCxnSpPr/>
          <p:nvPr/>
        </p:nvCxnSpPr>
        <p:spPr>
          <a:xfrm flipH="1">
            <a:off x="3903375" y="6080596"/>
            <a:ext cx="884649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60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building </a:t>
            </a:r>
            <a:r>
              <a:rPr lang="fr-FR" dirty="0" err="1" smtClean="0"/>
              <a:t>hELP</a:t>
            </a:r>
            <a:r>
              <a:rPr lang="fr-FR" dirty="0" smtClean="0"/>
              <a:t>/</a:t>
            </a:r>
            <a:r>
              <a:rPr lang="fr-FR" dirty="0" err="1" smtClean="0"/>
              <a:t>faq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 user can enhance the HELP/FAQ section</a:t>
            </a:r>
          </a:p>
          <a:p>
            <a:r>
              <a:rPr lang="en-US" dirty="0" smtClean="0">
                <a:hlinkClick r:id="rId3"/>
              </a:rPr>
              <a:t> </a:t>
            </a:r>
            <a:r>
              <a:rPr lang="en-US" dirty="0" smtClean="0"/>
              <a:t>page : </a:t>
            </a:r>
            <a:r>
              <a:rPr lang="en-US" dirty="0" smtClean="0">
                <a:hlinkClick r:id="rId3"/>
              </a:rPr>
              <a:t>http://www.euei.net/faq</a:t>
            </a:r>
            <a:endParaRPr lang="en-US" dirty="0" smtClean="0"/>
          </a:p>
          <a:p>
            <a:r>
              <a:rPr lang="en-US" dirty="0" smtClean="0"/>
              <a:t>Create a FAQ : http://www.euei.net/node/add/faq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2" t="25565" r="13913" b="21218"/>
          <a:stretch/>
        </p:blipFill>
        <p:spPr bwMode="auto">
          <a:xfrm>
            <a:off x="1115617" y="3203878"/>
            <a:ext cx="6408711" cy="352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3995936" y="3861048"/>
            <a:ext cx="504055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4632548" y="3568948"/>
            <a:ext cx="273630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Provide</a:t>
            </a:r>
            <a:r>
              <a:rPr lang="fr-FR" dirty="0" smtClean="0"/>
              <a:t> a </a:t>
            </a:r>
            <a:r>
              <a:rPr lang="fr-FR" dirty="0" err="1" smtClean="0"/>
              <a:t>categorie</a:t>
            </a:r>
            <a:r>
              <a:rPr lang="fr-FR"/>
              <a:t> </a:t>
            </a:r>
            <a:r>
              <a:rPr lang="fr-FR" smtClean="0"/>
              <a:t>to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faq</a:t>
            </a:r>
            <a:r>
              <a:rPr lang="fr-FR" dirty="0" smtClean="0"/>
              <a:t> </a:t>
            </a:r>
            <a:r>
              <a:rPr lang="fr-FR" dirty="0" err="1" smtClean="0"/>
              <a:t>e.g</a:t>
            </a:r>
            <a:r>
              <a:rPr lang="fr-FR" dirty="0" smtClean="0"/>
              <a:t>: profile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79811" y="459809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Write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question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879811" y="616530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Describe</a:t>
            </a:r>
            <a:r>
              <a:rPr lang="fr-FR" dirty="0" smtClean="0"/>
              <a:t> the </a:t>
            </a:r>
            <a:r>
              <a:rPr lang="fr-FR" dirty="0" err="1" smtClean="0"/>
              <a:t>answer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547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Apothicair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icair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icair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482</TotalTime>
  <Words>234</Words>
  <Application>Microsoft Office PowerPoint</Application>
  <PresentationFormat>Affichage à l'écran (4:3)</PresentationFormat>
  <Paragraphs>55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Apothicaire</vt:lpstr>
      <vt:lpstr>Pratice</vt:lpstr>
      <vt:lpstr>ManAging the WG content</vt:lpstr>
      <vt:lpstr>Managing your members</vt:lpstr>
      <vt:lpstr>Editing public content</vt:lpstr>
      <vt:lpstr>EUEI HOME PAGE</vt:lpstr>
      <vt:lpstr>Automatic versus manual block</vt:lpstr>
      <vt:lpstr>NODe QUEUE block</vt:lpstr>
      <vt:lpstr>building hELP/faq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Pratice</dc:title>
  <dc:creator>Celine</dc:creator>
  <cp:lastModifiedBy>Celine</cp:lastModifiedBy>
  <cp:revision>30</cp:revision>
  <dcterms:created xsi:type="dcterms:W3CDTF">2012-02-20T09:26:57Z</dcterms:created>
  <dcterms:modified xsi:type="dcterms:W3CDTF">2012-02-21T10:19:32Z</dcterms:modified>
</cp:coreProperties>
</file>