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docProps/app.xml" ContentType="application/vnd.openxmlformats-officedocument.extended-properties+xml"/>
  <Default Extension="rels" ContentType="application/vnd.openxmlformats-package.relationships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3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interSettings" Target="printerSettings/printerSettings1.bin"/><Relationship Id="rId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8BB86-11AE-2C4D-9C5E-5CD97F4E48C0}" type="datetimeFigureOut">
              <a:rPr lang="fr-FR" smtClean="0"/>
              <a:t>29/03/12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0E2A7-D947-D847-9DF0-504655D3273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 1" descr="PIA005.jpg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442237" y="-1139858"/>
            <a:ext cx="6390551" cy="90129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Présentation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jdendura consulting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Dendura jérôme</dc:creator>
  <cp:lastModifiedBy>Dendura jérôme</cp:lastModifiedBy>
  <cp:revision>1</cp:revision>
  <dcterms:created xsi:type="dcterms:W3CDTF">2012-03-29T12:52:04Z</dcterms:created>
  <dcterms:modified xsi:type="dcterms:W3CDTF">2012-03-29T12:52:51Z</dcterms:modified>
</cp:coreProperties>
</file>