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60" r:id="rId4"/>
    <p:sldId id="261" r:id="rId5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1EF"/>
    <a:srgbClr val="165AA2"/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9" autoAdjust="0"/>
    <p:restoredTop sz="94660"/>
  </p:normalViewPr>
  <p:slideViewPr>
    <p:cSldViewPr>
      <p:cViewPr>
        <p:scale>
          <a:sx n="150" d="100"/>
          <a:sy n="150" d="100"/>
        </p:scale>
        <p:origin x="-128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Comprehensive scope of local development 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Improved systems of local development planning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Improved institutions &amp; capacity for local development implementation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31C07ADB-C1E8-BE43-8D8B-32B3869F4BF4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Enhanced &amp; diversified instruments of local development financing </a:t>
          </a:r>
          <a:endParaRPr lang="en-US" dirty="0"/>
        </a:p>
      </dgm:t>
    </dgm:pt>
    <dgm:pt modelId="{10F0480E-B4B3-6A40-9939-6965F0F4C4BB}" type="parTrans" cxnId="{56471EB2-8193-564E-8E04-7A56AE814E80}">
      <dgm:prSet/>
      <dgm:spPr/>
      <dgm:t>
        <a:bodyPr/>
        <a:lstStyle/>
        <a:p>
          <a:endParaRPr lang="en-US"/>
        </a:p>
      </dgm:t>
    </dgm:pt>
    <dgm:pt modelId="{C61BF795-3842-8245-882E-68021A470025}" type="sibTrans" cxnId="{56471EB2-8193-564E-8E04-7A56AE814E80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4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4" custLinFactX="16965" custLinFactNeighborX="100000" custLinFactNeighborY="-2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  <dgm:pt modelId="{AA5C1BFF-6482-D743-A54F-DCD442545E0F}" type="pres">
      <dgm:prSet presAssocID="{74EC8AAA-E0AA-EA41-BE5B-78C6807C23C6}" presName="sibSpaceOne" presStyleCnt="0"/>
      <dgm:spPr/>
    </dgm:pt>
    <dgm:pt modelId="{CDF7C94E-A31A-8F4A-BB8A-F3A17A428D6D}" type="pres">
      <dgm:prSet presAssocID="{31C07ADB-C1E8-BE43-8D8B-32B3869F4BF4}" presName="vertOne" presStyleCnt="0"/>
      <dgm:spPr/>
    </dgm:pt>
    <dgm:pt modelId="{B340F068-D6DD-6742-9C2E-770891879C5C}" type="pres">
      <dgm:prSet presAssocID="{31C07ADB-C1E8-BE43-8D8B-32B3869F4BF4}" presName="txOne" presStyleLbl="node0" presStyleIdx="3" presStyleCnt="4" custLinFactX="-17425" custLinFactNeighborX="-100000" custLinFactNeighborY="-22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C8C85D-47EC-C044-AE12-82325D2D7160}" type="pres">
      <dgm:prSet presAssocID="{31C07ADB-C1E8-BE43-8D8B-32B3869F4BF4}" presName="horzOne" presStyleCnt="0"/>
      <dgm:spPr/>
    </dgm:pt>
  </dgm:ptLst>
  <dgm:cxnLst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AF2A4864-244B-428A-A951-52025451EE6A}" type="presOf" srcId="{2050FB2B-005C-4B4C-8C5B-286355E59769}" destId="{C22E2300-6861-014F-8984-459DD58884EC}" srcOrd="0" destOrd="0" presId="urn:microsoft.com/office/officeart/2005/8/layout/hierarchy4"/>
    <dgm:cxn modelId="{97493FC5-12D1-4C84-B8BB-518400B6B263}" type="presOf" srcId="{706F6BFB-1AE5-6745-A20B-EDFA377E9552}" destId="{B14401FE-5679-5346-8293-BB519B120FF7}" srcOrd="0" destOrd="0" presId="urn:microsoft.com/office/officeart/2005/8/layout/hierarchy4"/>
    <dgm:cxn modelId="{4192AAA2-B1EB-4D0D-B12F-6D9A09D74B25}" type="presOf" srcId="{415F5F3B-0C01-934E-90C9-9399F3D23CA0}" destId="{CD07297D-4D0A-1D46-BC1E-C7583EF780BA}" srcOrd="0" destOrd="0" presId="urn:microsoft.com/office/officeart/2005/8/layout/hierarchy4"/>
    <dgm:cxn modelId="{56471EB2-8193-564E-8E04-7A56AE814E80}" srcId="{2050FB2B-005C-4B4C-8C5B-286355E59769}" destId="{31C07ADB-C1E8-BE43-8D8B-32B3869F4BF4}" srcOrd="3" destOrd="0" parTransId="{10F0480E-B4B3-6A40-9939-6965F0F4C4BB}" sibTransId="{C61BF795-3842-8245-882E-68021A470025}"/>
    <dgm:cxn modelId="{CB8F919A-93EF-4145-91CB-FC41E9058DC8}" type="presOf" srcId="{31C07ADB-C1E8-BE43-8D8B-32B3869F4BF4}" destId="{B340F068-D6DD-6742-9C2E-770891879C5C}" srcOrd="0" destOrd="0" presId="urn:microsoft.com/office/officeart/2005/8/layout/hierarchy4"/>
    <dgm:cxn modelId="{C6C3E9BC-AC33-482C-ACE4-D6733831FDB3}" type="presOf" srcId="{5DAB59DF-C38D-D84F-B9AD-41988E8C9527}" destId="{86B7D7DF-7BE3-454E-BF22-908FA2D61330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6C2FF96D-3A4E-40B7-93FB-ED3BF7A8ADCD}" type="presParOf" srcId="{C22E2300-6861-014F-8984-459DD58884EC}" destId="{5F8D2B20-4712-9F40-927B-FE5D57872286}" srcOrd="0" destOrd="0" presId="urn:microsoft.com/office/officeart/2005/8/layout/hierarchy4"/>
    <dgm:cxn modelId="{25A4D771-B707-4E23-8517-4515E90F0F0C}" type="presParOf" srcId="{5F8D2B20-4712-9F40-927B-FE5D57872286}" destId="{CD07297D-4D0A-1D46-BC1E-C7583EF780BA}" srcOrd="0" destOrd="0" presId="urn:microsoft.com/office/officeart/2005/8/layout/hierarchy4"/>
    <dgm:cxn modelId="{1A01AC3A-AC16-4090-B632-A2383E0385C0}" type="presParOf" srcId="{5F8D2B20-4712-9F40-927B-FE5D57872286}" destId="{5A3E5182-FF69-6944-9FF6-19EC791EC2EF}" srcOrd="1" destOrd="0" presId="urn:microsoft.com/office/officeart/2005/8/layout/hierarchy4"/>
    <dgm:cxn modelId="{A299EE7C-78DE-4F0A-8232-40E97EA49221}" type="presParOf" srcId="{C22E2300-6861-014F-8984-459DD58884EC}" destId="{A676DE4D-F711-A841-8BCA-907D42530C49}" srcOrd="1" destOrd="0" presId="urn:microsoft.com/office/officeart/2005/8/layout/hierarchy4"/>
    <dgm:cxn modelId="{CE9756A5-D137-4805-888D-B52CE1A84EBF}" type="presParOf" srcId="{C22E2300-6861-014F-8984-459DD58884EC}" destId="{5759D113-3EF4-3D45-B598-20BC6502569C}" srcOrd="2" destOrd="0" presId="urn:microsoft.com/office/officeart/2005/8/layout/hierarchy4"/>
    <dgm:cxn modelId="{0426FC46-CAD2-417F-AD62-A0D135BC1E91}" type="presParOf" srcId="{5759D113-3EF4-3D45-B598-20BC6502569C}" destId="{86B7D7DF-7BE3-454E-BF22-908FA2D61330}" srcOrd="0" destOrd="0" presId="urn:microsoft.com/office/officeart/2005/8/layout/hierarchy4"/>
    <dgm:cxn modelId="{4C98E5DE-6013-4F0D-96E2-4C1968EAF74E}" type="presParOf" srcId="{5759D113-3EF4-3D45-B598-20BC6502569C}" destId="{15D92CCA-0943-BF48-BC2A-57E5461E297F}" srcOrd="1" destOrd="0" presId="urn:microsoft.com/office/officeart/2005/8/layout/hierarchy4"/>
    <dgm:cxn modelId="{16A84197-6791-470A-881C-120D2BFE2641}" type="presParOf" srcId="{C22E2300-6861-014F-8984-459DD58884EC}" destId="{FD36F42B-B777-6742-80ED-0DEB6FA8541A}" srcOrd="3" destOrd="0" presId="urn:microsoft.com/office/officeart/2005/8/layout/hierarchy4"/>
    <dgm:cxn modelId="{66E6B105-0B40-4114-8530-8A5C95707333}" type="presParOf" srcId="{C22E2300-6861-014F-8984-459DD58884EC}" destId="{DDB1A76C-CC15-4C41-8358-A23FF8449C7D}" srcOrd="4" destOrd="0" presId="urn:microsoft.com/office/officeart/2005/8/layout/hierarchy4"/>
    <dgm:cxn modelId="{94662070-87D1-4427-A053-E0566E37BF73}" type="presParOf" srcId="{DDB1A76C-CC15-4C41-8358-A23FF8449C7D}" destId="{B14401FE-5679-5346-8293-BB519B120FF7}" srcOrd="0" destOrd="0" presId="urn:microsoft.com/office/officeart/2005/8/layout/hierarchy4"/>
    <dgm:cxn modelId="{85409C0F-BA75-4F06-80D8-6285FEC937D2}" type="presParOf" srcId="{DDB1A76C-CC15-4C41-8358-A23FF8449C7D}" destId="{021D1187-DF14-474C-9E27-512ECAF3E756}" srcOrd="1" destOrd="0" presId="urn:microsoft.com/office/officeart/2005/8/layout/hierarchy4"/>
    <dgm:cxn modelId="{CC5EC3F4-6E3A-4634-90AA-63AEB52C57E9}" type="presParOf" srcId="{C22E2300-6861-014F-8984-459DD58884EC}" destId="{AA5C1BFF-6482-D743-A54F-DCD442545E0F}" srcOrd="5" destOrd="0" presId="urn:microsoft.com/office/officeart/2005/8/layout/hierarchy4"/>
    <dgm:cxn modelId="{78D9665D-F993-4FC1-8844-CC7F06A7F807}" type="presParOf" srcId="{C22E2300-6861-014F-8984-459DD58884EC}" destId="{CDF7C94E-A31A-8F4A-BB8A-F3A17A428D6D}" srcOrd="6" destOrd="0" presId="urn:microsoft.com/office/officeart/2005/8/layout/hierarchy4"/>
    <dgm:cxn modelId="{8E48F9F0-D06E-41A0-819A-994438E32D06}" type="presParOf" srcId="{CDF7C94E-A31A-8F4A-BB8A-F3A17A428D6D}" destId="{B340F068-D6DD-6742-9C2E-770891879C5C}" srcOrd="0" destOrd="0" presId="urn:microsoft.com/office/officeart/2005/8/layout/hierarchy4"/>
    <dgm:cxn modelId="{C902EE28-BBCC-491C-ACF1-80424387CA77}" type="presParOf" srcId="{CDF7C94E-A31A-8F4A-BB8A-F3A17A428D6D}" destId="{CEC8C85D-47EC-C044-AE12-82325D2D716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GB" noProof="0" dirty="0" smtClean="0"/>
            <a:t>Decentralisation policy enhancing autonomy and accountability of LA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National urban agenda supportive of LA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National rural development policy supportive of LA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 custLinFactNeighborX="2507" custLinFactNeighborY="-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522F891C-73C1-4A84-A507-E9EEC2D6FFFF}" type="presOf" srcId="{706F6BFB-1AE5-6745-A20B-EDFA377E9552}" destId="{B14401FE-5679-5346-8293-BB519B120FF7}" srcOrd="0" destOrd="0" presId="urn:microsoft.com/office/officeart/2005/8/layout/hierarchy4"/>
    <dgm:cxn modelId="{BD4156EE-B2C9-49AA-81D2-76039FEE2D31}" type="presOf" srcId="{2050FB2B-005C-4B4C-8C5B-286355E59769}" destId="{C22E2300-6861-014F-8984-459DD58884EC}" srcOrd="0" destOrd="0" presId="urn:microsoft.com/office/officeart/2005/8/layout/hierarchy4"/>
    <dgm:cxn modelId="{05B728E6-6EAB-4132-B235-C3A62AD392CC}" type="presOf" srcId="{415F5F3B-0C01-934E-90C9-9399F3D23CA0}" destId="{CD07297D-4D0A-1D46-BC1E-C7583EF780BA}" srcOrd="0" destOrd="0" presId="urn:microsoft.com/office/officeart/2005/8/layout/hierarchy4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94541C7E-0F8A-429A-9875-455648753592}" type="presOf" srcId="{5DAB59DF-C38D-D84F-B9AD-41988E8C9527}" destId="{86B7D7DF-7BE3-454E-BF22-908FA2D61330}" srcOrd="0" destOrd="0" presId="urn:microsoft.com/office/officeart/2005/8/layout/hierarchy4"/>
    <dgm:cxn modelId="{A5AF5CF2-BE39-4961-AB37-46C04A15E616}" type="presParOf" srcId="{C22E2300-6861-014F-8984-459DD58884EC}" destId="{5F8D2B20-4712-9F40-927B-FE5D57872286}" srcOrd="0" destOrd="0" presId="urn:microsoft.com/office/officeart/2005/8/layout/hierarchy4"/>
    <dgm:cxn modelId="{44903C34-6AC2-4B7E-9484-73664A3D7716}" type="presParOf" srcId="{5F8D2B20-4712-9F40-927B-FE5D57872286}" destId="{CD07297D-4D0A-1D46-BC1E-C7583EF780BA}" srcOrd="0" destOrd="0" presId="urn:microsoft.com/office/officeart/2005/8/layout/hierarchy4"/>
    <dgm:cxn modelId="{DB6C02E5-F237-4277-85EF-4CD0D3915D16}" type="presParOf" srcId="{5F8D2B20-4712-9F40-927B-FE5D57872286}" destId="{5A3E5182-FF69-6944-9FF6-19EC791EC2EF}" srcOrd="1" destOrd="0" presId="urn:microsoft.com/office/officeart/2005/8/layout/hierarchy4"/>
    <dgm:cxn modelId="{EF24B587-3FEC-4ACA-A770-5B0D0721EF9C}" type="presParOf" srcId="{C22E2300-6861-014F-8984-459DD58884EC}" destId="{A676DE4D-F711-A841-8BCA-907D42530C49}" srcOrd="1" destOrd="0" presId="urn:microsoft.com/office/officeart/2005/8/layout/hierarchy4"/>
    <dgm:cxn modelId="{A69B97B0-1142-4D6D-B0A0-ED5F91DF5A9D}" type="presParOf" srcId="{C22E2300-6861-014F-8984-459DD58884EC}" destId="{5759D113-3EF4-3D45-B598-20BC6502569C}" srcOrd="2" destOrd="0" presId="urn:microsoft.com/office/officeart/2005/8/layout/hierarchy4"/>
    <dgm:cxn modelId="{93E7F93E-BCA2-4258-A008-5AAA78D4078E}" type="presParOf" srcId="{5759D113-3EF4-3D45-B598-20BC6502569C}" destId="{86B7D7DF-7BE3-454E-BF22-908FA2D61330}" srcOrd="0" destOrd="0" presId="urn:microsoft.com/office/officeart/2005/8/layout/hierarchy4"/>
    <dgm:cxn modelId="{86A7247E-E80E-4DA5-BD4E-0098FFD5D797}" type="presParOf" srcId="{5759D113-3EF4-3D45-B598-20BC6502569C}" destId="{15D92CCA-0943-BF48-BC2A-57E5461E297F}" srcOrd="1" destOrd="0" presId="urn:microsoft.com/office/officeart/2005/8/layout/hierarchy4"/>
    <dgm:cxn modelId="{4E5866D7-43D6-4B3F-9BAB-6D263EC069E3}" type="presParOf" srcId="{C22E2300-6861-014F-8984-459DD58884EC}" destId="{FD36F42B-B777-6742-80ED-0DEB6FA8541A}" srcOrd="3" destOrd="0" presId="urn:microsoft.com/office/officeart/2005/8/layout/hierarchy4"/>
    <dgm:cxn modelId="{515C6CDE-36CB-435A-99EF-4CECC0F0615D}" type="presParOf" srcId="{C22E2300-6861-014F-8984-459DD58884EC}" destId="{DDB1A76C-CC15-4C41-8358-A23FF8449C7D}" srcOrd="4" destOrd="0" presId="urn:microsoft.com/office/officeart/2005/8/layout/hierarchy4"/>
    <dgm:cxn modelId="{B8261991-713D-4996-B7A5-57114A72C10F}" type="presParOf" srcId="{DDB1A76C-CC15-4C41-8358-A23FF8449C7D}" destId="{B14401FE-5679-5346-8293-BB519B120FF7}" srcOrd="0" destOrd="0" presId="urn:microsoft.com/office/officeart/2005/8/layout/hierarchy4"/>
    <dgm:cxn modelId="{C5608343-DED4-48F2-A136-C3BBF018F54A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Effective institutions of inter-governmental cooperation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Local leadership &amp; administrative capacity development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Active Citizenship &amp; Public-Private Partnership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FB729FEC-AF98-42E4-964A-64CF8B58DD86}" type="presOf" srcId="{415F5F3B-0C01-934E-90C9-9399F3D23CA0}" destId="{CD07297D-4D0A-1D46-BC1E-C7583EF780BA}" srcOrd="0" destOrd="0" presId="urn:microsoft.com/office/officeart/2005/8/layout/hierarchy4"/>
    <dgm:cxn modelId="{BBE70F16-BEE6-4E31-ABB0-FE5163406BD1}" type="presOf" srcId="{5DAB59DF-C38D-D84F-B9AD-41988E8C9527}" destId="{86B7D7DF-7BE3-454E-BF22-908FA2D61330}" srcOrd="0" destOrd="0" presId="urn:microsoft.com/office/officeart/2005/8/layout/hierarchy4"/>
    <dgm:cxn modelId="{317A768F-4419-46E3-BC1A-A5602CCD4B1A}" type="presOf" srcId="{2050FB2B-005C-4B4C-8C5B-286355E59769}" destId="{C22E2300-6861-014F-8984-459DD58884EC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9FB1C90B-C1FB-4A86-A9F1-03A8467C2B2D}" type="presOf" srcId="{706F6BFB-1AE5-6745-A20B-EDFA377E9552}" destId="{B14401FE-5679-5346-8293-BB519B120FF7}" srcOrd="0" destOrd="0" presId="urn:microsoft.com/office/officeart/2005/8/layout/hierarchy4"/>
    <dgm:cxn modelId="{238A2546-FB5D-4DEC-9B8B-5DA3A54E99E1}" type="presParOf" srcId="{C22E2300-6861-014F-8984-459DD58884EC}" destId="{5F8D2B20-4712-9F40-927B-FE5D57872286}" srcOrd="0" destOrd="0" presId="urn:microsoft.com/office/officeart/2005/8/layout/hierarchy4"/>
    <dgm:cxn modelId="{DB52A7BC-F36F-4F30-93C4-AB17E99712A5}" type="presParOf" srcId="{5F8D2B20-4712-9F40-927B-FE5D57872286}" destId="{CD07297D-4D0A-1D46-BC1E-C7583EF780BA}" srcOrd="0" destOrd="0" presId="urn:microsoft.com/office/officeart/2005/8/layout/hierarchy4"/>
    <dgm:cxn modelId="{1F12C711-8C1E-424A-8E81-CE182A63296E}" type="presParOf" srcId="{5F8D2B20-4712-9F40-927B-FE5D57872286}" destId="{5A3E5182-FF69-6944-9FF6-19EC791EC2EF}" srcOrd="1" destOrd="0" presId="urn:microsoft.com/office/officeart/2005/8/layout/hierarchy4"/>
    <dgm:cxn modelId="{3195E269-C9C2-4C82-B6BE-98234449955F}" type="presParOf" srcId="{C22E2300-6861-014F-8984-459DD58884EC}" destId="{A676DE4D-F711-A841-8BCA-907D42530C49}" srcOrd="1" destOrd="0" presId="urn:microsoft.com/office/officeart/2005/8/layout/hierarchy4"/>
    <dgm:cxn modelId="{CECD1924-D069-43E8-ADD4-3E02CBE2C293}" type="presParOf" srcId="{C22E2300-6861-014F-8984-459DD58884EC}" destId="{5759D113-3EF4-3D45-B598-20BC6502569C}" srcOrd="2" destOrd="0" presId="urn:microsoft.com/office/officeart/2005/8/layout/hierarchy4"/>
    <dgm:cxn modelId="{BD70CFB3-F780-4CE7-B60A-ED86FB3B8572}" type="presParOf" srcId="{5759D113-3EF4-3D45-B598-20BC6502569C}" destId="{86B7D7DF-7BE3-454E-BF22-908FA2D61330}" srcOrd="0" destOrd="0" presId="urn:microsoft.com/office/officeart/2005/8/layout/hierarchy4"/>
    <dgm:cxn modelId="{7B32ED2B-3CAE-4890-A01E-6C6D4CD8BCB5}" type="presParOf" srcId="{5759D113-3EF4-3D45-B598-20BC6502569C}" destId="{15D92CCA-0943-BF48-BC2A-57E5461E297F}" srcOrd="1" destOrd="0" presId="urn:microsoft.com/office/officeart/2005/8/layout/hierarchy4"/>
    <dgm:cxn modelId="{C9D46126-7E23-4E7D-AD1D-307D91A84344}" type="presParOf" srcId="{C22E2300-6861-014F-8984-459DD58884EC}" destId="{FD36F42B-B777-6742-80ED-0DEB6FA8541A}" srcOrd="3" destOrd="0" presId="urn:microsoft.com/office/officeart/2005/8/layout/hierarchy4"/>
    <dgm:cxn modelId="{4EE6DE2D-3D3A-4060-812E-D4468A1A15E7}" type="presParOf" srcId="{C22E2300-6861-014F-8984-459DD58884EC}" destId="{DDB1A76C-CC15-4C41-8358-A23FF8449C7D}" srcOrd="4" destOrd="0" presId="urn:microsoft.com/office/officeart/2005/8/layout/hierarchy4"/>
    <dgm:cxn modelId="{BD5A4873-E3F9-4A3D-8D94-DB13CBE5F66F}" type="presParOf" srcId="{DDB1A76C-CC15-4C41-8358-A23FF8449C7D}" destId="{B14401FE-5679-5346-8293-BB519B120FF7}" srcOrd="0" destOrd="0" presId="urn:microsoft.com/office/officeart/2005/8/layout/hierarchy4"/>
    <dgm:cxn modelId="{9B43EF85-3D74-4506-8D17-97F8D847FD93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  <a:ln>
          <a:solidFill>
            <a:srgbClr val="BDDEFF"/>
          </a:solidFill>
        </a:ln>
      </dgm:spPr>
      <dgm:t>
        <a:bodyPr/>
        <a:lstStyle/>
        <a:p>
          <a:r>
            <a:rPr lang="en-US" dirty="0" smtClean="0"/>
            <a:t>Comprehensive scope of local development 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Improved systems of local development planning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  <a:ln>
          <a:solidFill>
            <a:srgbClr val="BDDEFF"/>
          </a:solidFill>
        </a:ln>
      </dgm:spPr>
      <dgm:t>
        <a:bodyPr/>
        <a:lstStyle/>
        <a:p>
          <a:r>
            <a:rPr lang="en-US" dirty="0" smtClean="0"/>
            <a:t>Improved institutions &amp; capacity for local development implementation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6B44CF5A-72FE-0E46-9F9B-1A04DA59117B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Enhanced &amp; diversified instruments of local development financing </a:t>
          </a:r>
          <a:endParaRPr lang="en-US" dirty="0"/>
        </a:p>
      </dgm:t>
    </dgm:pt>
    <dgm:pt modelId="{0F66E641-090E-4D49-863F-0028495D4B5D}" type="parTrans" cxnId="{3F0BA7C0-389C-D444-97DB-BFBD84BFA17A}">
      <dgm:prSet/>
      <dgm:spPr/>
      <dgm:t>
        <a:bodyPr/>
        <a:lstStyle/>
        <a:p>
          <a:endParaRPr lang="en-US"/>
        </a:p>
      </dgm:t>
    </dgm:pt>
    <dgm:pt modelId="{723C9C4B-B486-E14C-AED9-CD1FAAB035F2}" type="sibTrans" cxnId="{3F0BA7C0-389C-D444-97DB-BFBD84BFA17A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4" custScaleX="93985" custLinFactNeighborX="-174" custLinFactNeighborY="-5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747FAF72-49A1-6B43-BEA7-F848A0BDEF95}" type="pres">
      <dgm:prSet presAssocID="{6B44CF5A-72FE-0E46-9F9B-1A04DA59117B}" presName="vertOne" presStyleCnt="0"/>
      <dgm:spPr/>
    </dgm:pt>
    <dgm:pt modelId="{A796522A-3964-6A47-A44A-B0B484A4FD50}" type="pres">
      <dgm:prSet presAssocID="{6B44CF5A-72FE-0E46-9F9B-1A04DA59117B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A937FE-B798-854D-9C7B-0014FC7A1F6C}" type="pres">
      <dgm:prSet presAssocID="{6B44CF5A-72FE-0E46-9F9B-1A04DA59117B}" presName="horzOne" presStyleCnt="0"/>
      <dgm:spPr/>
    </dgm:pt>
    <dgm:pt modelId="{FADEC4A3-22EC-0542-AD4A-045E5DED1E75}" type="pres">
      <dgm:prSet presAssocID="{723C9C4B-B486-E14C-AED9-CD1FAAB035F2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AF2B8B6F-8C78-4B4A-BC8B-75FAA5AB1F43}" type="presOf" srcId="{5DAB59DF-C38D-D84F-B9AD-41988E8C9527}" destId="{86B7D7DF-7BE3-454E-BF22-908FA2D61330}" srcOrd="0" destOrd="0" presId="urn:microsoft.com/office/officeart/2005/8/layout/hierarchy4"/>
    <dgm:cxn modelId="{0B0B5181-63BB-A74E-A9AE-AF213C737407}" type="presOf" srcId="{415F5F3B-0C01-934E-90C9-9399F3D23CA0}" destId="{CD07297D-4D0A-1D46-BC1E-C7583EF780BA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3" destOrd="0" parTransId="{31617DB7-7E87-D543-B34C-8F40883C8137}" sibTransId="{74EC8AAA-E0AA-EA41-BE5B-78C6807C23C6}"/>
    <dgm:cxn modelId="{DDB602EB-BB88-2644-940E-2EEC0F9C238F}" type="presOf" srcId="{6B44CF5A-72FE-0E46-9F9B-1A04DA59117B}" destId="{A796522A-3964-6A47-A44A-B0B484A4FD50}" srcOrd="0" destOrd="0" presId="urn:microsoft.com/office/officeart/2005/8/layout/hierarchy4"/>
    <dgm:cxn modelId="{3F0BA7C0-389C-D444-97DB-BFBD84BFA17A}" srcId="{2050FB2B-005C-4B4C-8C5B-286355E59769}" destId="{6B44CF5A-72FE-0E46-9F9B-1A04DA59117B}" srcOrd="2" destOrd="0" parTransId="{0F66E641-090E-4D49-863F-0028495D4B5D}" sibTransId="{723C9C4B-B486-E14C-AED9-CD1FAAB035F2}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720E2D03-FBB3-BC41-92DB-EE1E3A72EB6E}" type="presOf" srcId="{706F6BFB-1AE5-6745-A20B-EDFA377E9552}" destId="{B14401FE-5679-5346-8293-BB519B120FF7}" srcOrd="0" destOrd="0" presId="urn:microsoft.com/office/officeart/2005/8/layout/hierarchy4"/>
    <dgm:cxn modelId="{E43D8ED1-77E3-8943-9E27-8DD750A3789B}" type="presOf" srcId="{2050FB2B-005C-4B4C-8C5B-286355E59769}" destId="{C22E2300-6861-014F-8984-459DD58884EC}" srcOrd="0" destOrd="0" presId="urn:microsoft.com/office/officeart/2005/8/layout/hierarchy4"/>
    <dgm:cxn modelId="{4DA24A34-E030-8747-B9FB-8FA175AEE96A}" type="presParOf" srcId="{C22E2300-6861-014F-8984-459DD58884EC}" destId="{5F8D2B20-4712-9F40-927B-FE5D57872286}" srcOrd="0" destOrd="0" presId="urn:microsoft.com/office/officeart/2005/8/layout/hierarchy4"/>
    <dgm:cxn modelId="{BDF4B7C8-2616-E343-8595-2E45E8550DE7}" type="presParOf" srcId="{5F8D2B20-4712-9F40-927B-FE5D57872286}" destId="{CD07297D-4D0A-1D46-BC1E-C7583EF780BA}" srcOrd="0" destOrd="0" presId="urn:microsoft.com/office/officeart/2005/8/layout/hierarchy4"/>
    <dgm:cxn modelId="{8C398C76-0130-9F42-9C52-00517234318E}" type="presParOf" srcId="{5F8D2B20-4712-9F40-927B-FE5D57872286}" destId="{5A3E5182-FF69-6944-9FF6-19EC791EC2EF}" srcOrd="1" destOrd="0" presId="urn:microsoft.com/office/officeart/2005/8/layout/hierarchy4"/>
    <dgm:cxn modelId="{C8AC9DA9-204F-164D-B6DF-CD26968DE1CC}" type="presParOf" srcId="{C22E2300-6861-014F-8984-459DD58884EC}" destId="{A676DE4D-F711-A841-8BCA-907D42530C49}" srcOrd="1" destOrd="0" presId="urn:microsoft.com/office/officeart/2005/8/layout/hierarchy4"/>
    <dgm:cxn modelId="{9A7F37C3-0712-9344-AB26-E634D026E33C}" type="presParOf" srcId="{C22E2300-6861-014F-8984-459DD58884EC}" destId="{5759D113-3EF4-3D45-B598-20BC6502569C}" srcOrd="2" destOrd="0" presId="urn:microsoft.com/office/officeart/2005/8/layout/hierarchy4"/>
    <dgm:cxn modelId="{4DB9D975-5363-D346-8F81-99E7EBE66AD9}" type="presParOf" srcId="{5759D113-3EF4-3D45-B598-20BC6502569C}" destId="{86B7D7DF-7BE3-454E-BF22-908FA2D61330}" srcOrd="0" destOrd="0" presId="urn:microsoft.com/office/officeart/2005/8/layout/hierarchy4"/>
    <dgm:cxn modelId="{6B9F2AD9-EA3A-C647-AAF3-80D5721E28FE}" type="presParOf" srcId="{5759D113-3EF4-3D45-B598-20BC6502569C}" destId="{15D92CCA-0943-BF48-BC2A-57E5461E297F}" srcOrd="1" destOrd="0" presId="urn:microsoft.com/office/officeart/2005/8/layout/hierarchy4"/>
    <dgm:cxn modelId="{513B2B0B-9A86-7E45-9C3F-65B3CDAA3C09}" type="presParOf" srcId="{C22E2300-6861-014F-8984-459DD58884EC}" destId="{FD36F42B-B777-6742-80ED-0DEB6FA8541A}" srcOrd="3" destOrd="0" presId="urn:microsoft.com/office/officeart/2005/8/layout/hierarchy4"/>
    <dgm:cxn modelId="{A6E4F3B6-675E-364B-87B1-030D43C690D0}" type="presParOf" srcId="{C22E2300-6861-014F-8984-459DD58884EC}" destId="{747FAF72-49A1-6B43-BEA7-F848A0BDEF95}" srcOrd="4" destOrd="0" presId="urn:microsoft.com/office/officeart/2005/8/layout/hierarchy4"/>
    <dgm:cxn modelId="{90F9F8EA-417D-C54D-93E9-8D2234614382}" type="presParOf" srcId="{747FAF72-49A1-6B43-BEA7-F848A0BDEF95}" destId="{A796522A-3964-6A47-A44A-B0B484A4FD50}" srcOrd="0" destOrd="0" presId="urn:microsoft.com/office/officeart/2005/8/layout/hierarchy4"/>
    <dgm:cxn modelId="{8C0ABEC8-A770-0746-80FD-38A534595C90}" type="presParOf" srcId="{747FAF72-49A1-6B43-BEA7-F848A0BDEF95}" destId="{02A937FE-B798-854D-9C7B-0014FC7A1F6C}" srcOrd="1" destOrd="0" presId="urn:microsoft.com/office/officeart/2005/8/layout/hierarchy4"/>
    <dgm:cxn modelId="{524C26F8-EC7D-4F42-B6E1-BA3096161BC4}" type="presParOf" srcId="{C22E2300-6861-014F-8984-459DD58884EC}" destId="{FADEC4A3-22EC-0542-AD4A-045E5DED1E75}" srcOrd="5" destOrd="0" presId="urn:microsoft.com/office/officeart/2005/8/layout/hierarchy4"/>
    <dgm:cxn modelId="{030221F3-42D4-CA49-99FF-3C73DAE374E7}" type="presParOf" srcId="{C22E2300-6861-014F-8984-459DD58884EC}" destId="{DDB1A76C-CC15-4C41-8358-A23FF8449C7D}" srcOrd="6" destOrd="0" presId="urn:microsoft.com/office/officeart/2005/8/layout/hierarchy4"/>
    <dgm:cxn modelId="{D83A70D0-2A43-EB42-9CF6-A86DB7A109FA}" type="presParOf" srcId="{DDB1A76C-CC15-4C41-8358-A23FF8449C7D}" destId="{B14401FE-5679-5346-8293-BB519B120FF7}" srcOrd="0" destOrd="0" presId="urn:microsoft.com/office/officeart/2005/8/layout/hierarchy4"/>
    <dgm:cxn modelId="{9AA84E23-FC5F-7846-9338-4B1B51C64663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GB" noProof="0" dirty="0" smtClean="0"/>
            <a:t>Decentralisation policy enhancing autonomy and accountability of LA</a:t>
          </a:r>
          <a:endParaRPr lang="en-GB" noProof="0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National urban agenda supportive of LA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National rural development policy supportive of LA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1C954782-B920-0149-AA8C-0B07699F34FA}" type="presOf" srcId="{2050FB2B-005C-4B4C-8C5B-286355E59769}" destId="{C22E2300-6861-014F-8984-459DD58884EC}" srcOrd="0" destOrd="0" presId="urn:microsoft.com/office/officeart/2005/8/layout/hierarchy4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87D25283-392C-944B-A25F-ADA5BAFA5523}" type="presOf" srcId="{5DAB59DF-C38D-D84F-B9AD-41988E8C9527}" destId="{86B7D7DF-7BE3-454E-BF22-908FA2D61330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57ECB717-6E4A-1649-8AD2-4C009D2507F9}" type="presOf" srcId="{415F5F3B-0C01-934E-90C9-9399F3D23CA0}" destId="{CD07297D-4D0A-1D46-BC1E-C7583EF780BA}" srcOrd="0" destOrd="0" presId="urn:microsoft.com/office/officeart/2005/8/layout/hierarchy4"/>
    <dgm:cxn modelId="{FCFB2521-9E40-2945-BCF5-DA9337F38C96}" type="presOf" srcId="{706F6BFB-1AE5-6745-A20B-EDFA377E9552}" destId="{B14401FE-5679-5346-8293-BB519B120FF7}" srcOrd="0" destOrd="0" presId="urn:microsoft.com/office/officeart/2005/8/layout/hierarchy4"/>
    <dgm:cxn modelId="{D25BD318-2799-0946-9F99-3478E3557EF0}" type="presParOf" srcId="{C22E2300-6861-014F-8984-459DD58884EC}" destId="{5F8D2B20-4712-9F40-927B-FE5D57872286}" srcOrd="0" destOrd="0" presId="urn:microsoft.com/office/officeart/2005/8/layout/hierarchy4"/>
    <dgm:cxn modelId="{44AC48C1-F390-BE40-9960-9AA2868EF39C}" type="presParOf" srcId="{5F8D2B20-4712-9F40-927B-FE5D57872286}" destId="{CD07297D-4D0A-1D46-BC1E-C7583EF780BA}" srcOrd="0" destOrd="0" presId="urn:microsoft.com/office/officeart/2005/8/layout/hierarchy4"/>
    <dgm:cxn modelId="{51304BC0-65AB-EF41-AFED-336C56F27E02}" type="presParOf" srcId="{5F8D2B20-4712-9F40-927B-FE5D57872286}" destId="{5A3E5182-FF69-6944-9FF6-19EC791EC2EF}" srcOrd="1" destOrd="0" presId="urn:microsoft.com/office/officeart/2005/8/layout/hierarchy4"/>
    <dgm:cxn modelId="{C12012F6-284C-8142-8F9E-C45F901BF947}" type="presParOf" srcId="{C22E2300-6861-014F-8984-459DD58884EC}" destId="{A676DE4D-F711-A841-8BCA-907D42530C49}" srcOrd="1" destOrd="0" presId="urn:microsoft.com/office/officeart/2005/8/layout/hierarchy4"/>
    <dgm:cxn modelId="{5BB2A6A7-4B67-C54E-BE09-626F94914C30}" type="presParOf" srcId="{C22E2300-6861-014F-8984-459DD58884EC}" destId="{5759D113-3EF4-3D45-B598-20BC6502569C}" srcOrd="2" destOrd="0" presId="urn:microsoft.com/office/officeart/2005/8/layout/hierarchy4"/>
    <dgm:cxn modelId="{87E21C2C-530B-7941-9203-57A7C160813A}" type="presParOf" srcId="{5759D113-3EF4-3D45-B598-20BC6502569C}" destId="{86B7D7DF-7BE3-454E-BF22-908FA2D61330}" srcOrd="0" destOrd="0" presId="urn:microsoft.com/office/officeart/2005/8/layout/hierarchy4"/>
    <dgm:cxn modelId="{5468CD19-7C91-C346-A328-AFE918DF96FB}" type="presParOf" srcId="{5759D113-3EF4-3D45-B598-20BC6502569C}" destId="{15D92CCA-0943-BF48-BC2A-57E5461E297F}" srcOrd="1" destOrd="0" presId="urn:microsoft.com/office/officeart/2005/8/layout/hierarchy4"/>
    <dgm:cxn modelId="{AFDF5762-EF63-8844-A71C-AFA6B79C391C}" type="presParOf" srcId="{C22E2300-6861-014F-8984-459DD58884EC}" destId="{FD36F42B-B777-6742-80ED-0DEB6FA8541A}" srcOrd="3" destOrd="0" presId="urn:microsoft.com/office/officeart/2005/8/layout/hierarchy4"/>
    <dgm:cxn modelId="{73228792-F47E-B040-8615-C4C589CF2E91}" type="presParOf" srcId="{C22E2300-6861-014F-8984-459DD58884EC}" destId="{DDB1A76C-CC15-4C41-8358-A23FF8449C7D}" srcOrd="4" destOrd="0" presId="urn:microsoft.com/office/officeart/2005/8/layout/hierarchy4"/>
    <dgm:cxn modelId="{35FA7736-95D8-B445-A95E-58DDB32D3442}" type="presParOf" srcId="{DDB1A76C-CC15-4C41-8358-A23FF8449C7D}" destId="{B14401FE-5679-5346-8293-BB519B120FF7}" srcOrd="0" destOrd="0" presId="urn:microsoft.com/office/officeart/2005/8/layout/hierarchy4"/>
    <dgm:cxn modelId="{288EB2D0-67CF-AC4F-81CB-C22C5FA9F927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50FB2B-005C-4B4C-8C5B-286355E59769}" type="doc">
      <dgm:prSet loTypeId="urn:microsoft.com/office/officeart/2005/8/layout/hierarchy4" loCatId="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415F5F3B-0C01-934E-90C9-9399F3D23CA0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Effective institutions of inter-governmental cooperation</a:t>
          </a:r>
          <a:endParaRPr lang="en-US" dirty="0"/>
        </a:p>
      </dgm:t>
    </dgm:pt>
    <dgm:pt modelId="{FAAFBF56-3B22-2F4C-8661-ECCDC6B4ED7D}" type="parTrans" cxnId="{983DDB01-6F30-3C40-BA85-44B07794BE16}">
      <dgm:prSet/>
      <dgm:spPr/>
      <dgm:t>
        <a:bodyPr/>
        <a:lstStyle/>
        <a:p>
          <a:endParaRPr lang="en-US"/>
        </a:p>
      </dgm:t>
    </dgm:pt>
    <dgm:pt modelId="{D616A1A0-58B7-484E-A39D-799010F2C1B0}" type="sibTrans" cxnId="{983DDB01-6F30-3C40-BA85-44B07794BE16}">
      <dgm:prSet/>
      <dgm:spPr/>
      <dgm:t>
        <a:bodyPr/>
        <a:lstStyle/>
        <a:p>
          <a:endParaRPr lang="en-US"/>
        </a:p>
      </dgm:t>
    </dgm:pt>
    <dgm:pt modelId="{5DAB59DF-C38D-D84F-B9AD-41988E8C9527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Local leadership &amp; administrative capacity development</a:t>
          </a:r>
          <a:endParaRPr lang="en-US" dirty="0"/>
        </a:p>
      </dgm:t>
    </dgm:pt>
    <dgm:pt modelId="{A5E352AD-3DB7-AE4C-AF62-103EFA4EB945}" type="parTrans" cxnId="{B2490DFA-EF2D-B04C-B828-CD962BDBD4D9}">
      <dgm:prSet/>
      <dgm:spPr/>
      <dgm:t>
        <a:bodyPr/>
        <a:lstStyle/>
        <a:p>
          <a:endParaRPr lang="en-US"/>
        </a:p>
      </dgm:t>
    </dgm:pt>
    <dgm:pt modelId="{D137CA65-F58F-F540-A224-F02FC983F6B0}" type="sibTrans" cxnId="{B2490DFA-EF2D-B04C-B828-CD962BDBD4D9}">
      <dgm:prSet/>
      <dgm:spPr/>
      <dgm:t>
        <a:bodyPr/>
        <a:lstStyle/>
        <a:p>
          <a:endParaRPr lang="en-US"/>
        </a:p>
      </dgm:t>
    </dgm:pt>
    <dgm:pt modelId="{706F6BFB-1AE5-6745-A20B-EDFA377E9552}">
      <dgm:prSet/>
      <dgm:spPr>
        <a:solidFill>
          <a:srgbClr val="165AA2"/>
        </a:solidFill>
      </dgm:spPr>
      <dgm:t>
        <a:bodyPr/>
        <a:lstStyle/>
        <a:p>
          <a:r>
            <a:rPr lang="en-US" dirty="0" smtClean="0"/>
            <a:t>Active citizenship &amp; Public-Private Partnership</a:t>
          </a:r>
          <a:endParaRPr lang="en-US" dirty="0"/>
        </a:p>
      </dgm:t>
    </dgm:pt>
    <dgm:pt modelId="{31617DB7-7E87-D543-B34C-8F40883C8137}" type="parTrans" cxnId="{A27C9AAD-6EAE-5944-86F1-95E0A617492D}">
      <dgm:prSet/>
      <dgm:spPr/>
      <dgm:t>
        <a:bodyPr/>
        <a:lstStyle/>
        <a:p>
          <a:endParaRPr lang="en-US"/>
        </a:p>
      </dgm:t>
    </dgm:pt>
    <dgm:pt modelId="{74EC8AAA-E0AA-EA41-BE5B-78C6807C23C6}" type="sibTrans" cxnId="{A27C9AAD-6EAE-5944-86F1-95E0A617492D}">
      <dgm:prSet/>
      <dgm:spPr/>
      <dgm:t>
        <a:bodyPr/>
        <a:lstStyle/>
        <a:p>
          <a:endParaRPr lang="en-US"/>
        </a:p>
      </dgm:t>
    </dgm:pt>
    <dgm:pt modelId="{C22E2300-6861-014F-8984-459DD58884EC}" type="pres">
      <dgm:prSet presAssocID="{2050FB2B-005C-4B4C-8C5B-286355E5976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F8D2B20-4712-9F40-927B-FE5D57872286}" type="pres">
      <dgm:prSet presAssocID="{415F5F3B-0C01-934E-90C9-9399F3D23CA0}" presName="vertOne" presStyleCnt="0"/>
      <dgm:spPr/>
    </dgm:pt>
    <dgm:pt modelId="{CD07297D-4D0A-1D46-BC1E-C7583EF780BA}" type="pres">
      <dgm:prSet presAssocID="{415F5F3B-0C01-934E-90C9-9399F3D23CA0}" presName="txOne" presStyleLbl="node0" presStyleIdx="0" presStyleCnt="3" custScaleX="93985" custLinFactNeighborX="2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3E5182-FF69-6944-9FF6-19EC791EC2EF}" type="pres">
      <dgm:prSet presAssocID="{415F5F3B-0C01-934E-90C9-9399F3D23CA0}" presName="horzOne" presStyleCnt="0"/>
      <dgm:spPr/>
    </dgm:pt>
    <dgm:pt modelId="{A676DE4D-F711-A841-8BCA-907D42530C49}" type="pres">
      <dgm:prSet presAssocID="{D616A1A0-58B7-484E-A39D-799010F2C1B0}" presName="sibSpaceOne" presStyleCnt="0"/>
      <dgm:spPr/>
    </dgm:pt>
    <dgm:pt modelId="{5759D113-3EF4-3D45-B598-20BC6502569C}" type="pres">
      <dgm:prSet presAssocID="{5DAB59DF-C38D-D84F-B9AD-41988E8C9527}" presName="vertOne" presStyleCnt="0"/>
      <dgm:spPr/>
    </dgm:pt>
    <dgm:pt modelId="{86B7D7DF-7BE3-454E-BF22-908FA2D61330}" type="pres">
      <dgm:prSet presAssocID="{5DAB59DF-C38D-D84F-B9AD-41988E8C9527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D92CCA-0943-BF48-BC2A-57E5461E297F}" type="pres">
      <dgm:prSet presAssocID="{5DAB59DF-C38D-D84F-B9AD-41988E8C9527}" presName="horzOne" presStyleCnt="0"/>
      <dgm:spPr/>
    </dgm:pt>
    <dgm:pt modelId="{FD36F42B-B777-6742-80ED-0DEB6FA8541A}" type="pres">
      <dgm:prSet presAssocID="{D137CA65-F58F-F540-A224-F02FC983F6B0}" presName="sibSpaceOne" presStyleCnt="0"/>
      <dgm:spPr/>
    </dgm:pt>
    <dgm:pt modelId="{DDB1A76C-CC15-4C41-8358-A23FF8449C7D}" type="pres">
      <dgm:prSet presAssocID="{706F6BFB-1AE5-6745-A20B-EDFA377E9552}" presName="vertOne" presStyleCnt="0"/>
      <dgm:spPr/>
    </dgm:pt>
    <dgm:pt modelId="{B14401FE-5679-5346-8293-BB519B120FF7}" type="pres">
      <dgm:prSet presAssocID="{706F6BFB-1AE5-6745-A20B-EDFA377E9552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21D1187-DF14-474C-9E27-512ECAF3E756}" type="pres">
      <dgm:prSet presAssocID="{706F6BFB-1AE5-6745-A20B-EDFA377E9552}" presName="horzOne" presStyleCnt="0"/>
      <dgm:spPr/>
    </dgm:pt>
  </dgm:ptLst>
  <dgm:cxnLst>
    <dgm:cxn modelId="{652CEC49-2F4F-9745-8140-E0255348A0FF}" type="presOf" srcId="{2050FB2B-005C-4B4C-8C5B-286355E59769}" destId="{C22E2300-6861-014F-8984-459DD58884EC}" srcOrd="0" destOrd="0" presId="urn:microsoft.com/office/officeart/2005/8/layout/hierarchy4"/>
    <dgm:cxn modelId="{ED460ADA-FA27-504D-9A1A-0E142AA449C0}" type="presOf" srcId="{5DAB59DF-C38D-D84F-B9AD-41988E8C9527}" destId="{86B7D7DF-7BE3-454E-BF22-908FA2D61330}" srcOrd="0" destOrd="0" presId="urn:microsoft.com/office/officeart/2005/8/layout/hierarchy4"/>
    <dgm:cxn modelId="{CA429EFF-4A87-0D40-9192-F2B5537E5D2F}" type="presOf" srcId="{415F5F3B-0C01-934E-90C9-9399F3D23CA0}" destId="{CD07297D-4D0A-1D46-BC1E-C7583EF780BA}" srcOrd="0" destOrd="0" presId="urn:microsoft.com/office/officeart/2005/8/layout/hierarchy4"/>
    <dgm:cxn modelId="{983DDB01-6F30-3C40-BA85-44B07794BE16}" srcId="{2050FB2B-005C-4B4C-8C5B-286355E59769}" destId="{415F5F3B-0C01-934E-90C9-9399F3D23CA0}" srcOrd="0" destOrd="0" parTransId="{FAAFBF56-3B22-2F4C-8661-ECCDC6B4ED7D}" sibTransId="{D616A1A0-58B7-484E-A39D-799010F2C1B0}"/>
    <dgm:cxn modelId="{A27C9AAD-6EAE-5944-86F1-95E0A617492D}" srcId="{2050FB2B-005C-4B4C-8C5B-286355E59769}" destId="{706F6BFB-1AE5-6745-A20B-EDFA377E9552}" srcOrd="2" destOrd="0" parTransId="{31617DB7-7E87-D543-B34C-8F40883C8137}" sibTransId="{74EC8AAA-E0AA-EA41-BE5B-78C6807C23C6}"/>
    <dgm:cxn modelId="{B2490DFA-EF2D-B04C-B828-CD962BDBD4D9}" srcId="{2050FB2B-005C-4B4C-8C5B-286355E59769}" destId="{5DAB59DF-C38D-D84F-B9AD-41988E8C9527}" srcOrd="1" destOrd="0" parTransId="{A5E352AD-3DB7-AE4C-AF62-103EFA4EB945}" sibTransId="{D137CA65-F58F-F540-A224-F02FC983F6B0}"/>
    <dgm:cxn modelId="{D40E6853-C39E-654E-8C2D-1214C625377F}" type="presOf" srcId="{706F6BFB-1AE5-6745-A20B-EDFA377E9552}" destId="{B14401FE-5679-5346-8293-BB519B120FF7}" srcOrd="0" destOrd="0" presId="urn:microsoft.com/office/officeart/2005/8/layout/hierarchy4"/>
    <dgm:cxn modelId="{667FC152-5335-944D-B6F4-59A115A46140}" type="presParOf" srcId="{C22E2300-6861-014F-8984-459DD58884EC}" destId="{5F8D2B20-4712-9F40-927B-FE5D57872286}" srcOrd="0" destOrd="0" presId="urn:microsoft.com/office/officeart/2005/8/layout/hierarchy4"/>
    <dgm:cxn modelId="{53EEA6E3-8969-2349-BEB5-6D74ED64E95A}" type="presParOf" srcId="{5F8D2B20-4712-9F40-927B-FE5D57872286}" destId="{CD07297D-4D0A-1D46-BC1E-C7583EF780BA}" srcOrd="0" destOrd="0" presId="urn:microsoft.com/office/officeart/2005/8/layout/hierarchy4"/>
    <dgm:cxn modelId="{04C166F5-7B75-9645-BB63-A7B17F73C9DA}" type="presParOf" srcId="{5F8D2B20-4712-9F40-927B-FE5D57872286}" destId="{5A3E5182-FF69-6944-9FF6-19EC791EC2EF}" srcOrd="1" destOrd="0" presId="urn:microsoft.com/office/officeart/2005/8/layout/hierarchy4"/>
    <dgm:cxn modelId="{FB89D50E-679D-CC44-A2CB-08A8FFB04F3F}" type="presParOf" srcId="{C22E2300-6861-014F-8984-459DD58884EC}" destId="{A676DE4D-F711-A841-8BCA-907D42530C49}" srcOrd="1" destOrd="0" presId="urn:microsoft.com/office/officeart/2005/8/layout/hierarchy4"/>
    <dgm:cxn modelId="{46746BAB-9D9F-774A-B4BC-F52F885520D5}" type="presParOf" srcId="{C22E2300-6861-014F-8984-459DD58884EC}" destId="{5759D113-3EF4-3D45-B598-20BC6502569C}" srcOrd="2" destOrd="0" presId="urn:microsoft.com/office/officeart/2005/8/layout/hierarchy4"/>
    <dgm:cxn modelId="{31917A7B-66CD-DB4C-A0E7-DA23B3419A92}" type="presParOf" srcId="{5759D113-3EF4-3D45-B598-20BC6502569C}" destId="{86B7D7DF-7BE3-454E-BF22-908FA2D61330}" srcOrd="0" destOrd="0" presId="urn:microsoft.com/office/officeart/2005/8/layout/hierarchy4"/>
    <dgm:cxn modelId="{BA6796FF-30B4-BD49-86D7-37F036764D8D}" type="presParOf" srcId="{5759D113-3EF4-3D45-B598-20BC6502569C}" destId="{15D92CCA-0943-BF48-BC2A-57E5461E297F}" srcOrd="1" destOrd="0" presId="urn:microsoft.com/office/officeart/2005/8/layout/hierarchy4"/>
    <dgm:cxn modelId="{5625EA01-0FBC-4D46-90CF-F7C5163FAEB1}" type="presParOf" srcId="{C22E2300-6861-014F-8984-459DD58884EC}" destId="{FD36F42B-B777-6742-80ED-0DEB6FA8541A}" srcOrd="3" destOrd="0" presId="urn:microsoft.com/office/officeart/2005/8/layout/hierarchy4"/>
    <dgm:cxn modelId="{4245307C-5F8C-1649-9194-EC87D262EF3F}" type="presParOf" srcId="{C22E2300-6861-014F-8984-459DD58884EC}" destId="{DDB1A76C-CC15-4C41-8358-A23FF8449C7D}" srcOrd="4" destOrd="0" presId="urn:microsoft.com/office/officeart/2005/8/layout/hierarchy4"/>
    <dgm:cxn modelId="{681C9E7E-198B-BA40-ADC6-C0F23BB04439}" type="presParOf" srcId="{DDB1A76C-CC15-4C41-8358-A23FF8449C7D}" destId="{B14401FE-5679-5346-8293-BB519B120FF7}" srcOrd="0" destOrd="0" presId="urn:microsoft.com/office/officeart/2005/8/layout/hierarchy4"/>
    <dgm:cxn modelId="{C2C0FE97-A699-944A-91C9-33C610738455}" type="presParOf" srcId="{DDB1A76C-CC15-4C41-8358-A23FF8449C7D}" destId="{021D1187-DF14-474C-9E27-512ECAF3E75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34206" y="0"/>
          <a:ext cx="138127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Comprehensive scope of local development </a:t>
          </a:r>
          <a:endParaRPr lang="en-US" sz="1200" kern="1200" dirty="0"/>
        </a:p>
      </dsp:txBody>
      <dsp:txXfrm>
        <a:off x="72075" y="37869"/>
        <a:ext cx="1305538" cy="1217200"/>
      </dsp:txXfrm>
    </dsp:sp>
    <dsp:sp modelId="{86B7D7DF-7BE3-454E-BF22-908FA2D61330}">
      <dsp:nvSpPr>
        <dsp:cNvPr id="0" name=""/>
        <dsp:cNvSpPr/>
      </dsp:nvSpPr>
      <dsp:spPr>
        <a:xfrm>
          <a:off x="1630747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systems of local development planning</a:t>
          </a:r>
          <a:endParaRPr lang="en-US" sz="1200" kern="1200" dirty="0"/>
        </a:p>
      </dsp:txBody>
      <dsp:txXfrm>
        <a:off x="1668616" y="37869"/>
        <a:ext cx="1393939" cy="1217200"/>
      </dsp:txXfrm>
    </dsp:sp>
    <dsp:sp modelId="{B14401FE-5679-5346-8293-BB519B120FF7}">
      <dsp:nvSpPr>
        <dsp:cNvPr id="0" name=""/>
        <dsp:cNvSpPr/>
      </dsp:nvSpPr>
      <dsp:spPr>
        <a:xfrm>
          <a:off x="5066339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institutions &amp; capacity for local development implementation</a:t>
          </a:r>
          <a:endParaRPr lang="en-US" sz="1200" kern="1200" dirty="0"/>
        </a:p>
      </dsp:txBody>
      <dsp:txXfrm>
        <a:off x="5104208" y="37869"/>
        <a:ext cx="1393939" cy="1217200"/>
      </dsp:txXfrm>
    </dsp:sp>
    <dsp:sp modelId="{B340F068-D6DD-6742-9C2E-770891879C5C}">
      <dsp:nvSpPr>
        <dsp:cNvPr id="0" name=""/>
        <dsp:cNvSpPr/>
      </dsp:nvSpPr>
      <dsp:spPr>
        <a:xfrm>
          <a:off x="3338145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Enhanced &amp; diversified instruments of local development financing </a:t>
          </a:r>
          <a:endParaRPr lang="en-US" sz="1200" kern="1200" dirty="0"/>
        </a:p>
      </dsp:txBody>
      <dsp:txXfrm>
        <a:off x="3376014" y="37869"/>
        <a:ext cx="1393939" cy="1217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677" y="0"/>
          <a:ext cx="105399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noProof="0" dirty="0" smtClean="0"/>
            <a:t>Decentralisation policy enhancing autonomy and accountability of LA</a:t>
          </a:r>
          <a:endParaRPr lang="en-US" sz="900" kern="1200" dirty="0"/>
        </a:p>
      </dsp:txBody>
      <dsp:txXfrm>
        <a:off x="55547" y="30870"/>
        <a:ext cx="992256" cy="1231198"/>
      </dsp:txXfrm>
    </dsp:sp>
    <dsp:sp modelId="{86B7D7DF-7BE3-454E-BF22-908FA2D61330}">
      <dsp:nvSpPr>
        <dsp:cNvPr id="0" name=""/>
        <dsp:cNvSpPr/>
      </dsp:nvSpPr>
      <dsp:spPr>
        <a:xfrm>
          <a:off x="1242932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 urban agenda supportive of LA</a:t>
          </a:r>
          <a:endParaRPr lang="en-US" sz="900" kern="1200" dirty="0"/>
        </a:p>
      </dsp:txBody>
      <dsp:txXfrm>
        <a:off x="1275778" y="32846"/>
        <a:ext cx="1055759" cy="1227246"/>
      </dsp:txXfrm>
    </dsp:sp>
    <dsp:sp modelId="{B14401FE-5679-5346-8293-BB519B120FF7}">
      <dsp:nvSpPr>
        <dsp:cNvPr id="0" name=""/>
        <dsp:cNvSpPr/>
      </dsp:nvSpPr>
      <dsp:spPr>
        <a:xfrm>
          <a:off x="2553321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 rural development policy supportive of LA</a:t>
          </a:r>
          <a:endParaRPr lang="en-US" sz="900" kern="1200" dirty="0"/>
        </a:p>
      </dsp:txBody>
      <dsp:txXfrm>
        <a:off x="2586167" y="32846"/>
        <a:ext cx="1055759" cy="1227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561" y="0"/>
          <a:ext cx="104903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Effective institutions of inter-governmental cooperation</a:t>
          </a:r>
          <a:endParaRPr lang="en-US" sz="1000" kern="1200" dirty="0"/>
        </a:p>
      </dsp:txBody>
      <dsp:txXfrm>
        <a:off x="55286" y="30725"/>
        <a:ext cx="987586" cy="1231488"/>
      </dsp:txXfrm>
    </dsp:sp>
    <dsp:sp modelId="{86B7D7DF-7BE3-454E-BF22-908FA2D61330}">
      <dsp:nvSpPr>
        <dsp:cNvPr id="0" name=""/>
        <dsp:cNvSpPr/>
      </dsp:nvSpPr>
      <dsp:spPr>
        <a:xfrm>
          <a:off x="1237084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Local leadership &amp; administrative capacity development</a:t>
          </a:r>
          <a:endParaRPr lang="en-US" sz="1000" kern="1200" dirty="0"/>
        </a:p>
      </dsp:txBody>
      <dsp:txXfrm>
        <a:off x="1269776" y="32692"/>
        <a:ext cx="1050790" cy="1227554"/>
      </dsp:txXfrm>
    </dsp:sp>
    <dsp:sp modelId="{B14401FE-5679-5346-8293-BB519B120FF7}">
      <dsp:nvSpPr>
        <dsp:cNvPr id="0" name=""/>
        <dsp:cNvSpPr/>
      </dsp:nvSpPr>
      <dsp:spPr>
        <a:xfrm>
          <a:off x="2540776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Active Citizenship &amp; Public-Private Partnership</a:t>
          </a:r>
          <a:endParaRPr lang="en-US" sz="1000" kern="1200" dirty="0"/>
        </a:p>
      </dsp:txBody>
      <dsp:txXfrm>
        <a:off x="2573468" y="32692"/>
        <a:ext cx="1050790" cy="12275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7" y="0"/>
          <a:ext cx="138127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solidFill>
            <a:srgbClr val="BDDEFF"/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Comprehensive scope of local development </a:t>
          </a:r>
          <a:endParaRPr lang="en-US" sz="1200" kern="1200" dirty="0"/>
        </a:p>
      </dsp:txBody>
      <dsp:txXfrm>
        <a:off x="37876" y="37869"/>
        <a:ext cx="1305538" cy="1217200"/>
      </dsp:txXfrm>
    </dsp:sp>
    <dsp:sp modelId="{86B7D7DF-7BE3-454E-BF22-908FA2D61330}">
      <dsp:nvSpPr>
        <dsp:cNvPr id="0" name=""/>
        <dsp:cNvSpPr/>
      </dsp:nvSpPr>
      <dsp:spPr>
        <a:xfrm>
          <a:off x="1630747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systems of local development planning</a:t>
          </a:r>
          <a:endParaRPr lang="en-US" sz="1200" kern="1200" dirty="0"/>
        </a:p>
      </dsp:txBody>
      <dsp:txXfrm>
        <a:off x="1668616" y="37869"/>
        <a:ext cx="1393939" cy="1217200"/>
      </dsp:txXfrm>
    </dsp:sp>
    <dsp:sp modelId="{A796522A-3964-6A47-A44A-B0B484A4FD50}">
      <dsp:nvSpPr>
        <dsp:cNvPr id="0" name=""/>
        <dsp:cNvSpPr/>
      </dsp:nvSpPr>
      <dsp:spPr>
        <a:xfrm>
          <a:off x="3347330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Enhanced &amp; diversified instruments of local development financing </a:t>
          </a:r>
          <a:endParaRPr lang="en-US" sz="1200" kern="1200" dirty="0"/>
        </a:p>
      </dsp:txBody>
      <dsp:txXfrm>
        <a:off x="3385199" y="37869"/>
        <a:ext cx="1393939" cy="1217200"/>
      </dsp:txXfrm>
    </dsp:sp>
    <dsp:sp modelId="{B14401FE-5679-5346-8293-BB519B120FF7}">
      <dsp:nvSpPr>
        <dsp:cNvPr id="0" name=""/>
        <dsp:cNvSpPr/>
      </dsp:nvSpPr>
      <dsp:spPr>
        <a:xfrm>
          <a:off x="5063914" y="0"/>
          <a:ext cx="1469677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solidFill>
            <a:srgbClr val="BDDEFF"/>
          </a:solidFill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Improved institutions &amp; capacity for local development implementation</a:t>
          </a:r>
          <a:endParaRPr lang="en-US" sz="1200" kern="1200" dirty="0"/>
        </a:p>
      </dsp:txBody>
      <dsp:txXfrm>
        <a:off x="5101783" y="37869"/>
        <a:ext cx="1393939" cy="12172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677" y="0"/>
          <a:ext cx="105399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900" kern="1200" noProof="0" dirty="0" smtClean="0"/>
            <a:t>Decentralisation policy enhancing autonomy and accountability of LA</a:t>
          </a:r>
          <a:endParaRPr lang="en-GB" sz="900" kern="1200" noProof="0" dirty="0"/>
        </a:p>
      </dsp:txBody>
      <dsp:txXfrm>
        <a:off x="55547" y="30870"/>
        <a:ext cx="992256" cy="1231198"/>
      </dsp:txXfrm>
    </dsp:sp>
    <dsp:sp modelId="{86B7D7DF-7BE3-454E-BF22-908FA2D61330}">
      <dsp:nvSpPr>
        <dsp:cNvPr id="0" name=""/>
        <dsp:cNvSpPr/>
      </dsp:nvSpPr>
      <dsp:spPr>
        <a:xfrm>
          <a:off x="1242932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 urban agenda supportive of LA</a:t>
          </a:r>
          <a:endParaRPr lang="en-US" sz="900" kern="1200" dirty="0"/>
        </a:p>
      </dsp:txBody>
      <dsp:txXfrm>
        <a:off x="1275778" y="32846"/>
        <a:ext cx="1055759" cy="1227246"/>
      </dsp:txXfrm>
    </dsp:sp>
    <dsp:sp modelId="{B14401FE-5679-5346-8293-BB519B120FF7}">
      <dsp:nvSpPr>
        <dsp:cNvPr id="0" name=""/>
        <dsp:cNvSpPr/>
      </dsp:nvSpPr>
      <dsp:spPr>
        <a:xfrm>
          <a:off x="2552788" y="0"/>
          <a:ext cx="1121451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National rural development policy supportive of LA</a:t>
          </a:r>
          <a:endParaRPr lang="en-US" sz="900" kern="1200" dirty="0"/>
        </a:p>
      </dsp:txBody>
      <dsp:txXfrm>
        <a:off x="2585634" y="32846"/>
        <a:ext cx="1055759" cy="12272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07297D-4D0A-1D46-BC1E-C7583EF780BA}">
      <dsp:nvSpPr>
        <dsp:cNvPr id="0" name=""/>
        <dsp:cNvSpPr/>
      </dsp:nvSpPr>
      <dsp:spPr>
        <a:xfrm>
          <a:off x="24561" y="0"/>
          <a:ext cx="1049036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Effective institutions of inter-governmental cooperation</a:t>
          </a:r>
          <a:endParaRPr lang="en-US" sz="1000" kern="1200" dirty="0"/>
        </a:p>
      </dsp:txBody>
      <dsp:txXfrm>
        <a:off x="55286" y="30725"/>
        <a:ext cx="987586" cy="1231488"/>
      </dsp:txXfrm>
    </dsp:sp>
    <dsp:sp modelId="{86B7D7DF-7BE3-454E-BF22-908FA2D61330}">
      <dsp:nvSpPr>
        <dsp:cNvPr id="0" name=""/>
        <dsp:cNvSpPr/>
      </dsp:nvSpPr>
      <dsp:spPr>
        <a:xfrm>
          <a:off x="1237084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Local leadership &amp; administrative capacity development</a:t>
          </a:r>
          <a:endParaRPr lang="en-US" sz="1000" kern="1200" dirty="0"/>
        </a:p>
      </dsp:txBody>
      <dsp:txXfrm>
        <a:off x="1269776" y="32692"/>
        <a:ext cx="1050790" cy="1227554"/>
      </dsp:txXfrm>
    </dsp:sp>
    <dsp:sp modelId="{B14401FE-5679-5346-8293-BB519B120FF7}">
      <dsp:nvSpPr>
        <dsp:cNvPr id="0" name=""/>
        <dsp:cNvSpPr/>
      </dsp:nvSpPr>
      <dsp:spPr>
        <a:xfrm>
          <a:off x="2540776" y="0"/>
          <a:ext cx="1116174" cy="1292938"/>
        </a:xfrm>
        <a:prstGeom prst="roundRect">
          <a:avLst>
            <a:gd name="adj" fmla="val 10000"/>
          </a:avLst>
        </a:prstGeom>
        <a:solidFill>
          <a:srgbClr val="165AA2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Active citizenship &amp; Public-Private Partnership</a:t>
          </a:r>
          <a:endParaRPr lang="en-US" sz="1000" kern="1200" dirty="0"/>
        </a:p>
      </dsp:txBody>
      <dsp:txXfrm>
        <a:off x="2573468" y="32692"/>
        <a:ext cx="1050790" cy="1227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251C1AC6-01DD-4022-98F2-D6FF68488B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9907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BA06BE3-D17D-4EE0-80B2-A9EE4B669E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7055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1687" indent="-28526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1057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597480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3902" indent="-228211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0325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66748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3171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79593" indent="-228211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8D73627B-512A-6A44-963D-DDACD8F0963B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B32BAF2-76BC-4CE6-B519-AA798B3BD91F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512FB-1AFE-4BC3-9BEE-2C45EA389C5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2346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1EA91-40DB-409B-8B6C-659045B502F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4627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7F530-0EA4-4F4D-A671-DA5E845929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959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D55F3-31E1-4BCC-BE1D-C55E1EE4BB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9450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609844-D10A-4E9A-A356-695CEC7A8E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954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6B781-FCB3-46DB-919F-436C100A27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6597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839E4-6B23-4717-AC5A-E7B346C135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631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C6581-AD07-420E-B7D4-043351E60C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3747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4AD5E-867C-4D94-B934-FB76B389DB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0589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5D21A-8389-4F51-920A-51D977A13B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083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276FFF7F-E619-4C56-A446-3CEED36832B2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7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Relationship Id="rId9" Type="http://schemas.openxmlformats.org/officeDocument/2006/relationships/diagramQuickStyle" Target="../diagrams/quickStyle2.xml"/><Relationship Id="rId10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1" Type="http://schemas.microsoft.com/office/2007/relationships/diagramDrawing" Target="../diagrams/drawing5.xml"/><Relationship Id="rId12" Type="http://schemas.openxmlformats.org/officeDocument/2006/relationships/diagramData" Target="../diagrams/data6.xml"/><Relationship Id="rId13" Type="http://schemas.openxmlformats.org/officeDocument/2006/relationships/diagramLayout" Target="../diagrams/layout6.xml"/><Relationship Id="rId14" Type="http://schemas.openxmlformats.org/officeDocument/2006/relationships/diagramQuickStyle" Target="../diagrams/quickStyle6.xml"/><Relationship Id="rId15" Type="http://schemas.openxmlformats.org/officeDocument/2006/relationships/diagramColors" Target="../diagrams/colors6.xml"/><Relationship Id="rId16" Type="http://schemas.microsoft.com/office/2007/relationships/diagramDrawing" Target="../diagrams/drawing6.xml"/><Relationship Id="rId1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4.xml"/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7" Type="http://schemas.openxmlformats.org/officeDocument/2006/relationships/diagramData" Target="../diagrams/data5.xml"/><Relationship Id="rId8" Type="http://schemas.openxmlformats.org/officeDocument/2006/relationships/diagramLayout" Target="../diagrams/layout5.xml"/><Relationship Id="rId9" Type="http://schemas.openxmlformats.org/officeDocument/2006/relationships/diagramQuickStyle" Target="../diagrams/quickStyle5.xml"/><Relationship Id="rId10" Type="http://schemas.openxmlformats.org/officeDocument/2006/relationships/diagramColors" Target="../diagrams/colors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836613"/>
            <a:ext cx="8863013" cy="3959225"/>
          </a:xfrm>
        </p:spPr>
        <p:txBody>
          <a:bodyPr/>
          <a:lstStyle/>
          <a:p>
            <a:pPr indent="0" algn="ctr" eaLnBrk="1" hangingPunct="1"/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8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>Part II.1.</a:t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</a:rPr>
              <a:t>Supporting local development through territorial approach using the Thematic Program CSO-LA</a:t>
            </a:r>
            <a:br>
              <a:rPr lang="en-US" sz="3200" dirty="0">
                <a:latin typeface="Verdana" charset="0"/>
                <a:ea typeface="MS PGothic" charset="0"/>
              </a:rPr>
            </a:br>
            <a:r>
              <a:rPr lang="en-US" sz="3200" dirty="0">
                <a:latin typeface="Verdana" charset="0"/>
                <a:ea typeface="MS PGothic" charset="0"/>
              </a:rPr>
              <a:t/>
            </a:r>
            <a:br>
              <a:rPr lang="en-US" sz="3200" dirty="0">
                <a:latin typeface="Verdana" charset="0"/>
                <a:ea typeface="MS PGothic" charset="0"/>
              </a:rPr>
            </a:br>
            <a:r>
              <a:rPr lang="en-US" sz="3200">
                <a:latin typeface="Verdana" charset="0"/>
                <a:ea typeface="MS PGothic" charset="0"/>
              </a:rPr>
              <a:t>Session </a:t>
            </a:r>
            <a:r>
              <a:rPr lang="en-US" sz="3200" smtClean="0">
                <a:latin typeface="Verdana" charset="0"/>
                <a:ea typeface="MS PGothic" charset="0"/>
              </a:rPr>
              <a:t>3.1</a:t>
            </a:r>
            <a:r>
              <a:rPr lang="en-US" sz="3200" dirty="0">
                <a:latin typeface="Verdana" charset="0"/>
                <a:ea typeface="MS PGothic" charset="0"/>
              </a:rPr>
              <a:t>. Framing the topic</a:t>
            </a: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Jorge Rodriguez Bilbao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“Civil Society &amp; Local Authorities"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European Commission-DG DEVCO B2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0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Workshop on Decentralization reforms, Local Governance, Local and Territorial development </a:t>
            </a:r>
            <a:br>
              <a:rPr lang="en-GB" sz="2000" dirty="0">
                <a:latin typeface="Verdana" charset="0"/>
                <a:ea typeface="MS PGothic" charset="0"/>
              </a:rPr>
            </a:br>
            <a:r>
              <a:rPr lang="en-GB" sz="2000" dirty="0">
                <a:latin typeface="Verdana" charset="0"/>
                <a:ea typeface="MS PGothic" charset="0"/>
              </a:rPr>
              <a:t>13 to 17 April 2005 </a:t>
            </a:r>
            <a:r>
              <a:rPr lang="en-GB" sz="3600" dirty="0">
                <a:latin typeface="Verdana" charset="0"/>
                <a:ea typeface="MS PGothic" charset="0"/>
              </a:rPr>
              <a:t/>
            </a:r>
            <a:br>
              <a:rPr lang="en-GB" sz="3600" dirty="0">
                <a:latin typeface="Verdana" charset="0"/>
                <a:ea typeface="MS PGothic" charset="0"/>
              </a:rPr>
            </a:br>
            <a:endParaRPr lang="en-GB" sz="1400" b="0" dirty="0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06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429167"/>
              </p:ext>
            </p:extLst>
          </p:nvPr>
        </p:nvGraphicFramePr>
        <p:xfrm>
          <a:off x="1187624" y="2132856"/>
          <a:ext cx="6761468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1468"/>
              </a:tblGrid>
              <a:tr h="2088232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Improved Local Development Management System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44645154"/>
              </p:ext>
            </p:extLst>
          </p:nvPr>
        </p:nvGraphicFramePr>
        <p:xfrm>
          <a:off x="1305857" y="2665967"/>
          <a:ext cx="6536157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597238"/>
              </p:ext>
            </p:extLst>
          </p:nvPr>
        </p:nvGraphicFramePr>
        <p:xfrm>
          <a:off x="449790" y="4641302"/>
          <a:ext cx="3910784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784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National Level Policies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498358447"/>
              </p:ext>
            </p:extLst>
          </p:nvPr>
        </p:nvGraphicFramePr>
        <p:xfrm>
          <a:off x="550938" y="5158342"/>
          <a:ext cx="3674773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473883"/>
              </p:ext>
            </p:extLst>
          </p:nvPr>
        </p:nvGraphicFramePr>
        <p:xfrm>
          <a:off x="4608706" y="4641302"/>
          <a:ext cx="4078726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726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Sub-National</a:t>
                      </a:r>
                      <a:r>
                        <a:rPr lang="en-US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level institutions &amp; capacity</a:t>
                      </a:r>
                      <a:endParaRPr lang="en-US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1465331314"/>
              </p:ext>
            </p:extLst>
          </p:nvPr>
        </p:nvGraphicFramePr>
        <p:xfrm>
          <a:off x="4821835" y="5180818"/>
          <a:ext cx="3657481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95536" y="1700808"/>
            <a:ext cx="8603287" cy="3737051"/>
            <a:chOff x="278877" y="1556039"/>
            <a:chExt cx="8603287" cy="3737051"/>
          </a:xfrm>
        </p:grpSpPr>
        <p:sp>
          <p:nvSpPr>
            <p:cNvPr id="12" name="Up Arrow 11"/>
            <p:cNvSpPr/>
            <p:nvPr/>
          </p:nvSpPr>
          <p:spPr>
            <a:xfrm>
              <a:off x="4311325" y="1556039"/>
              <a:ext cx="271819" cy="485913"/>
            </a:xfrm>
            <a:prstGeom prst="upArrow">
              <a:avLst>
                <a:gd name="adj1" fmla="val 50000"/>
                <a:gd name="adj2" fmla="val 46914"/>
              </a:avLst>
            </a:prstGeom>
            <a:solidFill>
              <a:schemeClr val="accent5"/>
            </a:solidFill>
            <a:ln>
              <a:solidFill>
                <a:srgbClr val="BDDE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Up Arrow 12"/>
            <p:cNvSpPr/>
            <p:nvPr/>
          </p:nvSpPr>
          <p:spPr>
            <a:xfrm>
              <a:off x="2295101" y="4004311"/>
              <a:ext cx="244556" cy="485913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Up Arrow 14"/>
            <p:cNvSpPr/>
            <p:nvPr/>
          </p:nvSpPr>
          <p:spPr>
            <a:xfrm>
              <a:off x="6543573" y="4004311"/>
              <a:ext cx="244556" cy="485913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urved Left Arrow 17"/>
            <p:cNvSpPr/>
            <p:nvPr/>
          </p:nvSpPr>
          <p:spPr>
            <a:xfrm rot="11728659">
              <a:off x="278877" y="3075203"/>
              <a:ext cx="544123" cy="2079981"/>
            </a:xfrm>
            <a:prstGeom prst="curvedLef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Curved Right Arrow 18"/>
            <p:cNvSpPr/>
            <p:nvPr/>
          </p:nvSpPr>
          <p:spPr>
            <a:xfrm rot="9935882">
              <a:off x="8289492" y="3112775"/>
              <a:ext cx="592672" cy="2180315"/>
            </a:xfrm>
            <a:prstGeom prst="curvedRightArrow">
              <a:avLst>
                <a:gd name="adj1" fmla="val 25000"/>
                <a:gd name="adj2" fmla="val 46352"/>
                <a:gd name="adj3" fmla="val 2500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Oval 19"/>
          <p:cNvSpPr/>
          <p:nvPr/>
        </p:nvSpPr>
        <p:spPr>
          <a:xfrm>
            <a:off x="395536" y="5085184"/>
            <a:ext cx="3960440" cy="1413115"/>
          </a:xfrm>
          <a:prstGeom prst="ellipse">
            <a:avLst/>
          </a:prstGeom>
          <a:noFill/>
          <a:ln w="38100" cmpd="sng">
            <a:solidFill>
              <a:srgbClr val="FF000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157192"/>
            <a:ext cx="4104456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4360574" y="5526518"/>
            <a:ext cx="417987" cy="499453"/>
          </a:xfrm>
          <a:prstGeom prst="rightArrow">
            <a:avLst/>
          </a:prstGeom>
          <a:solidFill>
            <a:srgbClr val="165AA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1" name="Oval 19"/>
          <p:cNvSpPr/>
          <p:nvPr/>
        </p:nvSpPr>
        <p:spPr>
          <a:xfrm>
            <a:off x="1115616" y="2492896"/>
            <a:ext cx="7128792" cy="1656184"/>
          </a:xfrm>
          <a:prstGeom prst="ellipse">
            <a:avLst/>
          </a:prstGeom>
          <a:noFill/>
          <a:ln w="38100" cmpd="sng">
            <a:solidFill>
              <a:srgbClr val="FF000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92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65600" y="1642533"/>
            <a:ext cx="1846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39324"/>
            <a:ext cx="9144000" cy="57061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-22944"/>
            <a:ext cx="614102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CSO-LA 2014</a:t>
            </a:r>
            <a:r>
              <a:rPr lang="en-US" sz="32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-</a:t>
            </a:r>
            <a:r>
              <a:rPr lang="en-US" sz="4400" b="1" dirty="0">
                <a:solidFill>
                  <a:srgbClr val="FFFF00"/>
                </a:solidFill>
                <a:latin typeface="Verdana" charset="0"/>
                <a:ea typeface="MS PGothic" charset="0"/>
              </a:rPr>
              <a:t>2</a:t>
            </a:r>
            <a:r>
              <a:rPr lang="en-US" sz="4400" b="1" dirty="0" smtClean="0">
                <a:solidFill>
                  <a:srgbClr val="FFFF00"/>
                </a:solidFill>
                <a:latin typeface="Verdana" charset="0"/>
                <a:ea typeface="MS PGothic" charset="0"/>
              </a:rPr>
              <a:t>017</a:t>
            </a:r>
            <a:endParaRPr lang="fr-FR" sz="4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00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1074637"/>
              </p:ext>
            </p:extLst>
          </p:nvPr>
        </p:nvGraphicFramePr>
        <p:xfrm>
          <a:off x="1201277" y="2128197"/>
          <a:ext cx="6761468" cy="202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1468"/>
              </a:tblGrid>
              <a:tr h="202522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Improved Local Development Management System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35135626"/>
              </p:ext>
            </p:extLst>
          </p:nvPr>
        </p:nvGraphicFramePr>
        <p:xfrm>
          <a:off x="1305857" y="2665967"/>
          <a:ext cx="6536157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21191" y="44623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933561"/>
              </p:ext>
            </p:extLst>
          </p:nvPr>
        </p:nvGraphicFramePr>
        <p:xfrm>
          <a:off x="461239" y="4625092"/>
          <a:ext cx="3910784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0784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National Level Policies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rgbClr val="D1D1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Diagram 21"/>
          <p:cNvGraphicFramePr/>
          <p:nvPr>
            <p:extLst>
              <p:ext uri="{D42A27DB-BD31-4B8C-83A1-F6EECF244321}">
                <p14:modId xmlns:p14="http://schemas.microsoft.com/office/powerpoint/2010/main" val="4207003727"/>
              </p:ext>
            </p:extLst>
          </p:nvPr>
        </p:nvGraphicFramePr>
        <p:xfrm>
          <a:off x="550938" y="5158342"/>
          <a:ext cx="3674773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776891"/>
              </p:ext>
            </p:extLst>
          </p:nvPr>
        </p:nvGraphicFramePr>
        <p:xfrm>
          <a:off x="4608706" y="4641302"/>
          <a:ext cx="4078726" cy="20288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8726"/>
              </a:tblGrid>
              <a:tr h="2028889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Sub-National</a:t>
                      </a:r>
                      <a:r>
                        <a:rPr lang="en-US" sz="16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 level institutions &amp; capacity</a:t>
                      </a:r>
                      <a:endParaRPr lang="en-US" sz="1600" dirty="0" smtClean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>
                    <a:solidFill>
                      <a:srgbClr val="D1D1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Diagram 27"/>
          <p:cNvGraphicFramePr/>
          <p:nvPr>
            <p:extLst>
              <p:ext uri="{D42A27DB-BD31-4B8C-83A1-F6EECF244321}">
                <p14:modId xmlns:p14="http://schemas.microsoft.com/office/powerpoint/2010/main" val="1303436135"/>
              </p:ext>
            </p:extLst>
          </p:nvPr>
        </p:nvGraphicFramePr>
        <p:xfrm>
          <a:off x="4821835" y="5180818"/>
          <a:ext cx="3657481" cy="1292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9" name="Oval 28"/>
          <p:cNvSpPr/>
          <p:nvPr/>
        </p:nvSpPr>
        <p:spPr>
          <a:xfrm>
            <a:off x="1259632" y="2492896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908636" y="2517912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608706" y="2505727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279641" y="2473736"/>
            <a:ext cx="1562373" cy="1557131"/>
          </a:xfrm>
          <a:prstGeom prst="ellipse">
            <a:avLst/>
          </a:prstGeom>
          <a:noFill/>
          <a:ln w="3810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Up Arrow 33"/>
          <p:cNvSpPr/>
          <p:nvPr/>
        </p:nvSpPr>
        <p:spPr>
          <a:xfrm rot="10800000">
            <a:off x="4336887" y="1628047"/>
            <a:ext cx="244556" cy="485913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urved Left Arrow 40"/>
          <p:cNvSpPr/>
          <p:nvPr/>
        </p:nvSpPr>
        <p:spPr>
          <a:xfrm>
            <a:off x="8458967" y="2759979"/>
            <a:ext cx="544123" cy="2162286"/>
          </a:xfrm>
          <a:prstGeom prst="curvedLeftArrow">
            <a:avLst>
              <a:gd name="adj1" fmla="val 25000"/>
              <a:gd name="adj2" fmla="val 50000"/>
              <a:gd name="adj3" fmla="val 838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Curved Right Arrow 43"/>
          <p:cNvSpPr/>
          <p:nvPr/>
        </p:nvSpPr>
        <p:spPr>
          <a:xfrm rot="151095">
            <a:off x="254602" y="2831287"/>
            <a:ext cx="592672" cy="2180315"/>
          </a:xfrm>
          <a:prstGeom prst="curvedRightArrow">
            <a:avLst>
              <a:gd name="adj1" fmla="val 25000"/>
              <a:gd name="adj2" fmla="val 46352"/>
              <a:gd name="adj3" fmla="val 25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 flipV="1">
            <a:off x="490216" y="5157192"/>
            <a:ext cx="1261949" cy="1224136"/>
          </a:xfrm>
          <a:prstGeom prst="ellipse">
            <a:avLst/>
          </a:prstGeom>
          <a:noFill/>
          <a:ln w="5715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1" name="Oval 50"/>
          <p:cNvSpPr/>
          <p:nvPr/>
        </p:nvSpPr>
        <p:spPr>
          <a:xfrm flipV="1">
            <a:off x="4716016" y="5157192"/>
            <a:ext cx="1261949" cy="1296144"/>
          </a:xfrm>
          <a:prstGeom prst="ellipse">
            <a:avLst/>
          </a:prstGeom>
          <a:noFill/>
          <a:ln w="5715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2" name="Oval 51"/>
          <p:cNvSpPr/>
          <p:nvPr/>
        </p:nvSpPr>
        <p:spPr>
          <a:xfrm flipV="1">
            <a:off x="6012160" y="5157192"/>
            <a:ext cx="1261949" cy="1306170"/>
          </a:xfrm>
          <a:prstGeom prst="ellipse">
            <a:avLst/>
          </a:prstGeom>
          <a:noFill/>
          <a:ln w="5715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3" name="Oval 52"/>
          <p:cNvSpPr/>
          <p:nvPr/>
        </p:nvSpPr>
        <p:spPr>
          <a:xfrm flipV="1">
            <a:off x="7236296" y="5157192"/>
            <a:ext cx="1261949" cy="1296144"/>
          </a:xfrm>
          <a:prstGeom prst="ellipse">
            <a:avLst/>
          </a:prstGeom>
          <a:noFill/>
          <a:ln w="57150" cmpd="sng">
            <a:solidFill>
              <a:srgbClr val="9EF750">
                <a:alpha val="85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5" name="Up Arrow 24"/>
          <p:cNvSpPr/>
          <p:nvPr/>
        </p:nvSpPr>
        <p:spPr>
          <a:xfrm rot="10800000">
            <a:off x="2641372" y="4155388"/>
            <a:ext cx="244556" cy="485913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 rot="10800000">
            <a:off x="5983356" y="4155389"/>
            <a:ext cx="244556" cy="485913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157192"/>
            <a:ext cx="1401763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5085185"/>
            <a:ext cx="1401763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8555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  <p:bldP spid="33" grpId="0" animBg="1"/>
      <p:bldP spid="41" grpId="0" animBg="1"/>
      <p:bldP spid="44" grpId="0" animBg="1"/>
      <p:bldP spid="50" grpId="0" animBg="1"/>
      <p:bldP spid="51" grpId="0" animBg="1"/>
      <p:bldP spid="52" grpId="0" animBg="1"/>
      <p:bldP spid="53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50</TotalTime>
  <Words>173</Words>
  <Application>Microsoft Macintosh PowerPoint</Application>
  <PresentationFormat>On-screen Show (4:3)</PresentationFormat>
  <Paragraphs>29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</vt:lpstr>
      <vt:lpstr>      Part II.1. Supporting local development through territorial approach using the Thematic Program CSO-LA  Session 3.1. Framing the topic  Jorge Rodriguez Bilbao “Civil Society &amp; Local Authorities" European Commission-DG DEVCO B2  Workshop on Decentralization reforms, Local Governance, Local and Territorial development  13 to 17 April 2005  </vt:lpstr>
      <vt:lpstr>PowerPoint Presentation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RODRIGUEZ BILBAO Jorge (DEVCO)</dc:creator>
  <cp:lastModifiedBy>Sahra El Fassi</cp:lastModifiedBy>
  <cp:revision>11</cp:revision>
  <dcterms:created xsi:type="dcterms:W3CDTF">2015-03-19T17:09:20Z</dcterms:created>
  <dcterms:modified xsi:type="dcterms:W3CDTF">2015-04-15T11:00:03Z</dcterms:modified>
</cp:coreProperties>
</file>