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3208000" cy="18796000"/>
  <p:notesSz cx="6858000" cy="9144000"/>
  <p:embeddedFontLs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7SoYEEyKILmS/3gqTF2p+/2AL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BEEU Michelle (INTPA)" userId="S::michelle.labeeu@ec.europa.eu::0f044d49-3c0c-4490-bca4-02861e6e0816" providerId="AD" clId="Web-{CC8DFB82-E46A-6147-ABFC-864D6408D457}"/>
    <pc:docChg chg="mod">
      <pc:chgData name="LABEEU Michelle (INTPA)" userId="S::michelle.labeeu@ec.europa.eu::0f044d49-3c0c-4490-bca4-02861e6e0816" providerId="AD" clId="Web-{CC8DFB82-E46A-6147-ABFC-864D6408D457}" dt="2023-10-04T10:38:44.741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a3eff27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a3eff279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7a58c0af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7a58c0afa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7a58c0af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7a58c0afa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7a58c0af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87a58c0afa_0_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7a58c0af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7a58c0afa_0_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7a58c0af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7a58c0afa_0_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7a58c0af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7a58c0afa_0_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7a58c0af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7a58c0afa_0_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7a58c0af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87a58c0afa_0_1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7a58c0af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87a58c0afa_0_1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7a58c0af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87a58c0afa_0_1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7a3eff27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7a3eff279_0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7a58c0af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87a58c0afa_0_1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7a58c0af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7a58c0afa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7a58c0af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7a58c0afa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7a58c0af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7a58c0afa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7a58c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7a58c0afa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7a58c0af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7a58c0afa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7a58c0af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7a58c0afa_0_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7a58c0af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7a58c0afa_0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3"/>
          <p:cNvSpPr txBox="1">
            <a:spLocks noGrp="1"/>
          </p:cNvSpPr>
          <p:nvPr>
            <p:ph type="title"/>
          </p:nvPr>
        </p:nvSpPr>
        <p:spPr>
          <a:xfrm>
            <a:off x="4093641" y="8077522"/>
            <a:ext cx="5020718" cy="32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3"/>
          <p:cNvSpPr txBox="1">
            <a:spLocks noGrp="1"/>
          </p:cNvSpPr>
          <p:nvPr>
            <p:ph type="body" idx="1"/>
          </p:nvPr>
        </p:nvSpPr>
        <p:spPr>
          <a:xfrm>
            <a:off x="4093641" y="8373098"/>
            <a:ext cx="5020718" cy="21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" tIns="10425" rIns="10425" bIns="10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3"/>
          <p:cNvSpPr txBox="1">
            <a:spLocks noGrp="1"/>
          </p:cNvSpPr>
          <p:nvPr>
            <p:ph type="body" idx="2"/>
          </p:nvPr>
        </p:nvSpPr>
        <p:spPr>
          <a:xfrm>
            <a:off x="4093641" y="8801689"/>
            <a:ext cx="5020718" cy="188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b="0"/>
            </a:lvl1pPr>
            <a:lvl2pPr marL="914400" lvl="1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b="0"/>
            </a:lvl2pPr>
            <a:lvl3pPr marL="1371600" lvl="2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b="0"/>
            </a:lvl3pPr>
            <a:lvl4pPr marL="1828800" lvl="3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b="0"/>
            </a:lvl4pPr>
            <a:lvl5pPr marL="2286000" lvl="4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b="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3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laración">
  <p:cSld name="Declaració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4"/>
          <p:cNvSpPr txBox="1">
            <a:spLocks noGrp="1"/>
          </p:cNvSpPr>
          <p:nvPr>
            <p:ph type="body" idx="1"/>
          </p:nvPr>
        </p:nvSpPr>
        <p:spPr>
          <a:xfrm>
            <a:off x="4093641" y="8955329"/>
            <a:ext cx="5020718" cy="88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o importante">
  <p:cSld name="Dato importan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5"/>
          <p:cNvSpPr txBox="1">
            <a:spLocks noGrp="1"/>
          </p:cNvSpPr>
          <p:nvPr>
            <p:ph type="body" idx="1"/>
          </p:nvPr>
        </p:nvSpPr>
        <p:spPr>
          <a:xfrm>
            <a:off x="4093641" y="8076706"/>
            <a:ext cx="5020718" cy="165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800"/>
              <a:buFont typeface="Helvetica Neue"/>
              <a:buNone/>
              <a:defRPr sz="33800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800"/>
              <a:buFont typeface="Helvetica Neue"/>
              <a:buNone/>
              <a:defRPr sz="33800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800"/>
              <a:buFont typeface="Helvetica Neue"/>
              <a:buNone/>
              <a:defRPr sz="33800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800"/>
              <a:buFont typeface="Helvetica Neue"/>
              <a:buNone/>
              <a:defRPr sz="33800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800"/>
              <a:buFont typeface="Helvetica Neue"/>
              <a:buNone/>
              <a:defRPr sz="338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5"/>
          <p:cNvSpPr txBox="1">
            <a:spLocks noGrp="1"/>
          </p:cNvSpPr>
          <p:nvPr>
            <p:ph type="body" idx="2"/>
          </p:nvPr>
        </p:nvSpPr>
        <p:spPr>
          <a:xfrm>
            <a:off x="4093641" y="9718877"/>
            <a:ext cx="5020718" cy="21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" tIns="10425" rIns="10425" bIns="104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5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">
  <p:cSld name="Ci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6"/>
          <p:cNvSpPr txBox="1">
            <a:spLocks noGrp="1"/>
          </p:cNvSpPr>
          <p:nvPr>
            <p:ph type="body" idx="1"/>
          </p:nvPr>
        </p:nvSpPr>
        <p:spPr>
          <a:xfrm>
            <a:off x="4373236" y="10270347"/>
            <a:ext cx="4616028" cy="1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" tIns="10425" rIns="10425" bIns="10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Helvetica Neue"/>
              <a:buNone/>
              <a:defRPr sz="176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body" idx="2"/>
          </p:nvPr>
        </p:nvSpPr>
        <p:spPr>
          <a:xfrm>
            <a:off x="4218736" y="8959675"/>
            <a:ext cx="4770528" cy="87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fotos">
  <p:cSld name="3 foto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7"/>
          <p:cNvSpPr>
            <a:spLocks noGrp="1"/>
          </p:cNvSpPr>
          <p:nvPr>
            <p:ph type="pic" idx="2"/>
          </p:nvPr>
        </p:nvSpPr>
        <p:spPr>
          <a:xfrm>
            <a:off x="7419503" y="8063011"/>
            <a:ext cx="1699952" cy="135959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77"/>
          <p:cNvSpPr>
            <a:spLocks noGrp="1"/>
          </p:cNvSpPr>
          <p:nvPr>
            <p:ph type="pic" idx="3"/>
          </p:nvPr>
        </p:nvSpPr>
        <p:spPr>
          <a:xfrm>
            <a:off x="6902921" y="8739937"/>
            <a:ext cx="2385567" cy="2776507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77"/>
          <p:cNvSpPr>
            <a:spLocks noGrp="1"/>
          </p:cNvSpPr>
          <p:nvPr>
            <p:ph type="pic" idx="4"/>
          </p:nvPr>
        </p:nvSpPr>
        <p:spPr>
          <a:xfrm>
            <a:off x="3786013" y="7944023"/>
            <a:ext cx="3796012" cy="284700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8"/>
          <p:cNvSpPr>
            <a:spLocks noGrp="1"/>
          </p:cNvSpPr>
          <p:nvPr>
            <p:ph type="pic" idx="2"/>
          </p:nvPr>
        </p:nvSpPr>
        <p:spPr>
          <a:xfrm>
            <a:off x="3513211" y="6568405"/>
            <a:ext cx="6181578" cy="4945262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8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5"/>
          <p:cNvSpPr txBox="1">
            <a:spLocks noGrp="1"/>
          </p:cNvSpPr>
          <p:nvPr>
            <p:ph type="body" idx="1"/>
          </p:nvPr>
        </p:nvSpPr>
        <p:spPr>
          <a:xfrm>
            <a:off x="4092462" y="10541003"/>
            <a:ext cx="5020718" cy="14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" tIns="10425" rIns="10425" bIns="10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Helvetica Neue"/>
              <a:buNone/>
              <a:defRPr sz="176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5"/>
          <p:cNvSpPr txBox="1">
            <a:spLocks noGrp="1"/>
          </p:cNvSpPr>
          <p:nvPr>
            <p:ph type="title"/>
          </p:nvPr>
        </p:nvSpPr>
        <p:spPr>
          <a:xfrm>
            <a:off x="4093640" y="8419265"/>
            <a:ext cx="5020719" cy="10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5"/>
          <p:cNvSpPr txBox="1">
            <a:spLocks noGrp="1"/>
          </p:cNvSpPr>
          <p:nvPr>
            <p:ph type="body" idx="2"/>
          </p:nvPr>
        </p:nvSpPr>
        <p:spPr>
          <a:xfrm>
            <a:off x="4092462" y="9481451"/>
            <a:ext cx="5020718" cy="43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5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">
  <p:cSld name="Título y fot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6"/>
          <p:cNvSpPr>
            <a:spLocks noGrp="1"/>
          </p:cNvSpPr>
          <p:nvPr>
            <p:ph type="pic" idx="2"/>
          </p:nvPr>
        </p:nvSpPr>
        <p:spPr>
          <a:xfrm>
            <a:off x="3553841" y="7534820"/>
            <a:ext cx="6111926" cy="3660577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66"/>
          <p:cNvSpPr txBox="1">
            <a:spLocks noGrp="1"/>
          </p:cNvSpPr>
          <p:nvPr>
            <p:ph type="title"/>
          </p:nvPr>
        </p:nvSpPr>
        <p:spPr>
          <a:xfrm>
            <a:off x="4093641" y="9458945"/>
            <a:ext cx="5020718" cy="106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6"/>
          <p:cNvSpPr txBox="1">
            <a:spLocks noGrp="1"/>
          </p:cNvSpPr>
          <p:nvPr>
            <p:ph type="body" idx="1"/>
          </p:nvPr>
        </p:nvSpPr>
        <p:spPr>
          <a:xfrm>
            <a:off x="4093913" y="8083609"/>
            <a:ext cx="5020174" cy="14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" tIns="10425" rIns="10425" bIns="10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Helvetica Neue"/>
              <a:buNone/>
              <a:defRPr sz="176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6"/>
          <p:cNvSpPr txBox="1">
            <a:spLocks noGrp="1"/>
          </p:cNvSpPr>
          <p:nvPr>
            <p:ph type="body" idx="3"/>
          </p:nvPr>
        </p:nvSpPr>
        <p:spPr>
          <a:xfrm>
            <a:off x="4093641" y="10483885"/>
            <a:ext cx="5020718" cy="25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6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 alt.">
  <p:cSld name="Título y foto alt.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7"/>
          <p:cNvSpPr>
            <a:spLocks noGrp="1"/>
          </p:cNvSpPr>
          <p:nvPr>
            <p:ph type="pic" idx="2"/>
          </p:nvPr>
        </p:nvSpPr>
        <p:spPr>
          <a:xfrm>
            <a:off x="6325393" y="7784405"/>
            <a:ext cx="2775286" cy="323009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67"/>
          <p:cNvSpPr txBox="1">
            <a:spLocks noGrp="1"/>
          </p:cNvSpPr>
          <p:nvPr>
            <p:ph type="title"/>
          </p:nvPr>
        </p:nvSpPr>
        <p:spPr>
          <a:xfrm>
            <a:off x="4093641" y="8121054"/>
            <a:ext cx="2234655" cy="13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7"/>
          <p:cNvSpPr txBox="1">
            <a:spLocks noGrp="1"/>
          </p:cNvSpPr>
          <p:nvPr>
            <p:ph type="body" idx="1"/>
          </p:nvPr>
        </p:nvSpPr>
        <p:spPr>
          <a:xfrm>
            <a:off x="4093641" y="9444291"/>
            <a:ext cx="2234655" cy="123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7"/>
          <p:cNvSpPr txBox="1">
            <a:spLocks noGrp="1"/>
          </p:cNvSpPr>
          <p:nvPr>
            <p:ph type="sldNum" idx="12"/>
          </p:nvPr>
        </p:nvSpPr>
        <p:spPr>
          <a:xfrm>
            <a:off x="6429267" y="10548327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viñetas">
  <p:cSld name="Título y viñeta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8"/>
          <p:cNvSpPr txBox="1">
            <a:spLocks noGrp="1"/>
          </p:cNvSpPr>
          <p:nvPr>
            <p:ph type="title"/>
          </p:nvPr>
        </p:nvSpPr>
        <p:spPr>
          <a:xfrm>
            <a:off x="4093641" y="8077522"/>
            <a:ext cx="5020718" cy="32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8"/>
          <p:cNvSpPr txBox="1">
            <a:spLocks noGrp="1"/>
          </p:cNvSpPr>
          <p:nvPr>
            <p:ph type="body" idx="1"/>
          </p:nvPr>
        </p:nvSpPr>
        <p:spPr>
          <a:xfrm>
            <a:off x="4093641" y="8373098"/>
            <a:ext cx="5020718" cy="21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" tIns="10425" rIns="10425" bIns="10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8"/>
          <p:cNvSpPr txBox="1">
            <a:spLocks noGrp="1"/>
          </p:cNvSpPr>
          <p:nvPr>
            <p:ph type="body" idx="2"/>
          </p:nvPr>
        </p:nvSpPr>
        <p:spPr>
          <a:xfrm>
            <a:off x="4093641" y="8801689"/>
            <a:ext cx="5020718" cy="188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marL="457200" lvl="0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1pPr>
            <a:lvl2pPr marL="914400" lvl="1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2pPr>
            <a:lvl3pPr marL="1371600" lvl="2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3pPr>
            <a:lvl4pPr marL="1828800" lvl="3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4pPr>
            <a:lvl5pPr marL="2286000" lvl="4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8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ñetas">
  <p:cSld name="Viñeta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9"/>
          <p:cNvSpPr txBox="1">
            <a:spLocks noGrp="1"/>
          </p:cNvSpPr>
          <p:nvPr>
            <p:ph type="body" idx="1"/>
          </p:nvPr>
        </p:nvSpPr>
        <p:spPr>
          <a:xfrm>
            <a:off x="4093641" y="8801689"/>
            <a:ext cx="5020718" cy="188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marL="457200" lvl="0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1pPr>
            <a:lvl2pPr marL="914400" lvl="1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2pPr>
            <a:lvl3pPr marL="1371600" lvl="2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3pPr>
            <a:lvl4pPr marL="1828800" lvl="3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4pPr>
            <a:lvl5pPr marL="2286000" lvl="4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9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 y foto">
  <p:cSld name="Título, viñetas y f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0"/>
          <p:cNvSpPr txBox="1">
            <a:spLocks noGrp="1"/>
          </p:cNvSpPr>
          <p:nvPr>
            <p:ph type="body" idx="1"/>
          </p:nvPr>
        </p:nvSpPr>
        <p:spPr>
          <a:xfrm>
            <a:off x="4093641" y="8373098"/>
            <a:ext cx="2234655" cy="21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" tIns="10425" rIns="10425" bIns="10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body" idx="2"/>
          </p:nvPr>
        </p:nvSpPr>
        <p:spPr>
          <a:xfrm>
            <a:off x="4093641" y="8801689"/>
            <a:ext cx="2234655" cy="188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marL="457200" lvl="0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1pPr>
            <a:lvl2pPr marL="914400" lvl="1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2pPr>
            <a:lvl3pPr marL="1371600" lvl="2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3pPr>
            <a:lvl4pPr marL="1828800" lvl="3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4pPr>
            <a:lvl5pPr marL="2286000" lvl="4" indent="-681609" algn="l">
              <a:lnSpc>
                <a:spcPct val="90000"/>
              </a:lnSpc>
              <a:spcBef>
                <a:spcPts val="6100"/>
              </a:spcBef>
              <a:spcAft>
                <a:spcPts val="0"/>
              </a:spcAft>
              <a:buClr>
                <a:srgbClr val="000000"/>
              </a:buClr>
              <a:buSzPts val="7134"/>
              <a:buFont typeface="Helvetica Neue"/>
              <a:buChar char="•"/>
              <a:defRPr sz="5800" b="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>
            <a:spLocks noGrp="1"/>
          </p:cNvSpPr>
          <p:nvPr>
            <p:ph type="pic" idx="3"/>
          </p:nvPr>
        </p:nvSpPr>
        <p:spPr>
          <a:xfrm>
            <a:off x="6604000" y="7737773"/>
            <a:ext cx="2494677" cy="332623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70"/>
          <p:cNvSpPr txBox="1">
            <a:spLocks noGrp="1"/>
          </p:cNvSpPr>
          <p:nvPr>
            <p:ph type="title"/>
          </p:nvPr>
        </p:nvSpPr>
        <p:spPr>
          <a:xfrm>
            <a:off x="4093641" y="8077522"/>
            <a:ext cx="2234655" cy="32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0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1"/>
          <p:cNvSpPr txBox="1">
            <a:spLocks noGrp="1"/>
          </p:cNvSpPr>
          <p:nvPr>
            <p:ph type="title"/>
          </p:nvPr>
        </p:nvSpPr>
        <p:spPr>
          <a:xfrm>
            <a:off x="4093640" y="8866906"/>
            <a:ext cx="5020719" cy="10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sldNum" idx="12"/>
          </p:nvPr>
        </p:nvSpPr>
        <p:spPr>
          <a:xfrm>
            <a:off x="6429267" y="10548327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">
  <p:cSld name="Solo títul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2"/>
          <p:cNvSpPr txBox="1">
            <a:spLocks noGrp="1"/>
          </p:cNvSpPr>
          <p:nvPr>
            <p:ph type="title"/>
          </p:nvPr>
        </p:nvSpPr>
        <p:spPr>
          <a:xfrm>
            <a:off x="4093641" y="8077522"/>
            <a:ext cx="5020718" cy="3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2"/>
          <p:cNvSpPr txBox="1">
            <a:spLocks noGrp="1"/>
          </p:cNvSpPr>
          <p:nvPr>
            <p:ph type="body" idx="1"/>
          </p:nvPr>
        </p:nvSpPr>
        <p:spPr>
          <a:xfrm>
            <a:off x="4093641" y="8373098"/>
            <a:ext cx="5020718" cy="21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" tIns="10425" rIns="10425" bIns="10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2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3"/>
          <p:cNvSpPr txBox="1">
            <a:spLocks noGrp="1"/>
          </p:cNvSpPr>
          <p:nvPr>
            <p:ph type="title"/>
          </p:nvPr>
        </p:nvSpPr>
        <p:spPr>
          <a:xfrm>
            <a:off x="4093640" y="8419265"/>
            <a:ext cx="5020719" cy="10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Helvetica Neue"/>
              <a:buNone/>
              <a:defRPr sz="15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63"/>
          <p:cNvSpPr txBox="1">
            <a:spLocks noGrp="1"/>
          </p:cNvSpPr>
          <p:nvPr>
            <p:ph type="body" idx="1"/>
          </p:nvPr>
        </p:nvSpPr>
        <p:spPr>
          <a:xfrm>
            <a:off x="4092462" y="9481451"/>
            <a:ext cx="5020718" cy="43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63"/>
          <p:cNvSpPr txBox="1">
            <a:spLocks noGrp="1"/>
          </p:cNvSpPr>
          <p:nvPr>
            <p:ph type="sldNum" idx="12"/>
          </p:nvPr>
        </p:nvSpPr>
        <p:spPr>
          <a:xfrm>
            <a:off x="6429267" y="10547360"/>
            <a:ext cx="346611" cy="3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0" tIns="11600" rIns="11600" bIns="116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g287a3eff279_0_18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7" name="Google Shape;77;g287a3eff279_0_18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8" name="Google Shape;78;g287a3eff279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87a3eff279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87a3eff279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900" y="790963"/>
            <a:ext cx="6121226" cy="892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87a3eff279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7775" y="638315"/>
            <a:ext cx="6121226" cy="923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287a3eff279_0_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003" y="10402500"/>
            <a:ext cx="6121224" cy="769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287a3eff279_0_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7780" y="10179348"/>
            <a:ext cx="6121225" cy="8138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g287a58c0afa_0_57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3" name="Google Shape;153;g287a58c0afa_0_57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54" name="Google Shape;154;g287a58c0afa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87a58c0afa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g287a58c0afa_0_64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1" name="Google Shape;161;g287a58c0afa_0_64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62" name="Google Shape;162;g287a58c0afa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87a58c0afa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g287a58c0afa_0_71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9" name="Google Shape;169;g287a58c0afa_0_71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70" name="Google Shape;170;g287a58c0afa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87a58c0afa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g287a58c0afa_0_78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7" name="Google Shape;177;g287a58c0afa_0_78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78" name="Google Shape;178;g287a58c0afa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87a58c0afa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g287a58c0afa_0_85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5" name="Google Shape;185;g287a58c0afa_0_85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86" name="Google Shape;186;g287a58c0afa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87a58c0afa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g287a58c0afa_0_92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3" name="Google Shape;193;g287a58c0afa_0_92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94" name="Google Shape;194;g287a58c0afa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87a58c0afa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g287a58c0afa_0_99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1" name="Google Shape;201;g287a58c0afa_0_99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02" name="Google Shape;202;g287a58c0afa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87a58c0afa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g287a58c0afa_0_106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9" name="Google Shape;209;g287a58c0afa_0_106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10" name="Google Shape;210;g287a58c0afa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87a58c0afa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g287a58c0afa_0_113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7" name="Google Shape;217;g287a58c0afa_0_113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18" name="Google Shape;218;g287a58c0afa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87a58c0afa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g287a58c0afa_0_120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5" name="Google Shape;225;g287a58c0afa_0_120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26" name="Google Shape;226;g287a58c0afa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87a58c0afa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g287a3eff279_0_27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9" name="Google Shape;89;g287a3eff279_0_27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90" name="Google Shape;90;g287a3eff279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87a3eff279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Google Shape;232;g287a58c0afa_0_127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" name="Google Shape;233;g287a58c0afa_0_127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34" name="Google Shape;234;g287a58c0afa_0_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87a58c0afa_0_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g287a58c0afa_0_8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7" name="Google Shape;97;g287a58c0afa_0_8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98" name="Google Shape;98;g287a58c0afa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87a58c0afa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g287a58c0afa_0_15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5" name="Google Shape;105;g287a58c0afa_0_15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06" name="Google Shape;106;g287a58c0afa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87a58c0afa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g287a58c0afa_0_22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3" name="Google Shape;113;g287a58c0afa_0_22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14" name="Google Shape;114;g287a58c0afa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87a58c0afa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g287a58c0afa_0_29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1" name="Google Shape;121;g287a58c0afa_0_29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2" name="Google Shape;122;g287a58c0afa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87a58c0afa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g287a58c0afa_0_36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9" name="Google Shape;129;g287a58c0afa_0_36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30" name="Google Shape;130;g287a58c0afa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87a58c0afa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g287a58c0afa_0_43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7" name="Google Shape;137;g287a58c0afa_0_43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38" name="Google Shape;138;g287a58c0afa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87a58c0afa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g287a58c0afa_0_50"/>
          <p:cNvCxnSpPr/>
          <p:nvPr/>
        </p:nvCxnSpPr>
        <p:spPr>
          <a:xfrm>
            <a:off x="6544350" y="-38050"/>
            <a:ext cx="76200" cy="18986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5" name="Google Shape;145;g287a58c0afa_0_50"/>
          <p:cNvCxnSpPr/>
          <p:nvPr/>
        </p:nvCxnSpPr>
        <p:spPr>
          <a:xfrm rot="10800000" flipH="1">
            <a:off x="38050" y="10082825"/>
            <a:ext cx="13203000" cy="38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46" name="Google Shape;146;g287a58c0afa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84913" y="17679925"/>
            <a:ext cx="1395075" cy="8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87a58c0afa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3350"/>
            <a:ext cx="1395075" cy="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7bd860-1739-4001-af8a-147771a6eb05" xsi:nil="true"/>
    <lcf76f155ced4ddcb4097134ff3c332f xmlns="a5835c61-ca2e-49ee-8dca-a76e9f0344a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8F24F2D4E8140A461B5DCD99F9D2E" ma:contentTypeVersion="16" ma:contentTypeDescription="Create a new document." ma:contentTypeScope="" ma:versionID="c58f360137e4bd7d7c5e694497ea937f">
  <xsd:schema xmlns:xsd="http://www.w3.org/2001/XMLSchema" xmlns:xs="http://www.w3.org/2001/XMLSchema" xmlns:p="http://schemas.microsoft.com/office/2006/metadata/properties" xmlns:ns2="a5835c61-ca2e-49ee-8dca-a76e9f0344a3" xmlns:ns3="ba7bd860-1739-4001-af8a-147771a6eb05" targetNamespace="http://schemas.microsoft.com/office/2006/metadata/properties" ma:root="true" ma:fieldsID="4ed5d918a4c72193aa20950c8bd446c3" ns2:_="" ns3:_="">
    <xsd:import namespace="a5835c61-ca2e-49ee-8dca-a76e9f0344a3"/>
    <xsd:import namespace="ba7bd860-1739-4001-af8a-147771a6eb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5c61-ca2e-49ee-8dca-a76e9f034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bd860-1739-4001-af8a-147771a6eb0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6870752-96e8-436a-a29d-29727809ce14}" ma:internalName="TaxCatchAll" ma:showField="CatchAllData" ma:web="ba7bd860-1739-4001-af8a-147771a6eb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88447F-EBB1-433B-941D-992D29D3C0E5}">
  <ds:schemaRefs>
    <ds:schemaRef ds:uri="http://schemas.microsoft.com/office/2006/metadata/properties"/>
    <ds:schemaRef ds:uri="http://schemas.microsoft.com/office/infopath/2007/PartnerControls"/>
    <ds:schemaRef ds:uri="ba7bd860-1739-4001-af8a-147771a6eb05"/>
    <ds:schemaRef ds:uri="a5835c61-ca2e-49ee-8dca-a76e9f0344a3"/>
  </ds:schemaRefs>
</ds:datastoreItem>
</file>

<file path=customXml/itemProps2.xml><?xml version="1.0" encoding="utf-8"?>
<ds:datastoreItem xmlns:ds="http://schemas.openxmlformats.org/officeDocument/2006/customXml" ds:itemID="{BB2E8FAD-E805-4B1F-AA1A-9896735F5B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4F47C0-4541-4345-B52B-BF0FE0F57A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35c61-ca2e-49ee-8dca-a76e9f0344a3"/>
    <ds:schemaRef ds:uri="ba7bd860-1739-4001-af8a-147771a6eb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20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2023-10-04T10:38:45Z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0x0101008B18F24F2D4E8140A461B5DCD99F9D2E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2023-10-04T10:38:44Z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38df6378-fc4b-4b18-99fc-51446fe524a6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