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413" r:id="rId2"/>
    <p:sldId id="431" r:id="rId3"/>
    <p:sldId id="404" r:id="rId4"/>
    <p:sldId id="335" r:id="rId5"/>
    <p:sldId id="336" r:id="rId6"/>
    <p:sldId id="337" r:id="rId7"/>
    <p:sldId id="544" r:id="rId8"/>
    <p:sldId id="545" r:id="rId9"/>
    <p:sldId id="338" r:id="rId10"/>
    <p:sldId id="543" r:id="rId11"/>
    <p:sldId id="339" r:id="rId12"/>
    <p:sldId id="319" r:id="rId13"/>
    <p:sldId id="496" r:id="rId14"/>
    <p:sldId id="414" r:id="rId15"/>
    <p:sldId id="270" r:id="rId16"/>
    <p:sldId id="418" r:id="rId17"/>
    <p:sldId id="495" r:id="rId18"/>
    <p:sldId id="487" r:id="rId19"/>
    <p:sldId id="488" r:id="rId20"/>
    <p:sldId id="489" r:id="rId21"/>
    <p:sldId id="490" r:id="rId22"/>
    <p:sldId id="491" r:id="rId23"/>
    <p:sldId id="492" r:id="rId24"/>
    <p:sldId id="493" r:id="rId25"/>
    <p:sldId id="497" r:id="rId26"/>
    <p:sldId id="494" r:id="rId27"/>
    <p:sldId id="415" r:id="rId28"/>
    <p:sldId id="498" r:id="rId29"/>
    <p:sldId id="499" r:id="rId30"/>
    <p:sldId id="517" r:id="rId31"/>
    <p:sldId id="521" r:id="rId32"/>
    <p:sldId id="422" r:id="rId33"/>
    <p:sldId id="501" r:id="rId34"/>
    <p:sldId id="327" r:id="rId35"/>
    <p:sldId id="328" r:id="rId36"/>
    <p:sldId id="329" r:id="rId37"/>
    <p:sldId id="330" r:id="rId38"/>
    <p:sldId id="421" r:id="rId39"/>
    <p:sldId id="512" r:id="rId40"/>
    <p:sldId id="523" r:id="rId41"/>
    <p:sldId id="524" r:id="rId42"/>
    <p:sldId id="525" r:id="rId43"/>
    <p:sldId id="526" r:id="rId44"/>
    <p:sldId id="527" r:id="rId45"/>
    <p:sldId id="528" r:id="rId46"/>
    <p:sldId id="529" r:id="rId47"/>
    <p:sldId id="531" r:id="rId48"/>
    <p:sldId id="530" r:id="rId49"/>
    <p:sldId id="533" r:id="rId50"/>
    <p:sldId id="532" r:id="rId51"/>
    <p:sldId id="534" r:id="rId52"/>
    <p:sldId id="513" r:id="rId53"/>
    <p:sldId id="535" r:id="rId54"/>
    <p:sldId id="536" r:id="rId55"/>
    <p:sldId id="537" r:id="rId56"/>
    <p:sldId id="538" r:id="rId57"/>
    <p:sldId id="539" r:id="rId58"/>
    <p:sldId id="540" r:id="rId59"/>
    <p:sldId id="541" r:id="rId60"/>
    <p:sldId id="542" r:id="rId61"/>
    <p:sldId id="518" r:id="rId62"/>
    <p:sldId id="546" r:id="rId63"/>
    <p:sldId id="547" r:id="rId64"/>
    <p:sldId id="548" r:id="rId65"/>
    <p:sldId id="549" r:id="rId66"/>
    <p:sldId id="550" r:id="rId67"/>
    <p:sldId id="551" r:id="rId68"/>
    <p:sldId id="552" r:id="rId69"/>
    <p:sldId id="519" r:id="rId70"/>
    <p:sldId id="26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2E814-7A77-4E48-BBA1-51512EEA11EA}" v="16" dt="2024-03-10T16:24:00.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English" userId="ef3aad8cf3e8da09" providerId="LiveId" clId="{B2D2E814-7A77-4E48-BBA1-51512EEA11EA}"/>
    <pc:docChg chg="custSel modSld modMainMaster">
      <pc:chgData name="Joanne English" userId="ef3aad8cf3e8da09" providerId="LiveId" clId="{B2D2E814-7A77-4E48-BBA1-51512EEA11EA}" dt="2024-03-10T16:32:47.286" v="26" actId="207"/>
      <pc:docMkLst>
        <pc:docMk/>
      </pc:docMkLst>
      <pc:sldChg chg="setBg">
        <pc:chgData name="Joanne English" userId="ef3aad8cf3e8da09" providerId="LiveId" clId="{B2D2E814-7A77-4E48-BBA1-51512EEA11EA}" dt="2024-03-10T16:24:00.437" v="22"/>
        <pc:sldMkLst>
          <pc:docMk/>
          <pc:sldMk cId="0" sldId="266"/>
        </pc:sldMkLst>
      </pc:sldChg>
      <pc:sldChg chg="setBg">
        <pc:chgData name="Joanne English" userId="ef3aad8cf3e8da09" providerId="LiveId" clId="{B2D2E814-7A77-4E48-BBA1-51512EEA11EA}" dt="2024-03-10T16:24:00.437" v="22"/>
        <pc:sldMkLst>
          <pc:docMk/>
          <pc:sldMk cId="541968602" sldId="270"/>
        </pc:sldMkLst>
      </pc:sldChg>
      <pc:sldChg chg="setBg">
        <pc:chgData name="Joanne English" userId="ef3aad8cf3e8da09" providerId="LiveId" clId="{B2D2E814-7A77-4E48-BBA1-51512EEA11EA}" dt="2024-03-10T16:24:00.437" v="22"/>
        <pc:sldMkLst>
          <pc:docMk/>
          <pc:sldMk cId="361594257" sldId="319"/>
        </pc:sldMkLst>
      </pc:sldChg>
      <pc:sldChg chg="setBg">
        <pc:chgData name="Joanne English" userId="ef3aad8cf3e8da09" providerId="LiveId" clId="{B2D2E814-7A77-4E48-BBA1-51512EEA11EA}" dt="2024-03-10T16:24:00.437" v="22"/>
        <pc:sldMkLst>
          <pc:docMk/>
          <pc:sldMk cId="251427427" sldId="327"/>
        </pc:sldMkLst>
      </pc:sldChg>
      <pc:sldChg chg="setBg">
        <pc:chgData name="Joanne English" userId="ef3aad8cf3e8da09" providerId="LiveId" clId="{B2D2E814-7A77-4E48-BBA1-51512EEA11EA}" dt="2024-03-10T16:24:00.437" v="22"/>
        <pc:sldMkLst>
          <pc:docMk/>
          <pc:sldMk cId="273018991" sldId="328"/>
        </pc:sldMkLst>
      </pc:sldChg>
      <pc:sldChg chg="setBg">
        <pc:chgData name="Joanne English" userId="ef3aad8cf3e8da09" providerId="LiveId" clId="{B2D2E814-7A77-4E48-BBA1-51512EEA11EA}" dt="2024-03-10T16:24:00.437" v="22"/>
        <pc:sldMkLst>
          <pc:docMk/>
          <pc:sldMk cId="2919312948" sldId="329"/>
        </pc:sldMkLst>
      </pc:sldChg>
      <pc:sldChg chg="setBg">
        <pc:chgData name="Joanne English" userId="ef3aad8cf3e8da09" providerId="LiveId" clId="{B2D2E814-7A77-4E48-BBA1-51512EEA11EA}" dt="2024-03-10T16:24:00.437" v="22"/>
        <pc:sldMkLst>
          <pc:docMk/>
          <pc:sldMk cId="2162344650" sldId="330"/>
        </pc:sldMkLst>
      </pc:sldChg>
      <pc:sldChg chg="setBg">
        <pc:chgData name="Joanne English" userId="ef3aad8cf3e8da09" providerId="LiveId" clId="{B2D2E814-7A77-4E48-BBA1-51512EEA11EA}" dt="2024-03-10T16:24:00.437" v="22"/>
        <pc:sldMkLst>
          <pc:docMk/>
          <pc:sldMk cId="2730358707" sldId="335"/>
        </pc:sldMkLst>
      </pc:sldChg>
      <pc:sldChg chg="setBg">
        <pc:chgData name="Joanne English" userId="ef3aad8cf3e8da09" providerId="LiveId" clId="{B2D2E814-7A77-4E48-BBA1-51512EEA11EA}" dt="2024-03-10T16:24:00.437" v="22"/>
        <pc:sldMkLst>
          <pc:docMk/>
          <pc:sldMk cId="1050235345" sldId="336"/>
        </pc:sldMkLst>
      </pc:sldChg>
      <pc:sldChg chg="setBg">
        <pc:chgData name="Joanne English" userId="ef3aad8cf3e8da09" providerId="LiveId" clId="{B2D2E814-7A77-4E48-BBA1-51512EEA11EA}" dt="2024-03-10T16:24:00.437" v="22"/>
        <pc:sldMkLst>
          <pc:docMk/>
          <pc:sldMk cId="3278838093" sldId="337"/>
        </pc:sldMkLst>
      </pc:sldChg>
      <pc:sldChg chg="setBg">
        <pc:chgData name="Joanne English" userId="ef3aad8cf3e8da09" providerId="LiveId" clId="{B2D2E814-7A77-4E48-BBA1-51512EEA11EA}" dt="2024-03-10T16:24:00.437" v="22"/>
        <pc:sldMkLst>
          <pc:docMk/>
          <pc:sldMk cId="2086556800" sldId="338"/>
        </pc:sldMkLst>
      </pc:sldChg>
      <pc:sldChg chg="setBg">
        <pc:chgData name="Joanne English" userId="ef3aad8cf3e8da09" providerId="LiveId" clId="{B2D2E814-7A77-4E48-BBA1-51512EEA11EA}" dt="2024-03-10T16:24:00.437" v="22"/>
        <pc:sldMkLst>
          <pc:docMk/>
          <pc:sldMk cId="388460795" sldId="339"/>
        </pc:sldMkLst>
      </pc:sldChg>
      <pc:sldChg chg="addSp modSp mod setBg">
        <pc:chgData name="Joanne English" userId="ef3aad8cf3e8da09" providerId="LiveId" clId="{B2D2E814-7A77-4E48-BBA1-51512EEA11EA}" dt="2024-03-10T16:24:00.437" v="22"/>
        <pc:sldMkLst>
          <pc:docMk/>
          <pc:sldMk cId="1426649963" sldId="404"/>
        </pc:sldMkLst>
        <pc:picChg chg="add mod ord">
          <ac:chgData name="Joanne English" userId="ef3aad8cf3e8da09" providerId="LiveId" clId="{B2D2E814-7A77-4E48-BBA1-51512EEA11EA}" dt="2024-03-10T16:23:06.055" v="18" actId="14100"/>
          <ac:picMkLst>
            <pc:docMk/>
            <pc:sldMk cId="1426649963" sldId="404"/>
            <ac:picMk id="3" creationId="{7D8972E9-0EC6-A6C9-68C8-87204551FB79}"/>
          </ac:picMkLst>
        </pc:picChg>
      </pc:sldChg>
      <pc:sldChg chg="addSp modSp mod setBg">
        <pc:chgData name="Joanne English" userId="ef3aad8cf3e8da09" providerId="LiveId" clId="{B2D2E814-7A77-4E48-BBA1-51512EEA11EA}" dt="2024-03-10T16:32:47.286" v="26" actId="207"/>
        <pc:sldMkLst>
          <pc:docMk/>
          <pc:sldMk cId="342419541" sldId="413"/>
        </pc:sldMkLst>
        <pc:spChg chg="mod">
          <ac:chgData name="Joanne English" userId="ef3aad8cf3e8da09" providerId="LiveId" clId="{B2D2E814-7A77-4E48-BBA1-51512EEA11EA}" dt="2024-03-10T16:32:47.286" v="26" actId="207"/>
          <ac:spMkLst>
            <pc:docMk/>
            <pc:sldMk cId="342419541" sldId="413"/>
            <ac:spMk id="2" creationId="{41681681-6E06-DC4D-9D15-AD2251680BB8}"/>
          </ac:spMkLst>
        </pc:spChg>
        <pc:picChg chg="add mod ord">
          <ac:chgData name="Joanne English" userId="ef3aad8cf3e8da09" providerId="LiveId" clId="{B2D2E814-7A77-4E48-BBA1-51512EEA11EA}" dt="2024-03-10T16:22:20.909" v="11" actId="14100"/>
          <ac:picMkLst>
            <pc:docMk/>
            <pc:sldMk cId="342419541" sldId="413"/>
            <ac:picMk id="5" creationId="{82C16D7C-D30D-F5E9-3E6D-FFD700C9FCE1}"/>
          </ac:picMkLst>
        </pc:picChg>
      </pc:sldChg>
      <pc:sldChg chg="setBg">
        <pc:chgData name="Joanne English" userId="ef3aad8cf3e8da09" providerId="LiveId" clId="{B2D2E814-7A77-4E48-BBA1-51512EEA11EA}" dt="2024-03-10T16:24:00.437" v="22"/>
        <pc:sldMkLst>
          <pc:docMk/>
          <pc:sldMk cId="2847182309" sldId="414"/>
        </pc:sldMkLst>
      </pc:sldChg>
      <pc:sldChg chg="setBg">
        <pc:chgData name="Joanne English" userId="ef3aad8cf3e8da09" providerId="LiveId" clId="{B2D2E814-7A77-4E48-BBA1-51512EEA11EA}" dt="2024-03-10T16:24:00.437" v="22"/>
        <pc:sldMkLst>
          <pc:docMk/>
          <pc:sldMk cId="1066961666" sldId="415"/>
        </pc:sldMkLst>
      </pc:sldChg>
      <pc:sldChg chg="setBg">
        <pc:chgData name="Joanne English" userId="ef3aad8cf3e8da09" providerId="LiveId" clId="{B2D2E814-7A77-4E48-BBA1-51512EEA11EA}" dt="2024-03-10T16:24:00.437" v="22"/>
        <pc:sldMkLst>
          <pc:docMk/>
          <pc:sldMk cId="3318280300" sldId="418"/>
        </pc:sldMkLst>
      </pc:sldChg>
      <pc:sldChg chg="setBg">
        <pc:chgData name="Joanne English" userId="ef3aad8cf3e8da09" providerId="LiveId" clId="{B2D2E814-7A77-4E48-BBA1-51512EEA11EA}" dt="2024-03-10T16:24:00.437" v="22"/>
        <pc:sldMkLst>
          <pc:docMk/>
          <pc:sldMk cId="108360992" sldId="421"/>
        </pc:sldMkLst>
      </pc:sldChg>
      <pc:sldChg chg="setBg">
        <pc:chgData name="Joanne English" userId="ef3aad8cf3e8da09" providerId="LiveId" clId="{B2D2E814-7A77-4E48-BBA1-51512EEA11EA}" dt="2024-03-10T16:24:00.437" v="22"/>
        <pc:sldMkLst>
          <pc:docMk/>
          <pc:sldMk cId="596479533" sldId="422"/>
        </pc:sldMkLst>
      </pc:sldChg>
      <pc:sldChg chg="addSp modSp mod setBg">
        <pc:chgData name="Joanne English" userId="ef3aad8cf3e8da09" providerId="LiveId" clId="{B2D2E814-7A77-4E48-BBA1-51512EEA11EA}" dt="2024-03-10T16:22:51.598" v="15" actId="14100"/>
        <pc:sldMkLst>
          <pc:docMk/>
          <pc:sldMk cId="3316497086" sldId="431"/>
        </pc:sldMkLst>
        <pc:picChg chg="add mod">
          <ac:chgData name="Joanne English" userId="ef3aad8cf3e8da09" providerId="LiveId" clId="{B2D2E814-7A77-4E48-BBA1-51512EEA11EA}" dt="2024-03-10T16:22:10.524" v="10"/>
          <ac:picMkLst>
            <pc:docMk/>
            <pc:sldMk cId="3316497086" sldId="431"/>
            <ac:picMk id="6" creationId="{E3386729-BB23-42FD-3246-36AEB93C85B6}"/>
          </ac:picMkLst>
        </pc:picChg>
        <pc:picChg chg="mod">
          <ac:chgData name="Joanne English" userId="ef3aad8cf3e8da09" providerId="LiveId" clId="{B2D2E814-7A77-4E48-BBA1-51512EEA11EA}" dt="2024-03-10T16:22:51.598" v="15" actId="14100"/>
          <ac:picMkLst>
            <pc:docMk/>
            <pc:sldMk cId="3316497086" sldId="431"/>
            <ac:picMk id="7" creationId="{A5F71E2D-8378-174A-8E8B-F9490245635B}"/>
          </ac:picMkLst>
        </pc:picChg>
        <pc:picChg chg="add mod ord">
          <ac:chgData name="Joanne English" userId="ef3aad8cf3e8da09" providerId="LiveId" clId="{B2D2E814-7A77-4E48-BBA1-51512EEA11EA}" dt="2024-03-10T16:22:47.708" v="14" actId="167"/>
          <ac:picMkLst>
            <pc:docMk/>
            <pc:sldMk cId="3316497086" sldId="431"/>
            <ac:picMk id="8" creationId="{381FC24B-88AB-5AA6-EB44-79BA8BC8CAC2}"/>
          </ac:picMkLst>
        </pc:picChg>
      </pc:sldChg>
      <pc:sldChg chg="setBg">
        <pc:chgData name="Joanne English" userId="ef3aad8cf3e8da09" providerId="LiveId" clId="{B2D2E814-7A77-4E48-BBA1-51512EEA11EA}" dt="2024-03-10T16:24:00.437" v="22"/>
        <pc:sldMkLst>
          <pc:docMk/>
          <pc:sldMk cId="3932955745" sldId="487"/>
        </pc:sldMkLst>
      </pc:sldChg>
      <pc:sldChg chg="setBg">
        <pc:chgData name="Joanne English" userId="ef3aad8cf3e8da09" providerId="LiveId" clId="{B2D2E814-7A77-4E48-BBA1-51512EEA11EA}" dt="2024-03-10T16:24:00.437" v="22"/>
        <pc:sldMkLst>
          <pc:docMk/>
          <pc:sldMk cId="1740588120" sldId="488"/>
        </pc:sldMkLst>
      </pc:sldChg>
      <pc:sldChg chg="setBg">
        <pc:chgData name="Joanne English" userId="ef3aad8cf3e8da09" providerId="LiveId" clId="{B2D2E814-7A77-4E48-BBA1-51512EEA11EA}" dt="2024-03-10T16:24:00.437" v="22"/>
        <pc:sldMkLst>
          <pc:docMk/>
          <pc:sldMk cId="1354171647" sldId="489"/>
        </pc:sldMkLst>
      </pc:sldChg>
      <pc:sldChg chg="setBg">
        <pc:chgData name="Joanne English" userId="ef3aad8cf3e8da09" providerId="LiveId" clId="{B2D2E814-7A77-4E48-BBA1-51512EEA11EA}" dt="2024-03-10T16:24:00.437" v="22"/>
        <pc:sldMkLst>
          <pc:docMk/>
          <pc:sldMk cId="2003879983" sldId="490"/>
        </pc:sldMkLst>
      </pc:sldChg>
      <pc:sldChg chg="setBg">
        <pc:chgData name="Joanne English" userId="ef3aad8cf3e8da09" providerId="LiveId" clId="{B2D2E814-7A77-4E48-BBA1-51512EEA11EA}" dt="2024-03-10T16:24:00.437" v="22"/>
        <pc:sldMkLst>
          <pc:docMk/>
          <pc:sldMk cId="2677831068" sldId="491"/>
        </pc:sldMkLst>
      </pc:sldChg>
      <pc:sldChg chg="setBg">
        <pc:chgData name="Joanne English" userId="ef3aad8cf3e8da09" providerId="LiveId" clId="{B2D2E814-7A77-4E48-BBA1-51512EEA11EA}" dt="2024-03-10T16:24:00.437" v="22"/>
        <pc:sldMkLst>
          <pc:docMk/>
          <pc:sldMk cId="1194305185" sldId="492"/>
        </pc:sldMkLst>
      </pc:sldChg>
      <pc:sldChg chg="setBg">
        <pc:chgData name="Joanne English" userId="ef3aad8cf3e8da09" providerId="LiveId" clId="{B2D2E814-7A77-4E48-BBA1-51512EEA11EA}" dt="2024-03-10T16:24:00.437" v="22"/>
        <pc:sldMkLst>
          <pc:docMk/>
          <pc:sldMk cId="1073969214" sldId="493"/>
        </pc:sldMkLst>
      </pc:sldChg>
      <pc:sldChg chg="setBg">
        <pc:chgData name="Joanne English" userId="ef3aad8cf3e8da09" providerId="LiveId" clId="{B2D2E814-7A77-4E48-BBA1-51512EEA11EA}" dt="2024-03-10T16:24:00.437" v="22"/>
        <pc:sldMkLst>
          <pc:docMk/>
          <pc:sldMk cId="870239388" sldId="494"/>
        </pc:sldMkLst>
      </pc:sldChg>
      <pc:sldChg chg="setBg">
        <pc:chgData name="Joanne English" userId="ef3aad8cf3e8da09" providerId="LiveId" clId="{B2D2E814-7A77-4E48-BBA1-51512EEA11EA}" dt="2024-03-10T16:24:00.437" v="22"/>
        <pc:sldMkLst>
          <pc:docMk/>
          <pc:sldMk cId="4254591413" sldId="495"/>
        </pc:sldMkLst>
      </pc:sldChg>
      <pc:sldChg chg="delSp mod setBg">
        <pc:chgData name="Joanne English" userId="ef3aad8cf3e8da09" providerId="LiveId" clId="{B2D2E814-7A77-4E48-BBA1-51512EEA11EA}" dt="2024-03-10T16:24:24.969" v="23" actId="478"/>
        <pc:sldMkLst>
          <pc:docMk/>
          <pc:sldMk cId="1355129982" sldId="496"/>
        </pc:sldMkLst>
        <pc:spChg chg="del">
          <ac:chgData name="Joanne English" userId="ef3aad8cf3e8da09" providerId="LiveId" clId="{B2D2E814-7A77-4E48-BBA1-51512EEA11EA}" dt="2024-03-10T16:24:24.969" v="23" actId="478"/>
          <ac:spMkLst>
            <pc:docMk/>
            <pc:sldMk cId="1355129982" sldId="496"/>
            <ac:spMk id="5" creationId="{4784250D-B475-CA4A-885A-4515B355AE62}"/>
          </ac:spMkLst>
        </pc:spChg>
      </pc:sldChg>
      <pc:sldChg chg="setBg">
        <pc:chgData name="Joanne English" userId="ef3aad8cf3e8da09" providerId="LiveId" clId="{B2D2E814-7A77-4E48-BBA1-51512EEA11EA}" dt="2024-03-10T16:24:00.437" v="22"/>
        <pc:sldMkLst>
          <pc:docMk/>
          <pc:sldMk cId="3632805516" sldId="497"/>
        </pc:sldMkLst>
      </pc:sldChg>
      <pc:sldChg chg="setBg">
        <pc:chgData name="Joanne English" userId="ef3aad8cf3e8da09" providerId="LiveId" clId="{B2D2E814-7A77-4E48-BBA1-51512EEA11EA}" dt="2024-03-10T16:24:00.437" v="22"/>
        <pc:sldMkLst>
          <pc:docMk/>
          <pc:sldMk cId="1772219752" sldId="498"/>
        </pc:sldMkLst>
      </pc:sldChg>
      <pc:sldChg chg="setBg">
        <pc:chgData name="Joanne English" userId="ef3aad8cf3e8da09" providerId="LiveId" clId="{B2D2E814-7A77-4E48-BBA1-51512EEA11EA}" dt="2024-03-10T16:24:00.437" v="22"/>
        <pc:sldMkLst>
          <pc:docMk/>
          <pc:sldMk cId="3274496557" sldId="499"/>
        </pc:sldMkLst>
      </pc:sldChg>
      <pc:sldChg chg="setBg">
        <pc:chgData name="Joanne English" userId="ef3aad8cf3e8da09" providerId="LiveId" clId="{B2D2E814-7A77-4E48-BBA1-51512EEA11EA}" dt="2024-03-10T16:24:00.437" v="22"/>
        <pc:sldMkLst>
          <pc:docMk/>
          <pc:sldMk cId="4030539259" sldId="501"/>
        </pc:sldMkLst>
      </pc:sldChg>
      <pc:sldChg chg="setBg">
        <pc:chgData name="Joanne English" userId="ef3aad8cf3e8da09" providerId="LiveId" clId="{B2D2E814-7A77-4E48-BBA1-51512EEA11EA}" dt="2024-03-10T16:24:00.437" v="22"/>
        <pc:sldMkLst>
          <pc:docMk/>
          <pc:sldMk cId="681088397" sldId="512"/>
        </pc:sldMkLst>
      </pc:sldChg>
      <pc:sldChg chg="setBg">
        <pc:chgData name="Joanne English" userId="ef3aad8cf3e8da09" providerId="LiveId" clId="{B2D2E814-7A77-4E48-BBA1-51512EEA11EA}" dt="2024-03-10T16:24:00.437" v="22"/>
        <pc:sldMkLst>
          <pc:docMk/>
          <pc:sldMk cId="3266272648" sldId="513"/>
        </pc:sldMkLst>
      </pc:sldChg>
      <pc:sldChg chg="setBg">
        <pc:chgData name="Joanne English" userId="ef3aad8cf3e8da09" providerId="LiveId" clId="{B2D2E814-7A77-4E48-BBA1-51512EEA11EA}" dt="2024-03-10T16:24:00.437" v="22"/>
        <pc:sldMkLst>
          <pc:docMk/>
          <pc:sldMk cId="3805258360" sldId="517"/>
        </pc:sldMkLst>
      </pc:sldChg>
      <pc:sldChg chg="setBg">
        <pc:chgData name="Joanne English" userId="ef3aad8cf3e8da09" providerId="LiveId" clId="{B2D2E814-7A77-4E48-BBA1-51512EEA11EA}" dt="2024-03-10T16:24:00.437" v="22"/>
        <pc:sldMkLst>
          <pc:docMk/>
          <pc:sldMk cId="538370439" sldId="518"/>
        </pc:sldMkLst>
      </pc:sldChg>
      <pc:sldChg chg="setBg">
        <pc:chgData name="Joanne English" userId="ef3aad8cf3e8da09" providerId="LiveId" clId="{B2D2E814-7A77-4E48-BBA1-51512EEA11EA}" dt="2024-03-10T16:24:00.437" v="22"/>
        <pc:sldMkLst>
          <pc:docMk/>
          <pc:sldMk cId="627663017" sldId="519"/>
        </pc:sldMkLst>
      </pc:sldChg>
      <pc:sldChg chg="setBg">
        <pc:chgData name="Joanne English" userId="ef3aad8cf3e8da09" providerId="LiveId" clId="{B2D2E814-7A77-4E48-BBA1-51512EEA11EA}" dt="2024-03-10T16:24:00.437" v="22"/>
        <pc:sldMkLst>
          <pc:docMk/>
          <pc:sldMk cId="3981486351" sldId="521"/>
        </pc:sldMkLst>
      </pc:sldChg>
      <pc:sldChg chg="setBg">
        <pc:chgData name="Joanne English" userId="ef3aad8cf3e8da09" providerId="LiveId" clId="{B2D2E814-7A77-4E48-BBA1-51512EEA11EA}" dt="2024-03-10T16:24:00.437" v="22"/>
        <pc:sldMkLst>
          <pc:docMk/>
          <pc:sldMk cId="2427477357" sldId="523"/>
        </pc:sldMkLst>
      </pc:sldChg>
      <pc:sldChg chg="setBg">
        <pc:chgData name="Joanne English" userId="ef3aad8cf3e8da09" providerId="LiveId" clId="{B2D2E814-7A77-4E48-BBA1-51512EEA11EA}" dt="2024-03-10T16:24:00.437" v="22"/>
        <pc:sldMkLst>
          <pc:docMk/>
          <pc:sldMk cId="3710704140" sldId="524"/>
        </pc:sldMkLst>
      </pc:sldChg>
      <pc:sldChg chg="setBg">
        <pc:chgData name="Joanne English" userId="ef3aad8cf3e8da09" providerId="LiveId" clId="{B2D2E814-7A77-4E48-BBA1-51512EEA11EA}" dt="2024-03-10T16:24:00.437" v="22"/>
        <pc:sldMkLst>
          <pc:docMk/>
          <pc:sldMk cId="2280921042" sldId="525"/>
        </pc:sldMkLst>
      </pc:sldChg>
      <pc:sldChg chg="setBg">
        <pc:chgData name="Joanne English" userId="ef3aad8cf3e8da09" providerId="LiveId" clId="{B2D2E814-7A77-4E48-BBA1-51512EEA11EA}" dt="2024-03-10T16:24:00.437" v="22"/>
        <pc:sldMkLst>
          <pc:docMk/>
          <pc:sldMk cId="1892247294" sldId="526"/>
        </pc:sldMkLst>
      </pc:sldChg>
      <pc:sldChg chg="setBg">
        <pc:chgData name="Joanne English" userId="ef3aad8cf3e8da09" providerId="LiveId" clId="{B2D2E814-7A77-4E48-BBA1-51512EEA11EA}" dt="2024-03-10T16:24:00.437" v="22"/>
        <pc:sldMkLst>
          <pc:docMk/>
          <pc:sldMk cId="2906091528" sldId="527"/>
        </pc:sldMkLst>
      </pc:sldChg>
      <pc:sldChg chg="setBg">
        <pc:chgData name="Joanne English" userId="ef3aad8cf3e8da09" providerId="LiveId" clId="{B2D2E814-7A77-4E48-BBA1-51512EEA11EA}" dt="2024-03-10T16:24:00.437" v="22"/>
        <pc:sldMkLst>
          <pc:docMk/>
          <pc:sldMk cId="1538442074" sldId="528"/>
        </pc:sldMkLst>
      </pc:sldChg>
      <pc:sldChg chg="setBg">
        <pc:chgData name="Joanne English" userId="ef3aad8cf3e8da09" providerId="LiveId" clId="{B2D2E814-7A77-4E48-BBA1-51512EEA11EA}" dt="2024-03-10T16:24:00.437" v="22"/>
        <pc:sldMkLst>
          <pc:docMk/>
          <pc:sldMk cId="36650733" sldId="529"/>
        </pc:sldMkLst>
      </pc:sldChg>
      <pc:sldChg chg="setBg">
        <pc:chgData name="Joanne English" userId="ef3aad8cf3e8da09" providerId="LiveId" clId="{B2D2E814-7A77-4E48-BBA1-51512EEA11EA}" dt="2024-03-10T16:24:00.437" v="22"/>
        <pc:sldMkLst>
          <pc:docMk/>
          <pc:sldMk cId="1405729920" sldId="530"/>
        </pc:sldMkLst>
      </pc:sldChg>
      <pc:sldChg chg="setBg">
        <pc:chgData name="Joanne English" userId="ef3aad8cf3e8da09" providerId="LiveId" clId="{B2D2E814-7A77-4E48-BBA1-51512EEA11EA}" dt="2024-03-10T16:24:00.437" v="22"/>
        <pc:sldMkLst>
          <pc:docMk/>
          <pc:sldMk cId="86301007" sldId="531"/>
        </pc:sldMkLst>
      </pc:sldChg>
      <pc:sldChg chg="setBg">
        <pc:chgData name="Joanne English" userId="ef3aad8cf3e8da09" providerId="LiveId" clId="{B2D2E814-7A77-4E48-BBA1-51512EEA11EA}" dt="2024-03-10T16:24:00.437" v="22"/>
        <pc:sldMkLst>
          <pc:docMk/>
          <pc:sldMk cId="3140748779" sldId="532"/>
        </pc:sldMkLst>
      </pc:sldChg>
      <pc:sldChg chg="setBg">
        <pc:chgData name="Joanne English" userId="ef3aad8cf3e8da09" providerId="LiveId" clId="{B2D2E814-7A77-4E48-BBA1-51512EEA11EA}" dt="2024-03-10T16:24:00.437" v="22"/>
        <pc:sldMkLst>
          <pc:docMk/>
          <pc:sldMk cId="4084361719" sldId="533"/>
        </pc:sldMkLst>
      </pc:sldChg>
      <pc:sldChg chg="setBg">
        <pc:chgData name="Joanne English" userId="ef3aad8cf3e8da09" providerId="LiveId" clId="{B2D2E814-7A77-4E48-BBA1-51512EEA11EA}" dt="2024-03-10T16:24:00.437" v="22"/>
        <pc:sldMkLst>
          <pc:docMk/>
          <pc:sldMk cId="2444045159" sldId="534"/>
        </pc:sldMkLst>
      </pc:sldChg>
      <pc:sldChg chg="setBg">
        <pc:chgData name="Joanne English" userId="ef3aad8cf3e8da09" providerId="LiveId" clId="{B2D2E814-7A77-4E48-BBA1-51512EEA11EA}" dt="2024-03-10T16:24:00.437" v="22"/>
        <pc:sldMkLst>
          <pc:docMk/>
          <pc:sldMk cId="1408341974" sldId="535"/>
        </pc:sldMkLst>
      </pc:sldChg>
      <pc:sldChg chg="setBg">
        <pc:chgData name="Joanne English" userId="ef3aad8cf3e8da09" providerId="LiveId" clId="{B2D2E814-7A77-4E48-BBA1-51512EEA11EA}" dt="2024-03-10T16:24:00.437" v="22"/>
        <pc:sldMkLst>
          <pc:docMk/>
          <pc:sldMk cId="3400460516" sldId="536"/>
        </pc:sldMkLst>
      </pc:sldChg>
      <pc:sldChg chg="setBg">
        <pc:chgData name="Joanne English" userId="ef3aad8cf3e8da09" providerId="LiveId" clId="{B2D2E814-7A77-4E48-BBA1-51512EEA11EA}" dt="2024-03-10T16:24:00.437" v="22"/>
        <pc:sldMkLst>
          <pc:docMk/>
          <pc:sldMk cId="3589136030" sldId="537"/>
        </pc:sldMkLst>
      </pc:sldChg>
      <pc:sldChg chg="setBg">
        <pc:chgData name="Joanne English" userId="ef3aad8cf3e8da09" providerId="LiveId" clId="{B2D2E814-7A77-4E48-BBA1-51512EEA11EA}" dt="2024-03-10T16:24:00.437" v="22"/>
        <pc:sldMkLst>
          <pc:docMk/>
          <pc:sldMk cId="2575219303" sldId="538"/>
        </pc:sldMkLst>
      </pc:sldChg>
      <pc:sldChg chg="setBg">
        <pc:chgData name="Joanne English" userId="ef3aad8cf3e8da09" providerId="LiveId" clId="{B2D2E814-7A77-4E48-BBA1-51512EEA11EA}" dt="2024-03-10T16:24:00.437" v="22"/>
        <pc:sldMkLst>
          <pc:docMk/>
          <pc:sldMk cId="3862999464" sldId="539"/>
        </pc:sldMkLst>
      </pc:sldChg>
      <pc:sldChg chg="setBg">
        <pc:chgData name="Joanne English" userId="ef3aad8cf3e8da09" providerId="LiveId" clId="{B2D2E814-7A77-4E48-BBA1-51512EEA11EA}" dt="2024-03-10T16:24:00.437" v="22"/>
        <pc:sldMkLst>
          <pc:docMk/>
          <pc:sldMk cId="166789574" sldId="540"/>
        </pc:sldMkLst>
      </pc:sldChg>
      <pc:sldChg chg="setBg">
        <pc:chgData name="Joanne English" userId="ef3aad8cf3e8da09" providerId="LiveId" clId="{B2D2E814-7A77-4E48-BBA1-51512EEA11EA}" dt="2024-03-10T16:24:00.437" v="22"/>
        <pc:sldMkLst>
          <pc:docMk/>
          <pc:sldMk cId="2996532254" sldId="541"/>
        </pc:sldMkLst>
      </pc:sldChg>
      <pc:sldChg chg="setBg">
        <pc:chgData name="Joanne English" userId="ef3aad8cf3e8da09" providerId="LiveId" clId="{B2D2E814-7A77-4E48-BBA1-51512EEA11EA}" dt="2024-03-10T16:24:00.437" v="22"/>
        <pc:sldMkLst>
          <pc:docMk/>
          <pc:sldMk cId="1158856665" sldId="542"/>
        </pc:sldMkLst>
      </pc:sldChg>
      <pc:sldChg chg="setBg">
        <pc:chgData name="Joanne English" userId="ef3aad8cf3e8da09" providerId="LiveId" clId="{B2D2E814-7A77-4E48-BBA1-51512EEA11EA}" dt="2024-03-10T16:24:00.437" v="22"/>
        <pc:sldMkLst>
          <pc:docMk/>
          <pc:sldMk cId="2335061663" sldId="543"/>
        </pc:sldMkLst>
      </pc:sldChg>
      <pc:sldChg chg="setBg">
        <pc:chgData name="Joanne English" userId="ef3aad8cf3e8da09" providerId="LiveId" clId="{B2D2E814-7A77-4E48-BBA1-51512EEA11EA}" dt="2024-03-10T16:24:00.437" v="22"/>
        <pc:sldMkLst>
          <pc:docMk/>
          <pc:sldMk cId="1433436252" sldId="544"/>
        </pc:sldMkLst>
      </pc:sldChg>
      <pc:sldChg chg="setBg">
        <pc:chgData name="Joanne English" userId="ef3aad8cf3e8da09" providerId="LiveId" clId="{B2D2E814-7A77-4E48-BBA1-51512EEA11EA}" dt="2024-03-10T16:24:00.437" v="22"/>
        <pc:sldMkLst>
          <pc:docMk/>
          <pc:sldMk cId="1542482659" sldId="545"/>
        </pc:sldMkLst>
      </pc:sldChg>
      <pc:sldChg chg="setBg">
        <pc:chgData name="Joanne English" userId="ef3aad8cf3e8da09" providerId="LiveId" clId="{B2D2E814-7A77-4E48-BBA1-51512EEA11EA}" dt="2024-03-10T16:24:00.437" v="22"/>
        <pc:sldMkLst>
          <pc:docMk/>
          <pc:sldMk cId="599698985" sldId="546"/>
        </pc:sldMkLst>
      </pc:sldChg>
      <pc:sldChg chg="setBg">
        <pc:chgData name="Joanne English" userId="ef3aad8cf3e8da09" providerId="LiveId" clId="{B2D2E814-7A77-4E48-BBA1-51512EEA11EA}" dt="2024-03-10T16:24:00.437" v="22"/>
        <pc:sldMkLst>
          <pc:docMk/>
          <pc:sldMk cId="2774490366" sldId="547"/>
        </pc:sldMkLst>
      </pc:sldChg>
      <pc:sldChg chg="setBg">
        <pc:chgData name="Joanne English" userId="ef3aad8cf3e8da09" providerId="LiveId" clId="{B2D2E814-7A77-4E48-BBA1-51512EEA11EA}" dt="2024-03-10T16:24:00.437" v="22"/>
        <pc:sldMkLst>
          <pc:docMk/>
          <pc:sldMk cId="2107091213" sldId="548"/>
        </pc:sldMkLst>
      </pc:sldChg>
      <pc:sldChg chg="setBg">
        <pc:chgData name="Joanne English" userId="ef3aad8cf3e8da09" providerId="LiveId" clId="{B2D2E814-7A77-4E48-BBA1-51512EEA11EA}" dt="2024-03-10T16:24:00.437" v="22"/>
        <pc:sldMkLst>
          <pc:docMk/>
          <pc:sldMk cId="1398292949" sldId="549"/>
        </pc:sldMkLst>
      </pc:sldChg>
      <pc:sldChg chg="setBg">
        <pc:chgData name="Joanne English" userId="ef3aad8cf3e8da09" providerId="LiveId" clId="{B2D2E814-7A77-4E48-BBA1-51512EEA11EA}" dt="2024-03-10T16:24:00.437" v="22"/>
        <pc:sldMkLst>
          <pc:docMk/>
          <pc:sldMk cId="2160581672" sldId="550"/>
        </pc:sldMkLst>
      </pc:sldChg>
      <pc:sldChg chg="setBg">
        <pc:chgData name="Joanne English" userId="ef3aad8cf3e8da09" providerId="LiveId" clId="{B2D2E814-7A77-4E48-BBA1-51512EEA11EA}" dt="2024-03-10T16:24:00.437" v="22"/>
        <pc:sldMkLst>
          <pc:docMk/>
          <pc:sldMk cId="1663223750" sldId="551"/>
        </pc:sldMkLst>
      </pc:sldChg>
      <pc:sldChg chg="setBg">
        <pc:chgData name="Joanne English" userId="ef3aad8cf3e8da09" providerId="LiveId" clId="{B2D2E814-7A77-4E48-BBA1-51512EEA11EA}" dt="2024-03-10T16:24:00.437" v="22"/>
        <pc:sldMkLst>
          <pc:docMk/>
          <pc:sldMk cId="3565583311" sldId="552"/>
        </pc:sldMkLst>
      </pc:sldChg>
      <pc:sldMasterChg chg="setBg modSldLayout">
        <pc:chgData name="Joanne English" userId="ef3aad8cf3e8da09" providerId="LiveId" clId="{B2D2E814-7A77-4E48-BBA1-51512EEA11EA}" dt="2024-03-10T16:24:00.437" v="22"/>
        <pc:sldMasterMkLst>
          <pc:docMk/>
          <pc:sldMasterMk cId="3042439257" sldId="2147483648"/>
        </pc:sldMasterMkLst>
        <pc:sldLayoutChg chg="setBg">
          <pc:chgData name="Joanne English" userId="ef3aad8cf3e8da09" providerId="LiveId" clId="{B2D2E814-7A77-4E48-BBA1-51512EEA11EA}" dt="2024-03-10T16:24:00.437" v="22"/>
          <pc:sldLayoutMkLst>
            <pc:docMk/>
            <pc:sldMasterMk cId="3042439257" sldId="2147483648"/>
            <pc:sldLayoutMk cId="3347511782" sldId="2147483649"/>
          </pc:sldLayoutMkLst>
        </pc:sldLayoutChg>
        <pc:sldLayoutChg chg="setBg">
          <pc:chgData name="Joanne English" userId="ef3aad8cf3e8da09" providerId="LiveId" clId="{B2D2E814-7A77-4E48-BBA1-51512EEA11EA}" dt="2024-03-10T16:24:00.437" v="22"/>
          <pc:sldLayoutMkLst>
            <pc:docMk/>
            <pc:sldMasterMk cId="3042439257" sldId="2147483648"/>
            <pc:sldLayoutMk cId="3334748426" sldId="2147483650"/>
          </pc:sldLayoutMkLst>
        </pc:sldLayoutChg>
        <pc:sldLayoutChg chg="setBg">
          <pc:chgData name="Joanne English" userId="ef3aad8cf3e8da09" providerId="LiveId" clId="{B2D2E814-7A77-4E48-BBA1-51512EEA11EA}" dt="2024-03-10T16:24:00.437" v="22"/>
          <pc:sldLayoutMkLst>
            <pc:docMk/>
            <pc:sldMasterMk cId="3042439257" sldId="2147483648"/>
            <pc:sldLayoutMk cId="2244995520" sldId="2147483651"/>
          </pc:sldLayoutMkLst>
        </pc:sldLayoutChg>
        <pc:sldLayoutChg chg="setBg">
          <pc:chgData name="Joanne English" userId="ef3aad8cf3e8da09" providerId="LiveId" clId="{B2D2E814-7A77-4E48-BBA1-51512EEA11EA}" dt="2024-03-10T16:24:00.437" v="22"/>
          <pc:sldLayoutMkLst>
            <pc:docMk/>
            <pc:sldMasterMk cId="3042439257" sldId="2147483648"/>
            <pc:sldLayoutMk cId="54985852" sldId="2147483652"/>
          </pc:sldLayoutMkLst>
        </pc:sldLayoutChg>
        <pc:sldLayoutChg chg="setBg">
          <pc:chgData name="Joanne English" userId="ef3aad8cf3e8da09" providerId="LiveId" clId="{B2D2E814-7A77-4E48-BBA1-51512EEA11EA}" dt="2024-03-10T16:24:00.437" v="22"/>
          <pc:sldLayoutMkLst>
            <pc:docMk/>
            <pc:sldMasterMk cId="3042439257" sldId="2147483648"/>
            <pc:sldLayoutMk cId="500791664" sldId="2147483653"/>
          </pc:sldLayoutMkLst>
        </pc:sldLayoutChg>
        <pc:sldLayoutChg chg="setBg">
          <pc:chgData name="Joanne English" userId="ef3aad8cf3e8da09" providerId="LiveId" clId="{B2D2E814-7A77-4E48-BBA1-51512EEA11EA}" dt="2024-03-10T16:24:00.437" v="22"/>
          <pc:sldLayoutMkLst>
            <pc:docMk/>
            <pc:sldMasterMk cId="3042439257" sldId="2147483648"/>
            <pc:sldLayoutMk cId="1383399373" sldId="2147483654"/>
          </pc:sldLayoutMkLst>
        </pc:sldLayoutChg>
        <pc:sldLayoutChg chg="setBg">
          <pc:chgData name="Joanne English" userId="ef3aad8cf3e8da09" providerId="LiveId" clId="{B2D2E814-7A77-4E48-BBA1-51512EEA11EA}" dt="2024-03-10T16:24:00.437" v="22"/>
          <pc:sldLayoutMkLst>
            <pc:docMk/>
            <pc:sldMasterMk cId="3042439257" sldId="2147483648"/>
            <pc:sldLayoutMk cId="2940269596" sldId="2147483655"/>
          </pc:sldLayoutMkLst>
        </pc:sldLayoutChg>
        <pc:sldLayoutChg chg="setBg">
          <pc:chgData name="Joanne English" userId="ef3aad8cf3e8da09" providerId="LiveId" clId="{B2D2E814-7A77-4E48-BBA1-51512EEA11EA}" dt="2024-03-10T16:24:00.437" v="22"/>
          <pc:sldLayoutMkLst>
            <pc:docMk/>
            <pc:sldMasterMk cId="3042439257" sldId="2147483648"/>
            <pc:sldLayoutMk cId="3602076248" sldId="2147483656"/>
          </pc:sldLayoutMkLst>
        </pc:sldLayoutChg>
        <pc:sldLayoutChg chg="setBg">
          <pc:chgData name="Joanne English" userId="ef3aad8cf3e8da09" providerId="LiveId" clId="{B2D2E814-7A77-4E48-BBA1-51512EEA11EA}" dt="2024-03-10T16:24:00.437" v="22"/>
          <pc:sldLayoutMkLst>
            <pc:docMk/>
            <pc:sldMasterMk cId="3042439257" sldId="2147483648"/>
            <pc:sldLayoutMk cId="3854933552" sldId="2147483657"/>
          </pc:sldLayoutMkLst>
        </pc:sldLayoutChg>
        <pc:sldLayoutChg chg="setBg">
          <pc:chgData name="Joanne English" userId="ef3aad8cf3e8da09" providerId="LiveId" clId="{B2D2E814-7A77-4E48-BBA1-51512EEA11EA}" dt="2024-03-10T16:24:00.437" v="22"/>
          <pc:sldLayoutMkLst>
            <pc:docMk/>
            <pc:sldMasterMk cId="3042439257" sldId="2147483648"/>
            <pc:sldLayoutMk cId="956365419" sldId="2147483658"/>
          </pc:sldLayoutMkLst>
        </pc:sldLayoutChg>
        <pc:sldLayoutChg chg="setBg">
          <pc:chgData name="Joanne English" userId="ef3aad8cf3e8da09" providerId="LiveId" clId="{B2D2E814-7A77-4E48-BBA1-51512EEA11EA}" dt="2024-03-10T16:24:00.437" v="22"/>
          <pc:sldLayoutMkLst>
            <pc:docMk/>
            <pc:sldMasterMk cId="3042439257" sldId="2147483648"/>
            <pc:sldLayoutMk cId="1889422420" sldId="2147483659"/>
          </pc:sldLayoutMkLst>
        </pc:sldLayoutChg>
        <pc:sldLayoutChg chg="setBg">
          <pc:chgData name="Joanne English" userId="ef3aad8cf3e8da09" providerId="LiveId" clId="{B2D2E814-7A77-4E48-BBA1-51512EEA11EA}" dt="2024-03-10T16:24:00.437" v="22"/>
          <pc:sldLayoutMkLst>
            <pc:docMk/>
            <pc:sldMasterMk cId="3042439257" sldId="2147483648"/>
            <pc:sldLayoutMk cId="2690060737" sldId="2147483660"/>
          </pc:sldLayoutMkLst>
        </pc:sldLayoutChg>
        <pc:sldLayoutChg chg="setBg">
          <pc:chgData name="Joanne English" userId="ef3aad8cf3e8da09" providerId="LiveId" clId="{B2D2E814-7A77-4E48-BBA1-51512EEA11EA}" dt="2024-03-10T16:24:00.437" v="22"/>
          <pc:sldLayoutMkLst>
            <pc:docMk/>
            <pc:sldMasterMk cId="3042439257" sldId="2147483648"/>
            <pc:sldLayoutMk cId="518836315" sldId="2147483661"/>
          </pc:sldLayoutMkLst>
        </pc:sldLayoutChg>
        <pc:sldLayoutChg chg="setBg">
          <pc:chgData name="Joanne English" userId="ef3aad8cf3e8da09" providerId="LiveId" clId="{B2D2E814-7A77-4E48-BBA1-51512EEA11EA}" dt="2024-03-10T16:24:00.437" v="22"/>
          <pc:sldLayoutMkLst>
            <pc:docMk/>
            <pc:sldMasterMk cId="3042439257" sldId="2147483648"/>
            <pc:sldLayoutMk cId="3059565785" sldId="2147483662"/>
          </pc:sldLayoutMkLst>
        </pc:sldLayoutChg>
        <pc:sldLayoutChg chg="setBg">
          <pc:chgData name="Joanne English" userId="ef3aad8cf3e8da09" providerId="LiveId" clId="{B2D2E814-7A77-4E48-BBA1-51512EEA11EA}" dt="2024-03-10T16:24:00.437" v="22"/>
          <pc:sldLayoutMkLst>
            <pc:docMk/>
            <pc:sldMasterMk cId="3042439257" sldId="2147483648"/>
            <pc:sldLayoutMk cId="3675126419" sldId="2147483663"/>
          </pc:sldLayoutMkLst>
        </pc:sldLayoutChg>
        <pc:sldLayoutChg chg="setBg">
          <pc:chgData name="Joanne English" userId="ef3aad8cf3e8da09" providerId="LiveId" clId="{B2D2E814-7A77-4E48-BBA1-51512EEA11EA}" dt="2024-03-10T16:24:00.437" v="22"/>
          <pc:sldLayoutMkLst>
            <pc:docMk/>
            <pc:sldMasterMk cId="3042439257" sldId="2147483648"/>
            <pc:sldLayoutMk cId="703107505" sldId="2147483664"/>
          </pc:sldLayoutMkLst>
        </pc:sldLayoutChg>
        <pc:sldLayoutChg chg="setBg">
          <pc:chgData name="Joanne English" userId="ef3aad8cf3e8da09" providerId="LiveId" clId="{B2D2E814-7A77-4E48-BBA1-51512EEA11EA}" dt="2024-03-10T16:24:00.437" v="22"/>
          <pc:sldLayoutMkLst>
            <pc:docMk/>
            <pc:sldMasterMk cId="3042439257" sldId="2147483648"/>
            <pc:sldLayoutMk cId="1752456454" sldId="2147483665"/>
          </pc:sldLayoutMkLst>
        </pc:sldLayoutChg>
        <pc:sldLayoutChg chg="setBg">
          <pc:chgData name="Joanne English" userId="ef3aad8cf3e8da09" providerId="LiveId" clId="{B2D2E814-7A77-4E48-BBA1-51512EEA11EA}" dt="2024-03-10T16:24:00.437" v="22"/>
          <pc:sldLayoutMkLst>
            <pc:docMk/>
            <pc:sldMasterMk cId="3042439257" sldId="2147483648"/>
            <pc:sldLayoutMk cId="3130893233" sldId="2147483666"/>
          </pc:sldLayoutMkLst>
        </pc:sldLayoutChg>
        <pc:sldLayoutChg chg="setBg">
          <pc:chgData name="Joanne English" userId="ef3aad8cf3e8da09" providerId="LiveId" clId="{B2D2E814-7A77-4E48-BBA1-51512EEA11EA}" dt="2024-03-10T16:24:00.437" v="22"/>
          <pc:sldLayoutMkLst>
            <pc:docMk/>
            <pc:sldMasterMk cId="3042439257" sldId="2147483648"/>
            <pc:sldLayoutMk cId="1126692345" sldId="2147483667"/>
          </pc:sldLayoutMkLst>
        </pc:sldLayoutChg>
        <pc:sldLayoutChg chg="setBg">
          <pc:chgData name="Joanne English" userId="ef3aad8cf3e8da09" providerId="LiveId" clId="{B2D2E814-7A77-4E48-BBA1-51512EEA11EA}" dt="2024-03-10T16:24:00.437" v="22"/>
          <pc:sldLayoutMkLst>
            <pc:docMk/>
            <pc:sldMasterMk cId="3042439257" sldId="2147483648"/>
            <pc:sldLayoutMk cId="2505120420" sldId="2147483668"/>
          </pc:sldLayoutMkLst>
        </pc:sldLayoutChg>
        <pc:sldLayoutChg chg="setBg">
          <pc:chgData name="Joanne English" userId="ef3aad8cf3e8da09" providerId="LiveId" clId="{B2D2E814-7A77-4E48-BBA1-51512EEA11EA}" dt="2024-03-10T16:24:00.437" v="22"/>
          <pc:sldLayoutMkLst>
            <pc:docMk/>
            <pc:sldMasterMk cId="3042439257" sldId="2147483648"/>
            <pc:sldLayoutMk cId="908655270" sldId="2147483669"/>
          </pc:sldLayoutMkLst>
        </pc:sldLayoutChg>
        <pc:sldLayoutChg chg="setBg">
          <pc:chgData name="Joanne English" userId="ef3aad8cf3e8da09" providerId="LiveId" clId="{B2D2E814-7A77-4E48-BBA1-51512EEA11EA}" dt="2024-03-10T16:24:00.437" v="22"/>
          <pc:sldLayoutMkLst>
            <pc:docMk/>
            <pc:sldMasterMk cId="3042439257" sldId="2147483648"/>
            <pc:sldLayoutMk cId="1155774574" sldId="2147483670"/>
          </pc:sldLayoutMkLst>
        </pc:sldLayoutChg>
        <pc:sldLayoutChg chg="setBg">
          <pc:chgData name="Joanne English" userId="ef3aad8cf3e8da09" providerId="LiveId" clId="{B2D2E814-7A77-4E48-BBA1-51512EEA11EA}" dt="2024-03-10T16:24:00.437" v="22"/>
          <pc:sldLayoutMkLst>
            <pc:docMk/>
            <pc:sldMasterMk cId="3042439257" sldId="2147483648"/>
            <pc:sldLayoutMk cId="3233312016" sldId="2147483671"/>
          </pc:sldLayoutMkLst>
        </pc:sldLayoutChg>
        <pc:sldLayoutChg chg="setBg">
          <pc:chgData name="Joanne English" userId="ef3aad8cf3e8da09" providerId="LiveId" clId="{B2D2E814-7A77-4E48-BBA1-51512EEA11EA}" dt="2024-03-10T16:24:00.437" v="22"/>
          <pc:sldLayoutMkLst>
            <pc:docMk/>
            <pc:sldMasterMk cId="3042439257" sldId="2147483648"/>
            <pc:sldLayoutMk cId="3265656502" sldId="2147483672"/>
          </pc:sldLayoutMkLst>
        </pc:sldLayoutChg>
        <pc:sldLayoutChg chg="setBg">
          <pc:chgData name="Joanne English" userId="ef3aad8cf3e8da09" providerId="LiveId" clId="{B2D2E814-7A77-4E48-BBA1-51512EEA11EA}" dt="2024-03-10T16:24:00.437" v="22"/>
          <pc:sldLayoutMkLst>
            <pc:docMk/>
            <pc:sldMasterMk cId="3042439257" sldId="2147483648"/>
            <pc:sldLayoutMk cId="1206111840" sldId="2147483673"/>
          </pc:sldLayoutMkLst>
        </pc:sldLayoutChg>
        <pc:sldLayoutChg chg="setBg">
          <pc:chgData name="Joanne English" userId="ef3aad8cf3e8da09" providerId="LiveId" clId="{B2D2E814-7A77-4E48-BBA1-51512EEA11EA}" dt="2024-03-10T16:24:00.437" v="22"/>
          <pc:sldLayoutMkLst>
            <pc:docMk/>
            <pc:sldMasterMk cId="3042439257" sldId="2147483648"/>
            <pc:sldLayoutMk cId="3115762181" sldId="2147483674"/>
          </pc:sldLayoutMkLst>
        </pc:sldLayoutChg>
        <pc:sldLayoutChg chg="setBg">
          <pc:chgData name="Joanne English" userId="ef3aad8cf3e8da09" providerId="LiveId" clId="{B2D2E814-7A77-4E48-BBA1-51512EEA11EA}" dt="2024-03-10T16:24:00.437" v="22"/>
          <pc:sldLayoutMkLst>
            <pc:docMk/>
            <pc:sldMasterMk cId="3042439257" sldId="2147483648"/>
            <pc:sldLayoutMk cId="1350695299" sldId="2147483675"/>
          </pc:sldLayoutMkLst>
        </pc:sldLayoutChg>
        <pc:sldLayoutChg chg="setBg">
          <pc:chgData name="Joanne English" userId="ef3aad8cf3e8da09" providerId="LiveId" clId="{B2D2E814-7A77-4E48-BBA1-51512EEA11EA}" dt="2024-03-10T16:24:00.437" v="22"/>
          <pc:sldLayoutMkLst>
            <pc:docMk/>
            <pc:sldMasterMk cId="3042439257" sldId="2147483648"/>
            <pc:sldLayoutMk cId="1639028734" sldId="2147483676"/>
          </pc:sldLayoutMkLst>
        </pc:sldLayoutChg>
        <pc:sldLayoutChg chg="setBg">
          <pc:chgData name="Joanne English" userId="ef3aad8cf3e8da09" providerId="LiveId" clId="{B2D2E814-7A77-4E48-BBA1-51512EEA11EA}" dt="2024-03-10T16:24:00.437" v="22"/>
          <pc:sldLayoutMkLst>
            <pc:docMk/>
            <pc:sldMasterMk cId="3042439257" sldId="2147483648"/>
            <pc:sldLayoutMk cId="1143613499" sldId="2147483677"/>
          </pc:sldLayoutMkLst>
        </pc:sldLayoutChg>
        <pc:sldLayoutChg chg="setBg">
          <pc:chgData name="Joanne English" userId="ef3aad8cf3e8da09" providerId="LiveId" clId="{B2D2E814-7A77-4E48-BBA1-51512EEA11EA}" dt="2024-03-10T16:24:00.437" v="22"/>
          <pc:sldLayoutMkLst>
            <pc:docMk/>
            <pc:sldMasterMk cId="3042439257" sldId="2147483648"/>
            <pc:sldLayoutMk cId="3425777059" sldId="2147483678"/>
          </pc:sldLayoutMkLst>
        </pc:sldLayoutChg>
        <pc:sldLayoutChg chg="setBg">
          <pc:chgData name="Joanne English" userId="ef3aad8cf3e8da09" providerId="LiveId" clId="{B2D2E814-7A77-4E48-BBA1-51512EEA11EA}" dt="2024-03-10T16:24:00.437" v="22"/>
          <pc:sldLayoutMkLst>
            <pc:docMk/>
            <pc:sldMasterMk cId="3042439257" sldId="2147483648"/>
            <pc:sldLayoutMk cId="649403826" sldId="2147483679"/>
          </pc:sldLayoutMkLst>
        </pc:sldLayoutChg>
        <pc:sldLayoutChg chg="setBg">
          <pc:chgData name="Joanne English" userId="ef3aad8cf3e8da09" providerId="LiveId" clId="{B2D2E814-7A77-4E48-BBA1-51512EEA11EA}" dt="2024-03-10T16:24:00.437" v="22"/>
          <pc:sldLayoutMkLst>
            <pc:docMk/>
            <pc:sldMasterMk cId="3042439257" sldId="2147483648"/>
            <pc:sldLayoutMk cId="4203151761" sldId="2147483680"/>
          </pc:sldLayoutMkLst>
        </pc:sldLayoutChg>
        <pc:sldLayoutChg chg="setBg">
          <pc:chgData name="Joanne English" userId="ef3aad8cf3e8da09" providerId="LiveId" clId="{B2D2E814-7A77-4E48-BBA1-51512EEA11EA}" dt="2024-03-10T16:24:00.437" v="22"/>
          <pc:sldLayoutMkLst>
            <pc:docMk/>
            <pc:sldMasterMk cId="3042439257" sldId="2147483648"/>
            <pc:sldLayoutMk cId="1234177450" sldId="2147483681"/>
          </pc:sldLayoutMkLst>
        </pc:sldLayoutChg>
        <pc:sldLayoutChg chg="setBg">
          <pc:chgData name="Joanne English" userId="ef3aad8cf3e8da09" providerId="LiveId" clId="{B2D2E814-7A77-4E48-BBA1-51512EEA11EA}" dt="2024-03-10T16:24:00.437" v="22"/>
          <pc:sldLayoutMkLst>
            <pc:docMk/>
            <pc:sldMasterMk cId="3042439257" sldId="2147483648"/>
            <pc:sldLayoutMk cId="3806362731" sldId="2147483682"/>
          </pc:sldLayoutMkLst>
        </pc:sldLayoutChg>
        <pc:sldLayoutChg chg="setBg">
          <pc:chgData name="Joanne English" userId="ef3aad8cf3e8da09" providerId="LiveId" clId="{B2D2E814-7A77-4E48-BBA1-51512EEA11EA}" dt="2024-03-10T16:24:00.437" v="22"/>
          <pc:sldLayoutMkLst>
            <pc:docMk/>
            <pc:sldMasterMk cId="3042439257" sldId="2147483648"/>
            <pc:sldLayoutMk cId="3519498206" sldId="2147483683"/>
          </pc:sldLayoutMkLst>
        </pc:sldLayoutChg>
        <pc:sldLayoutChg chg="setBg">
          <pc:chgData name="Joanne English" userId="ef3aad8cf3e8da09" providerId="LiveId" clId="{B2D2E814-7A77-4E48-BBA1-51512EEA11EA}" dt="2024-03-10T16:24:00.437" v="22"/>
          <pc:sldLayoutMkLst>
            <pc:docMk/>
            <pc:sldMasterMk cId="3042439257" sldId="2147483648"/>
            <pc:sldLayoutMk cId="1454320937" sldId="2147483684"/>
          </pc:sldLayoutMkLst>
        </pc:sldLayoutChg>
        <pc:sldLayoutChg chg="setBg">
          <pc:chgData name="Joanne English" userId="ef3aad8cf3e8da09" providerId="LiveId" clId="{B2D2E814-7A77-4E48-BBA1-51512EEA11EA}" dt="2024-03-10T16:24:00.437" v="22"/>
          <pc:sldLayoutMkLst>
            <pc:docMk/>
            <pc:sldMasterMk cId="3042439257" sldId="2147483648"/>
            <pc:sldLayoutMk cId="2511826575" sldId="2147483685"/>
          </pc:sldLayoutMkLst>
        </pc:sldLayoutChg>
        <pc:sldLayoutChg chg="setBg">
          <pc:chgData name="Joanne English" userId="ef3aad8cf3e8da09" providerId="LiveId" clId="{B2D2E814-7A77-4E48-BBA1-51512EEA11EA}" dt="2024-03-10T16:24:00.437" v="22"/>
          <pc:sldLayoutMkLst>
            <pc:docMk/>
            <pc:sldMasterMk cId="3042439257" sldId="2147483648"/>
            <pc:sldLayoutMk cId="1381375541" sldId="2147483686"/>
          </pc:sldLayoutMkLst>
        </pc:sldLayoutChg>
        <pc:sldLayoutChg chg="setBg">
          <pc:chgData name="Joanne English" userId="ef3aad8cf3e8da09" providerId="LiveId" clId="{B2D2E814-7A77-4E48-BBA1-51512EEA11EA}" dt="2024-03-10T16:24:00.437" v="22"/>
          <pc:sldLayoutMkLst>
            <pc:docMk/>
            <pc:sldMasterMk cId="3042439257" sldId="2147483648"/>
            <pc:sldLayoutMk cId="3506177367" sldId="2147483687"/>
          </pc:sldLayoutMkLst>
        </pc:sldLayoutChg>
        <pc:sldLayoutChg chg="setBg">
          <pc:chgData name="Joanne English" userId="ef3aad8cf3e8da09" providerId="LiveId" clId="{B2D2E814-7A77-4E48-BBA1-51512EEA11EA}" dt="2024-03-10T16:24:00.437" v="22"/>
          <pc:sldLayoutMkLst>
            <pc:docMk/>
            <pc:sldMasterMk cId="3042439257" sldId="2147483648"/>
            <pc:sldLayoutMk cId="31066415" sldId="2147483688"/>
          </pc:sldLayoutMkLst>
        </pc:sldLayoutChg>
        <pc:sldLayoutChg chg="setBg">
          <pc:chgData name="Joanne English" userId="ef3aad8cf3e8da09" providerId="LiveId" clId="{B2D2E814-7A77-4E48-BBA1-51512EEA11EA}" dt="2024-03-10T16:24:00.437" v="22"/>
          <pc:sldLayoutMkLst>
            <pc:docMk/>
            <pc:sldMasterMk cId="3042439257" sldId="2147483648"/>
            <pc:sldLayoutMk cId="1053652716" sldId="2147483689"/>
          </pc:sldLayoutMkLst>
        </pc:sldLayoutChg>
        <pc:sldLayoutChg chg="setBg">
          <pc:chgData name="Joanne English" userId="ef3aad8cf3e8da09" providerId="LiveId" clId="{B2D2E814-7A77-4E48-BBA1-51512EEA11EA}" dt="2024-03-10T16:24:00.437" v="22"/>
          <pc:sldLayoutMkLst>
            <pc:docMk/>
            <pc:sldMasterMk cId="3042439257" sldId="2147483648"/>
            <pc:sldLayoutMk cId="773327282" sldId="2147483690"/>
          </pc:sldLayoutMkLst>
        </pc:sldLayoutChg>
        <pc:sldLayoutChg chg="setBg">
          <pc:chgData name="Joanne English" userId="ef3aad8cf3e8da09" providerId="LiveId" clId="{B2D2E814-7A77-4E48-BBA1-51512EEA11EA}" dt="2024-03-10T16:24:00.437" v="22"/>
          <pc:sldLayoutMkLst>
            <pc:docMk/>
            <pc:sldMasterMk cId="3042439257" sldId="2147483648"/>
            <pc:sldLayoutMk cId="1387273058" sldId="2147483691"/>
          </pc:sldLayoutMkLst>
        </pc:sldLayoutChg>
        <pc:sldLayoutChg chg="setBg">
          <pc:chgData name="Joanne English" userId="ef3aad8cf3e8da09" providerId="LiveId" clId="{B2D2E814-7A77-4E48-BBA1-51512EEA11EA}" dt="2024-03-10T16:24:00.437" v="22"/>
          <pc:sldLayoutMkLst>
            <pc:docMk/>
            <pc:sldMasterMk cId="3042439257" sldId="2147483648"/>
            <pc:sldLayoutMk cId="143260448" sldId="2147483692"/>
          </pc:sldLayoutMkLst>
        </pc:sldLayoutChg>
        <pc:sldLayoutChg chg="setBg">
          <pc:chgData name="Joanne English" userId="ef3aad8cf3e8da09" providerId="LiveId" clId="{B2D2E814-7A77-4E48-BBA1-51512EEA11EA}" dt="2024-03-10T16:24:00.437" v="22"/>
          <pc:sldLayoutMkLst>
            <pc:docMk/>
            <pc:sldMasterMk cId="3042439257" sldId="2147483648"/>
            <pc:sldLayoutMk cId="261572374" sldId="2147483693"/>
          </pc:sldLayoutMkLst>
        </pc:sldLayoutChg>
        <pc:sldLayoutChg chg="setBg">
          <pc:chgData name="Joanne English" userId="ef3aad8cf3e8da09" providerId="LiveId" clId="{B2D2E814-7A77-4E48-BBA1-51512EEA11EA}" dt="2024-03-10T16:24:00.437" v="22"/>
          <pc:sldLayoutMkLst>
            <pc:docMk/>
            <pc:sldMasterMk cId="3042439257" sldId="2147483648"/>
            <pc:sldLayoutMk cId="3051304049" sldId="2147483694"/>
          </pc:sldLayoutMkLst>
        </pc:sldLayoutChg>
        <pc:sldLayoutChg chg="setBg">
          <pc:chgData name="Joanne English" userId="ef3aad8cf3e8da09" providerId="LiveId" clId="{B2D2E814-7A77-4E48-BBA1-51512EEA11EA}" dt="2024-03-10T16:24:00.437" v="22"/>
          <pc:sldLayoutMkLst>
            <pc:docMk/>
            <pc:sldMasterMk cId="3042439257" sldId="2147483648"/>
            <pc:sldLayoutMk cId="3127355303" sldId="2147483695"/>
          </pc:sldLayoutMkLst>
        </pc:sldLayoutChg>
        <pc:sldLayoutChg chg="setBg">
          <pc:chgData name="Joanne English" userId="ef3aad8cf3e8da09" providerId="LiveId" clId="{B2D2E814-7A77-4E48-BBA1-51512EEA11EA}" dt="2024-03-10T16:24:00.437" v="22"/>
          <pc:sldLayoutMkLst>
            <pc:docMk/>
            <pc:sldMasterMk cId="3042439257" sldId="2147483648"/>
            <pc:sldLayoutMk cId="1705122378" sldId="2147483696"/>
          </pc:sldLayoutMkLst>
        </pc:sldLayoutChg>
        <pc:sldLayoutChg chg="setBg">
          <pc:chgData name="Joanne English" userId="ef3aad8cf3e8da09" providerId="LiveId" clId="{B2D2E814-7A77-4E48-BBA1-51512EEA11EA}" dt="2024-03-10T16:24:00.437" v="22"/>
          <pc:sldLayoutMkLst>
            <pc:docMk/>
            <pc:sldMasterMk cId="3042439257" sldId="2147483648"/>
            <pc:sldLayoutMk cId="3936082056" sldId="2147483697"/>
          </pc:sldLayoutMkLst>
        </pc:sldLayoutChg>
        <pc:sldLayoutChg chg="setBg">
          <pc:chgData name="Joanne English" userId="ef3aad8cf3e8da09" providerId="LiveId" clId="{B2D2E814-7A77-4E48-BBA1-51512EEA11EA}" dt="2024-03-10T16:24:00.437" v="22"/>
          <pc:sldLayoutMkLst>
            <pc:docMk/>
            <pc:sldMasterMk cId="3042439257" sldId="2147483648"/>
            <pc:sldLayoutMk cId="899180211" sldId="2147483698"/>
          </pc:sldLayoutMkLst>
        </pc:sldLayoutChg>
        <pc:sldLayoutChg chg="setBg">
          <pc:chgData name="Joanne English" userId="ef3aad8cf3e8da09" providerId="LiveId" clId="{B2D2E814-7A77-4E48-BBA1-51512EEA11EA}" dt="2024-03-10T16:24:00.437" v="22"/>
          <pc:sldLayoutMkLst>
            <pc:docMk/>
            <pc:sldMasterMk cId="3042439257" sldId="2147483648"/>
            <pc:sldLayoutMk cId="829706294" sldId="2147483699"/>
          </pc:sldLayoutMkLst>
        </pc:sldLayoutChg>
        <pc:sldLayoutChg chg="setBg">
          <pc:chgData name="Joanne English" userId="ef3aad8cf3e8da09" providerId="LiveId" clId="{B2D2E814-7A77-4E48-BBA1-51512EEA11EA}" dt="2024-03-10T16:24:00.437" v="22"/>
          <pc:sldLayoutMkLst>
            <pc:docMk/>
            <pc:sldMasterMk cId="3042439257" sldId="2147483648"/>
            <pc:sldLayoutMk cId="3875587014" sldId="2147483700"/>
          </pc:sldLayoutMkLst>
        </pc:sldLayoutChg>
        <pc:sldLayoutChg chg="setBg">
          <pc:chgData name="Joanne English" userId="ef3aad8cf3e8da09" providerId="LiveId" clId="{B2D2E814-7A77-4E48-BBA1-51512EEA11EA}" dt="2024-03-10T16:24:00.437" v="22"/>
          <pc:sldLayoutMkLst>
            <pc:docMk/>
            <pc:sldMasterMk cId="3042439257" sldId="2147483648"/>
            <pc:sldLayoutMk cId="4175914787" sldId="2147483701"/>
          </pc:sldLayoutMkLst>
        </pc:sldLayoutChg>
        <pc:sldLayoutChg chg="setBg">
          <pc:chgData name="Joanne English" userId="ef3aad8cf3e8da09" providerId="LiveId" clId="{B2D2E814-7A77-4E48-BBA1-51512EEA11EA}" dt="2024-03-10T16:24:00.437" v="22"/>
          <pc:sldLayoutMkLst>
            <pc:docMk/>
            <pc:sldMasterMk cId="3042439257" sldId="2147483648"/>
            <pc:sldLayoutMk cId="52232851" sldId="2147483702"/>
          </pc:sldLayoutMkLst>
        </pc:sldLayoutChg>
        <pc:sldLayoutChg chg="setBg">
          <pc:chgData name="Joanne English" userId="ef3aad8cf3e8da09" providerId="LiveId" clId="{B2D2E814-7A77-4E48-BBA1-51512EEA11EA}" dt="2024-03-10T16:24:00.437" v="22"/>
          <pc:sldLayoutMkLst>
            <pc:docMk/>
            <pc:sldMasterMk cId="3042439257" sldId="2147483648"/>
            <pc:sldLayoutMk cId="2143500544" sldId="2147483703"/>
          </pc:sldLayoutMkLst>
        </pc:sldLayoutChg>
        <pc:sldLayoutChg chg="setBg">
          <pc:chgData name="Joanne English" userId="ef3aad8cf3e8da09" providerId="LiveId" clId="{B2D2E814-7A77-4E48-BBA1-51512EEA11EA}" dt="2024-03-10T16:24:00.437" v="22"/>
          <pc:sldLayoutMkLst>
            <pc:docMk/>
            <pc:sldMasterMk cId="3042439257" sldId="2147483648"/>
            <pc:sldLayoutMk cId="2571921144" sldId="2147483704"/>
          </pc:sldLayoutMkLst>
        </pc:sldLayoutChg>
        <pc:sldLayoutChg chg="setBg">
          <pc:chgData name="Joanne English" userId="ef3aad8cf3e8da09" providerId="LiveId" clId="{B2D2E814-7A77-4E48-BBA1-51512EEA11EA}" dt="2024-03-10T16:24:00.437" v="22"/>
          <pc:sldLayoutMkLst>
            <pc:docMk/>
            <pc:sldMasterMk cId="3042439257" sldId="2147483648"/>
            <pc:sldLayoutMk cId="2124830935" sldId="2147483705"/>
          </pc:sldLayoutMkLst>
        </pc:sldLayoutChg>
        <pc:sldLayoutChg chg="setBg">
          <pc:chgData name="Joanne English" userId="ef3aad8cf3e8da09" providerId="LiveId" clId="{B2D2E814-7A77-4E48-BBA1-51512EEA11EA}" dt="2024-03-10T16:24:00.437" v="22"/>
          <pc:sldLayoutMkLst>
            <pc:docMk/>
            <pc:sldMasterMk cId="3042439257" sldId="2147483648"/>
            <pc:sldLayoutMk cId="1100658534" sldId="2147483706"/>
          </pc:sldLayoutMkLst>
        </pc:sldLayoutChg>
        <pc:sldLayoutChg chg="setBg">
          <pc:chgData name="Joanne English" userId="ef3aad8cf3e8da09" providerId="LiveId" clId="{B2D2E814-7A77-4E48-BBA1-51512EEA11EA}" dt="2024-03-10T16:24:00.437" v="22"/>
          <pc:sldLayoutMkLst>
            <pc:docMk/>
            <pc:sldMasterMk cId="3042439257" sldId="2147483648"/>
            <pc:sldLayoutMk cId="1055720009" sldId="2147483707"/>
          </pc:sldLayoutMkLst>
        </pc:sldLayoutChg>
        <pc:sldLayoutChg chg="setBg">
          <pc:chgData name="Joanne English" userId="ef3aad8cf3e8da09" providerId="LiveId" clId="{B2D2E814-7A77-4E48-BBA1-51512EEA11EA}" dt="2024-03-10T16:24:00.437" v="22"/>
          <pc:sldLayoutMkLst>
            <pc:docMk/>
            <pc:sldMasterMk cId="3042439257" sldId="2147483648"/>
            <pc:sldLayoutMk cId="549440572" sldId="2147483708"/>
          </pc:sldLayoutMkLst>
        </pc:sldLayoutChg>
        <pc:sldLayoutChg chg="setBg">
          <pc:chgData name="Joanne English" userId="ef3aad8cf3e8da09" providerId="LiveId" clId="{B2D2E814-7A77-4E48-BBA1-51512EEA11EA}" dt="2024-03-10T16:24:00.437" v="22"/>
          <pc:sldLayoutMkLst>
            <pc:docMk/>
            <pc:sldMasterMk cId="3042439257" sldId="2147483648"/>
            <pc:sldLayoutMk cId="437317431" sldId="2147483709"/>
          </pc:sldLayoutMkLst>
        </pc:sldLayoutChg>
        <pc:sldLayoutChg chg="setBg">
          <pc:chgData name="Joanne English" userId="ef3aad8cf3e8da09" providerId="LiveId" clId="{B2D2E814-7A77-4E48-BBA1-51512EEA11EA}" dt="2024-03-10T16:24:00.437" v="22"/>
          <pc:sldLayoutMkLst>
            <pc:docMk/>
            <pc:sldMasterMk cId="3042439257" sldId="2147483648"/>
            <pc:sldLayoutMk cId="2659668364" sldId="2147483710"/>
          </pc:sldLayoutMkLst>
        </pc:sldLayoutChg>
        <pc:sldLayoutChg chg="setBg">
          <pc:chgData name="Joanne English" userId="ef3aad8cf3e8da09" providerId="LiveId" clId="{B2D2E814-7A77-4E48-BBA1-51512EEA11EA}" dt="2024-03-10T16:24:00.437" v="22"/>
          <pc:sldLayoutMkLst>
            <pc:docMk/>
            <pc:sldMasterMk cId="3042439257" sldId="2147483648"/>
            <pc:sldLayoutMk cId="509727455" sldId="2147483711"/>
          </pc:sldLayoutMkLst>
        </pc:sldLayoutChg>
        <pc:sldLayoutChg chg="setBg">
          <pc:chgData name="Joanne English" userId="ef3aad8cf3e8da09" providerId="LiveId" clId="{B2D2E814-7A77-4E48-BBA1-51512EEA11EA}" dt="2024-03-10T16:24:00.437" v="22"/>
          <pc:sldLayoutMkLst>
            <pc:docMk/>
            <pc:sldMasterMk cId="3042439257" sldId="2147483648"/>
            <pc:sldLayoutMk cId="2796686579" sldId="2147483712"/>
          </pc:sldLayoutMkLst>
        </pc:sldLayoutChg>
        <pc:sldLayoutChg chg="setBg">
          <pc:chgData name="Joanne English" userId="ef3aad8cf3e8da09" providerId="LiveId" clId="{B2D2E814-7A77-4E48-BBA1-51512EEA11EA}" dt="2024-03-10T16:24:00.437" v="22"/>
          <pc:sldLayoutMkLst>
            <pc:docMk/>
            <pc:sldMasterMk cId="3042439257" sldId="2147483648"/>
            <pc:sldLayoutMk cId="2584081408" sldId="2147483713"/>
          </pc:sldLayoutMkLst>
        </pc:sldLayoutChg>
        <pc:sldLayoutChg chg="setBg">
          <pc:chgData name="Joanne English" userId="ef3aad8cf3e8da09" providerId="LiveId" clId="{B2D2E814-7A77-4E48-BBA1-51512EEA11EA}" dt="2024-03-10T16:24:00.437" v="22"/>
          <pc:sldLayoutMkLst>
            <pc:docMk/>
            <pc:sldMasterMk cId="3042439257" sldId="2147483648"/>
            <pc:sldLayoutMk cId="2528622982" sldId="214748371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91A62-E645-D144-85E0-3CEB2D63DD6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5575E509-2DF7-6B46-B057-4DE1907CD84E}">
      <dgm:prSet/>
      <dgm:spPr/>
      <dgm:t>
        <a:bodyPr/>
        <a:lstStyle/>
        <a:p>
          <a:r>
            <a:rPr lang="en-US" dirty="0">
              <a:solidFill>
                <a:srgbClr val="0C2C52"/>
              </a:solidFill>
            </a:rPr>
            <a:t>Staff Development</a:t>
          </a:r>
          <a:endParaRPr lang="en-GB" dirty="0">
            <a:solidFill>
              <a:srgbClr val="0C2C52"/>
            </a:solidFill>
          </a:endParaRPr>
        </a:p>
      </dgm:t>
    </dgm:pt>
    <dgm:pt modelId="{56DA2720-8A71-BB49-A7DD-9DB27A72DBAD}" type="parTrans" cxnId="{4F2A9E1A-A398-2243-AB58-CCF73E447B77}">
      <dgm:prSet/>
      <dgm:spPr/>
      <dgm:t>
        <a:bodyPr/>
        <a:lstStyle/>
        <a:p>
          <a:endParaRPr lang="en-US"/>
        </a:p>
      </dgm:t>
    </dgm:pt>
    <dgm:pt modelId="{81B45B79-86AA-4245-A4A1-5501DAC0725A}" type="sibTrans" cxnId="{4F2A9E1A-A398-2243-AB58-CCF73E447B77}">
      <dgm:prSet/>
      <dgm:spPr/>
      <dgm:t>
        <a:bodyPr/>
        <a:lstStyle/>
        <a:p>
          <a:endParaRPr lang="en-US"/>
        </a:p>
      </dgm:t>
    </dgm:pt>
    <dgm:pt modelId="{8DA6CD8F-263B-AA43-9173-D1B4A17D4FC5}">
      <dgm:prSet/>
      <dgm:spPr/>
      <dgm:t>
        <a:bodyPr/>
        <a:lstStyle/>
        <a:p>
          <a:r>
            <a:rPr lang="en-US" dirty="0">
              <a:solidFill>
                <a:srgbClr val="0C2C52"/>
              </a:solidFill>
            </a:rPr>
            <a:t>Technical Training</a:t>
          </a:r>
          <a:endParaRPr lang="en-GB" dirty="0">
            <a:solidFill>
              <a:srgbClr val="0C2C52"/>
            </a:solidFill>
          </a:endParaRPr>
        </a:p>
      </dgm:t>
    </dgm:pt>
    <dgm:pt modelId="{C7F25F6E-C66C-E044-B612-A48FCF3A4E07}" type="parTrans" cxnId="{FB19ACA6-19BF-5248-8AE3-F2B683BFD6A5}">
      <dgm:prSet/>
      <dgm:spPr/>
      <dgm:t>
        <a:bodyPr/>
        <a:lstStyle/>
        <a:p>
          <a:endParaRPr lang="en-US"/>
        </a:p>
      </dgm:t>
    </dgm:pt>
    <dgm:pt modelId="{4894C16B-2E00-044F-9110-2C0763971790}" type="sibTrans" cxnId="{FB19ACA6-19BF-5248-8AE3-F2B683BFD6A5}">
      <dgm:prSet/>
      <dgm:spPr/>
      <dgm:t>
        <a:bodyPr/>
        <a:lstStyle/>
        <a:p>
          <a:endParaRPr lang="en-US"/>
        </a:p>
      </dgm:t>
    </dgm:pt>
    <dgm:pt modelId="{187C6DF4-4E77-5545-B336-DFAEBF4B5BAB}">
      <dgm:prSet/>
      <dgm:spPr>
        <a:solidFill>
          <a:srgbClr val="2D6B96"/>
        </a:solidFill>
      </dgm:spPr>
      <dgm:t>
        <a:bodyPr/>
        <a:lstStyle/>
        <a:p>
          <a:r>
            <a:rPr lang="en-US" dirty="0"/>
            <a:t>Cyber4Dev</a:t>
          </a:r>
          <a:endParaRPr lang="en-GB" dirty="0"/>
        </a:p>
      </dgm:t>
    </dgm:pt>
    <dgm:pt modelId="{D9DFDE9E-B623-B24D-95BE-21196F628335}" type="parTrans" cxnId="{397DDE25-BDA0-D74F-A1B8-52D2AB4946F1}">
      <dgm:prSet/>
      <dgm:spPr/>
      <dgm:t>
        <a:bodyPr/>
        <a:lstStyle/>
        <a:p>
          <a:endParaRPr lang="en-US"/>
        </a:p>
      </dgm:t>
    </dgm:pt>
    <dgm:pt modelId="{241EB995-C494-2C4F-90C6-1E5F1AA2C9D6}" type="sibTrans" cxnId="{397DDE25-BDA0-D74F-A1B8-52D2AB4946F1}">
      <dgm:prSet/>
      <dgm:spPr/>
      <dgm:t>
        <a:bodyPr/>
        <a:lstStyle/>
        <a:p>
          <a:endParaRPr lang="en-US"/>
        </a:p>
      </dgm:t>
    </dgm:pt>
    <dgm:pt modelId="{6486626B-22B5-6B40-9EB1-048A35B6FDCC}">
      <dgm:prSet/>
      <dgm:spPr/>
      <dgm:t>
        <a:bodyPr/>
        <a:lstStyle/>
        <a:p>
          <a:r>
            <a:rPr lang="en-US" dirty="0">
              <a:solidFill>
                <a:srgbClr val="0C2C52"/>
              </a:solidFill>
            </a:rPr>
            <a:t>Soft Skills Training</a:t>
          </a:r>
          <a:endParaRPr lang="en-GB" dirty="0">
            <a:solidFill>
              <a:srgbClr val="0C2C52"/>
            </a:solidFill>
          </a:endParaRPr>
        </a:p>
      </dgm:t>
    </dgm:pt>
    <dgm:pt modelId="{A5EB9D09-5EE1-8D40-BDC4-4E12473FAF15}" type="parTrans" cxnId="{F41BECB9-4F29-2244-A5BE-9151EE3DFA85}">
      <dgm:prSet/>
      <dgm:spPr/>
      <dgm:t>
        <a:bodyPr/>
        <a:lstStyle/>
        <a:p>
          <a:endParaRPr lang="en-US"/>
        </a:p>
      </dgm:t>
    </dgm:pt>
    <dgm:pt modelId="{16C4BF76-6D64-D845-B6B2-9063A20C5C2A}" type="sibTrans" cxnId="{F41BECB9-4F29-2244-A5BE-9151EE3DFA85}">
      <dgm:prSet/>
      <dgm:spPr/>
      <dgm:t>
        <a:bodyPr/>
        <a:lstStyle/>
        <a:p>
          <a:endParaRPr lang="en-US"/>
        </a:p>
      </dgm:t>
    </dgm:pt>
    <dgm:pt modelId="{B5E8B0BE-E7AC-CB48-8919-05ECC48D9B93}">
      <dgm:prSet/>
      <dgm:spPr>
        <a:solidFill>
          <a:srgbClr val="7E4792"/>
        </a:solidFill>
      </dgm:spPr>
      <dgm:t>
        <a:bodyPr/>
        <a:lstStyle/>
        <a:p>
          <a:r>
            <a:rPr lang="en-US" dirty="0"/>
            <a:t>Communication &amp; presentation skills</a:t>
          </a:r>
          <a:endParaRPr lang="en-GB" dirty="0"/>
        </a:p>
      </dgm:t>
    </dgm:pt>
    <dgm:pt modelId="{1FE45CEA-7113-FB43-81F2-CD2AE3E100BA}" type="parTrans" cxnId="{626D4339-FCF1-3549-8544-EFFA51AF4B7D}">
      <dgm:prSet/>
      <dgm:spPr/>
      <dgm:t>
        <a:bodyPr/>
        <a:lstStyle/>
        <a:p>
          <a:endParaRPr lang="en-US"/>
        </a:p>
      </dgm:t>
    </dgm:pt>
    <dgm:pt modelId="{B6E1ACC4-19EC-C149-98CA-1982ED9ED4B6}" type="sibTrans" cxnId="{626D4339-FCF1-3549-8544-EFFA51AF4B7D}">
      <dgm:prSet/>
      <dgm:spPr/>
      <dgm:t>
        <a:bodyPr/>
        <a:lstStyle/>
        <a:p>
          <a:endParaRPr lang="en-US"/>
        </a:p>
      </dgm:t>
    </dgm:pt>
    <dgm:pt modelId="{DC8D7D1A-FEEE-624A-BD6E-90927B64B6D7}">
      <dgm:prSet/>
      <dgm:spPr>
        <a:solidFill>
          <a:srgbClr val="7E4792"/>
        </a:solidFill>
      </dgm:spPr>
      <dgm:t>
        <a:bodyPr/>
        <a:lstStyle/>
        <a:p>
          <a:r>
            <a:rPr lang="en-US" dirty="0"/>
            <a:t>Teamplay, time management, etc.</a:t>
          </a:r>
          <a:endParaRPr lang="en-GB" dirty="0"/>
        </a:p>
      </dgm:t>
    </dgm:pt>
    <dgm:pt modelId="{6B30432C-7B6E-3E40-AF76-6B1A31AF1B58}" type="parTrans" cxnId="{5BCC3C11-8341-EF4F-9A74-307E3312F5DC}">
      <dgm:prSet/>
      <dgm:spPr/>
      <dgm:t>
        <a:bodyPr/>
        <a:lstStyle/>
        <a:p>
          <a:endParaRPr lang="en-US"/>
        </a:p>
      </dgm:t>
    </dgm:pt>
    <dgm:pt modelId="{62AF0A6C-AB0D-E344-8092-C34D734D390A}" type="sibTrans" cxnId="{5BCC3C11-8341-EF4F-9A74-307E3312F5DC}">
      <dgm:prSet/>
      <dgm:spPr/>
      <dgm:t>
        <a:bodyPr/>
        <a:lstStyle/>
        <a:p>
          <a:endParaRPr lang="en-US"/>
        </a:p>
      </dgm:t>
    </dgm:pt>
    <dgm:pt modelId="{D2250D3E-9C32-5A49-A828-CC7A8BAC806E}">
      <dgm:prSet/>
      <dgm:spPr>
        <a:solidFill>
          <a:srgbClr val="7E4792"/>
        </a:solidFill>
      </dgm:spPr>
      <dgm:t>
        <a:bodyPr/>
        <a:lstStyle/>
        <a:p>
          <a:r>
            <a:rPr lang="en-US" dirty="0"/>
            <a:t>Speaking to press</a:t>
          </a:r>
          <a:endParaRPr lang="en-GB" dirty="0"/>
        </a:p>
      </dgm:t>
    </dgm:pt>
    <dgm:pt modelId="{351220CE-A24F-A64F-B6C2-8EF5D381FE8A}" type="parTrans" cxnId="{2E857C85-AE4C-EE40-ADF6-71A81DBE4F40}">
      <dgm:prSet/>
      <dgm:spPr/>
      <dgm:t>
        <a:bodyPr/>
        <a:lstStyle/>
        <a:p>
          <a:endParaRPr lang="en-US"/>
        </a:p>
      </dgm:t>
    </dgm:pt>
    <dgm:pt modelId="{977F26E1-F6D0-2147-97C8-712EF7EFF640}" type="sibTrans" cxnId="{2E857C85-AE4C-EE40-ADF6-71A81DBE4F40}">
      <dgm:prSet/>
      <dgm:spPr/>
      <dgm:t>
        <a:bodyPr/>
        <a:lstStyle/>
        <a:p>
          <a:endParaRPr lang="en-US"/>
        </a:p>
      </dgm:t>
    </dgm:pt>
    <dgm:pt modelId="{C16664F4-54D5-294D-8999-F28B7377BAA1}">
      <dgm:prSet/>
      <dgm:spPr>
        <a:solidFill>
          <a:srgbClr val="7E4792"/>
        </a:solidFill>
      </dgm:spPr>
      <dgm:t>
        <a:bodyPr/>
        <a:lstStyle/>
        <a:p>
          <a:r>
            <a:rPr lang="en-US" dirty="0"/>
            <a:t>Working with police</a:t>
          </a:r>
          <a:endParaRPr lang="en-GB" dirty="0"/>
        </a:p>
      </dgm:t>
    </dgm:pt>
    <dgm:pt modelId="{778172A5-08AA-6C44-A774-5FB6202CA702}" type="parTrans" cxnId="{021E0CE6-CAF3-BB48-AD0A-C1CBA19B5804}">
      <dgm:prSet/>
      <dgm:spPr/>
      <dgm:t>
        <a:bodyPr/>
        <a:lstStyle/>
        <a:p>
          <a:endParaRPr lang="en-US"/>
        </a:p>
      </dgm:t>
    </dgm:pt>
    <dgm:pt modelId="{CDFE4FB2-324F-0F40-9391-EA471CE96949}" type="sibTrans" cxnId="{021E0CE6-CAF3-BB48-AD0A-C1CBA19B5804}">
      <dgm:prSet/>
      <dgm:spPr/>
      <dgm:t>
        <a:bodyPr/>
        <a:lstStyle/>
        <a:p>
          <a:endParaRPr lang="en-US"/>
        </a:p>
      </dgm:t>
    </dgm:pt>
    <dgm:pt modelId="{936C7884-DFF6-D84F-9517-860537BC6705}">
      <dgm:prSet/>
      <dgm:spPr>
        <a:solidFill>
          <a:srgbClr val="2D6B96"/>
        </a:solidFill>
      </dgm:spPr>
      <dgm:t>
        <a:bodyPr/>
        <a:lstStyle/>
        <a:p>
          <a:r>
            <a:rPr lang="en-US" dirty="0"/>
            <a:t>FIRST</a:t>
          </a:r>
          <a:endParaRPr lang="en-GB" dirty="0"/>
        </a:p>
      </dgm:t>
    </dgm:pt>
    <dgm:pt modelId="{A3A9E354-3354-934B-8EEB-961849BC5FAB}" type="parTrans" cxnId="{06C34F66-F7CA-CB48-925B-3C45162A3800}">
      <dgm:prSet/>
      <dgm:spPr/>
      <dgm:t>
        <a:bodyPr/>
        <a:lstStyle/>
        <a:p>
          <a:endParaRPr lang="en-US"/>
        </a:p>
      </dgm:t>
    </dgm:pt>
    <dgm:pt modelId="{73325A1A-4E0A-7F4C-9B92-CBD7A9AD3A1A}" type="sibTrans" cxnId="{06C34F66-F7CA-CB48-925B-3C45162A3800}">
      <dgm:prSet/>
      <dgm:spPr/>
      <dgm:t>
        <a:bodyPr/>
        <a:lstStyle/>
        <a:p>
          <a:endParaRPr lang="en-US"/>
        </a:p>
      </dgm:t>
    </dgm:pt>
    <dgm:pt modelId="{1AADE78B-8BE3-3F4D-86FC-95ECB060DCDB}">
      <dgm:prSet/>
      <dgm:spPr>
        <a:solidFill>
          <a:srgbClr val="2D6B96"/>
        </a:solidFill>
      </dgm:spPr>
      <dgm:t>
        <a:bodyPr/>
        <a:lstStyle/>
        <a:p>
          <a:r>
            <a:rPr lang="en-US" dirty="0" err="1"/>
            <a:t>AfricaCERT</a:t>
          </a:r>
          <a:endParaRPr lang="en-GB" dirty="0"/>
        </a:p>
      </dgm:t>
    </dgm:pt>
    <dgm:pt modelId="{1AA3FF0E-CB6A-3A43-B2E1-059667B5373A}" type="parTrans" cxnId="{96DD7E8D-7A09-2349-818A-69DF68B14A54}">
      <dgm:prSet/>
      <dgm:spPr/>
      <dgm:t>
        <a:bodyPr/>
        <a:lstStyle/>
        <a:p>
          <a:endParaRPr lang="en-US"/>
        </a:p>
      </dgm:t>
    </dgm:pt>
    <dgm:pt modelId="{00C86491-3C63-4246-A842-062B2DF3C501}" type="sibTrans" cxnId="{96DD7E8D-7A09-2349-818A-69DF68B14A54}">
      <dgm:prSet/>
      <dgm:spPr/>
      <dgm:t>
        <a:bodyPr/>
        <a:lstStyle/>
        <a:p>
          <a:endParaRPr lang="en-US"/>
        </a:p>
      </dgm:t>
    </dgm:pt>
    <dgm:pt modelId="{E63E4BDB-5715-1E41-B088-ED9C16F4DBCA}">
      <dgm:prSet/>
      <dgm:spPr>
        <a:solidFill>
          <a:srgbClr val="2D6B96"/>
        </a:solidFill>
      </dgm:spPr>
      <dgm:t>
        <a:bodyPr/>
        <a:lstStyle/>
        <a:p>
          <a:r>
            <a:rPr lang="en-US" dirty="0"/>
            <a:t>AU and others</a:t>
          </a:r>
          <a:endParaRPr lang="en-GB" dirty="0"/>
        </a:p>
      </dgm:t>
    </dgm:pt>
    <dgm:pt modelId="{022D5C13-8690-2645-961F-6F8EDA7DC07B}" type="parTrans" cxnId="{B71073C6-5DBB-FA49-A0F8-5115E9B006C3}">
      <dgm:prSet/>
      <dgm:spPr/>
      <dgm:t>
        <a:bodyPr/>
        <a:lstStyle/>
        <a:p>
          <a:endParaRPr lang="en-US"/>
        </a:p>
      </dgm:t>
    </dgm:pt>
    <dgm:pt modelId="{0BD76768-9B51-BF40-8FA9-43E922CAE67F}" type="sibTrans" cxnId="{B71073C6-5DBB-FA49-A0F8-5115E9B006C3}">
      <dgm:prSet/>
      <dgm:spPr/>
      <dgm:t>
        <a:bodyPr/>
        <a:lstStyle/>
        <a:p>
          <a:endParaRPr lang="en-US"/>
        </a:p>
      </dgm:t>
    </dgm:pt>
    <dgm:pt modelId="{6F60B3BA-EC3A-9340-9B2C-3CB9E104DDB7}">
      <dgm:prSet/>
      <dgm:spPr>
        <a:solidFill>
          <a:srgbClr val="0C2C52"/>
        </a:solidFill>
      </dgm:spPr>
      <dgm:t>
        <a:bodyPr/>
        <a:lstStyle/>
        <a:p>
          <a:r>
            <a:rPr lang="en-GB" dirty="0"/>
            <a:t>Internal Tools</a:t>
          </a:r>
        </a:p>
      </dgm:t>
    </dgm:pt>
    <dgm:pt modelId="{B213064E-A8E9-824F-91EC-538729B190B3}" type="parTrans" cxnId="{739CDA04-0AB9-9E4C-A1B3-4BC81CBD5E79}">
      <dgm:prSet/>
      <dgm:spPr/>
      <dgm:t>
        <a:bodyPr/>
        <a:lstStyle/>
        <a:p>
          <a:endParaRPr lang="en-US"/>
        </a:p>
      </dgm:t>
    </dgm:pt>
    <dgm:pt modelId="{802F9198-DD77-9240-AD8A-0BA692532D3A}" type="sibTrans" cxnId="{739CDA04-0AB9-9E4C-A1B3-4BC81CBD5E79}">
      <dgm:prSet/>
      <dgm:spPr/>
      <dgm:t>
        <a:bodyPr/>
        <a:lstStyle/>
        <a:p>
          <a:endParaRPr lang="en-US"/>
        </a:p>
      </dgm:t>
    </dgm:pt>
    <dgm:pt modelId="{FF7AED4E-F137-2548-B708-7BE641443ECD}">
      <dgm:prSet/>
      <dgm:spPr>
        <a:solidFill>
          <a:srgbClr val="0C2C52"/>
        </a:solidFill>
      </dgm:spPr>
      <dgm:t>
        <a:bodyPr/>
        <a:lstStyle/>
        <a:p>
          <a:r>
            <a:rPr lang="en-GB" dirty="0"/>
            <a:t>Team Building</a:t>
          </a:r>
        </a:p>
      </dgm:t>
    </dgm:pt>
    <dgm:pt modelId="{F707618E-3298-174C-8271-DC13D105329D}" type="parTrans" cxnId="{1D512333-3426-E34D-830F-D27068DE49FF}">
      <dgm:prSet/>
      <dgm:spPr/>
      <dgm:t>
        <a:bodyPr/>
        <a:lstStyle/>
        <a:p>
          <a:endParaRPr lang="en-US"/>
        </a:p>
      </dgm:t>
    </dgm:pt>
    <dgm:pt modelId="{A83F1B37-9D09-C847-A510-BA35829B9D0C}" type="sibTrans" cxnId="{1D512333-3426-E34D-830F-D27068DE49FF}">
      <dgm:prSet/>
      <dgm:spPr/>
      <dgm:t>
        <a:bodyPr/>
        <a:lstStyle/>
        <a:p>
          <a:endParaRPr lang="en-US"/>
        </a:p>
      </dgm:t>
    </dgm:pt>
    <dgm:pt modelId="{D3C6D210-074D-564A-8CD2-E94352B607CF}">
      <dgm:prSet/>
      <dgm:spPr>
        <a:solidFill>
          <a:srgbClr val="0C2C52"/>
        </a:solidFill>
      </dgm:spPr>
      <dgm:t>
        <a:bodyPr/>
        <a:lstStyle/>
        <a:p>
          <a:r>
            <a:rPr lang="en-GB" dirty="0"/>
            <a:t>Local Processes</a:t>
          </a:r>
        </a:p>
      </dgm:t>
    </dgm:pt>
    <dgm:pt modelId="{CF56868B-1250-1C4D-B64A-B2A07269C0A6}" type="parTrans" cxnId="{385E1D35-76C1-5443-A880-ABC8A45A98BA}">
      <dgm:prSet/>
      <dgm:spPr/>
      <dgm:t>
        <a:bodyPr/>
        <a:lstStyle/>
        <a:p>
          <a:endParaRPr lang="en-US"/>
        </a:p>
      </dgm:t>
    </dgm:pt>
    <dgm:pt modelId="{76BB0431-7627-424C-8EFA-A9C1BCE2D15A}" type="sibTrans" cxnId="{385E1D35-76C1-5443-A880-ABC8A45A98BA}">
      <dgm:prSet/>
      <dgm:spPr/>
      <dgm:t>
        <a:bodyPr/>
        <a:lstStyle/>
        <a:p>
          <a:endParaRPr lang="en-US"/>
        </a:p>
      </dgm:t>
    </dgm:pt>
    <dgm:pt modelId="{A15B4FDC-AB2C-4840-8D2C-9B4A1F16A25C}" type="pres">
      <dgm:prSet presAssocID="{19391A62-E645-D144-85E0-3CEB2D63DD68}" presName="theList" presStyleCnt="0">
        <dgm:presLayoutVars>
          <dgm:dir/>
          <dgm:animLvl val="lvl"/>
          <dgm:resizeHandles val="exact"/>
        </dgm:presLayoutVars>
      </dgm:prSet>
      <dgm:spPr/>
    </dgm:pt>
    <dgm:pt modelId="{87F1AF25-5089-D541-BAB5-EC0D004F6389}" type="pres">
      <dgm:prSet presAssocID="{5575E509-2DF7-6B46-B057-4DE1907CD84E}" presName="compNode" presStyleCnt="0"/>
      <dgm:spPr/>
    </dgm:pt>
    <dgm:pt modelId="{325035A9-9E5B-D546-BF24-1AAE57CFA5CD}" type="pres">
      <dgm:prSet presAssocID="{5575E509-2DF7-6B46-B057-4DE1907CD84E}" presName="aNode" presStyleLbl="bgShp" presStyleIdx="0" presStyleCnt="3"/>
      <dgm:spPr/>
    </dgm:pt>
    <dgm:pt modelId="{29E66EA8-DDD7-524E-AC61-C117C2632A31}" type="pres">
      <dgm:prSet presAssocID="{5575E509-2DF7-6B46-B057-4DE1907CD84E}" presName="textNode" presStyleLbl="bgShp" presStyleIdx="0" presStyleCnt="3"/>
      <dgm:spPr/>
    </dgm:pt>
    <dgm:pt modelId="{637CB8D1-4D25-E048-80FD-9195AC9A19D8}" type="pres">
      <dgm:prSet presAssocID="{5575E509-2DF7-6B46-B057-4DE1907CD84E}" presName="compChildNode" presStyleCnt="0"/>
      <dgm:spPr/>
    </dgm:pt>
    <dgm:pt modelId="{AC63971C-AEAF-A946-A08D-4249B1A5688A}" type="pres">
      <dgm:prSet presAssocID="{5575E509-2DF7-6B46-B057-4DE1907CD84E}" presName="theInnerList" presStyleCnt="0"/>
      <dgm:spPr/>
    </dgm:pt>
    <dgm:pt modelId="{138C2521-DC66-C04D-B4F0-C76C2B488C76}" type="pres">
      <dgm:prSet presAssocID="{6F60B3BA-EC3A-9340-9B2C-3CB9E104DDB7}" presName="childNode" presStyleLbl="node1" presStyleIdx="0" presStyleCnt="11">
        <dgm:presLayoutVars>
          <dgm:bulletEnabled val="1"/>
        </dgm:presLayoutVars>
      </dgm:prSet>
      <dgm:spPr/>
    </dgm:pt>
    <dgm:pt modelId="{9B5B80E3-4471-4349-80E8-522A3CD7089E}" type="pres">
      <dgm:prSet presAssocID="{6F60B3BA-EC3A-9340-9B2C-3CB9E104DDB7}" presName="aSpace2" presStyleCnt="0"/>
      <dgm:spPr/>
    </dgm:pt>
    <dgm:pt modelId="{6BC14192-817F-F940-9201-1C308177E54B}" type="pres">
      <dgm:prSet presAssocID="{FF7AED4E-F137-2548-B708-7BE641443ECD}" presName="childNode" presStyleLbl="node1" presStyleIdx="1" presStyleCnt="11" custLinFactNeighborY="8609">
        <dgm:presLayoutVars>
          <dgm:bulletEnabled val="1"/>
        </dgm:presLayoutVars>
      </dgm:prSet>
      <dgm:spPr/>
    </dgm:pt>
    <dgm:pt modelId="{DC1A3B86-263E-7F43-9ECE-49FBFE79F1F6}" type="pres">
      <dgm:prSet presAssocID="{FF7AED4E-F137-2548-B708-7BE641443ECD}" presName="aSpace2" presStyleCnt="0"/>
      <dgm:spPr/>
    </dgm:pt>
    <dgm:pt modelId="{4A8EA4B0-265B-BF4C-8B4B-E6D2EE9F04D8}" type="pres">
      <dgm:prSet presAssocID="{D3C6D210-074D-564A-8CD2-E94352B607CF}" presName="childNode" presStyleLbl="node1" presStyleIdx="2" presStyleCnt="11">
        <dgm:presLayoutVars>
          <dgm:bulletEnabled val="1"/>
        </dgm:presLayoutVars>
      </dgm:prSet>
      <dgm:spPr/>
    </dgm:pt>
    <dgm:pt modelId="{4A04D91C-B352-6745-BC20-8782700F7941}" type="pres">
      <dgm:prSet presAssocID="{5575E509-2DF7-6B46-B057-4DE1907CD84E}" presName="aSpace" presStyleCnt="0"/>
      <dgm:spPr/>
    </dgm:pt>
    <dgm:pt modelId="{B55C177D-20D7-4948-B7D5-F500D72C9A99}" type="pres">
      <dgm:prSet presAssocID="{8DA6CD8F-263B-AA43-9173-D1B4A17D4FC5}" presName="compNode" presStyleCnt="0"/>
      <dgm:spPr/>
    </dgm:pt>
    <dgm:pt modelId="{769F1084-6879-7945-9474-3AEEEDEB2104}" type="pres">
      <dgm:prSet presAssocID="{8DA6CD8F-263B-AA43-9173-D1B4A17D4FC5}" presName="aNode" presStyleLbl="bgShp" presStyleIdx="1" presStyleCnt="3"/>
      <dgm:spPr/>
    </dgm:pt>
    <dgm:pt modelId="{BC9BBF90-5E7A-AB43-9957-BA0D9C7DBA61}" type="pres">
      <dgm:prSet presAssocID="{8DA6CD8F-263B-AA43-9173-D1B4A17D4FC5}" presName="textNode" presStyleLbl="bgShp" presStyleIdx="1" presStyleCnt="3"/>
      <dgm:spPr/>
    </dgm:pt>
    <dgm:pt modelId="{E188A083-FD38-A84B-A757-61A15F23F3E8}" type="pres">
      <dgm:prSet presAssocID="{8DA6CD8F-263B-AA43-9173-D1B4A17D4FC5}" presName="compChildNode" presStyleCnt="0"/>
      <dgm:spPr/>
    </dgm:pt>
    <dgm:pt modelId="{CC6052E4-EC42-AE4F-8135-07F5772A5C1B}" type="pres">
      <dgm:prSet presAssocID="{8DA6CD8F-263B-AA43-9173-D1B4A17D4FC5}" presName="theInnerList" presStyleCnt="0"/>
      <dgm:spPr/>
    </dgm:pt>
    <dgm:pt modelId="{D43CEC0E-B91D-8A47-B15F-7A3142F67E6E}" type="pres">
      <dgm:prSet presAssocID="{187C6DF4-4E77-5545-B336-DFAEBF4B5BAB}" presName="childNode" presStyleLbl="node1" presStyleIdx="3" presStyleCnt="11">
        <dgm:presLayoutVars>
          <dgm:bulletEnabled val="1"/>
        </dgm:presLayoutVars>
      </dgm:prSet>
      <dgm:spPr/>
    </dgm:pt>
    <dgm:pt modelId="{FDBB293C-416C-7C4C-938D-45C4F7E33A64}" type="pres">
      <dgm:prSet presAssocID="{187C6DF4-4E77-5545-B336-DFAEBF4B5BAB}" presName="aSpace2" presStyleCnt="0"/>
      <dgm:spPr/>
    </dgm:pt>
    <dgm:pt modelId="{5CDE3E26-4E0C-F94E-8DBF-D22B3AD05C67}" type="pres">
      <dgm:prSet presAssocID="{936C7884-DFF6-D84F-9517-860537BC6705}" presName="childNode" presStyleLbl="node1" presStyleIdx="4" presStyleCnt="11">
        <dgm:presLayoutVars>
          <dgm:bulletEnabled val="1"/>
        </dgm:presLayoutVars>
      </dgm:prSet>
      <dgm:spPr/>
    </dgm:pt>
    <dgm:pt modelId="{A88050CA-9EC9-6E46-A06B-3E20EB620261}" type="pres">
      <dgm:prSet presAssocID="{936C7884-DFF6-D84F-9517-860537BC6705}" presName="aSpace2" presStyleCnt="0"/>
      <dgm:spPr/>
    </dgm:pt>
    <dgm:pt modelId="{752E86A8-4E6D-8446-B7F1-084B840D6793}" type="pres">
      <dgm:prSet presAssocID="{1AADE78B-8BE3-3F4D-86FC-95ECB060DCDB}" presName="childNode" presStyleLbl="node1" presStyleIdx="5" presStyleCnt="11">
        <dgm:presLayoutVars>
          <dgm:bulletEnabled val="1"/>
        </dgm:presLayoutVars>
      </dgm:prSet>
      <dgm:spPr/>
    </dgm:pt>
    <dgm:pt modelId="{13F948BD-DB42-6A40-B50B-6D4A017852D6}" type="pres">
      <dgm:prSet presAssocID="{1AADE78B-8BE3-3F4D-86FC-95ECB060DCDB}" presName="aSpace2" presStyleCnt="0"/>
      <dgm:spPr/>
    </dgm:pt>
    <dgm:pt modelId="{662A4013-1EAC-F84B-A4ED-F0C9B81C0FA0}" type="pres">
      <dgm:prSet presAssocID="{E63E4BDB-5715-1E41-B088-ED9C16F4DBCA}" presName="childNode" presStyleLbl="node1" presStyleIdx="6" presStyleCnt="11">
        <dgm:presLayoutVars>
          <dgm:bulletEnabled val="1"/>
        </dgm:presLayoutVars>
      </dgm:prSet>
      <dgm:spPr/>
    </dgm:pt>
    <dgm:pt modelId="{B8763D54-6C9B-4B48-8F5D-ACC1D6072252}" type="pres">
      <dgm:prSet presAssocID="{8DA6CD8F-263B-AA43-9173-D1B4A17D4FC5}" presName="aSpace" presStyleCnt="0"/>
      <dgm:spPr/>
    </dgm:pt>
    <dgm:pt modelId="{7ECA6E48-2F01-8F4D-91E3-4BCBC53CA9D1}" type="pres">
      <dgm:prSet presAssocID="{6486626B-22B5-6B40-9EB1-048A35B6FDCC}" presName="compNode" presStyleCnt="0"/>
      <dgm:spPr/>
    </dgm:pt>
    <dgm:pt modelId="{3FF5A8C8-FE48-104B-8C7A-DDB0C82DC5DA}" type="pres">
      <dgm:prSet presAssocID="{6486626B-22B5-6B40-9EB1-048A35B6FDCC}" presName="aNode" presStyleLbl="bgShp" presStyleIdx="2" presStyleCnt="3"/>
      <dgm:spPr/>
    </dgm:pt>
    <dgm:pt modelId="{4BA57F3E-23FE-6F41-83D2-B5B4DFEDC4D2}" type="pres">
      <dgm:prSet presAssocID="{6486626B-22B5-6B40-9EB1-048A35B6FDCC}" presName="textNode" presStyleLbl="bgShp" presStyleIdx="2" presStyleCnt="3"/>
      <dgm:spPr/>
    </dgm:pt>
    <dgm:pt modelId="{71D072F1-A1AC-DC4B-A55B-34FCBA40FEDB}" type="pres">
      <dgm:prSet presAssocID="{6486626B-22B5-6B40-9EB1-048A35B6FDCC}" presName="compChildNode" presStyleCnt="0"/>
      <dgm:spPr/>
    </dgm:pt>
    <dgm:pt modelId="{551069C7-C22E-F446-9093-081E14D4F055}" type="pres">
      <dgm:prSet presAssocID="{6486626B-22B5-6B40-9EB1-048A35B6FDCC}" presName="theInnerList" presStyleCnt="0"/>
      <dgm:spPr/>
    </dgm:pt>
    <dgm:pt modelId="{FC7FEC51-C425-DC45-A4A9-D308F5C00F8E}" type="pres">
      <dgm:prSet presAssocID="{B5E8B0BE-E7AC-CB48-8919-05ECC48D9B93}" presName="childNode" presStyleLbl="node1" presStyleIdx="7" presStyleCnt="11">
        <dgm:presLayoutVars>
          <dgm:bulletEnabled val="1"/>
        </dgm:presLayoutVars>
      </dgm:prSet>
      <dgm:spPr/>
    </dgm:pt>
    <dgm:pt modelId="{0C27D360-7FD5-F845-A3DB-A2A77EDF61B0}" type="pres">
      <dgm:prSet presAssocID="{B5E8B0BE-E7AC-CB48-8919-05ECC48D9B93}" presName="aSpace2" presStyleCnt="0"/>
      <dgm:spPr/>
    </dgm:pt>
    <dgm:pt modelId="{9FE78E14-94DA-8D4B-A8A4-A9F247D57602}" type="pres">
      <dgm:prSet presAssocID="{DC8D7D1A-FEEE-624A-BD6E-90927B64B6D7}" presName="childNode" presStyleLbl="node1" presStyleIdx="8" presStyleCnt="11">
        <dgm:presLayoutVars>
          <dgm:bulletEnabled val="1"/>
        </dgm:presLayoutVars>
      </dgm:prSet>
      <dgm:spPr/>
    </dgm:pt>
    <dgm:pt modelId="{BF63A8C8-5381-224F-AF6D-07C137E1A479}" type="pres">
      <dgm:prSet presAssocID="{DC8D7D1A-FEEE-624A-BD6E-90927B64B6D7}" presName="aSpace2" presStyleCnt="0"/>
      <dgm:spPr/>
    </dgm:pt>
    <dgm:pt modelId="{9A65FE21-C107-B742-8170-EF8D660B231F}" type="pres">
      <dgm:prSet presAssocID="{D2250D3E-9C32-5A49-A828-CC7A8BAC806E}" presName="childNode" presStyleLbl="node1" presStyleIdx="9" presStyleCnt="11">
        <dgm:presLayoutVars>
          <dgm:bulletEnabled val="1"/>
        </dgm:presLayoutVars>
      </dgm:prSet>
      <dgm:spPr/>
    </dgm:pt>
    <dgm:pt modelId="{2882DF2F-72E8-A94C-8E61-5E3D1F7F6574}" type="pres">
      <dgm:prSet presAssocID="{D2250D3E-9C32-5A49-A828-CC7A8BAC806E}" presName="aSpace2" presStyleCnt="0"/>
      <dgm:spPr/>
    </dgm:pt>
    <dgm:pt modelId="{810D755D-AAF3-8A47-95A4-0D4502F11397}" type="pres">
      <dgm:prSet presAssocID="{C16664F4-54D5-294D-8999-F28B7377BAA1}" presName="childNode" presStyleLbl="node1" presStyleIdx="10" presStyleCnt="11">
        <dgm:presLayoutVars>
          <dgm:bulletEnabled val="1"/>
        </dgm:presLayoutVars>
      </dgm:prSet>
      <dgm:spPr/>
    </dgm:pt>
  </dgm:ptLst>
  <dgm:cxnLst>
    <dgm:cxn modelId="{739CDA04-0AB9-9E4C-A1B3-4BC81CBD5E79}" srcId="{5575E509-2DF7-6B46-B057-4DE1907CD84E}" destId="{6F60B3BA-EC3A-9340-9B2C-3CB9E104DDB7}" srcOrd="0" destOrd="0" parTransId="{B213064E-A8E9-824F-91EC-538729B190B3}" sibTransId="{802F9198-DD77-9240-AD8A-0BA692532D3A}"/>
    <dgm:cxn modelId="{5BCC3C11-8341-EF4F-9A74-307E3312F5DC}" srcId="{6486626B-22B5-6B40-9EB1-048A35B6FDCC}" destId="{DC8D7D1A-FEEE-624A-BD6E-90927B64B6D7}" srcOrd="1" destOrd="0" parTransId="{6B30432C-7B6E-3E40-AF76-6B1A31AF1B58}" sibTransId="{62AF0A6C-AB0D-E344-8092-C34D734D390A}"/>
    <dgm:cxn modelId="{4F2A9E1A-A398-2243-AB58-CCF73E447B77}" srcId="{19391A62-E645-D144-85E0-3CEB2D63DD68}" destId="{5575E509-2DF7-6B46-B057-4DE1907CD84E}" srcOrd="0" destOrd="0" parTransId="{56DA2720-8A71-BB49-A7DD-9DB27A72DBAD}" sibTransId="{81B45B79-86AA-4245-A4A1-5501DAC0725A}"/>
    <dgm:cxn modelId="{397DDE25-BDA0-D74F-A1B8-52D2AB4946F1}" srcId="{8DA6CD8F-263B-AA43-9173-D1B4A17D4FC5}" destId="{187C6DF4-4E77-5545-B336-DFAEBF4B5BAB}" srcOrd="0" destOrd="0" parTransId="{D9DFDE9E-B623-B24D-95BE-21196F628335}" sibTransId="{241EB995-C494-2C4F-90C6-1E5F1AA2C9D6}"/>
    <dgm:cxn modelId="{95F91C31-3452-D945-92EA-6CC06A311799}" type="presOf" srcId="{8DA6CD8F-263B-AA43-9173-D1B4A17D4FC5}" destId="{769F1084-6879-7945-9474-3AEEEDEB2104}" srcOrd="0" destOrd="0" presId="urn:microsoft.com/office/officeart/2005/8/layout/lProcess2"/>
    <dgm:cxn modelId="{868C4431-1610-6447-8B84-02F024D92584}" type="presOf" srcId="{5575E509-2DF7-6B46-B057-4DE1907CD84E}" destId="{29E66EA8-DDD7-524E-AC61-C117C2632A31}" srcOrd="1" destOrd="0" presId="urn:microsoft.com/office/officeart/2005/8/layout/lProcess2"/>
    <dgm:cxn modelId="{92A06532-A3E7-B64B-B23D-25CBDAE0B07A}" type="presOf" srcId="{187C6DF4-4E77-5545-B336-DFAEBF4B5BAB}" destId="{D43CEC0E-B91D-8A47-B15F-7A3142F67E6E}" srcOrd="0" destOrd="0" presId="urn:microsoft.com/office/officeart/2005/8/layout/lProcess2"/>
    <dgm:cxn modelId="{1D512333-3426-E34D-830F-D27068DE49FF}" srcId="{5575E509-2DF7-6B46-B057-4DE1907CD84E}" destId="{FF7AED4E-F137-2548-B708-7BE641443ECD}" srcOrd="1" destOrd="0" parTransId="{F707618E-3298-174C-8271-DC13D105329D}" sibTransId="{A83F1B37-9D09-C847-A510-BA35829B9D0C}"/>
    <dgm:cxn modelId="{385E1D35-76C1-5443-A880-ABC8A45A98BA}" srcId="{5575E509-2DF7-6B46-B057-4DE1907CD84E}" destId="{D3C6D210-074D-564A-8CD2-E94352B607CF}" srcOrd="2" destOrd="0" parTransId="{CF56868B-1250-1C4D-B64A-B2A07269C0A6}" sibTransId="{76BB0431-7627-424C-8EFA-A9C1BCE2D15A}"/>
    <dgm:cxn modelId="{626D4339-FCF1-3549-8544-EFFA51AF4B7D}" srcId="{6486626B-22B5-6B40-9EB1-048A35B6FDCC}" destId="{B5E8B0BE-E7AC-CB48-8919-05ECC48D9B93}" srcOrd="0" destOrd="0" parTransId="{1FE45CEA-7113-FB43-81F2-CD2AE3E100BA}" sibTransId="{B6E1ACC4-19EC-C149-98CA-1982ED9ED4B6}"/>
    <dgm:cxn modelId="{DC53683B-B3EB-7146-B9E7-A6C63C0350A5}" type="presOf" srcId="{FF7AED4E-F137-2548-B708-7BE641443ECD}" destId="{6BC14192-817F-F940-9201-1C308177E54B}" srcOrd="0" destOrd="0" presId="urn:microsoft.com/office/officeart/2005/8/layout/lProcess2"/>
    <dgm:cxn modelId="{23AC1F46-789E-CE4F-AE18-D61B2C9D92AC}" type="presOf" srcId="{C16664F4-54D5-294D-8999-F28B7377BAA1}" destId="{810D755D-AAF3-8A47-95A4-0D4502F11397}" srcOrd="0" destOrd="0" presId="urn:microsoft.com/office/officeart/2005/8/layout/lProcess2"/>
    <dgm:cxn modelId="{06C34F66-F7CA-CB48-925B-3C45162A3800}" srcId="{8DA6CD8F-263B-AA43-9173-D1B4A17D4FC5}" destId="{936C7884-DFF6-D84F-9517-860537BC6705}" srcOrd="1" destOrd="0" parTransId="{A3A9E354-3354-934B-8EEB-961849BC5FAB}" sibTransId="{73325A1A-4E0A-7F4C-9B92-CBD7A9AD3A1A}"/>
    <dgm:cxn modelId="{2E857C85-AE4C-EE40-ADF6-71A81DBE4F40}" srcId="{6486626B-22B5-6B40-9EB1-048A35B6FDCC}" destId="{D2250D3E-9C32-5A49-A828-CC7A8BAC806E}" srcOrd="2" destOrd="0" parTransId="{351220CE-A24F-A64F-B6C2-8EF5D381FE8A}" sibTransId="{977F26E1-F6D0-2147-97C8-712EF7EFF640}"/>
    <dgm:cxn modelId="{22F8E186-7A36-2641-B1F6-FF00F2734B45}" type="presOf" srcId="{E63E4BDB-5715-1E41-B088-ED9C16F4DBCA}" destId="{662A4013-1EAC-F84B-A4ED-F0C9B81C0FA0}" srcOrd="0" destOrd="0" presId="urn:microsoft.com/office/officeart/2005/8/layout/lProcess2"/>
    <dgm:cxn modelId="{96DD7E8D-7A09-2349-818A-69DF68B14A54}" srcId="{8DA6CD8F-263B-AA43-9173-D1B4A17D4FC5}" destId="{1AADE78B-8BE3-3F4D-86FC-95ECB060DCDB}" srcOrd="2" destOrd="0" parTransId="{1AA3FF0E-CB6A-3A43-B2E1-059667B5373A}" sibTransId="{00C86491-3C63-4246-A842-062B2DF3C501}"/>
    <dgm:cxn modelId="{2A31CD90-3076-C440-B6ED-CCD4E990F0E8}" type="presOf" srcId="{19391A62-E645-D144-85E0-3CEB2D63DD68}" destId="{A15B4FDC-AB2C-4840-8D2C-9B4A1F16A25C}" srcOrd="0" destOrd="0" presId="urn:microsoft.com/office/officeart/2005/8/layout/lProcess2"/>
    <dgm:cxn modelId="{53ABCF95-9D15-5E4A-A9B1-F6301282356E}" type="presOf" srcId="{6F60B3BA-EC3A-9340-9B2C-3CB9E104DDB7}" destId="{138C2521-DC66-C04D-B4F0-C76C2B488C76}" srcOrd="0" destOrd="0" presId="urn:microsoft.com/office/officeart/2005/8/layout/lProcess2"/>
    <dgm:cxn modelId="{C54B6CA6-FC74-F344-B48F-C91DC8679535}" type="presOf" srcId="{D2250D3E-9C32-5A49-A828-CC7A8BAC806E}" destId="{9A65FE21-C107-B742-8170-EF8D660B231F}" srcOrd="0" destOrd="0" presId="urn:microsoft.com/office/officeart/2005/8/layout/lProcess2"/>
    <dgm:cxn modelId="{FB19ACA6-19BF-5248-8AE3-F2B683BFD6A5}" srcId="{19391A62-E645-D144-85E0-3CEB2D63DD68}" destId="{8DA6CD8F-263B-AA43-9173-D1B4A17D4FC5}" srcOrd="1" destOrd="0" parTransId="{C7F25F6E-C66C-E044-B612-A48FCF3A4E07}" sibTransId="{4894C16B-2E00-044F-9110-2C0763971790}"/>
    <dgm:cxn modelId="{AA2A89A7-580F-2C42-BDAA-B9F323C34F9F}" type="presOf" srcId="{5575E509-2DF7-6B46-B057-4DE1907CD84E}" destId="{325035A9-9E5B-D546-BF24-1AAE57CFA5CD}" srcOrd="0" destOrd="0" presId="urn:microsoft.com/office/officeart/2005/8/layout/lProcess2"/>
    <dgm:cxn modelId="{717BAAB5-F9D7-5C45-A785-2BF0BA363B6E}" type="presOf" srcId="{6486626B-22B5-6B40-9EB1-048A35B6FDCC}" destId="{3FF5A8C8-FE48-104B-8C7A-DDB0C82DC5DA}" srcOrd="0" destOrd="0" presId="urn:microsoft.com/office/officeart/2005/8/layout/lProcess2"/>
    <dgm:cxn modelId="{75CB45B9-000A-6344-B83A-75467045F0A7}" type="presOf" srcId="{1AADE78B-8BE3-3F4D-86FC-95ECB060DCDB}" destId="{752E86A8-4E6D-8446-B7F1-084B840D6793}" srcOrd="0" destOrd="0" presId="urn:microsoft.com/office/officeart/2005/8/layout/lProcess2"/>
    <dgm:cxn modelId="{F41BECB9-4F29-2244-A5BE-9151EE3DFA85}" srcId="{19391A62-E645-D144-85E0-3CEB2D63DD68}" destId="{6486626B-22B5-6B40-9EB1-048A35B6FDCC}" srcOrd="2" destOrd="0" parTransId="{A5EB9D09-5EE1-8D40-BDC4-4E12473FAF15}" sibTransId="{16C4BF76-6D64-D845-B6B2-9063A20C5C2A}"/>
    <dgm:cxn modelId="{81F0EEBD-630F-204E-BE0D-CB170ADE07E3}" type="presOf" srcId="{B5E8B0BE-E7AC-CB48-8919-05ECC48D9B93}" destId="{FC7FEC51-C425-DC45-A4A9-D308F5C00F8E}" srcOrd="0" destOrd="0" presId="urn:microsoft.com/office/officeart/2005/8/layout/lProcess2"/>
    <dgm:cxn modelId="{312903C1-378A-2345-8390-578956DDA738}" type="presOf" srcId="{DC8D7D1A-FEEE-624A-BD6E-90927B64B6D7}" destId="{9FE78E14-94DA-8D4B-A8A4-A9F247D57602}" srcOrd="0" destOrd="0" presId="urn:microsoft.com/office/officeart/2005/8/layout/lProcess2"/>
    <dgm:cxn modelId="{B71073C6-5DBB-FA49-A0F8-5115E9B006C3}" srcId="{8DA6CD8F-263B-AA43-9173-D1B4A17D4FC5}" destId="{E63E4BDB-5715-1E41-B088-ED9C16F4DBCA}" srcOrd="3" destOrd="0" parTransId="{022D5C13-8690-2645-961F-6F8EDA7DC07B}" sibTransId="{0BD76768-9B51-BF40-8FA9-43E922CAE67F}"/>
    <dgm:cxn modelId="{6D8C80DA-246D-0847-AD22-4E5C5711E6F9}" type="presOf" srcId="{8DA6CD8F-263B-AA43-9173-D1B4A17D4FC5}" destId="{BC9BBF90-5E7A-AB43-9957-BA0D9C7DBA61}" srcOrd="1" destOrd="0" presId="urn:microsoft.com/office/officeart/2005/8/layout/lProcess2"/>
    <dgm:cxn modelId="{021E0CE6-CAF3-BB48-AD0A-C1CBA19B5804}" srcId="{6486626B-22B5-6B40-9EB1-048A35B6FDCC}" destId="{C16664F4-54D5-294D-8999-F28B7377BAA1}" srcOrd="3" destOrd="0" parTransId="{778172A5-08AA-6C44-A774-5FB6202CA702}" sibTransId="{CDFE4FB2-324F-0F40-9391-EA471CE96949}"/>
    <dgm:cxn modelId="{751C70FA-9509-914F-A074-EDD49BF2E81A}" type="presOf" srcId="{936C7884-DFF6-D84F-9517-860537BC6705}" destId="{5CDE3E26-4E0C-F94E-8DBF-D22B3AD05C67}" srcOrd="0" destOrd="0" presId="urn:microsoft.com/office/officeart/2005/8/layout/lProcess2"/>
    <dgm:cxn modelId="{C1C36CFC-E60E-4E42-80F4-A7B1D4ADCF54}" type="presOf" srcId="{D3C6D210-074D-564A-8CD2-E94352B607CF}" destId="{4A8EA4B0-265B-BF4C-8B4B-E6D2EE9F04D8}" srcOrd="0" destOrd="0" presId="urn:microsoft.com/office/officeart/2005/8/layout/lProcess2"/>
    <dgm:cxn modelId="{77D45EFD-A1B5-3E48-A411-69E7BB358AE4}" type="presOf" srcId="{6486626B-22B5-6B40-9EB1-048A35B6FDCC}" destId="{4BA57F3E-23FE-6F41-83D2-B5B4DFEDC4D2}" srcOrd="1" destOrd="0" presId="urn:microsoft.com/office/officeart/2005/8/layout/lProcess2"/>
    <dgm:cxn modelId="{A2EDED3E-0FDC-404E-B232-BAE366173635}" type="presParOf" srcId="{A15B4FDC-AB2C-4840-8D2C-9B4A1F16A25C}" destId="{87F1AF25-5089-D541-BAB5-EC0D004F6389}" srcOrd="0" destOrd="0" presId="urn:microsoft.com/office/officeart/2005/8/layout/lProcess2"/>
    <dgm:cxn modelId="{7E18B260-28CC-9E4B-AAB3-65152A87B3AA}" type="presParOf" srcId="{87F1AF25-5089-D541-BAB5-EC0D004F6389}" destId="{325035A9-9E5B-D546-BF24-1AAE57CFA5CD}" srcOrd="0" destOrd="0" presId="urn:microsoft.com/office/officeart/2005/8/layout/lProcess2"/>
    <dgm:cxn modelId="{323CF32D-A21B-EF4B-97CA-104966C2A4DF}" type="presParOf" srcId="{87F1AF25-5089-D541-BAB5-EC0D004F6389}" destId="{29E66EA8-DDD7-524E-AC61-C117C2632A31}" srcOrd="1" destOrd="0" presId="urn:microsoft.com/office/officeart/2005/8/layout/lProcess2"/>
    <dgm:cxn modelId="{0252FBD8-1EBC-0841-B2F6-A014E1DD81B2}" type="presParOf" srcId="{87F1AF25-5089-D541-BAB5-EC0D004F6389}" destId="{637CB8D1-4D25-E048-80FD-9195AC9A19D8}" srcOrd="2" destOrd="0" presId="urn:microsoft.com/office/officeart/2005/8/layout/lProcess2"/>
    <dgm:cxn modelId="{93A1B796-15C9-D24A-86FB-14A2235F4F63}" type="presParOf" srcId="{637CB8D1-4D25-E048-80FD-9195AC9A19D8}" destId="{AC63971C-AEAF-A946-A08D-4249B1A5688A}" srcOrd="0" destOrd="0" presId="urn:microsoft.com/office/officeart/2005/8/layout/lProcess2"/>
    <dgm:cxn modelId="{919EB294-1099-974B-BC0C-CFF70CA940C3}" type="presParOf" srcId="{AC63971C-AEAF-A946-A08D-4249B1A5688A}" destId="{138C2521-DC66-C04D-B4F0-C76C2B488C76}" srcOrd="0" destOrd="0" presId="urn:microsoft.com/office/officeart/2005/8/layout/lProcess2"/>
    <dgm:cxn modelId="{996C90A5-47CC-F442-939B-C9E2C3E5882B}" type="presParOf" srcId="{AC63971C-AEAF-A946-A08D-4249B1A5688A}" destId="{9B5B80E3-4471-4349-80E8-522A3CD7089E}" srcOrd="1" destOrd="0" presId="urn:microsoft.com/office/officeart/2005/8/layout/lProcess2"/>
    <dgm:cxn modelId="{13B6E378-BC3C-AA48-999D-9007C43DCA0E}" type="presParOf" srcId="{AC63971C-AEAF-A946-A08D-4249B1A5688A}" destId="{6BC14192-817F-F940-9201-1C308177E54B}" srcOrd="2" destOrd="0" presId="urn:microsoft.com/office/officeart/2005/8/layout/lProcess2"/>
    <dgm:cxn modelId="{3E67115B-431A-D14A-AC66-422231E7B215}" type="presParOf" srcId="{AC63971C-AEAF-A946-A08D-4249B1A5688A}" destId="{DC1A3B86-263E-7F43-9ECE-49FBFE79F1F6}" srcOrd="3" destOrd="0" presId="urn:microsoft.com/office/officeart/2005/8/layout/lProcess2"/>
    <dgm:cxn modelId="{2879F39B-B16B-3948-93AB-93AF59F514C4}" type="presParOf" srcId="{AC63971C-AEAF-A946-A08D-4249B1A5688A}" destId="{4A8EA4B0-265B-BF4C-8B4B-E6D2EE9F04D8}" srcOrd="4" destOrd="0" presId="urn:microsoft.com/office/officeart/2005/8/layout/lProcess2"/>
    <dgm:cxn modelId="{C0761BB7-03D3-6B41-9FD2-EEA95C6EF230}" type="presParOf" srcId="{A15B4FDC-AB2C-4840-8D2C-9B4A1F16A25C}" destId="{4A04D91C-B352-6745-BC20-8782700F7941}" srcOrd="1" destOrd="0" presId="urn:microsoft.com/office/officeart/2005/8/layout/lProcess2"/>
    <dgm:cxn modelId="{CBA0085C-DAEE-5D4A-8957-37DD5ADA5643}" type="presParOf" srcId="{A15B4FDC-AB2C-4840-8D2C-9B4A1F16A25C}" destId="{B55C177D-20D7-4948-B7D5-F500D72C9A99}" srcOrd="2" destOrd="0" presId="urn:microsoft.com/office/officeart/2005/8/layout/lProcess2"/>
    <dgm:cxn modelId="{AD625A7F-D28C-0C49-9FC8-7EECB73DD63C}" type="presParOf" srcId="{B55C177D-20D7-4948-B7D5-F500D72C9A99}" destId="{769F1084-6879-7945-9474-3AEEEDEB2104}" srcOrd="0" destOrd="0" presId="urn:microsoft.com/office/officeart/2005/8/layout/lProcess2"/>
    <dgm:cxn modelId="{A2F97BD7-9286-4147-88B3-A44C531B54D5}" type="presParOf" srcId="{B55C177D-20D7-4948-B7D5-F500D72C9A99}" destId="{BC9BBF90-5E7A-AB43-9957-BA0D9C7DBA61}" srcOrd="1" destOrd="0" presId="urn:microsoft.com/office/officeart/2005/8/layout/lProcess2"/>
    <dgm:cxn modelId="{E28CDE45-B03B-7540-9520-5DA04468DE72}" type="presParOf" srcId="{B55C177D-20D7-4948-B7D5-F500D72C9A99}" destId="{E188A083-FD38-A84B-A757-61A15F23F3E8}" srcOrd="2" destOrd="0" presId="urn:microsoft.com/office/officeart/2005/8/layout/lProcess2"/>
    <dgm:cxn modelId="{8B72488B-D99C-6148-8714-61C0102CEA6A}" type="presParOf" srcId="{E188A083-FD38-A84B-A757-61A15F23F3E8}" destId="{CC6052E4-EC42-AE4F-8135-07F5772A5C1B}" srcOrd="0" destOrd="0" presId="urn:microsoft.com/office/officeart/2005/8/layout/lProcess2"/>
    <dgm:cxn modelId="{94A3613F-D8BC-7341-827D-925A32FFBBF6}" type="presParOf" srcId="{CC6052E4-EC42-AE4F-8135-07F5772A5C1B}" destId="{D43CEC0E-B91D-8A47-B15F-7A3142F67E6E}" srcOrd="0" destOrd="0" presId="urn:microsoft.com/office/officeart/2005/8/layout/lProcess2"/>
    <dgm:cxn modelId="{A0849CF9-1D86-B648-A985-B0F3A65F6D37}" type="presParOf" srcId="{CC6052E4-EC42-AE4F-8135-07F5772A5C1B}" destId="{FDBB293C-416C-7C4C-938D-45C4F7E33A64}" srcOrd="1" destOrd="0" presId="urn:microsoft.com/office/officeart/2005/8/layout/lProcess2"/>
    <dgm:cxn modelId="{B70DC4CF-7103-AD47-A977-9F283FB0953A}" type="presParOf" srcId="{CC6052E4-EC42-AE4F-8135-07F5772A5C1B}" destId="{5CDE3E26-4E0C-F94E-8DBF-D22B3AD05C67}" srcOrd="2" destOrd="0" presId="urn:microsoft.com/office/officeart/2005/8/layout/lProcess2"/>
    <dgm:cxn modelId="{DA9F5402-1183-EC4D-8760-9F95C8B84CE9}" type="presParOf" srcId="{CC6052E4-EC42-AE4F-8135-07F5772A5C1B}" destId="{A88050CA-9EC9-6E46-A06B-3E20EB620261}" srcOrd="3" destOrd="0" presId="urn:microsoft.com/office/officeart/2005/8/layout/lProcess2"/>
    <dgm:cxn modelId="{ADF97CEA-B93A-FE45-9DF8-8F4A65494E0F}" type="presParOf" srcId="{CC6052E4-EC42-AE4F-8135-07F5772A5C1B}" destId="{752E86A8-4E6D-8446-B7F1-084B840D6793}" srcOrd="4" destOrd="0" presId="urn:microsoft.com/office/officeart/2005/8/layout/lProcess2"/>
    <dgm:cxn modelId="{5E19D437-ABD6-3E4E-A2CF-C9C327619774}" type="presParOf" srcId="{CC6052E4-EC42-AE4F-8135-07F5772A5C1B}" destId="{13F948BD-DB42-6A40-B50B-6D4A017852D6}" srcOrd="5" destOrd="0" presId="urn:microsoft.com/office/officeart/2005/8/layout/lProcess2"/>
    <dgm:cxn modelId="{980AE0CB-F0B1-554C-9D8C-485E3AA7D70A}" type="presParOf" srcId="{CC6052E4-EC42-AE4F-8135-07F5772A5C1B}" destId="{662A4013-1EAC-F84B-A4ED-F0C9B81C0FA0}" srcOrd="6" destOrd="0" presId="urn:microsoft.com/office/officeart/2005/8/layout/lProcess2"/>
    <dgm:cxn modelId="{28074006-FB60-654D-8F25-ED1973780B95}" type="presParOf" srcId="{A15B4FDC-AB2C-4840-8D2C-9B4A1F16A25C}" destId="{B8763D54-6C9B-4B48-8F5D-ACC1D6072252}" srcOrd="3" destOrd="0" presId="urn:microsoft.com/office/officeart/2005/8/layout/lProcess2"/>
    <dgm:cxn modelId="{93E6C310-7CEA-EE49-B19E-842E6EEEABAA}" type="presParOf" srcId="{A15B4FDC-AB2C-4840-8D2C-9B4A1F16A25C}" destId="{7ECA6E48-2F01-8F4D-91E3-4BCBC53CA9D1}" srcOrd="4" destOrd="0" presId="urn:microsoft.com/office/officeart/2005/8/layout/lProcess2"/>
    <dgm:cxn modelId="{890CF787-7343-8547-926E-57B21CA92031}" type="presParOf" srcId="{7ECA6E48-2F01-8F4D-91E3-4BCBC53CA9D1}" destId="{3FF5A8C8-FE48-104B-8C7A-DDB0C82DC5DA}" srcOrd="0" destOrd="0" presId="urn:microsoft.com/office/officeart/2005/8/layout/lProcess2"/>
    <dgm:cxn modelId="{688C77FE-DC82-7B49-95CB-0CEA6A3B4803}" type="presParOf" srcId="{7ECA6E48-2F01-8F4D-91E3-4BCBC53CA9D1}" destId="{4BA57F3E-23FE-6F41-83D2-B5B4DFEDC4D2}" srcOrd="1" destOrd="0" presId="urn:microsoft.com/office/officeart/2005/8/layout/lProcess2"/>
    <dgm:cxn modelId="{06B75C8A-E436-A142-9B4F-0F8DB276FA84}" type="presParOf" srcId="{7ECA6E48-2F01-8F4D-91E3-4BCBC53CA9D1}" destId="{71D072F1-A1AC-DC4B-A55B-34FCBA40FEDB}" srcOrd="2" destOrd="0" presId="urn:microsoft.com/office/officeart/2005/8/layout/lProcess2"/>
    <dgm:cxn modelId="{EE77064C-675A-7043-B9F8-A1A29DB238BC}" type="presParOf" srcId="{71D072F1-A1AC-DC4B-A55B-34FCBA40FEDB}" destId="{551069C7-C22E-F446-9093-081E14D4F055}" srcOrd="0" destOrd="0" presId="urn:microsoft.com/office/officeart/2005/8/layout/lProcess2"/>
    <dgm:cxn modelId="{8C1F6611-054F-7A4A-8666-16EA64090165}" type="presParOf" srcId="{551069C7-C22E-F446-9093-081E14D4F055}" destId="{FC7FEC51-C425-DC45-A4A9-D308F5C00F8E}" srcOrd="0" destOrd="0" presId="urn:microsoft.com/office/officeart/2005/8/layout/lProcess2"/>
    <dgm:cxn modelId="{2F9E6868-E270-F145-98C1-7B6AA96A00CC}" type="presParOf" srcId="{551069C7-C22E-F446-9093-081E14D4F055}" destId="{0C27D360-7FD5-F845-A3DB-A2A77EDF61B0}" srcOrd="1" destOrd="0" presId="urn:microsoft.com/office/officeart/2005/8/layout/lProcess2"/>
    <dgm:cxn modelId="{3ACA91CF-D5C7-F34C-A36F-25EEF8256562}" type="presParOf" srcId="{551069C7-C22E-F446-9093-081E14D4F055}" destId="{9FE78E14-94DA-8D4B-A8A4-A9F247D57602}" srcOrd="2" destOrd="0" presId="urn:microsoft.com/office/officeart/2005/8/layout/lProcess2"/>
    <dgm:cxn modelId="{B813EE08-4BD3-9F48-A071-71E204F7206B}" type="presParOf" srcId="{551069C7-C22E-F446-9093-081E14D4F055}" destId="{BF63A8C8-5381-224F-AF6D-07C137E1A479}" srcOrd="3" destOrd="0" presId="urn:microsoft.com/office/officeart/2005/8/layout/lProcess2"/>
    <dgm:cxn modelId="{FEF521B8-1397-6C4A-9071-6313A82CB5E1}" type="presParOf" srcId="{551069C7-C22E-F446-9093-081E14D4F055}" destId="{9A65FE21-C107-B742-8170-EF8D660B231F}" srcOrd="4" destOrd="0" presId="urn:microsoft.com/office/officeart/2005/8/layout/lProcess2"/>
    <dgm:cxn modelId="{D87F9988-93F0-234B-8F79-1B7934E0D4A9}" type="presParOf" srcId="{551069C7-C22E-F446-9093-081E14D4F055}" destId="{2882DF2F-72E8-A94C-8E61-5E3D1F7F6574}" srcOrd="5" destOrd="0" presId="urn:microsoft.com/office/officeart/2005/8/layout/lProcess2"/>
    <dgm:cxn modelId="{D5FD0902-0BEC-7143-A6CB-756BA1B98C59}" type="presParOf" srcId="{551069C7-C22E-F446-9093-081E14D4F055}" destId="{810D755D-AAF3-8A47-95A4-0D4502F11397}"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35A9-9E5B-D546-BF24-1AAE57CFA5CD}">
      <dsp:nvSpPr>
        <dsp:cNvPr id="0" name=""/>
        <dsp:cNvSpPr/>
      </dsp:nvSpPr>
      <dsp:spPr>
        <a:xfrm>
          <a:off x="1442" y="0"/>
          <a:ext cx="3750106" cy="5120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rgbClr val="0C2C52"/>
              </a:solidFill>
            </a:rPr>
            <a:t>Staff Development</a:t>
          </a:r>
          <a:endParaRPr lang="en-GB" sz="4300" kern="1200" dirty="0">
            <a:solidFill>
              <a:srgbClr val="0C2C52"/>
            </a:solidFill>
          </a:endParaRPr>
        </a:p>
      </dsp:txBody>
      <dsp:txXfrm>
        <a:off x="1442" y="0"/>
        <a:ext cx="3750106" cy="1536192"/>
      </dsp:txXfrm>
    </dsp:sp>
    <dsp:sp modelId="{138C2521-DC66-C04D-B4F0-C76C2B488C76}">
      <dsp:nvSpPr>
        <dsp:cNvPr id="0" name=""/>
        <dsp:cNvSpPr/>
      </dsp:nvSpPr>
      <dsp:spPr>
        <a:xfrm>
          <a:off x="376453" y="1536629"/>
          <a:ext cx="3000085" cy="1006000"/>
        </a:xfrm>
        <a:prstGeom prst="roundRect">
          <a:avLst>
            <a:gd name="adj" fmla="val 10000"/>
          </a:avLst>
        </a:prstGeom>
        <a:solidFill>
          <a:srgbClr val="0C2C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dirty="0"/>
            <a:t>Internal Tools</a:t>
          </a:r>
        </a:p>
      </dsp:txBody>
      <dsp:txXfrm>
        <a:off x="405918" y="1566094"/>
        <a:ext cx="2941155" cy="947070"/>
      </dsp:txXfrm>
    </dsp:sp>
    <dsp:sp modelId="{6BC14192-817F-F940-9201-1C308177E54B}">
      <dsp:nvSpPr>
        <dsp:cNvPr id="0" name=""/>
        <dsp:cNvSpPr/>
      </dsp:nvSpPr>
      <dsp:spPr>
        <a:xfrm>
          <a:off x="376453" y="2710723"/>
          <a:ext cx="3000085" cy="1006000"/>
        </a:xfrm>
        <a:prstGeom prst="roundRect">
          <a:avLst>
            <a:gd name="adj" fmla="val 10000"/>
          </a:avLst>
        </a:prstGeom>
        <a:solidFill>
          <a:srgbClr val="0C2C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dirty="0"/>
            <a:t>Team Building</a:t>
          </a:r>
        </a:p>
      </dsp:txBody>
      <dsp:txXfrm>
        <a:off x="405918" y="2740188"/>
        <a:ext cx="2941155" cy="947070"/>
      </dsp:txXfrm>
    </dsp:sp>
    <dsp:sp modelId="{4A8EA4B0-265B-BF4C-8B4B-E6D2EE9F04D8}">
      <dsp:nvSpPr>
        <dsp:cNvPr id="0" name=""/>
        <dsp:cNvSpPr/>
      </dsp:nvSpPr>
      <dsp:spPr>
        <a:xfrm>
          <a:off x="376453" y="3858169"/>
          <a:ext cx="3000085" cy="1006000"/>
        </a:xfrm>
        <a:prstGeom prst="roundRect">
          <a:avLst>
            <a:gd name="adj" fmla="val 10000"/>
          </a:avLst>
        </a:prstGeom>
        <a:solidFill>
          <a:srgbClr val="0C2C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dirty="0"/>
            <a:t>Local Processes</a:t>
          </a:r>
        </a:p>
      </dsp:txBody>
      <dsp:txXfrm>
        <a:off x="405918" y="3887634"/>
        <a:ext cx="2941155" cy="947070"/>
      </dsp:txXfrm>
    </dsp:sp>
    <dsp:sp modelId="{769F1084-6879-7945-9474-3AEEEDEB2104}">
      <dsp:nvSpPr>
        <dsp:cNvPr id="0" name=""/>
        <dsp:cNvSpPr/>
      </dsp:nvSpPr>
      <dsp:spPr>
        <a:xfrm>
          <a:off x="4032807" y="0"/>
          <a:ext cx="3750106" cy="5120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rgbClr val="0C2C52"/>
              </a:solidFill>
            </a:rPr>
            <a:t>Technical Training</a:t>
          </a:r>
          <a:endParaRPr lang="en-GB" sz="4300" kern="1200" dirty="0">
            <a:solidFill>
              <a:srgbClr val="0C2C52"/>
            </a:solidFill>
          </a:endParaRPr>
        </a:p>
      </dsp:txBody>
      <dsp:txXfrm>
        <a:off x="4032807" y="0"/>
        <a:ext cx="3750106" cy="1536192"/>
      </dsp:txXfrm>
    </dsp:sp>
    <dsp:sp modelId="{D43CEC0E-B91D-8A47-B15F-7A3142F67E6E}">
      <dsp:nvSpPr>
        <dsp:cNvPr id="0" name=""/>
        <dsp:cNvSpPr/>
      </dsp:nvSpPr>
      <dsp:spPr>
        <a:xfrm>
          <a:off x="4407817" y="1536317"/>
          <a:ext cx="3000085" cy="745968"/>
        </a:xfrm>
        <a:prstGeom prst="roundRect">
          <a:avLst>
            <a:gd name="adj" fmla="val 10000"/>
          </a:avLst>
        </a:prstGeom>
        <a:solidFill>
          <a:srgbClr val="2D6B9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Cyber4Dev</a:t>
          </a:r>
          <a:endParaRPr lang="en-GB" sz="2200" kern="1200" dirty="0"/>
        </a:p>
      </dsp:txBody>
      <dsp:txXfrm>
        <a:off x="4429666" y="1558166"/>
        <a:ext cx="2956387" cy="702270"/>
      </dsp:txXfrm>
    </dsp:sp>
    <dsp:sp modelId="{5CDE3E26-4E0C-F94E-8DBF-D22B3AD05C67}">
      <dsp:nvSpPr>
        <dsp:cNvPr id="0" name=""/>
        <dsp:cNvSpPr/>
      </dsp:nvSpPr>
      <dsp:spPr>
        <a:xfrm>
          <a:off x="4407817" y="2397049"/>
          <a:ext cx="3000085" cy="745968"/>
        </a:xfrm>
        <a:prstGeom prst="roundRect">
          <a:avLst>
            <a:gd name="adj" fmla="val 10000"/>
          </a:avLst>
        </a:prstGeom>
        <a:solidFill>
          <a:srgbClr val="2D6B9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FIRST</a:t>
          </a:r>
          <a:endParaRPr lang="en-GB" sz="2200" kern="1200" dirty="0"/>
        </a:p>
      </dsp:txBody>
      <dsp:txXfrm>
        <a:off x="4429666" y="2418898"/>
        <a:ext cx="2956387" cy="702270"/>
      </dsp:txXfrm>
    </dsp:sp>
    <dsp:sp modelId="{752E86A8-4E6D-8446-B7F1-084B840D6793}">
      <dsp:nvSpPr>
        <dsp:cNvPr id="0" name=""/>
        <dsp:cNvSpPr/>
      </dsp:nvSpPr>
      <dsp:spPr>
        <a:xfrm>
          <a:off x="4407817" y="3257782"/>
          <a:ext cx="3000085" cy="745968"/>
        </a:xfrm>
        <a:prstGeom prst="roundRect">
          <a:avLst>
            <a:gd name="adj" fmla="val 10000"/>
          </a:avLst>
        </a:prstGeom>
        <a:solidFill>
          <a:srgbClr val="2D6B9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err="1"/>
            <a:t>AfricaCERT</a:t>
          </a:r>
          <a:endParaRPr lang="en-GB" sz="2200" kern="1200" dirty="0"/>
        </a:p>
      </dsp:txBody>
      <dsp:txXfrm>
        <a:off x="4429666" y="3279631"/>
        <a:ext cx="2956387" cy="702270"/>
      </dsp:txXfrm>
    </dsp:sp>
    <dsp:sp modelId="{662A4013-1EAC-F84B-A4ED-F0C9B81C0FA0}">
      <dsp:nvSpPr>
        <dsp:cNvPr id="0" name=""/>
        <dsp:cNvSpPr/>
      </dsp:nvSpPr>
      <dsp:spPr>
        <a:xfrm>
          <a:off x="4407817" y="4118514"/>
          <a:ext cx="3000085" cy="745968"/>
        </a:xfrm>
        <a:prstGeom prst="roundRect">
          <a:avLst>
            <a:gd name="adj" fmla="val 10000"/>
          </a:avLst>
        </a:prstGeom>
        <a:solidFill>
          <a:srgbClr val="2D6B9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AU and others</a:t>
          </a:r>
          <a:endParaRPr lang="en-GB" sz="2200" kern="1200" dirty="0"/>
        </a:p>
      </dsp:txBody>
      <dsp:txXfrm>
        <a:off x="4429666" y="4140363"/>
        <a:ext cx="2956387" cy="702270"/>
      </dsp:txXfrm>
    </dsp:sp>
    <dsp:sp modelId="{3FF5A8C8-FE48-104B-8C7A-DDB0C82DC5DA}">
      <dsp:nvSpPr>
        <dsp:cNvPr id="0" name=""/>
        <dsp:cNvSpPr/>
      </dsp:nvSpPr>
      <dsp:spPr>
        <a:xfrm>
          <a:off x="8064171" y="0"/>
          <a:ext cx="3750106" cy="51206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rgbClr val="0C2C52"/>
              </a:solidFill>
            </a:rPr>
            <a:t>Soft Skills Training</a:t>
          </a:r>
          <a:endParaRPr lang="en-GB" sz="4300" kern="1200" dirty="0">
            <a:solidFill>
              <a:srgbClr val="0C2C52"/>
            </a:solidFill>
          </a:endParaRPr>
        </a:p>
      </dsp:txBody>
      <dsp:txXfrm>
        <a:off x="8064171" y="0"/>
        <a:ext cx="3750106" cy="1536192"/>
      </dsp:txXfrm>
    </dsp:sp>
    <dsp:sp modelId="{FC7FEC51-C425-DC45-A4A9-D308F5C00F8E}">
      <dsp:nvSpPr>
        <dsp:cNvPr id="0" name=""/>
        <dsp:cNvSpPr/>
      </dsp:nvSpPr>
      <dsp:spPr>
        <a:xfrm>
          <a:off x="8439182" y="1536317"/>
          <a:ext cx="3000085" cy="745968"/>
        </a:xfrm>
        <a:prstGeom prst="roundRect">
          <a:avLst>
            <a:gd name="adj" fmla="val 10000"/>
          </a:avLst>
        </a:prstGeom>
        <a:solidFill>
          <a:srgbClr val="7E479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Communication &amp; presentation skills</a:t>
          </a:r>
          <a:endParaRPr lang="en-GB" sz="2200" kern="1200" dirty="0"/>
        </a:p>
      </dsp:txBody>
      <dsp:txXfrm>
        <a:off x="8461031" y="1558166"/>
        <a:ext cx="2956387" cy="702270"/>
      </dsp:txXfrm>
    </dsp:sp>
    <dsp:sp modelId="{9FE78E14-94DA-8D4B-A8A4-A9F247D57602}">
      <dsp:nvSpPr>
        <dsp:cNvPr id="0" name=""/>
        <dsp:cNvSpPr/>
      </dsp:nvSpPr>
      <dsp:spPr>
        <a:xfrm>
          <a:off x="8439182" y="2397049"/>
          <a:ext cx="3000085" cy="745968"/>
        </a:xfrm>
        <a:prstGeom prst="roundRect">
          <a:avLst>
            <a:gd name="adj" fmla="val 10000"/>
          </a:avLst>
        </a:prstGeom>
        <a:solidFill>
          <a:srgbClr val="7E479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Teamplay, time management, etc.</a:t>
          </a:r>
          <a:endParaRPr lang="en-GB" sz="2200" kern="1200" dirty="0"/>
        </a:p>
      </dsp:txBody>
      <dsp:txXfrm>
        <a:off x="8461031" y="2418898"/>
        <a:ext cx="2956387" cy="702270"/>
      </dsp:txXfrm>
    </dsp:sp>
    <dsp:sp modelId="{9A65FE21-C107-B742-8170-EF8D660B231F}">
      <dsp:nvSpPr>
        <dsp:cNvPr id="0" name=""/>
        <dsp:cNvSpPr/>
      </dsp:nvSpPr>
      <dsp:spPr>
        <a:xfrm>
          <a:off x="8439182" y="3257782"/>
          <a:ext cx="3000085" cy="745968"/>
        </a:xfrm>
        <a:prstGeom prst="roundRect">
          <a:avLst>
            <a:gd name="adj" fmla="val 10000"/>
          </a:avLst>
        </a:prstGeom>
        <a:solidFill>
          <a:srgbClr val="7E479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Speaking to press</a:t>
          </a:r>
          <a:endParaRPr lang="en-GB" sz="2200" kern="1200" dirty="0"/>
        </a:p>
      </dsp:txBody>
      <dsp:txXfrm>
        <a:off x="8461031" y="3279631"/>
        <a:ext cx="2956387" cy="702270"/>
      </dsp:txXfrm>
    </dsp:sp>
    <dsp:sp modelId="{810D755D-AAF3-8A47-95A4-0D4502F11397}">
      <dsp:nvSpPr>
        <dsp:cNvPr id="0" name=""/>
        <dsp:cNvSpPr/>
      </dsp:nvSpPr>
      <dsp:spPr>
        <a:xfrm>
          <a:off x="8439182" y="4118514"/>
          <a:ext cx="3000085" cy="745968"/>
        </a:xfrm>
        <a:prstGeom prst="roundRect">
          <a:avLst>
            <a:gd name="adj" fmla="val 10000"/>
          </a:avLst>
        </a:prstGeom>
        <a:solidFill>
          <a:srgbClr val="7E479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Working with police</a:t>
          </a:r>
          <a:endParaRPr lang="en-GB" sz="2200" kern="1200" dirty="0"/>
        </a:p>
      </dsp:txBody>
      <dsp:txXfrm>
        <a:off x="8461031" y="4140363"/>
        <a:ext cx="2956387" cy="70227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59DEA-0C86-498E-B1A0-9B5103EC930C}" type="datetimeFigureOut">
              <a:rPr lang="en-GB" smtClean="0"/>
              <a:t>10/03/2024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F61D7-B218-4FD1-A913-17FE061E3D47}" type="slidenum">
              <a:rPr lang="en-GB" smtClean="0"/>
              <a:t>‹#›</a:t>
            </a:fld>
            <a:endParaRPr lang="en-GB"/>
          </a:p>
        </p:txBody>
      </p:sp>
    </p:spTree>
    <p:extLst>
      <p:ext uri="{BB962C8B-B14F-4D97-AF65-F5344CB8AC3E}">
        <p14:creationId xmlns:p14="http://schemas.microsoft.com/office/powerpoint/2010/main" val="50995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KLAID SLIDES</a:t>
            </a:r>
          </a:p>
        </p:txBody>
      </p:sp>
      <p:sp>
        <p:nvSpPr>
          <p:cNvPr id="4" name="Slide Number Placeholder 3"/>
          <p:cNvSpPr>
            <a:spLocks noGrp="1"/>
          </p:cNvSpPr>
          <p:nvPr>
            <p:ph type="sldNum" sz="quarter" idx="5"/>
          </p:nvPr>
        </p:nvSpPr>
        <p:spPr/>
        <p:txBody>
          <a:bodyPr/>
          <a:lstStyle/>
          <a:p>
            <a:fld id="{5EB3ADBD-1819-41C4-8C8A-679EDFD0DB98}" type="slidenum">
              <a:rPr lang="en-GB" smtClean="0"/>
              <a:t>1</a:t>
            </a:fld>
            <a:endParaRPr lang="en-GB"/>
          </a:p>
        </p:txBody>
      </p:sp>
    </p:spTree>
    <p:extLst>
      <p:ext uri="{BB962C8B-B14F-4D97-AF65-F5344CB8AC3E}">
        <p14:creationId xmlns:p14="http://schemas.microsoft.com/office/powerpoint/2010/main" val="426688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3ADBD-1819-41C4-8C8A-679EDFD0DB98}" type="slidenum">
              <a:rPr lang="en-GB" smtClean="0"/>
              <a:t>30</a:t>
            </a:fld>
            <a:endParaRPr lang="en-GB"/>
          </a:p>
        </p:txBody>
      </p:sp>
    </p:spTree>
    <p:extLst>
      <p:ext uri="{BB962C8B-B14F-4D97-AF65-F5344CB8AC3E}">
        <p14:creationId xmlns:p14="http://schemas.microsoft.com/office/powerpoint/2010/main" val="129846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Groups need to discuss these randomised elements of the P-5/6 and put them into the right order. On a </a:t>
            </a:r>
            <a:r>
              <a:rPr lang="en-GB" dirty="0" err="1"/>
              <a:t>flipover</a:t>
            </a:r>
            <a:r>
              <a:rPr lang="en-GB" dirty="0"/>
              <a:t> piece of paper (big) or using post-its. Takes at least half an hour usually more. Then each groups presents it at the end.</a:t>
            </a:r>
          </a:p>
          <a:p>
            <a:r>
              <a:rPr lang="en-GB" dirty="0"/>
              <a:t>NOTE: the terms are from the ENISA process treated below, but do not tell that to the students, let them run with it first.</a:t>
            </a:r>
          </a:p>
        </p:txBody>
      </p:sp>
      <p:sp>
        <p:nvSpPr>
          <p:cNvPr id="4" name="Slide Number Placeholder 3"/>
          <p:cNvSpPr>
            <a:spLocks noGrp="1"/>
          </p:cNvSpPr>
          <p:nvPr>
            <p:ph type="sldNum" sz="quarter" idx="5"/>
          </p:nvPr>
        </p:nvSpPr>
        <p:spPr/>
        <p:txBody>
          <a:bodyPr/>
          <a:lstStyle/>
          <a:p>
            <a:fld id="{5EB3ADBD-1819-41C4-8C8A-679EDFD0DB98}" type="slidenum">
              <a:rPr lang="en-GB" smtClean="0"/>
              <a:t>33</a:t>
            </a:fld>
            <a:endParaRPr lang="en-GB"/>
          </a:p>
        </p:txBody>
      </p:sp>
    </p:spTree>
    <p:extLst>
      <p:ext uri="{BB962C8B-B14F-4D97-AF65-F5344CB8AC3E}">
        <p14:creationId xmlns:p14="http://schemas.microsoft.com/office/powerpoint/2010/main" val="130655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4 slides are about a </a:t>
            </a:r>
            <a:r>
              <a:rPr lang="en-GB" b="1" dirty="0"/>
              <a:t>common sense process</a:t>
            </a:r>
            <a:r>
              <a:rPr lang="en-GB" dirty="0"/>
              <a:t>, not standardised by ENISA, NIST or anyone else.</a:t>
            </a:r>
          </a:p>
          <a:p>
            <a:endParaRPr lang="en-GB" dirty="0"/>
          </a:p>
          <a:p>
            <a:r>
              <a:rPr lang="en-GB" dirty="0"/>
              <a:t>The process is continued on the next slide !</a:t>
            </a:r>
          </a:p>
        </p:txBody>
      </p:sp>
      <p:sp>
        <p:nvSpPr>
          <p:cNvPr id="4" name="Slide Number Placeholder 3"/>
          <p:cNvSpPr>
            <a:spLocks noGrp="1"/>
          </p:cNvSpPr>
          <p:nvPr>
            <p:ph type="sldNum" sz="quarter" idx="5"/>
          </p:nvPr>
        </p:nvSpPr>
        <p:spPr/>
        <p:txBody>
          <a:bodyPr/>
          <a:lstStyle/>
          <a:p>
            <a:fld id="{5EB3ADBD-1819-41C4-8C8A-679EDFD0DB98}" type="slidenum">
              <a:rPr lang="en-GB" smtClean="0"/>
              <a:t>34</a:t>
            </a:fld>
            <a:endParaRPr lang="en-GB"/>
          </a:p>
        </p:txBody>
      </p:sp>
    </p:spTree>
    <p:extLst>
      <p:ext uri="{BB962C8B-B14F-4D97-AF65-F5344CB8AC3E}">
        <p14:creationId xmlns:p14="http://schemas.microsoft.com/office/powerpoint/2010/main" val="410266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 Incident Tracking System (SIM3 T-4)</a:t>
            </a:r>
          </a:p>
          <a:p>
            <a:endParaRPr lang="en-GB" dirty="0"/>
          </a:p>
          <a:p>
            <a:r>
              <a:rPr lang="en-GB" dirty="0"/>
              <a:t>After the YES on the right hand side of this slide, the process is continued on the next slide !</a:t>
            </a:r>
          </a:p>
        </p:txBody>
      </p:sp>
      <p:sp>
        <p:nvSpPr>
          <p:cNvPr id="4" name="Slide Number Placeholder 3"/>
          <p:cNvSpPr>
            <a:spLocks noGrp="1"/>
          </p:cNvSpPr>
          <p:nvPr>
            <p:ph type="sldNum" sz="quarter" idx="5"/>
          </p:nvPr>
        </p:nvSpPr>
        <p:spPr/>
        <p:txBody>
          <a:bodyPr/>
          <a:lstStyle/>
          <a:p>
            <a:fld id="{5EB3ADBD-1819-41C4-8C8A-679EDFD0DB98}" type="slidenum">
              <a:rPr lang="en-GB" smtClean="0"/>
              <a:t>35</a:t>
            </a:fld>
            <a:endParaRPr lang="en-GB"/>
          </a:p>
        </p:txBody>
      </p:sp>
    </p:spTree>
    <p:extLst>
      <p:ext uri="{BB962C8B-B14F-4D97-AF65-F5344CB8AC3E}">
        <p14:creationId xmlns:p14="http://schemas.microsoft.com/office/powerpoint/2010/main" val="3045141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 Incident Tracking System (SIM3 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the actions (could be very many) are done, follow the long arrow: the process is continued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36</a:t>
            </a:fld>
            <a:endParaRPr lang="en-GB"/>
          </a:p>
        </p:txBody>
      </p:sp>
    </p:spTree>
    <p:extLst>
      <p:ext uri="{BB962C8B-B14F-4D97-AF65-F5344CB8AC3E}">
        <p14:creationId xmlns:p14="http://schemas.microsoft.com/office/powerpoint/2010/main" val="161119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Preparation step was added as it is sadly missing in the ENISA guide !</a:t>
            </a:r>
          </a:p>
          <a:p>
            <a:endParaRPr lang="en-GB" dirty="0"/>
          </a:p>
          <a:p>
            <a:r>
              <a:rPr lang="en-GB" dirty="0"/>
              <a:t>Note: the NIST incident handling process is a good alternative to the ENISA process. Common sense says that such processes cannot be too different, as they are modelled on reality and experience.</a:t>
            </a:r>
          </a:p>
        </p:txBody>
      </p:sp>
      <p:sp>
        <p:nvSpPr>
          <p:cNvPr id="4" name="Slide Number Placeholder 3"/>
          <p:cNvSpPr>
            <a:spLocks noGrp="1"/>
          </p:cNvSpPr>
          <p:nvPr>
            <p:ph type="sldNum" sz="quarter" idx="5"/>
          </p:nvPr>
        </p:nvSpPr>
        <p:spPr/>
        <p:txBody>
          <a:bodyPr/>
          <a:lstStyle/>
          <a:p>
            <a:fld id="{5EB3ADBD-1819-41C4-8C8A-679EDFD0DB98}" type="slidenum">
              <a:rPr lang="en-GB" smtClean="0"/>
              <a:t>38</a:t>
            </a:fld>
            <a:endParaRPr lang="en-GB"/>
          </a:p>
        </p:txBody>
      </p:sp>
    </p:spTree>
    <p:extLst>
      <p:ext uri="{BB962C8B-B14F-4D97-AF65-F5344CB8AC3E}">
        <p14:creationId xmlns:p14="http://schemas.microsoft.com/office/powerpoint/2010/main" val="1906585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 classification is purely based on technical incident types – it’s promoted by ENISA, and used in MISP and other tools, and by many teams. It’s pretty good (not perfect at all, but useful)  if you stick to the main incident types. The subtypes are more examples, if you start to classify all those, you end up with something too complicated, hard to manage and less useful.</a:t>
            </a:r>
          </a:p>
        </p:txBody>
      </p:sp>
      <p:sp>
        <p:nvSpPr>
          <p:cNvPr id="4" name="Slide Number Placeholder 3"/>
          <p:cNvSpPr>
            <a:spLocks noGrp="1"/>
          </p:cNvSpPr>
          <p:nvPr>
            <p:ph type="sldNum" sz="quarter" idx="5"/>
          </p:nvPr>
        </p:nvSpPr>
        <p:spPr/>
        <p:txBody>
          <a:bodyPr/>
          <a:lstStyle/>
          <a:p>
            <a:fld id="{5EB3ADBD-1819-41C4-8C8A-679EDFD0DB98}" type="slidenum">
              <a:rPr lang="en-GB" smtClean="0"/>
              <a:t>47</a:t>
            </a:fld>
            <a:endParaRPr lang="en-GB"/>
          </a:p>
        </p:txBody>
      </p:sp>
    </p:spTree>
    <p:extLst>
      <p:ext uri="{BB962C8B-B14F-4D97-AF65-F5344CB8AC3E}">
        <p14:creationId xmlns:p14="http://schemas.microsoft.com/office/powerpoint/2010/main" val="3829125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Preparation step was added as it is sadly missing in the ENISA guide !</a:t>
            </a:r>
          </a:p>
        </p:txBody>
      </p:sp>
      <p:sp>
        <p:nvSpPr>
          <p:cNvPr id="4" name="Slide Number Placeholder 3"/>
          <p:cNvSpPr>
            <a:spLocks noGrp="1"/>
          </p:cNvSpPr>
          <p:nvPr>
            <p:ph type="sldNum" sz="quarter" idx="5"/>
          </p:nvPr>
        </p:nvSpPr>
        <p:spPr/>
        <p:txBody>
          <a:bodyPr/>
          <a:lstStyle/>
          <a:p>
            <a:fld id="{5EB3ADBD-1819-41C4-8C8A-679EDFD0DB98}" type="slidenum">
              <a:rPr lang="en-GB" smtClean="0"/>
              <a:t>52</a:t>
            </a:fld>
            <a:endParaRPr lang="en-GB"/>
          </a:p>
        </p:txBody>
      </p:sp>
    </p:spTree>
    <p:extLst>
      <p:ext uri="{BB962C8B-B14F-4D97-AF65-F5344CB8AC3E}">
        <p14:creationId xmlns:p14="http://schemas.microsoft.com/office/powerpoint/2010/main" val="374005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Preparation step was added as it is sadly missing in the ENISA guide !</a:t>
            </a:r>
          </a:p>
        </p:txBody>
      </p:sp>
      <p:sp>
        <p:nvSpPr>
          <p:cNvPr id="4" name="Slide Number Placeholder 3"/>
          <p:cNvSpPr>
            <a:spLocks noGrp="1"/>
          </p:cNvSpPr>
          <p:nvPr>
            <p:ph type="sldNum" sz="quarter" idx="5"/>
          </p:nvPr>
        </p:nvSpPr>
        <p:spPr/>
        <p:txBody>
          <a:bodyPr/>
          <a:lstStyle/>
          <a:p>
            <a:fld id="{5EB3ADBD-1819-41C4-8C8A-679EDFD0DB98}" type="slidenum">
              <a:rPr lang="en-GB" smtClean="0"/>
              <a:t>58</a:t>
            </a:fld>
            <a:endParaRPr lang="en-GB"/>
          </a:p>
        </p:txBody>
      </p:sp>
    </p:spTree>
    <p:extLst>
      <p:ext uri="{BB962C8B-B14F-4D97-AF65-F5344CB8AC3E}">
        <p14:creationId xmlns:p14="http://schemas.microsoft.com/office/powerpoint/2010/main" val="222657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this with the group:</a:t>
            </a:r>
          </a:p>
          <a:p>
            <a:pPr marL="171450" indent="-171450">
              <a:buFont typeface="Arial" panose="020B0604020202020204" pitchFamily="34" charset="0"/>
              <a:buChar char="•"/>
            </a:pPr>
            <a:r>
              <a:rPr lang="en-GB" dirty="0"/>
              <a:t>Get above the table that a good audit process is ”ordered” by higher governance, and that it’s only good if there is also useful feedback and discussion with the team afterwards … and actions defined, taken and tracked</a:t>
            </a:r>
          </a:p>
          <a:p>
            <a:pPr marL="171450" indent="-171450">
              <a:buFont typeface="Arial" panose="020B0604020202020204" pitchFamily="34" charset="0"/>
              <a:buChar char="•"/>
            </a:pPr>
            <a:r>
              <a:rPr lang="en-GB" dirty="0"/>
              <a:t>Explain that this is in SIM3 what is informally called the “level 4 process” which helps to define those parameters that should be(come) level 4 – these must be </a:t>
            </a:r>
            <a:r>
              <a:rPr lang="en-GB" dirty="0" err="1"/>
              <a:t>specifally</a:t>
            </a:r>
            <a:r>
              <a:rPr lang="en-GB" dirty="0"/>
              <a:t> actioned in the </a:t>
            </a:r>
            <a:r>
              <a:rPr lang="en-GB" dirty="0" err="1"/>
              <a:t>audit&amp;feedback</a:t>
            </a:r>
            <a:r>
              <a:rPr lang="en-GB" dirty="0"/>
              <a:t> process (unless they are SPECIFICALLY mentioned in cyber law)</a:t>
            </a:r>
          </a:p>
          <a:p>
            <a:pPr marL="171450" indent="-171450">
              <a:buFont typeface="Arial" panose="020B0604020202020204" pitchFamily="34" charset="0"/>
              <a:buChar char="•"/>
            </a:pPr>
            <a:r>
              <a:rPr lang="en-GB" dirty="0"/>
              <a:t>Make clear that this process can vary from one A4, to a (usually) more complicated ISO 27k setup with sets of controls etc – and anything </a:t>
            </a:r>
            <a:r>
              <a:rPr lang="en-GB" dirty="0" err="1"/>
              <a:t>inbetween</a:t>
            </a:r>
            <a:r>
              <a:rPr lang="en-GB" dirty="0"/>
              <a:t> those two</a:t>
            </a:r>
          </a:p>
        </p:txBody>
      </p:sp>
      <p:sp>
        <p:nvSpPr>
          <p:cNvPr id="4" name="Slide Number Placeholder 3"/>
          <p:cNvSpPr>
            <a:spLocks noGrp="1"/>
          </p:cNvSpPr>
          <p:nvPr>
            <p:ph type="sldNum" sz="quarter" idx="5"/>
          </p:nvPr>
        </p:nvSpPr>
        <p:spPr/>
        <p:txBody>
          <a:bodyPr/>
          <a:lstStyle/>
          <a:p>
            <a:fld id="{5EB3ADBD-1819-41C4-8C8A-679EDFD0DB98}" type="slidenum">
              <a:rPr lang="en-GB" smtClean="0"/>
              <a:t>61</a:t>
            </a:fld>
            <a:endParaRPr lang="en-GB"/>
          </a:p>
        </p:txBody>
      </p:sp>
    </p:spTree>
    <p:extLst>
      <p:ext uri="{BB962C8B-B14F-4D97-AF65-F5344CB8AC3E}">
        <p14:creationId xmlns:p14="http://schemas.microsoft.com/office/powerpoint/2010/main" val="373094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shortly explain all 6, and the order: of course you could change the order slightly, it’s not meant to be cut in stone. Creativity and trust building are probably the factors that make the CSIRT craft so fascinating and are certainly important reason that people keep coming back to the CSIRT community.</a:t>
            </a:r>
          </a:p>
          <a:p>
            <a:r>
              <a:rPr lang="en-GB" dirty="0"/>
              <a:t>Repeat that “trust” is based on interpersonal relationships – NOT on organisational bonds, or on website certificates, etc</a:t>
            </a:r>
          </a:p>
        </p:txBody>
      </p:sp>
      <p:sp>
        <p:nvSpPr>
          <p:cNvPr id="4" name="Slide Number Placeholder 3"/>
          <p:cNvSpPr>
            <a:spLocks noGrp="1"/>
          </p:cNvSpPr>
          <p:nvPr>
            <p:ph type="sldNum" sz="quarter" idx="5"/>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3600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the plenary wrap-up is not meant to get all the answers from each group – this takes too long and is boring. If there is time, ask each group to highlight ONE (at most 2) interesting aspect of their discussion. Every now and then you will have to – nicely and politely – stop students who still want to tell everything they have discussed in their tracks and get them to focus on the highlights.</a:t>
            </a:r>
            <a:br>
              <a:rPr lang="en-GB" dirty="0"/>
            </a:br>
            <a:r>
              <a:rPr lang="en-GB" dirty="0"/>
              <a:t>If there is not enough time select the questions that they need to cover, e.g. leave out the 4</a:t>
            </a:r>
            <a:r>
              <a:rPr lang="en-GB" baseline="30000" dirty="0"/>
              <a:t>th</a:t>
            </a:r>
            <a:r>
              <a:rPr lang="en-GB" dirty="0"/>
              <a:t> one.</a:t>
            </a:r>
          </a:p>
          <a:p>
            <a:r>
              <a:rPr lang="en-GB" dirty="0"/>
              <a:t>{ authors to-do : make a slide about the escalations which ties into SIM3 P1 – P3 – unless covered by new operational module }</a:t>
            </a:r>
          </a:p>
        </p:txBody>
      </p:sp>
      <p:sp>
        <p:nvSpPr>
          <p:cNvPr id="4" name="Slide Number Placeholder 3"/>
          <p:cNvSpPr>
            <a:spLocks noGrp="1"/>
          </p:cNvSpPr>
          <p:nvPr>
            <p:ph type="sldNum" sz="quarter" idx="5"/>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412231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Trainer : “who polices the police” (we are talking about CSIRTs here, NOT the real police! Hence the quotes) was inserted because of a recent situation (in Europe) where an investigation by a CSIRT of a case involving sexual harassment was stopped – as it turned out possibly due to a conflict of interests. Who do you turn to in such a case? Undefined. This is unmapped territory. Worthwhile discussing with students if there is enough time.</a:t>
            </a:r>
            <a:endParaRPr lang="en-US" sz="900" dirty="0"/>
          </a:p>
        </p:txBody>
      </p:sp>
      <p:sp>
        <p:nvSpPr>
          <p:cNvPr id="4" name="Slide Number Placeholder 3"/>
          <p:cNvSpPr>
            <a:spLocks noGrp="1"/>
          </p:cNvSpPr>
          <p:nvPr>
            <p:ph type="sldNum" sz="quarter" idx="5"/>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373960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 SIM3 calls this indeed “personal resilience” but that’s simply a language error – should be ”personnel” or “staff” resilience. This will be corrected in the next SIM3 version (says the OCF who governs and maintains SIM3).</a:t>
            </a:r>
            <a:br>
              <a:rPr lang="en-GB" dirty="0"/>
            </a:br>
            <a:r>
              <a:rPr lang="en-GB" dirty="0"/>
              <a:t>Also trainer, DISCUSS the plan B with the students! Don’t spell it for them, let them think about it out loud in the group. If there is enough time, can do as short 7 min exercise in groups, then wrap-up plenary.</a:t>
            </a:r>
          </a:p>
        </p:txBody>
      </p:sp>
      <p:sp>
        <p:nvSpPr>
          <p:cNvPr id="4" name="Slide Number Placeholder 3"/>
          <p:cNvSpPr>
            <a:spLocks noGrp="1"/>
          </p:cNvSpPr>
          <p:nvPr>
            <p:ph type="sldNum" sz="quarter" idx="5"/>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83927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latin typeface="Helvetica Neue Regular" panose="02000503000000020004" pitchFamily="2" charset="0"/>
                <a:ea typeface="MS PGothic" charset="0"/>
              </a:rPr>
              <a:t>Trainer : skills depend on your site infrastructure and you may be able to recruit from existing support staff. Plan for training and staff turnover.</a:t>
            </a:r>
          </a:p>
          <a:p>
            <a:pPr eaLnBrk="1" hangingPunct="1"/>
            <a:r>
              <a:rPr lang="en-GB" dirty="0">
                <a:latin typeface="Helvetica Neue Regular" panose="02000503000000020004" pitchFamily="2" charset="0"/>
                <a:ea typeface="MS PGothic" charset="0"/>
              </a:rPr>
              <a:t>Checking the history of recruits can be difficult and varies from country to country – often you have to just try them and see. Have defined procedures for joiners and leavers to regulate system access, if possible have them formally agree to workplace network monitoring.</a:t>
            </a:r>
          </a:p>
          <a:p>
            <a:pPr eaLnBrk="1" hangingPunct="1"/>
            <a:r>
              <a:rPr lang="en-GB" dirty="0">
                <a:latin typeface="Helvetica Neue Regular" panose="02000503000000020004" pitchFamily="2" charset="0"/>
                <a:ea typeface="MS PGothic" charset="0"/>
              </a:rPr>
              <a:t>It makes sense to re-use any existing teams if possible, indeed CSIRT teams will benefit from close working with network and IT teams.</a:t>
            </a:r>
          </a:p>
        </p:txBody>
      </p:sp>
      <p:sp>
        <p:nvSpPr>
          <p:cNvPr id="4" name="Slide Number Placeholder 3"/>
          <p:cNvSpPr>
            <a:spLocks noGrp="1"/>
          </p:cNvSpPr>
          <p:nvPr>
            <p:ph type="sldNum" sz="quarter" idx="5"/>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118858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Trainer : this “writing on the wall” is actually one of the presuppositions of NLP – NLP is a useful set of tools that can help people communicate better. There are more approaches that work. It’s not about NLP or any approach here – but this presupposition stands out in all approaches.</a:t>
            </a:r>
          </a:p>
        </p:txBody>
      </p:sp>
      <p:sp>
        <p:nvSpPr>
          <p:cNvPr id="4" name="Slide Number Placeholder 3"/>
          <p:cNvSpPr>
            <a:spLocks noGrp="1"/>
          </p:cNvSpPr>
          <p:nvPr>
            <p:ph type="sldNum" sz="quarter" idx="5"/>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9168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shortly explain all 6, and the order: of course you could change the order slightly, it’s not meant to be cut in stone. To most of these aspects the training will come back.</a:t>
            </a:r>
          </a:p>
          <a:p>
            <a:r>
              <a:rPr lang="en-GB" dirty="0"/>
              <a:t>Creativity and </a:t>
            </a:r>
            <a:r>
              <a:rPr lang="en-GB" dirty="0" err="1"/>
              <a:t>trsut</a:t>
            </a:r>
            <a:r>
              <a:rPr lang="en-GB" dirty="0"/>
              <a:t> building are probably the factors that make the CSIRT craft so fascinating and are certainly important reason that people keep coming back to the CSIRT community.</a:t>
            </a:r>
          </a:p>
          <a:p>
            <a:r>
              <a:rPr lang="en-GB" dirty="0"/>
              <a:t>Explain that “trust” is based on interpersonal relationships – NOT on organisational bonds, or on x509 certificates, etc</a:t>
            </a:r>
          </a:p>
        </p:txBody>
      </p:sp>
      <p:sp>
        <p:nvSpPr>
          <p:cNvPr id="4" name="Slide Number Placeholder 3"/>
          <p:cNvSpPr>
            <a:spLocks noGrp="1"/>
          </p:cNvSpPr>
          <p:nvPr>
            <p:ph type="sldNum" sz="quarter" idx="5"/>
          </p:nvPr>
        </p:nvSpPr>
        <p:spPr/>
        <p:txBody>
          <a:bodyPr/>
          <a:lstStyle/>
          <a:p>
            <a:fld id="{9CBC110B-1C27-4A5B-8007-E6BF4BB6C5F7}" type="slidenum">
              <a:rPr lang="en-GB" smtClean="0"/>
              <a:t>13</a:t>
            </a:fld>
            <a:endParaRPr lang="en-GB"/>
          </a:p>
        </p:txBody>
      </p:sp>
    </p:spTree>
    <p:extLst>
      <p:ext uri="{BB962C8B-B14F-4D97-AF65-F5344CB8AC3E}">
        <p14:creationId xmlns:p14="http://schemas.microsoft.com/office/powerpoint/2010/main" val="3645726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KLAID SLIDES</a:t>
            </a:r>
          </a:p>
        </p:txBody>
      </p:sp>
      <p:sp>
        <p:nvSpPr>
          <p:cNvPr id="4" name="Slide Number Placeholder 3"/>
          <p:cNvSpPr>
            <a:spLocks noGrp="1"/>
          </p:cNvSpPr>
          <p:nvPr>
            <p:ph type="sldNum" sz="quarter" idx="5"/>
          </p:nvPr>
        </p:nvSpPr>
        <p:spPr/>
        <p:txBody>
          <a:bodyPr/>
          <a:lstStyle/>
          <a:p>
            <a:fld id="{5EB3ADBD-1819-41C4-8C8A-679EDFD0DB98}" type="slidenum">
              <a:rPr lang="en-GB" smtClean="0"/>
              <a:t>16</a:t>
            </a:fld>
            <a:endParaRPr lang="en-GB"/>
          </a:p>
        </p:txBody>
      </p:sp>
    </p:spTree>
    <p:extLst>
      <p:ext uri="{BB962C8B-B14F-4D97-AF65-F5344CB8AC3E}">
        <p14:creationId xmlns:p14="http://schemas.microsoft.com/office/powerpoint/2010/main" val="1286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AD2A-5B09-BE65-F1A5-3C5D10177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1A55BB-97C0-2700-7ED1-BD68D376E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055261-5CB2-4E7A-B14A-292BEFE582AE}"/>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10C77155-EA8B-B9B6-A3E4-8AD72E3E9D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A7A7FE-838B-5027-CFA2-C56DDA93F250}"/>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334751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A258-954E-CD55-E2EB-2DD752A1D4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AB08E4-F3D6-C636-355D-CEF23532DE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866CE-C3FA-AD35-AF2D-EED86C3D6A03}"/>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3D72B530-87E5-9494-9686-38085AAD9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9F3948-1D58-9CB0-724D-EB53D0B16485}"/>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95636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F1F12-D763-88E1-3360-4C5F1D1BDE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C9A378-7D6A-2E00-B576-388EB9642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E7D7D-7E62-BA76-0F8A-A3F806156F4D}"/>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C2FAFE0A-C78B-0780-BD1F-E0EB4E9B5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4048D-61EF-9AF6-B76B-FCAD440ABF3C}"/>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188942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4077C9-30B9-E44C-B554-BC9E7DADE7E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F2A86D79-2330-1043-BD29-FE2358109C9F}"/>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9006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883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956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2E74ED2-BA99-AB46-AD7C-A3D957D2261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10618188-FA25-104A-810D-B39988A9EFE5}"/>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75126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0310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Footer Placeholder 1">
            <a:extLst>
              <a:ext uri="{FF2B5EF4-FFF2-40B4-BE49-F238E27FC236}">
                <a16:creationId xmlns:a16="http://schemas.microsoft.com/office/drawing/2014/main" id="{916A16D3-88D7-8C43-AEF8-CABFC579FDF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7524564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30893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6692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97B0-2851-03D2-BD83-714EA21A3D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FE880C-827D-66FE-EED8-8BDCDCD30D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D7AEF9-40B4-8937-D6E7-3989B4E8DB3D}"/>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46BD2654-65F1-14D3-01E0-2E097E288B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77BF54-5934-CF7C-0C53-DC611F2C8830}"/>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3334748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05120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08655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5774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331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65656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06111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5762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0695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3902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43613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82C0-762B-C354-F7EC-E6E399EE09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A8A1EA-C3D2-F70B-7ADE-7EE2861C1A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C53EA0-3D28-1B95-9BED-9E1AC2C973C2}"/>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A579EE3F-732E-A854-8311-AB6BCF94C1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37607-46AA-2531-3755-8E99D03023F6}"/>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2244995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25777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9403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03151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3417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6362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19498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54320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1826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375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0617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B317-2FB5-8896-9982-C6427F8E8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6548CE-2576-F82B-3DA5-DB01E1979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47EDAE-B003-2002-8D16-2E13DA61A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608BDA-B8AD-1EC5-025D-A810D96F34AD}"/>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6" name="Footer Placeholder 5">
            <a:extLst>
              <a:ext uri="{FF2B5EF4-FFF2-40B4-BE49-F238E27FC236}">
                <a16:creationId xmlns:a16="http://schemas.microsoft.com/office/drawing/2014/main" id="{6117D192-DB60-2206-E483-38EB126DD2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996F3E-BD4B-417D-4436-87AA1EBED4A7}"/>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54985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066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365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73327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7273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3260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1572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1304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27355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5122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608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33B9-2CA9-029A-2C53-DCDFA7C6F9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AD07C7-EFB2-B748-E3A0-68ACC8776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B5CD2-99AB-607A-1FE0-B66902916A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7F2365-2981-0C0C-9B7B-F9F7A41C98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823809-3DC8-5F9B-8E68-80B92C416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9E6686-41D0-D97E-CC56-B4B2AA541BC6}"/>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8" name="Footer Placeholder 7">
            <a:extLst>
              <a:ext uri="{FF2B5EF4-FFF2-40B4-BE49-F238E27FC236}">
                <a16:creationId xmlns:a16="http://schemas.microsoft.com/office/drawing/2014/main" id="{FB0536E7-B7EC-C116-BEE4-6B939256DC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FCA46F-9A68-0914-BF09-9A45DFB5BD4B}"/>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500791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99180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9706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75587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75914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2232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3500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71921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4830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5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0658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572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F72B-D71B-538F-5E4B-0B741414D97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F023C9-DDD6-49D0-DF85-8D1D373964FA}"/>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4" name="Footer Placeholder 3">
            <a:extLst>
              <a:ext uri="{FF2B5EF4-FFF2-40B4-BE49-F238E27FC236}">
                <a16:creationId xmlns:a16="http://schemas.microsoft.com/office/drawing/2014/main" id="{284C4E19-DE9D-87CB-8D86-782F8F47ED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7D99AF-D0B2-BC53-0BA3-B311B8187565}"/>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1383399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9440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37317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59668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9727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96686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4081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544320" y="257515"/>
            <a:ext cx="10160000" cy="681359"/>
          </a:xfrm>
          <a:prstGeom prst="rect">
            <a:avLst/>
          </a:prstGeom>
        </p:spPr>
        <p:txBody>
          <a:bodyPr vert="horz" lIns="91440" tIns="45720" rIns="91440" bIns="45720" rtlCol="0" anchor="ctr">
            <a:normAutofit/>
          </a:bodyPr>
          <a:lstStyle>
            <a:lvl1pPr marL="0" marR="0" indent="0" algn="l" defTabSz="97539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87680" y="1314676"/>
            <a:ext cx="11216640" cy="4716569"/>
          </a:xfrm>
          <a:prstGeom prst="rect">
            <a:avLst/>
          </a:prstGeom>
        </p:spPr>
        <p:txBody>
          <a:bodyPr/>
          <a:lstStyle>
            <a:lvl1pPr marL="0" indent="0">
              <a:buFont typeface="Arial" panose="020B0604020202020204" pitchFamily="34" charset="0"/>
              <a:buNone/>
              <a:defRPr>
                <a:solidFill>
                  <a:srgbClr val="002060"/>
                </a:solidFill>
              </a:defRPr>
            </a:lvl1pPr>
            <a:lvl2pPr marL="975390" indent="-487695">
              <a:buFont typeface="Arial" panose="020B0604020202020204" pitchFamily="34" charset="0"/>
              <a:buChar char="•"/>
              <a:defRPr>
                <a:solidFill>
                  <a:srgbClr val="002060"/>
                </a:solidFill>
              </a:defRPr>
            </a:lvl2pPr>
            <a:lvl3pPr>
              <a:defRPr>
                <a:solidFill>
                  <a:srgbClr val="002060"/>
                </a:solidFill>
              </a:defRPr>
            </a:lvl3pPr>
            <a:lvl4pPr>
              <a:buSzPct val="80000"/>
              <a:defRPr sz="1707">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2862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77E8C-0955-9E89-776F-9562178418F1}"/>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3" name="Footer Placeholder 2">
            <a:extLst>
              <a:ext uri="{FF2B5EF4-FFF2-40B4-BE49-F238E27FC236}">
                <a16:creationId xmlns:a16="http://schemas.microsoft.com/office/drawing/2014/main" id="{932D472B-0E49-EBA4-DC68-003E7F7A07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95A9E1-C04B-16B6-4128-D071BD25CB0B}"/>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294026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8697-1034-1BC4-C605-FDC7FB78D4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509AF-9AB1-73D0-0F98-EC70796FC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93EAA6-C1D2-381D-8D90-053BA9BF4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E2D0BF-C21B-C10A-DF76-91000B85B800}"/>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6" name="Footer Placeholder 5">
            <a:extLst>
              <a:ext uri="{FF2B5EF4-FFF2-40B4-BE49-F238E27FC236}">
                <a16:creationId xmlns:a16="http://schemas.microsoft.com/office/drawing/2014/main" id="{37D0DA56-5352-922C-8FA1-D8E0D831D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E89DE-E037-EB46-24F2-D097617573E1}"/>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360207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AF2-0623-075D-ED12-58EF88F2D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FBA714-0629-1EA6-47C5-4D987D26B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E7CBF9-7E64-86E8-0B7A-26D357EBF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349DA-B012-4161-C6DF-90318A092877}"/>
              </a:ext>
            </a:extLst>
          </p:cNvPr>
          <p:cNvSpPr>
            <a:spLocks noGrp="1"/>
          </p:cNvSpPr>
          <p:nvPr>
            <p:ph type="dt" sz="half" idx="10"/>
          </p:nvPr>
        </p:nvSpPr>
        <p:spPr/>
        <p:txBody>
          <a:bodyPr/>
          <a:lstStyle/>
          <a:p>
            <a:fld id="{2E0C7B88-4139-4E3D-AC78-92B48CF617A0}" type="datetimeFigureOut">
              <a:rPr lang="en-GB" smtClean="0"/>
              <a:t>10/03/2024</a:t>
            </a:fld>
            <a:endParaRPr lang="en-GB"/>
          </a:p>
        </p:txBody>
      </p:sp>
      <p:sp>
        <p:nvSpPr>
          <p:cNvPr id="6" name="Footer Placeholder 5">
            <a:extLst>
              <a:ext uri="{FF2B5EF4-FFF2-40B4-BE49-F238E27FC236}">
                <a16:creationId xmlns:a16="http://schemas.microsoft.com/office/drawing/2014/main" id="{6B4AAA88-C937-6139-45D6-531F8E889A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7FCB07-5659-18A1-A748-A90C5F936A88}"/>
              </a:ext>
            </a:extLst>
          </p:cNvPr>
          <p:cNvSpPr>
            <a:spLocks noGrp="1"/>
          </p:cNvSpPr>
          <p:nvPr>
            <p:ph type="sldNum" sz="quarter" idx="12"/>
          </p:nvPr>
        </p:nvSpPr>
        <p:spPr/>
        <p:txBody>
          <a:bodyPr/>
          <a:lstStyle/>
          <a:p>
            <a:fld id="{2A421253-7D3C-4ACC-839A-D6D39C241F8E}" type="slidenum">
              <a:rPr lang="en-GB" smtClean="0"/>
              <a:t>‹#›</a:t>
            </a:fld>
            <a:endParaRPr lang="en-GB"/>
          </a:p>
        </p:txBody>
      </p:sp>
    </p:spTree>
    <p:extLst>
      <p:ext uri="{BB962C8B-B14F-4D97-AF65-F5344CB8AC3E}">
        <p14:creationId xmlns:p14="http://schemas.microsoft.com/office/powerpoint/2010/main" val="38549335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FE0F39-A5E6-B28D-C287-3C74917D05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759C46-0E6E-9B8A-E049-0E54B294E7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5FFFD6-0C59-5AA5-36A7-5121D520C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0C7B88-4139-4E3D-AC78-92B48CF617A0}" type="datetimeFigureOut">
              <a:rPr lang="en-GB" smtClean="0"/>
              <a:t>10/03/2024</a:t>
            </a:fld>
            <a:endParaRPr lang="en-GB"/>
          </a:p>
        </p:txBody>
      </p:sp>
      <p:sp>
        <p:nvSpPr>
          <p:cNvPr id="5" name="Footer Placeholder 4">
            <a:extLst>
              <a:ext uri="{FF2B5EF4-FFF2-40B4-BE49-F238E27FC236}">
                <a16:creationId xmlns:a16="http://schemas.microsoft.com/office/drawing/2014/main" id="{4B9A92BC-9868-A097-0A95-2CF86CD4D0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45E8914-45AD-C27F-C237-512110B52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421253-7D3C-4ACC-839A-D6D39C241F8E}" type="slidenum">
              <a:rPr lang="en-GB" smtClean="0"/>
              <a:t>‹#›</a:t>
            </a:fld>
            <a:endParaRPr lang="en-GB"/>
          </a:p>
        </p:txBody>
      </p:sp>
    </p:spTree>
    <p:extLst>
      <p:ext uri="{BB962C8B-B14F-4D97-AF65-F5344CB8AC3E}">
        <p14:creationId xmlns:p14="http://schemas.microsoft.com/office/powerpoint/2010/main" val="3042439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photos/r-enAOPw8Rs?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hyperlink" Target="https://unsplash.com/search/photos/communication?utm_source=unsplash&amp;utm_medium=referral&amp;utm_content=creditCopyTex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hnhmarketing?utm_content=creditCopyText&amp;utm_medium=referral&amp;utm_source=unsplash" TargetMode="External"/><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6.tiff"/><Relationship Id="rId4" Type="http://schemas.openxmlformats.org/officeDocument/2006/relationships/hyperlink" Target="https://unsplash.com/photos/four-handheld-tools-on-board-s8OO2-t-HmQ?utm_content=creditCopyText&amp;utm_medium=referral&amp;utm_source=unsplash"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hyperlink" Target="https://unsplash.com/search/photos/trust?utm_source=unsplash&amp;utm_medium=referral&amp;utm_content=creditCopyText" TargetMode="External"/><Relationship Id="rId4" Type="http://schemas.openxmlformats.org/officeDocument/2006/relationships/hyperlink" Target="https://unsplash.com/photos/G2QYE9czCEw?utm_source=unsplash&amp;utm_medium=referral&amp;utm_content=creditCopyTex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hyperlink" Target="https://www.hardenize.com/dashboards/" TargetMode="Externa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hyperlink" Target="https://www.enisa.europa.eu/publications/good-practice-guide-for-incident-managemen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ww.trusted-introducer.org/TI-CCoP.pd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first.org/tlp/" TargetMode="External"/><Relationship Id="rId4" Type="http://schemas.openxmlformats.org/officeDocument/2006/relationships/hyperlink" Target="https://ethicsfirst.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hyperlink" Target="https://www.first.org/standards/frameworks/csirts/csirt_roles_competences"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hyperlink" Target="https://unsplash.com/@johnschno?utm_content=creditCopyText&amp;utm_medium=referral&amp;utm_source=unsplash" TargetMode="External"/><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17.tiff"/><Relationship Id="rId4" Type="http://schemas.openxmlformats.org/officeDocument/2006/relationships/hyperlink" Target="https://unsplash.com/photos/person-using-laptop-FlPc9_VocJ4?utm_content=creditCopyText&amp;utm_medium=referral&amp;utm_source=unsplash"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unsplash.com/photos/red-vehicle-in-timelapse-photography-vGu08RYjO-s?utm_content=creditCopyText&amp;utm_medium=referral&amp;utm_source=unsplash" TargetMode="External"/><Relationship Id="rId2" Type="http://schemas.openxmlformats.org/officeDocument/2006/relationships/hyperlink" Target="https://unsplash.com/@camstejim?utm_content=creditCopyText&amp;utm_medium=referral&amp;utm_source=unsplash" TargetMode="External"/><Relationship Id="rId1" Type="http://schemas.openxmlformats.org/officeDocument/2006/relationships/slideLayout" Target="../slideLayouts/slideLayout58.xml"/><Relationship Id="rId4" Type="http://schemas.openxmlformats.org/officeDocument/2006/relationships/image" Target="../media/image18.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hyperlink" Target="https://unsplash.com/photos/girl-in-white-shirt-kissing-girl-in-blue-and-white-stripe-shirt-ybHstqVRuXY?utm_content=creditCopyText&amp;utm_medium=referral&amp;utm_source=unsplash" TargetMode="External"/><Relationship Id="rId2" Type="http://schemas.openxmlformats.org/officeDocument/2006/relationships/hyperlink" Target="https://unsplash.com/@little_klein?utm_content=creditCopyText&amp;utm_medium=referral&amp;utm_source=unsplash" TargetMode="External"/><Relationship Id="rId1" Type="http://schemas.openxmlformats.org/officeDocument/2006/relationships/slideLayout" Target="../slideLayouts/slideLayout60.xml"/><Relationship Id="rId4" Type="http://schemas.openxmlformats.org/officeDocument/2006/relationships/image" Target="../media/image19.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photos/person-using-macbook-pro-on-black-table-eveI7MOcSmw?utm_content=creditCopyText&amp;utm_medium=referral&amp;utm_source=unsplash" TargetMode="External"/><Relationship Id="rId2" Type="http://schemas.openxmlformats.org/officeDocument/2006/relationships/hyperlink" Target="https://unsplash.com/@mjessier?utm_content=creditCopyText&amp;utm_medium=referral&amp;utm_source=unsplash" TargetMode="External"/><Relationship Id="rId1" Type="http://schemas.openxmlformats.org/officeDocument/2006/relationships/slideLayout" Target="../slideLayouts/slideLayout63.xml"/><Relationship Id="rId4" Type="http://schemas.openxmlformats.org/officeDocument/2006/relationships/image" Target="../media/image20.tiff"/></Relationships>
</file>

<file path=ppt/slides/_rels/slide68.xml.rels><?xml version="1.0" encoding="UTF-8" standalone="yes"?>
<Relationships xmlns="http://schemas.openxmlformats.org/package/2006/relationships"><Relationship Id="rId3" Type="http://schemas.openxmlformats.org/officeDocument/2006/relationships/hyperlink" Target="https://unsplash.com/photos/talking-people-sitting-beside-table-PTRzqc_h1r4?utm_content=creditCopyText&amp;utm_medium=referral&amp;utm_source=unsplash" TargetMode="External"/><Relationship Id="rId2" Type="http://schemas.openxmlformats.org/officeDocument/2006/relationships/hyperlink" Target="https://unsplash.com/@raddfilms?utm_content=creditCopyText&amp;utm_medium=referral&amp;utm_source=unsplash" TargetMode="External"/><Relationship Id="rId1" Type="http://schemas.openxmlformats.org/officeDocument/2006/relationships/slideLayout" Target="../slideLayouts/slideLayout64.xml"/><Relationship Id="rId4" Type="http://schemas.openxmlformats.org/officeDocument/2006/relationships/image" Target="../media/image21.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qyRqnkqtSP8?utm_source=unsplash&amp;utm_medium=referral&amp;utm_content=creditCopyText" TargetMode="External"/><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hyperlink" Target="https://unsplash.com/search/photos/training?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C16D7C-D30D-F5E9-3E6D-FFD700C9FCE1}"/>
              </a:ext>
            </a:extLst>
          </p:cNvPr>
          <p:cNvPicPr>
            <a:picLocks noChangeAspect="1"/>
          </p:cNvPicPr>
          <p:nvPr/>
        </p:nvPicPr>
        <p:blipFill>
          <a:blip r:embed="rId3"/>
          <a:stretch>
            <a:fillRect/>
          </a:stretch>
        </p:blipFill>
        <p:spPr>
          <a:xfrm>
            <a:off x="-1" y="508"/>
            <a:ext cx="12199049" cy="6857492"/>
          </a:xfrm>
          <a:prstGeom prst="rect">
            <a:avLst/>
          </a:prstGeom>
        </p:spPr>
      </p:pic>
      <p:sp>
        <p:nvSpPr>
          <p:cNvPr id="2" name="Title 1">
            <a:extLst>
              <a:ext uri="{FF2B5EF4-FFF2-40B4-BE49-F238E27FC236}">
                <a16:creationId xmlns:a16="http://schemas.microsoft.com/office/drawing/2014/main" id="{41681681-6E06-DC4D-9D15-AD2251680BB8}"/>
              </a:ext>
            </a:extLst>
          </p:cNvPr>
          <p:cNvSpPr>
            <a:spLocks noGrp="1"/>
          </p:cNvSpPr>
          <p:nvPr>
            <p:ph type="ctrTitle"/>
          </p:nvPr>
        </p:nvSpPr>
        <p:spPr/>
        <p:txBody>
          <a:bodyPr>
            <a:normAutofit fontScale="90000"/>
          </a:bodyPr>
          <a:lstStyle/>
          <a:p>
            <a:r>
              <a:rPr lang="en-US" dirty="0">
                <a:solidFill>
                  <a:schemeClr val="tx2">
                    <a:lumMod val="75000"/>
                    <a:lumOff val="25000"/>
                  </a:schemeClr>
                </a:solidFill>
                <a:latin typeface="Aharoni" panose="02010803020104030203" pitchFamily="2" charset="-79"/>
                <a:cs typeface="Aharoni" panose="02010803020104030203" pitchFamily="2" charset="-79"/>
              </a:rPr>
              <a:t>Advanced CSIRT Management 2</a:t>
            </a:r>
            <a:br>
              <a:rPr lang="en-US" dirty="0"/>
            </a:br>
            <a:r>
              <a:rPr lang="en-US" dirty="0"/>
              <a:t>Human factor – the crucial one</a:t>
            </a:r>
          </a:p>
        </p:txBody>
      </p:sp>
      <p:sp>
        <p:nvSpPr>
          <p:cNvPr id="3" name="Subtitle 2">
            <a:extLst>
              <a:ext uri="{FF2B5EF4-FFF2-40B4-BE49-F238E27FC236}">
                <a16:creationId xmlns:a16="http://schemas.microsoft.com/office/drawing/2014/main" id="{6628E98B-C54C-714F-A5F1-5E3FC3164C84}"/>
              </a:ext>
            </a:extLst>
          </p:cNvPr>
          <p:cNvSpPr>
            <a:spLocks noGrp="1"/>
          </p:cNvSpPr>
          <p:nvPr>
            <p:ph type="subTitle" idx="1"/>
          </p:nvPr>
        </p:nvSpPr>
        <p:spPr/>
        <p:txBody>
          <a:bodyPr/>
          <a:lstStyle/>
          <a:p>
            <a:r>
              <a:rPr lang="en-US" dirty="0"/>
              <a:t>The heart and soul of the CSIRT house</a:t>
            </a:r>
          </a:p>
          <a:p>
            <a:endParaRPr lang="en-US" dirty="0"/>
          </a:p>
        </p:txBody>
      </p:sp>
      <p:sp>
        <p:nvSpPr>
          <p:cNvPr id="6" name="Slide Number Placeholder 5">
            <a:extLst>
              <a:ext uri="{FF2B5EF4-FFF2-40B4-BE49-F238E27FC236}">
                <a16:creationId xmlns:a16="http://schemas.microsoft.com/office/drawing/2014/main" id="{64A6B845-6907-C748-A77A-974376AAF61B}"/>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4241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CAE2B628-6A4F-BE48-9A95-478EB39D63CA}"/>
              </a:ext>
            </a:extLst>
          </p:cNvPr>
          <p:cNvGraphicFramePr>
            <a:graphicFrameLocks/>
          </p:cNvGraphicFramePr>
          <p:nvPr/>
        </p:nvGraphicFramePr>
        <p:xfrm>
          <a:off x="132439" y="1640840"/>
          <a:ext cx="11815721"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116B7FC-2F88-F44E-A087-840314F604F3}"/>
              </a:ext>
            </a:extLst>
          </p:cNvPr>
          <p:cNvSpPr txBox="1"/>
          <p:nvPr/>
        </p:nvSpPr>
        <p:spPr>
          <a:xfrm>
            <a:off x="1544321" y="1229679"/>
            <a:ext cx="579005" cy="387798"/>
          </a:xfrm>
          <a:prstGeom prst="rect">
            <a:avLst/>
          </a:prstGeom>
          <a:noFill/>
        </p:spPr>
        <p:txBody>
          <a:bodyPr wrap="none" rtlCol="0">
            <a:spAutoFit/>
          </a:bodyPr>
          <a:lstStyle/>
          <a:p>
            <a:r>
              <a:rPr lang="en-GB" sz="1920" b="1" dirty="0"/>
              <a:t>H-4</a:t>
            </a:r>
          </a:p>
        </p:txBody>
      </p:sp>
      <p:sp>
        <p:nvSpPr>
          <p:cNvPr id="5" name="TextBox 4">
            <a:extLst>
              <a:ext uri="{FF2B5EF4-FFF2-40B4-BE49-F238E27FC236}">
                <a16:creationId xmlns:a16="http://schemas.microsoft.com/office/drawing/2014/main" id="{D262AC7B-DDAA-374B-9F14-FDEA0F53528A}"/>
              </a:ext>
            </a:extLst>
          </p:cNvPr>
          <p:cNvSpPr txBox="1"/>
          <p:nvPr/>
        </p:nvSpPr>
        <p:spPr>
          <a:xfrm>
            <a:off x="5764840" y="1238282"/>
            <a:ext cx="579005" cy="387798"/>
          </a:xfrm>
          <a:prstGeom prst="rect">
            <a:avLst/>
          </a:prstGeom>
          <a:noFill/>
        </p:spPr>
        <p:txBody>
          <a:bodyPr wrap="none" rtlCol="0">
            <a:spAutoFit/>
          </a:bodyPr>
          <a:lstStyle/>
          <a:p>
            <a:r>
              <a:rPr lang="en-GB" sz="1920" b="1" dirty="0"/>
              <a:t>H-5</a:t>
            </a:r>
          </a:p>
        </p:txBody>
      </p:sp>
      <p:sp>
        <p:nvSpPr>
          <p:cNvPr id="6" name="TextBox 5">
            <a:extLst>
              <a:ext uri="{FF2B5EF4-FFF2-40B4-BE49-F238E27FC236}">
                <a16:creationId xmlns:a16="http://schemas.microsoft.com/office/drawing/2014/main" id="{2FA33CCD-0980-E24F-9727-C166A053A5F6}"/>
              </a:ext>
            </a:extLst>
          </p:cNvPr>
          <p:cNvSpPr txBox="1"/>
          <p:nvPr/>
        </p:nvSpPr>
        <p:spPr>
          <a:xfrm>
            <a:off x="9709899" y="1229679"/>
            <a:ext cx="579005" cy="387798"/>
          </a:xfrm>
          <a:prstGeom prst="rect">
            <a:avLst/>
          </a:prstGeom>
          <a:noFill/>
        </p:spPr>
        <p:txBody>
          <a:bodyPr wrap="none" rtlCol="0">
            <a:spAutoFit/>
          </a:bodyPr>
          <a:lstStyle/>
          <a:p>
            <a:r>
              <a:rPr lang="en-GB" sz="1920" b="1" dirty="0"/>
              <a:t>H-6</a:t>
            </a:r>
          </a:p>
        </p:txBody>
      </p:sp>
      <p:sp>
        <p:nvSpPr>
          <p:cNvPr id="8" name="Slide Number Placeholder 7">
            <a:extLst>
              <a:ext uri="{FF2B5EF4-FFF2-40B4-BE49-F238E27FC236}">
                <a16:creationId xmlns:a16="http://schemas.microsoft.com/office/drawing/2014/main" id="{9342E03E-1E36-4045-9866-9D4CC140657C}"/>
              </a:ext>
            </a:extLst>
          </p:cNvPr>
          <p:cNvSpPr>
            <a:spLocks noGrp="1"/>
          </p:cNvSpPr>
          <p:nvPr>
            <p:ph type="sldNum" sz="quarter" idx="11"/>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2335061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D3E803-2CA3-7841-9895-1434EED380F8}"/>
              </a:ext>
            </a:extLst>
          </p:cNvPr>
          <p:cNvSpPr>
            <a:spLocks noGrp="1"/>
          </p:cNvSpPr>
          <p:nvPr>
            <p:ph idx="4294967295"/>
          </p:nvPr>
        </p:nvSpPr>
        <p:spPr>
          <a:xfrm>
            <a:off x="374510" y="1153160"/>
            <a:ext cx="5497799" cy="4650665"/>
          </a:xfrm>
        </p:spPr>
        <p:txBody>
          <a:bodyPr/>
          <a:lstStyle/>
          <a:p>
            <a:pPr algn="ctr"/>
            <a:endParaRPr lang="en-US" sz="2666" b="1" dirty="0"/>
          </a:p>
          <a:p>
            <a:pPr algn="ctr"/>
            <a:endParaRPr lang="en-US" sz="2666" b="1" dirty="0"/>
          </a:p>
          <a:p>
            <a:pPr algn="ctr"/>
            <a:endParaRPr lang="en-US" sz="2666" b="1" dirty="0"/>
          </a:p>
          <a:p>
            <a:pPr algn="ctr"/>
            <a:r>
              <a:rPr lang="en-US" sz="2666" b="1" dirty="0">
                <a:solidFill>
                  <a:srgbClr val="FF0000"/>
                </a:solidFill>
              </a:rPr>
              <a:t>THE MEANING OF COMMUNICATION </a:t>
            </a:r>
            <a:br>
              <a:rPr lang="en-US" sz="3731" b="1" dirty="0">
                <a:solidFill>
                  <a:srgbClr val="FF0000"/>
                </a:solidFill>
              </a:rPr>
            </a:br>
            <a:r>
              <a:rPr lang="en-US" sz="2666" b="1" dirty="0">
                <a:solidFill>
                  <a:srgbClr val="FF0000"/>
                </a:solidFill>
              </a:rPr>
              <a:t>IS</a:t>
            </a:r>
            <a:r>
              <a:rPr lang="en-US" sz="3731" b="1" dirty="0">
                <a:solidFill>
                  <a:srgbClr val="FF0000"/>
                </a:solidFill>
              </a:rPr>
              <a:t> </a:t>
            </a:r>
          </a:p>
          <a:p>
            <a:pPr algn="ctr"/>
            <a:r>
              <a:rPr lang="en-US" sz="3731" b="1" dirty="0">
                <a:solidFill>
                  <a:srgbClr val="FF0000"/>
                </a:solidFill>
              </a:rPr>
              <a:t>THE RESPONSE YOU GET</a:t>
            </a:r>
            <a:br>
              <a:rPr lang="en-US" sz="3731" b="1" dirty="0">
                <a:solidFill>
                  <a:srgbClr val="FF0000"/>
                </a:solidFill>
              </a:rPr>
            </a:br>
            <a:r>
              <a:rPr lang="en-US" sz="2666" b="1" dirty="0">
                <a:solidFill>
                  <a:srgbClr val="FF0000"/>
                </a:solidFill>
              </a:rPr>
              <a:t>(</a:t>
            </a:r>
            <a:r>
              <a:rPr lang="en-US" sz="2666" b="1" i="1" dirty="0">
                <a:solidFill>
                  <a:srgbClr val="FF0000"/>
                </a:solidFill>
              </a:rPr>
              <a:t>= the result</a:t>
            </a:r>
            <a:r>
              <a:rPr lang="en-US" sz="2666" b="1" dirty="0">
                <a:solidFill>
                  <a:srgbClr val="FF0000"/>
                </a:solidFill>
              </a:rPr>
              <a:t>)</a:t>
            </a:r>
            <a:r>
              <a:rPr lang="en-US" sz="2666" b="1" dirty="0"/>
              <a:t> </a:t>
            </a:r>
            <a:endParaRPr lang="en-US" sz="3731" b="1" dirty="0"/>
          </a:p>
        </p:txBody>
      </p:sp>
      <p:sp>
        <p:nvSpPr>
          <p:cNvPr id="4" name="Title 3">
            <a:extLst>
              <a:ext uri="{FF2B5EF4-FFF2-40B4-BE49-F238E27FC236}">
                <a16:creationId xmlns:a16="http://schemas.microsoft.com/office/drawing/2014/main" id="{D3D25684-165C-EE42-A629-B12375FFE56D}"/>
              </a:ext>
            </a:extLst>
          </p:cNvPr>
          <p:cNvSpPr>
            <a:spLocks noGrp="1"/>
          </p:cNvSpPr>
          <p:nvPr>
            <p:ph type="title" idx="4294967295"/>
          </p:nvPr>
        </p:nvSpPr>
        <p:spPr>
          <a:xfrm>
            <a:off x="1414159" y="177023"/>
            <a:ext cx="8583281" cy="927310"/>
          </a:xfrm>
          <a:prstGeom prst="rect">
            <a:avLst/>
          </a:prstGeom>
        </p:spPr>
        <p:txBody>
          <a:bodyPr/>
          <a:lstStyle/>
          <a:p>
            <a:r>
              <a:rPr lang="en-GB" dirty="0"/>
              <a:t>Human communication</a:t>
            </a:r>
          </a:p>
        </p:txBody>
      </p:sp>
      <p:sp>
        <p:nvSpPr>
          <p:cNvPr id="6" name="Rectangle 5">
            <a:extLst>
              <a:ext uri="{FF2B5EF4-FFF2-40B4-BE49-F238E27FC236}">
                <a16:creationId xmlns:a16="http://schemas.microsoft.com/office/drawing/2014/main" id="{73A39411-2B97-5E42-A406-0B3F01628723}"/>
              </a:ext>
            </a:extLst>
          </p:cNvPr>
          <p:cNvSpPr/>
          <p:nvPr/>
        </p:nvSpPr>
        <p:spPr>
          <a:xfrm>
            <a:off x="7233920" y="5324456"/>
            <a:ext cx="3450496" cy="355034"/>
          </a:xfrm>
          <a:prstGeom prst="rect">
            <a:avLst/>
          </a:prstGeom>
        </p:spPr>
        <p:txBody>
          <a:bodyPr wrap="none">
            <a:spAutoFit/>
          </a:bodyPr>
          <a:lstStyle/>
          <a:p>
            <a:r>
              <a:rPr lang="en-IE" sz="1707" dirty="0">
                <a:solidFill>
                  <a:srgbClr val="111111"/>
                </a:solidFill>
              </a:rPr>
              <a:t>Photo by </a:t>
            </a:r>
            <a:r>
              <a:rPr lang="en-IE" sz="1707" dirty="0">
                <a:solidFill>
                  <a:srgbClr val="999999"/>
                </a:solidFill>
                <a:hlinkClick r:id="rId3">
                  <a:extLst>
                    <a:ext uri="{A12FA001-AC4F-418D-AE19-62706E023703}">
                      <ahyp:hlinkClr xmlns:ahyp="http://schemas.microsoft.com/office/drawing/2018/hyperlinkcolor" val="tx"/>
                    </a:ext>
                  </a:extLst>
                </a:hlinkClick>
              </a:rPr>
              <a:t>Icons8 team</a:t>
            </a:r>
            <a:r>
              <a:rPr lang="en-IE" sz="1707" dirty="0">
                <a:solidFill>
                  <a:srgbClr val="111111"/>
                </a:solidFill>
              </a:rPr>
              <a:t> on </a:t>
            </a:r>
            <a:r>
              <a:rPr lang="en-IE" sz="1707" dirty="0">
                <a:solidFill>
                  <a:srgbClr val="999999"/>
                </a:solidFill>
                <a:hlinkClick r:id="rId4">
                  <a:extLst>
                    <a:ext uri="{A12FA001-AC4F-418D-AE19-62706E023703}">
                      <ahyp:hlinkClr xmlns:ahyp="http://schemas.microsoft.com/office/drawing/2018/hyperlinkcolor" val="tx"/>
                    </a:ext>
                  </a:extLst>
                </a:hlinkClick>
              </a:rPr>
              <a:t>Unsplash</a:t>
            </a:r>
            <a:endParaRPr lang="en-GB" sz="1707" dirty="0"/>
          </a:p>
        </p:txBody>
      </p:sp>
      <p:pic>
        <p:nvPicPr>
          <p:cNvPr id="8" name="Picture 7">
            <a:extLst>
              <a:ext uri="{FF2B5EF4-FFF2-40B4-BE49-F238E27FC236}">
                <a16:creationId xmlns:a16="http://schemas.microsoft.com/office/drawing/2014/main" id="{EF0D89EA-B180-0E45-87A4-BDC61B4927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9811" y="1632529"/>
            <a:ext cx="5537892" cy="3691927"/>
          </a:xfrm>
          <a:prstGeom prst="rect">
            <a:avLst/>
          </a:prstGeom>
        </p:spPr>
      </p:pic>
      <p:sp>
        <p:nvSpPr>
          <p:cNvPr id="5" name="Slide Number Placeholder 4">
            <a:extLst>
              <a:ext uri="{FF2B5EF4-FFF2-40B4-BE49-F238E27FC236}">
                <a16:creationId xmlns:a16="http://schemas.microsoft.com/office/drawing/2014/main" id="{904DE0FC-DB67-2D49-A47B-AB09238755B2}"/>
              </a:ext>
            </a:extLst>
          </p:cNvPr>
          <p:cNvSpPr>
            <a:spLocks noGrp="1"/>
          </p:cNvSpPr>
          <p:nvPr>
            <p:ph type="sldNum" sz="quarter" idx="11"/>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38846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5A2C-409E-5C40-A062-24D9A440B8F0}"/>
              </a:ext>
            </a:extLst>
          </p:cNvPr>
          <p:cNvSpPr>
            <a:spLocks noGrp="1"/>
          </p:cNvSpPr>
          <p:nvPr>
            <p:ph type="title"/>
          </p:nvPr>
        </p:nvSpPr>
        <p:spPr/>
        <p:txBody>
          <a:bodyPr>
            <a:normAutofit fontScale="90000"/>
          </a:bodyPr>
          <a:lstStyle/>
          <a:p>
            <a:r>
              <a:rPr lang="en-GB" dirty="0"/>
              <a:t>Common sense is vital in incident management</a:t>
            </a:r>
            <a:endParaRPr lang="en-US" dirty="0"/>
          </a:p>
        </p:txBody>
      </p:sp>
      <p:sp>
        <p:nvSpPr>
          <p:cNvPr id="3" name="Content Placeholder 2">
            <a:extLst>
              <a:ext uri="{FF2B5EF4-FFF2-40B4-BE49-F238E27FC236}">
                <a16:creationId xmlns:a16="http://schemas.microsoft.com/office/drawing/2014/main" id="{8C485AFA-9C8C-874C-A535-12C59E32FA27}"/>
              </a:ext>
            </a:extLst>
          </p:cNvPr>
          <p:cNvSpPr>
            <a:spLocks noGrp="1"/>
          </p:cNvSpPr>
          <p:nvPr>
            <p:ph sz="quarter" idx="13"/>
          </p:nvPr>
        </p:nvSpPr>
        <p:spPr/>
        <p:txBody>
          <a:bodyPr>
            <a:normAutofit lnSpcReduction="10000"/>
          </a:bodyPr>
          <a:lstStyle/>
          <a:p>
            <a:r>
              <a:rPr lang="en-US" dirty="0"/>
              <a:t>90% of your time can easily be wasted on 10% of the question. </a:t>
            </a:r>
            <a:r>
              <a:rPr lang="en-US" dirty="0" err="1"/>
              <a:t>Prioritise</a:t>
            </a:r>
            <a:r>
              <a:rPr lang="en-US" dirty="0"/>
              <a:t>, discuss with colleagues, focus on the desired outcome and damage control – incident handling is not scientific research. </a:t>
            </a:r>
          </a:p>
          <a:p>
            <a:endParaRPr lang="en-US" dirty="0"/>
          </a:p>
          <a:p>
            <a:r>
              <a:rPr lang="en-US" dirty="0"/>
              <a:t>“</a:t>
            </a:r>
            <a:r>
              <a:rPr lang="en-US" dirty="0" err="1"/>
              <a:t>Habe</a:t>
            </a:r>
            <a:r>
              <a:rPr lang="en-US" dirty="0"/>
              <a:t> </a:t>
            </a:r>
            <a:r>
              <a:rPr lang="en-US" dirty="0" err="1"/>
              <a:t>Mut</a:t>
            </a:r>
            <a:r>
              <a:rPr lang="en-US" dirty="0"/>
              <a:t>, dich </a:t>
            </a:r>
            <a:r>
              <a:rPr lang="en-US" dirty="0" err="1"/>
              <a:t>deines</a:t>
            </a:r>
            <a:r>
              <a:rPr lang="en-US" dirty="0"/>
              <a:t> </a:t>
            </a:r>
            <a:r>
              <a:rPr lang="en-US" dirty="0" err="1"/>
              <a:t>eigenen</a:t>
            </a:r>
            <a:r>
              <a:rPr lang="en-US" dirty="0"/>
              <a:t> </a:t>
            </a:r>
            <a:r>
              <a:rPr lang="en-US" dirty="0" err="1"/>
              <a:t>Verstandes</a:t>
            </a:r>
            <a:r>
              <a:rPr lang="en-US" dirty="0"/>
              <a:t> </a:t>
            </a:r>
            <a:r>
              <a:rPr lang="en-US" dirty="0" err="1"/>
              <a:t>zu</a:t>
            </a:r>
            <a:r>
              <a:rPr lang="en-US" dirty="0"/>
              <a:t> </a:t>
            </a:r>
            <a:r>
              <a:rPr lang="en-US" dirty="0" err="1"/>
              <a:t>bedienen</a:t>
            </a:r>
            <a:r>
              <a:rPr lang="en-US" dirty="0"/>
              <a:t>.” – have the courage to use your own mind ! (Immanuel Kant, 1724-1804)</a:t>
            </a:r>
          </a:p>
          <a:p>
            <a:endParaRPr lang="en-US" dirty="0"/>
          </a:p>
          <a:p>
            <a:r>
              <a:rPr lang="en-US" dirty="0"/>
              <a:t>Read some blog(s) and articles, e.g. Bruce </a:t>
            </a:r>
            <a:r>
              <a:rPr lang="en-US" dirty="0" err="1"/>
              <a:t>Schneier</a:t>
            </a:r>
            <a:r>
              <a:rPr lang="en-US" dirty="0"/>
              <a:t>, Brian Krebs et al.</a:t>
            </a:r>
          </a:p>
          <a:p>
            <a:endParaRPr lang="en-US" sz="1707" dirty="0"/>
          </a:p>
          <a:p>
            <a:r>
              <a:rPr lang="en-US" dirty="0"/>
              <a:t>Take nothing for granted, not even Immanuel Kant or your trainers here </a:t>
            </a:r>
            <a:r>
              <a:rPr lang="en-US" dirty="0">
                <a:sym typeface="Wingdings"/>
              </a:rPr>
              <a:t>– nor your colleague who has done this work for 15 years</a:t>
            </a:r>
            <a:endParaRPr lang="en-US" dirty="0"/>
          </a:p>
        </p:txBody>
      </p:sp>
      <p:sp>
        <p:nvSpPr>
          <p:cNvPr id="6" name="Slide Number Placeholder 5">
            <a:extLst>
              <a:ext uri="{FF2B5EF4-FFF2-40B4-BE49-F238E27FC236}">
                <a16:creationId xmlns:a16="http://schemas.microsoft.com/office/drawing/2014/main" id="{97EC973D-DCD1-A947-AC34-CB6558635EE8}"/>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36159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A48DE-4F6E-F445-B821-A231CC4AAF0F}"/>
              </a:ext>
            </a:extLst>
          </p:cNvPr>
          <p:cNvSpPr>
            <a:spLocks noGrp="1"/>
          </p:cNvSpPr>
          <p:nvPr>
            <p:ph idx="4294967295"/>
          </p:nvPr>
        </p:nvSpPr>
        <p:spPr>
          <a:xfrm>
            <a:off x="469714" y="1315720"/>
            <a:ext cx="11246761" cy="4650665"/>
          </a:xfrm>
        </p:spPr>
        <p:txBody>
          <a:bodyPr>
            <a:normAutofit/>
          </a:bodyPr>
          <a:lstStyle/>
          <a:p>
            <a:r>
              <a:rPr lang="en-GB" sz="2133" dirty="0"/>
              <a:t>Work with your nCSIRT &amp; other key players in the country</a:t>
            </a:r>
          </a:p>
          <a:p>
            <a:r>
              <a:rPr lang="en-GB" sz="2133" dirty="0"/>
              <a:t>Build a “CSIRTs Network” in your country</a:t>
            </a:r>
          </a:p>
          <a:p>
            <a:r>
              <a:rPr lang="en-GB" sz="2133" dirty="0"/>
              <a:t>Build trust with key/interesting teams outside your country ? </a:t>
            </a:r>
            <a:r>
              <a:rPr lang="en-GB" sz="2133" dirty="0">
                <a:sym typeface="Wingdings" pitchFamily="2" charset="2"/>
              </a:rPr>
              <a:t> MoUs ? Or not ?</a:t>
            </a:r>
          </a:p>
          <a:p>
            <a:r>
              <a:rPr lang="en-GB" sz="2133" dirty="0" err="1">
                <a:sym typeface="Wingdings" pitchFamily="2" charset="2"/>
              </a:rPr>
              <a:t>AfriNIC</a:t>
            </a:r>
            <a:endParaRPr lang="en-GB" sz="2133" dirty="0">
              <a:sym typeface="Wingdings" pitchFamily="2" charset="2"/>
            </a:endParaRPr>
          </a:p>
          <a:p>
            <a:r>
              <a:rPr lang="en-GB" sz="2133" dirty="0" err="1">
                <a:sym typeface="Wingdings" pitchFamily="2" charset="2"/>
              </a:rPr>
              <a:t>AfricaCERT</a:t>
            </a:r>
            <a:endParaRPr lang="en-GB" sz="2133" dirty="0">
              <a:sym typeface="Wingdings" pitchFamily="2" charset="2"/>
            </a:endParaRPr>
          </a:p>
          <a:p>
            <a:r>
              <a:rPr lang="en-GB" sz="2133" dirty="0" err="1">
                <a:sym typeface="Wingdings" pitchFamily="2" charset="2"/>
              </a:rPr>
              <a:t>TrustBroker</a:t>
            </a:r>
            <a:r>
              <a:rPr lang="en-GB" sz="2133" dirty="0">
                <a:sym typeface="Wingdings" pitchFamily="2" charset="2"/>
              </a:rPr>
              <a:t> Africa</a:t>
            </a:r>
          </a:p>
          <a:p>
            <a:r>
              <a:rPr lang="en-GB" sz="2133" dirty="0">
                <a:sym typeface="Wingdings" pitchFamily="2" charset="2"/>
              </a:rPr>
              <a:t>Work with the likes of EAC / SADC / ECOWAS</a:t>
            </a:r>
          </a:p>
          <a:p>
            <a:r>
              <a:rPr lang="en-GB" sz="2133" dirty="0">
                <a:sym typeface="Wingdings" pitchFamily="2" charset="2"/>
              </a:rPr>
              <a:t>African Union</a:t>
            </a:r>
          </a:p>
          <a:p>
            <a:r>
              <a:rPr lang="en-GB" sz="2133" dirty="0">
                <a:sym typeface="Wingdings" pitchFamily="2" charset="2"/>
              </a:rPr>
              <a:t>FIRST</a:t>
            </a:r>
          </a:p>
          <a:p>
            <a:r>
              <a:rPr lang="en-GB" sz="2133" dirty="0">
                <a:sym typeface="Wingdings" pitchFamily="2" charset="2"/>
              </a:rPr>
              <a:t>TF-CSIRT</a:t>
            </a:r>
          </a:p>
          <a:p>
            <a:r>
              <a:rPr lang="en-GB" sz="2133" dirty="0" err="1">
                <a:sym typeface="Wingdings" pitchFamily="2" charset="2"/>
              </a:rPr>
              <a:t>OiC</a:t>
            </a:r>
            <a:r>
              <a:rPr lang="en-GB" sz="2133" dirty="0">
                <a:sym typeface="Wingdings" pitchFamily="2" charset="2"/>
              </a:rPr>
              <a:t>-CERT</a:t>
            </a:r>
            <a:endParaRPr lang="en-GB" sz="2133" dirty="0"/>
          </a:p>
          <a:p>
            <a:endParaRPr lang="en-GB" sz="2133" dirty="0"/>
          </a:p>
        </p:txBody>
      </p:sp>
      <p:sp>
        <p:nvSpPr>
          <p:cNvPr id="4" name="Title 3">
            <a:extLst>
              <a:ext uri="{FF2B5EF4-FFF2-40B4-BE49-F238E27FC236}">
                <a16:creationId xmlns:a16="http://schemas.microsoft.com/office/drawing/2014/main" id="{96E4AD47-8719-FD4B-BD04-A8F1C171DDA9}"/>
              </a:ext>
            </a:extLst>
          </p:cNvPr>
          <p:cNvSpPr>
            <a:spLocks noGrp="1"/>
          </p:cNvSpPr>
          <p:nvPr>
            <p:ph type="title" idx="4294967295"/>
          </p:nvPr>
        </p:nvSpPr>
        <p:spPr>
          <a:xfrm>
            <a:off x="1332879" y="177023"/>
            <a:ext cx="8583281" cy="927310"/>
          </a:xfrm>
          <a:prstGeom prst="rect">
            <a:avLst/>
          </a:prstGeom>
        </p:spPr>
        <p:txBody>
          <a:bodyPr/>
          <a:lstStyle/>
          <a:p>
            <a:r>
              <a:rPr lang="en-GB" dirty="0"/>
              <a:t>External Networking : SIM3 H-7</a:t>
            </a:r>
          </a:p>
        </p:txBody>
      </p:sp>
      <p:sp>
        <p:nvSpPr>
          <p:cNvPr id="6" name="Slide Number Placeholder 5">
            <a:extLst>
              <a:ext uri="{FF2B5EF4-FFF2-40B4-BE49-F238E27FC236}">
                <a16:creationId xmlns:a16="http://schemas.microsoft.com/office/drawing/2014/main" id="{9E8D566F-EBF1-1A4D-BA07-099EAEB23854}"/>
              </a:ext>
            </a:extLst>
          </p:cNvPr>
          <p:cNvSpPr>
            <a:spLocks noGrp="1"/>
          </p:cNvSpPr>
          <p:nvPr>
            <p:ph type="sldNum" sz="quarter" idx="11"/>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35512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1681-6E06-DC4D-9D15-AD2251680BB8}"/>
              </a:ext>
            </a:extLst>
          </p:cNvPr>
          <p:cNvSpPr>
            <a:spLocks noGrp="1"/>
          </p:cNvSpPr>
          <p:nvPr>
            <p:ph type="ctrTitle"/>
          </p:nvPr>
        </p:nvSpPr>
        <p:spPr/>
        <p:txBody>
          <a:bodyPr/>
          <a:lstStyle/>
          <a:p>
            <a:r>
              <a:rPr lang="en-US" dirty="0"/>
              <a:t>Technology / tools</a:t>
            </a:r>
          </a:p>
        </p:txBody>
      </p:sp>
      <p:sp>
        <p:nvSpPr>
          <p:cNvPr id="3" name="Subtitle 2">
            <a:extLst>
              <a:ext uri="{FF2B5EF4-FFF2-40B4-BE49-F238E27FC236}">
                <a16:creationId xmlns:a16="http://schemas.microsoft.com/office/drawing/2014/main" id="{6628E98B-C54C-714F-A5F1-5E3FC3164C84}"/>
              </a:ext>
            </a:extLst>
          </p:cNvPr>
          <p:cNvSpPr>
            <a:spLocks noGrp="1"/>
          </p:cNvSpPr>
          <p:nvPr>
            <p:ph type="subTitle" idx="1"/>
          </p:nvPr>
        </p:nvSpPr>
        <p:spPr/>
        <p:txBody>
          <a:bodyPr/>
          <a:lstStyle/>
          <a:p>
            <a:r>
              <a:rPr lang="en-US" dirty="0"/>
              <a:t>The wiring, electricity and appliances in the CSIRT house</a:t>
            </a:r>
          </a:p>
          <a:p>
            <a:endParaRPr lang="en-US" dirty="0"/>
          </a:p>
        </p:txBody>
      </p:sp>
      <p:sp>
        <p:nvSpPr>
          <p:cNvPr id="6" name="Slide Number Placeholder 5">
            <a:extLst>
              <a:ext uri="{FF2B5EF4-FFF2-40B4-BE49-F238E27FC236}">
                <a16:creationId xmlns:a16="http://schemas.microsoft.com/office/drawing/2014/main" id="{079A96AA-9C51-FB49-BAAC-08CB90FCE65D}"/>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84718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3"/>
          <p:cNvSpPr txBox="1"/>
          <p:nvPr/>
        </p:nvSpPr>
        <p:spPr>
          <a:xfrm>
            <a:off x="6990080" y="1369484"/>
            <a:ext cx="4576064"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rIns="48767">
            <a:spAutoFit/>
          </a:bodyPr>
          <a:lstStyle/>
          <a:p>
            <a:r>
              <a:rPr sz="1920" dirty="0"/>
              <a:t>•</a:t>
            </a:r>
            <a:r>
              <a:rPr sz="1920" dirty="0" err="1"/>
              <a:t>Spamtrap</a:t>
            </a:r>
            <a:r>
              <a:rPr sz="1920" dirty="0"/>
              <a:t> &amp; sinkhole – ACCEPT ANY</a:t>
            </a:r>
          </a:p>
          <a:p>
            <a:r>
              <a:rPr sz="1920" dirty="0"/>
              <a:t>•CERT public sandbox (based on cuckoo/*)</a:t>
            </a:r>
          </a:p>
          <a:p>
            <a:r>
              <a:rPr sz="1920" dirty="0"/>
              <a:t>•Drop area – paste everything (black hole)</a:t>
            </a:r>
          </a:p>
          <a:p>
            <a:r>
              <a:rPr sz="1920" dirty="0"/>
              <a:t>•#newsfeed for target groups</a:t>
            </a:r>
          </a:p>
          <a:p>
            <a:r>
              <a:rPr sz="1920" dirty="0"/>
              <a:t>•Wikipedia</a:t>
            </a:r>
          </a:p>
          <a:p>
            <a:r>
              <a:rPr sz="1920" dirty="0"/>
              <a:t>•Forum</a:t>
            </a:r>
          </a:p>
          <a:p>
            <a:r>
              <a:rPr sz="1920" dirty="0"/>
              <a:t>•Manuals</a:t>
            </a:r>
          </a:p>
          <a:p>
            <a:r>
              <a:rPr sz="1920" dirty="0"/>
              <a:t>•Incident management</a:t>
            </a:r>
          </a:p>
          <a:p>
            <a:r>
              <a:rPr sz="1920" dirty="0"/>
              <a:t>•IRC (some chat “</a:t>
            </a:r>
            <a:r>
              <a:rPr sz="1920" dirty="0" err="1"/>
              <a:t>notSkype</a:t>
            </a:r>
            <a:r>
              <a:rPr sz="1920" dirty="0"/>
              <a:t>”) </a:t>
            </a:r>
            <a:r>
              <a:rPr sz="1920" b="1" dirty="0" err="1"/>
              <a:t>Mattermost</a:t>
            </a:r>
            <a:endParaRPr sz="1920" b="1" dirty="0"/>
          </a:p>
          <a:p>
            <a:r>
              <a:rPr sz="1920" dirty="0"/>
              <a:t>•Public IDS/IPS service - </a:t>
            </a:r>
            <a:r>
              <a:rPr sz="1920" b="1" dirty="0" err="1"/>
              <a:t>Suricata</a:t>
            </a:r>
            <a:endParaRPr sz="1920" b="1" dirty="0"/>
          </a:p>
          <a:p>
            <a:r>
              <a:rPr sz="1920" dirty="0"/>
              <a:t>•</a:t>
            </a:r>
            <a:r>
              <a:rPr sz="1920" dirty="0" err="1"/>
              <a:t>Gov</a:t>
            </a:r>
            <a:r>
              <a:rPr sz="1920" dirty="0"/>
              <a:t>/public </a:t>
            </a:r>
            <a:r>
              <a:rPr sz="1920" dirty="0" err="1"/>
              <a:t>VirusTotal</a:t>
            </a:r>
            <a:endParaRPr sz="1920" dirty="0"/>
          </a:p>
          <a:p>
            <a:r>
              <a:rPr sz="1920" dirty="0"/>
              <a:t>•Sensors – </a:t>
            </a:r>
            <a:r>
              <a:rPr sz="1920" b="1" dirty="0" err="1"/>
              <a:t>Suricata</a:t>
            </a:r>
            <a:r>
              <a:rPr sz="1920" dirty="0"/>
              <a:t>/Moloch</a:t>
            </a:r>
          </a:p>
          <a:p>
            <a:r>
              <a:rPr sz="1920" dirty="0"/>
              <a:t>•RRT – Rapid Reaction Team</a:t>
            </a:r>
          </a:p>
          <a:p>
            <a:r>
              <a:rPr sz="1920" dirty="0"/>
              <a:t>•Pen testing</a:t>
            </a:r>
          </a:p>
        </p:txBody>
      </p:sp>
      <p:pic>
        <p:nvPicPr>
          <p:cNvPr id="255"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3786" y="5977467"/>
            <a:ext cx="1530774" cy="392854"/>
          </a:xfrm>
          <a:prstGeom prst="rect">
            <a:avLst/>
          </a:prstGeom>
          <a:ln w="12700">
            <a:miter lim="400000"/>
          </a:ln>
        </p:spPr>
      </p:pic>
      <p:sp>
        <p:nvSpPr>
          <p:cNvPr id="8" name="Title 1">
            <a:extLst>
              <a:ext uri="{FF2B5EF4-FFF2-40B4-BE49-F238E27FC236}">
                <a16:creationId xmlns:a16="http://schemas.microsoft.com/office/drawing/2014/main" id="{2C480EF9-0B17-194E-A0DE-428C313EBDFD}"/>
              </a:ext>
            </a:extLst>
          </p:cNvPr>
          <p:cNvSpPr txBox="1">
            <a:spLocks/>
          </p:cNvSpPr>
          <p:nvPr/>
        </p:nvSpPr>
        <p:spPr>
          <a:xfrm>
            <a:off x="1544320" y="259081"/>
            <a:ext cx="10160000" cy="681023"/>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US" sz="2560" dirty="0"/>
              <a:t>Tools example</a:t>
            </a:r>
            <a:endParaRPr lang="en-GB" sz="2560" dirty="0"/>
          </a:p>
        </p:txBody>
      </p:sp>
      <p:sp>
        <p:nvSpPr>
          <p:cNvPr id="3" name="Rectangle 2">
            <a:extLst>
              <a:ext uri="{FF2B5EF4-FFF2-40B4-BE49-F238E27FC236}">
                <a16:creationId xmlns:a16="http://schemas.microsoft.com/office/drawing/2014/main" id="{96DA5BDA-EF80-3B48-ADB9-2C4FA87099B8}"/>
              </a:ext>
            </a:extLst>
          </p:cNvPr>
          <p:cNvSpPr/>
          <p:nvPr/>
        </p:nvSpPr>
        <p:spPr>
          <a:xfrm>
            <a:off x="1892231" y="5447031"/>
            <a:ext cx="3527248" cy="355034"/>
          </a:xfrm>
          <a:prstGeom prst="rect">
            <a:avLst/>
          </a:prstGeom>
        </p:spPr>
        <p:txBody>
          <a:bodyPr wrap="none">
            <a:spAutoFit/>
          </a:bodyPr>
          <a:lstStyle/>
          <a:p>
            <a:r>
              <a:rPr lang="en-US" sz="1707" dirty="0"/>
              <a:t>Photo by </a:t>
            </a:r>
            <a:r>
              <a:rPr lang="en-US" sz="1707" dirty="0">
                <a:hlinkClick r:id="rId3"/>
              </a:rPr>
              <a:t>Hunter Haley</a:t>
            </a:r>
            <a:r>
              <a:rPr lang="en-US" sz="1707" dirty="0"/>
              <a:t> on </a:t>
            </a:r>
            <a:r>
              <a:rPr lang="en-US" sz="1707" dirty="0">
                <a:hlinkClick r:id="rId4"/>
              </a:rPr>
              <a:t>Unsplash</a:t>
            </a:r>
            <a:endParaRPr lang="en-GB" sz="1707" dirty="0"/>
          </a:p>
        </p:txBody>
      </p:sp>
      <p:pic>
        <p:nvPicPr>
          <p:cNvPr id="4" name="Picture 3">
            <a:extLst>
              <a:ext uri="{FF2B5EF4-FFF2-40B4-BE49-F238E27FC236}">
                <a16:creationId xmlns:a16="http://schemas.microsoft.com/office/drawing/2014/main" id="{BC6B1DA0-DE47-AB4D-B7CB-F0098CBAB5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00" y="1369484"/>
            <a:ext cx="6116320" cy="4077547"/>
          </a:xfrm>
          <a:prstGeom prst="rect">
            <a:avLst/>
          </a:prstGeom>
        </p:spPr>
      </p:pic>
      <p:sp>
        <p:nvSpPr>
          <p:cNvPr id="5" name="Slide Number Placeholder 4">
            <a:extLst>
              <a:ext uri="{FF2B5EF4-FFF2-40B4-BE49-F238E27FC236}">
                <a16:creationId xmlns:a16="http://schemas.microsoft.com/office/drawing/2014/main" id="{5631B28F-32CF-B04E-A877-B2DF36BAE5F7}"/>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5419686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11FC-413B-B84C-8319-971737DF060A}"/>
              </a:ext>
            </a:extLst>
          </p:cNvPr>
          <p:cNvSpPr>
            <a:spLocks noGrp="1"/>
          </p:cNvSpPr>
          <p:nvPr>
            <p:ph type="title"/>
          </p:nvPr>
        </p:nvSpPr>
        <p:spPr/>
        <p:txBody>
          <a:bodyPr>
            <a:normAutofit fontScale="90000"/>
          </a:bodyPr>
          <a:lstStyle/>
          <a:p>
            <a:r>
              <a:rPr lang="en-GB" dirty="0"/>
              <a:t>Tools, from management perspective</a:t>
            </a:r>
            <a:endParaRPr lang="en-US" dirty="0"/>
          </a:p>
        </p:txBody>
      </p:sp>
      <p:sp>
        <p:nvSpPr>
          <p:cNvPr id="3" name="Content Placeholder 2">
            <a:extLst>
              <a:ext uri="{FF2B5EF4-FFF2-40B4-BE49-F238E27FC236}">
                <a16:creationId xmlns:a16="http://schemas.microsoft.com/office/drawing/2014/main" id="{8D2B9131-8AD7-3B44-AA85-3FA6223B8E9D}"/>
              </a:ext>
            </a:extLst>
          </p:cNvPr>
          <p:cNvSpPr>
            <a:spLocks noGrp="1"/>
          </p:cNvSpPr>
          <p:nvPr>
            <p:ph sz="quarter" idx="13"/>
          </p:nvPr>
        </p:nvSpPr>
        <p:spPr/>
        <p:txBody>
          <a:bodyPr/>
          <a:lstStyle/>
          <a:p>
            <a:pPr marL="365771" indent="-365771">
              <a:buFont typeface="Arial" panose="020B0604020202020204" pitchFamily="34" charset="0"/>
              <a:buChar char="•"/>
            </a:pPr>
            <a:r>
              <a:rPr lang="en-GB" dirty="0"/>
              <a:t>Essential tooling</a:t>
            </a:r>
            <a:endParaRPr lang="en-IE" dirty="0"/>
          </a:p>
          <a:p>
            <a:pPr marL="365771" indent="-365771">
              <a:buFont typeface="Arial" panose="020B0604020202020204" pitchFamily="34" charset="0"/>
              <a:buChar char="•"/>
            </a:pPr>
            <a:r>
              <a:rPr lang="en-GB" dirty="0"/>
              <a:t>e-mail and security (</a:t>
            </a:r>
            <a:r>
              <a:rPr lang="en-GB" dirty="0" err="1"/>
              <a:t>pgp</a:t>
            </a:r>
            <a:r>
              <a:rPr lang="en-GB" dirty="0"/>
              <a:t>)</a:t>
            </a:r>
            <a:endParaRPr lang="en-IE" dirty="0"/>
          </a:p>
          <a:p>
            <a:pPr marL="365771" indent="-365771">
              <a:buFont typeface="Arial" panose="020B0604020202020204" pitchFamily="34" charset="0"/>
              <a:buChar char="•"/>
            </a:pPr>
            <a:r>
              <a:rPr lang="en-GB" dirty="0"/>
              <a:t>secure messengers and platforms (e.g. signal, </a:t>
            </a:r>
            <a:r>
              <a:rPr lang="en-GB" dirty="0" err="1"/>
              <a:t>mattermost</a:t>
            </a:r>
            <a:r>
              <a:rPr lang="en-GB" dirty="0"/>
              <a:t>)</a:t>
            </a:r>
            <a:endParaRPr lang="en-IE" dirty="0"/>
          </a:p>
          <a:p>
            <a:pPr marL="365771" indent="-365771">
              <a:buFont typeface="Arial" panose="020B0604020202020204" pitchFamily="34" charset="0"/>
              <a:buChar char="•"/>
            </a:pPr>
            <a:r>
              <a:rPr lang="en-GB" dirty="0"/>
              <a:t>incident tracking (e.g. RT, OTRS)</a:t>
            </a:r>
            <a:endParaRPr lang="en-IE" dirty="0"/>
          </a:p>
          <a:p>
            <a:pPr marL="365771" indent="-365771">
              <a:buFont typeface="Arial" panose="020B0604020202020204" pitchFamily="34" charset="0"/>
              <a:buChar char="•"/>
            </a:pPr>
            <a:r>
              <a:rPr lang="en-GB" dirty="0"/>
              <a:t>port/vulnerability scanners (e.g. </a:t>
            </a:r>
            <a:r>
              <a:rPr lang="en-GB" dirty="0" err="1"/>
              <a:t>nmap</a:t>
            </a:r>
            <a:r>
              <a:rPr lang="en-GB" dirty="0"/>
              <a:t>, </a:t>
            </a:r>
            <a:r>
              <a:rPr lang="en-GB" dirty="0" err="1"/>
              <a:t>nessus</a:t>
            </a:r>
            <a:r>
              <a:rPr lang="en-GB" dirty="0"/>
              <a:t>)</a:t>
            </a:r>
            <a:endParaRPr lang="en-IE" dirty="0"/>
          </a:p>
          <a:p>
            <a:pPr marL="365771" indent="-365771">
              <a:buFont typeface="Arial" panose="020B0604020202020204" pitchFamily="34" charset="0"/>
              <a:buChar char="•"/>
            </a:pPr>
            <a:r>
              <a:rPr lang="en-GB" dirty="0"/>
              <a:t>dashboards (e.g. “</a:t>
            </a:r>
            <a:r>
              <a:rPr lang="en-GB" dirty="0" err="1"/>
              <a:t>hardenize</a:t>
            </a:r>
            <a:r>
              <a:rPr lang="en-GB" dirty="0"/>
              <a:t>”)</a:t>
            </a:r>
            <a:endParaRPr lang="en-IE" dirty="0"/>
          </a:p>
          <a:p>
            <a:pPr marL="365771" indent="-365771">
              <a:buFont typeface="Arial" panose="020B0604020202020204" pitchFamily="34" charset="0"/>
              <a:buChar char="•"/>
            </a:pPr>
            <a:r>
              <a:rPr lang="en-GB" dirty="0"/>
              <a:t>MISP: Indicators of Compromise (IoCs)</a:t>
            </a:r>
            <a:endParaRPr lang="en-IE" dirty="0"/>
          </a:p>
          <a:p>
            <a:pPr marL="365771" indent="-365771">
              <a:buFont typeface="Arial" panose="020B0604020202020204" pitchFamily="34" charset="0"/>
              <a:buChar char="•"/>
            </a:pPr>
            <a:r>
              <a:rPr lang="en-GB" dirty="0"/>
              <a:t>Taranis: information source management</a:t>
            </a:r>
            <a:endParaRPr lang="en-IE" dirty="0"/>
          </a:p>
          <a:p>
            <a:pPr marL="365771" indent="-365771">
              <a:buFont typeface="Arial" panose="020B0604020202020204" pitchFamily="34" charset="0"/>
              <a:buChar char="•"/>
            </a:pPr>
            <a:r>
              <a:rPr lang="en-GB" dirty="0" err="1"/>
              <a:t>IntelMQ</a:t>
            </a:r>
            <a:endParaRPr lang="en-IE" dirty="0"/>
          </a:p>
          <a:p>
            <a:pPr marL="365771" indent="-365771">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A852BDD8-EE6C-784A-BF4F-83A7F23C0883}"/>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331828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EB11-2C20-5640-8111-4795B2550A4C}"/>
              </a:ext>
            </a:extLst>
          </p:cNvPr>
          <p:cNvSpPr>
            <a:spLocks noGrp="1"/>
          </p:cNvSpPr>
          <p:nvPr>
            <p:ph type="title"/>
          </p:nvPr>
        </p:nvSpPr>
        <p:spPr/>
        <p:txBody>
          <a:bodyPr>
            <a:normAutofit fontScale="90000"/>
          </a:bodyPr>
          <a:lstStyle/>
          <a:p>
            <a:r>
              <a:rPr lang="en-GB" dirty="0"/>
              <a:t>Essential Tooling</a:t>
            </a:r>
          </a:p>
        </p:txBody>
      </p:sp>
      <p:sp>
        <p:nvSpPr>
          <p:cNvPr id="3" name="Content Placeholder 2">
            <a:extLst>
              <a:ext uri="{FF2B5EF4-FFF2-40B4-BE49-F238E27FC236}">
                <a16:creationId xmlns:a16="http://schemas.microsoft.com/office/drawing/2014/main" id="{C097B2C1-FFCA-DC43-9970-90BD8A6D639A}"/>
              </a:ext>
            </a:extLst>
          </p:cNvPr>
          <p:cNvSpPr>
            <a:spLocks noGrp="1"/>
          </p:cNvSpPr>
          <p:nvPr>
            <p:ph sz="quarter" idx="13"/>
          </p:nvPr>
        </p:nvSpPr>
        <p:spPr/>
        <p:txBody>
          <a:bodyPr/>
          <a:lstStyle/>
          <a:p>
            <a:pPr marL="245986" indent="-245986" defTabSz="487695">
              <a:buSzPct val="100000"/>
              <a:buChar char="•"/>
              <a:defRPr sz="2300">
                <a:latin typeface="Garamond"/>
                <a:ea typeface="Garamond"/>
                <a:cs typeface="Garamond"/>
                <a:sym typeface="Garamond"/>
              </a:defRPr>
            </a:pPr>
            <a:r>
              <a:rPr lang="en-US" dirty="0"/>
              <a:t>Your own internal wiki system (e.g. confluence) is highly recommended</a:t>
            </a:r>
          </a:p>
          <a:p>
            <a:pPr marL="245986" indent="-245986" defTabSz="487695">
              <a:buSzPct val="100000"/>
              <a:buChar char="•"/>
              <a:defRPr sz="2300">
                <a:latin typeface="Garamond"/>
                <a:ea typeface="Garamond"/>
                <a:cs typeface="Garamond"/>
                <a:sym typeface="Garamond"/>
              </a:defRPr>
            </a:pPr>
            <a:r>
              <a:rPr lang="en-US" dirty="0"/>
              <a:t>Webpage(s)</a:t>
            </a:r>
          </a:p>
          <a:p>
            <a:pPr marL="365771" indent="-365771">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F6CAD4BB-6225-CD44-8850-D16C6AC345F2}"/>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425459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663D-D60D-344C-9A71-ED47FF030506}"/>
              </a:ext>
            </a:extLst>
          </p:cNvPr>
          <p:cNvSpPr>
            <a:spLocks noGrp="1"/>
          </p:cNvSpPr>
          <p:nvPr>
            <p:ph type="title"/>
          </p:nvPr>
        </p:nvSpPr>
        <p:spPr/>
        <p:txBody>
          <a:bodyPr>
            <a:normAutofit fontScale="90000"/>
          </a:bodyPr>
          <a:lstStyle/>
          <a:p>
            <a:r>
              <a:rPr lang="en-US" dirty="0"/>
              <a:t>IT Assets and Configurations : SIM3 T-1</a:t>
            </a:r>
            <a:endParaRPr lang="en-GB" dirty="0"/>
          </a:p>
        </p:txBody>
      </p:sp>
      <p:sp>
        <p:nvSpPr>
          <p:cNvPr id="3" name="Content Placeholder 2">
            <a:extLst>
              <a:ext uri="{FF2B5EF4-FFF2-40B4-BE49-F238E27FC236}">
                <a16:creationId xmlns:a16="http://schemas.microsoft.com/office/drawing/2014/main" id="{00455558-E6B5-8444-A50F-DB5584322FF6}"/>
              </a:ext>
            </a:extLst>
          </p:cNvPr>
          <p:cNvSpPr>
            <a:spLocks noGrp="1"/>
          </p:cNvSpPr>
          <p:nvPr>
            <p:ph sz="quarter" idx="13"/>
          </p:nvPr>
        </p:nvSpPr>
        <p:spPr/>
        <p:txBody>
          <a:bodyPr/>
          <a:lstStyle/>
          <a:p>
            <a:r>
              <a:rPr lang="en-GB" dirty="0"/>
              <a:t>Aka “System inventory” or “CMDB” : </a:t>
            </a:r>
          </a:p>
          <a:p>
            <a:pPr marL="365771" indent="-365771">
              <a:buFont typeface="Arial" panose="020B0604020202020204" pitchFamily="34" charset="0"/>
              <a:buChar char="•"/>
            </a:pPr>
            <a:r>
              <a:rPr lang="en-US" dirty="0"/>
              <a:t>Determine which hardware equipment, operating systems and software applications are used within the organization</a:t>
            </a:r>
          </a:p>
          <a:p>
            <a:pPr marL="365771" indent="-365771">
              <a:buFont typeface="Arial" panose="020B0604020202020204" pitchFamily="34" charset="0"/>
              <a:buChar char="•"/>
            </a:pPr>
            <a:r>
              <a:rPr lang="en-US" dirty="0"/>
              <a:t>Group and prioritize resources: group by:</a:t>
            </a:r>
          </a:p>
          <a:p>
            <a:pPr marL="1579203" lvl="1" indent="-603813"/>
            <a:r>
              <a:rPr lang="en-US" dirty="0"/>
              <a:t>Same functions or mission objectives</a:t>
            </a:r>
          </a:p>
          <a:p>
            <a:pPr marL="1579203" lvl="1" indent="-603813"/>
            <a:r>
              <a:rPr lang="en-US" dirty="0"/>
              <a:t>Similar security needs</a:t>
            </a:r>
          </a:p>
          <a:p>
            <a:pPr marL="1579203" lvl="1" indent="-603813"/>
            <a:r>
              <a:rPr lang="en-US" dirty="0"/>
              <a:t>Same general operating environment</a:t>
            </a:r>
          </a:p>
          <a:p>
            <a:pPr marL="1579203" lvl="1" indent="-603813"/>
            <a:r>
              <a:rPr lang="en-US" dirty="0"/>
              <a:t>High-security areas - group by network location</a:t>
            </a:r>
          </a:p>
          <a:p>
            <a:pPr marL="365771" indent="-365771">
              <a:buFont typeface="Arial" panose="020B0604020202020204" pitchFamily="34" charset="0"/>
              <a:buChar char="•"/>
            </a:pPr>
            <a:r>
              <a:rPr lang="en-US" dirty="0">
                <a:solidFill>
                  <a:srgbClr val="FF0000"/>
                </a:solidFill>
              </a:rPr>
              <a:t>Update on a regular basis</a:t>
            </a:r>
            <a:endParaRPr lang="en-GB" dirty="0">
              <a:solidFill>
                <a:srgbClr val="FF0000"/>
              </a:solidFill>
            </a:endParaRPr>
          </a:p>
        </p:txBody>
      </p:sp>
      <p:sp>
        <p:nvSpPr>
          <p:cNvPr id="5" name="Slide Number Placeholder 4">
            <a:extLst>
              <a:ext uri="{FF2B5EF4-FFF2-40B4-BE49-F238E27FC236}">
                <a16:creationId xmlns:a16="http://schemas.microsoft.com/office/drawing/2014/main" id="{521857C6-CBD6-8244-9691-3A0D6A3AA7C1}"/>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393295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E27D-3FD3-5C48-A70A-F40AACE6D4B2}"/>
              </a:ext>
            </a:extLst>
          </p:cNvPr>
          <p:cNvSpPr>
            <a:spLocks noGrp="1"/>
          </p:cNvSpPr>
          <p:nvPr>
            <p:ph type="title"/>
          </p:nvPr>
        </p:nvSpPr>
        <p:spPr/>
        <p:txBody>
          <a:bodyPr>
            <a:normAutofit fontScale="90000"/>
          </a:bodyPr>
          <a:lstStyle/>
          <a:p>
            <a:r>
              <a:rPr lang="en-GB" dirty="0"/>
              <a:t>Asset management / system inventory </a:t>
            </a:r>
            <a:r>
              <a:rPr lang="en-GB" dirty="0" err="1"/>
              <a:t>ctd</a:t>
            </a:r>
            <a:endParaRPr lang="en-GB" dirty="0"/>
          </a:p>
        </p:txBody>
      </p:sp>
      <p:sp>
        <p:nvSpPr>
          <p:cNvPr id="3" name="Content Placeholder 2">
            <a:extLst>
              <a:ext uri="{FF2B5EF4-FFF2-40B4-BE49-F238E27FC236}">
                <a16:creationId xmlns:a16="http://schemas.microsoft.com/office/drawing/2014/main" id="{847D0026-E2E1-944D-A446-25891C689717}"/>
              </a:ext>
            </a:extLst>
          </p:cNvPr>
          <p:cNvSpPr>
            <a:spLocks noGrp="1"/>
          </p:cNvSpPr>
          <p:nvPr>
            <p:ph sz="quarter" idx="13"/>
          </p:nvPr>
        </p:nvSpPr>
        <p:spPr>
          <a:xfrm>
            <a:off x="487680" y="1315720"/>
            <a:ext cx="5364480" cy="4714240"/>
          </a:xfrm>
        </p:spPr>
        <p:txBody>
          <a:bodyPr>
            <a:normAutofit lnSpcReduction="10000"/>
          </a:bodyPr>
          <a:lstStyle/>
          <a:p>
            <a:r>
              <a:rPr lang="en-GB" dirty="0"/>
              <a:t>Inventory needs to have data like:</a:t>
            </a:r>
          </a:p>
          <a:p>
            <a:pPr marL="1280200" lvl="1" indent="-304810">
              <a:lnSpc>
                <a:spcPct val="80000"/>
              </a:lnSpc>
              <a:defRPr sz="1800"/>
            </a:pPr>
            <a:r>
              <a:rPr lang="en-US" dirty="0"/>
              <a:t>System name</a:t>
            </a:r>
          </a:p>
          <a:p>
            <a:pPr marL="1280200" lvl="1" indent="-304810">
              <a:lnSpc>
                <a:spcPct val="80000"/>
              </a:lnSpc>
              <a:defRPr sz="1800"/>
            </a:pPr>
            <a:r>
              <a:rPr lang="en-US" dirty="0"/>
              <a:t>Property name</a:t>
            </a:r>
          </a:p>
          <a:p>
            <a:pPr marL="1280200" lvl="1" indent="-304810">
              <a:lnSpc>
                <a:spcPct val="80000"/>
              </a:lnSpc>
              <a:defRPr sz="1800"/>
            </a:pPr>
            <a:r>
              <a:rPr lang="en-US" dirty="0"/>
              <a:t>Owner of resource (main user)</a:t>
            </a:r>
          </a:p>
          <a:p>
            <a:pPr marL="1280200" lvl="1" indent="-304810">
              <a:lnSpc>
                <a:spcPct val="80000"/>
              </a:lnSpc>
              <a:defRPr sz="1800"/>
            </a:pPr>
            <a:r>
              <a:rPr lang="en-US" dirty="0"/>
              <a:t>System administrator</a:t>
            </a:r>
          </a:p>
          <a:p>
            <a:pPr marL="1280200" lvl="1" indent="-304810">
              <a:lnSpc>
                <a:spcPct val="80000"/>
              </a:lnSpc>
              <a:defRPr sz="1800"/>
            </a:pPr>
            <a:r>
              <a:rPr lang="en-US" dirty="0"/>
              <a:t>Physical location</a:t>
            </a:r>
          </a:p>
          <a:p>
            <a:pPr marL="1280200" lvl="1" indent="-304810">
              <a:lnSpc>
                <a:spcPct val="80000"/>
              </a:lnSpc>
              <a:defRPr sz="1800"/>
            </a:pPr>
            <a:r>
              <a:rPr lang="en-US" dirty="0"/>
              <a:t>Connected network port</a:t>
            </a:r>
          </a:p>
          <a:p>
            <a:pPr marL="1280200" lvl="1" indent="-304810">
              <a:lnSpc>
                <a:spcPct val="80000"/>
              </a:lnSpc>
              <a:defRPr sz="1800"/>
            </a:pPr>
            <a:r>
              <a:rPr lang="en-US" dirty="0"/>
              <a:t>Hardware configuration</a:t>
            </a:r>
          </a:p>
          <a:p>
            <a:pPr marL="1645971" lvl="2" indent="-304810">
              <a:lnSpc>
                <a:spcPct val="80000"/>
              </a:lnSpc>
              <a:defRPr sz="1800"/>
            </a:pPr>
            <a:r>
              <a:rPr lang="en-US" dirty="0"/>
              <a:t>CPU</a:t>
            </a:r>
            <a:endParaRPr lang="en-US" sz="2133" dirty="0"/>
          </a:p>
          <a:p>
            <a:pPr marL="1645971" lvl="2" indent="-304810">
              <a:lnSpc>
                <a:spcPct val="80000"/>
              </a:lnSpc>
              <a:defRPr sz="1800"/>
            </a:pPr>
            <a:r>
              <a:rPr lang="en-US" dirty="0"/>
              <a:t>Memory</a:t>
            </a:r>
            <a:endParaRPr lang="en-US" sz="2347" dirty="0"/>
          </a:p>
          <a:p>
            <a:pPr marL="1645971" lvl="2" indent="-304810">
              <a:lnSpc>
                <a:spcPct val="80000"/>
              </a:lnSpc>
              <a:defRPr sz="1800"/>
            </a:pPr>
            <a:r>
              <a:rPr lang="en-US" dirty="0"/>
              <a:t>Disk space</a:t>
            </a:r>
            <a:endParaRPr lang="en-US" sz="2347" dirty="0"/>
          </a:p>
          <a:p>
            <a:pPr marL="1645971" lvl="2" indent="-304810">
              <a:lnSpc>
                <a:spcPct val="80000"/>
              </a:lnSpc>
              <a:defRPr sz="1800"/>
            </a:pPr>
            <a:r>
              <a:rPr lang="en-US" dirty="0"/>
              <a:t>Ethernet address (network cards)</a:t>
            </a:r>
            <a:endParaRPr lang="en-US" sz="2347" dirty="0"/>
          </a:p>
          <a:p>
            <a:pPr marL="1645971" lvl="2" indent="-304810">
              <a:lnSpc>
                <a:spcPct val="80000"/>
              </a:lnSpc>
              <a:defRPr sz="1800"/>
            </a:pPr>
            <a:r>
              <a:rPr lang="en-US" dirty="0" err="1"/>
              <a:t>WiFi</a:t>
            </a:r>
            <a:r>
              <a:rPr lang="en-US" dirty="0"/>
              <a:t> capability</a:t>
            </a:r>
            <a:endParaRPr lang="en-US" sz="2347" dirty="0"/>
          </a:p>
          <a:p>
            <a:pPr marL="1645971" lvl="2" indent="-304810">
              <a:lnSpc>
                <a:spcPct val="80000"/>
              </a:lnSpc>
              <a:defRPr sz="1800"/>
            </a:pPr>
            <a:r>
              <a:rPr lang="en-US" dirty="0"/>
              <a:t>I/O capability (USB, Firewire)</a:t>
            </a:r>
            <a:endParaRPr lang="en-US" sz="2347" dirty="0"/>
          </a:p>
          <a:p>
            <a:pPr marL="1645971" lvl="2" indent="-304810">
              <a:lnSpc>
                <a:spcPct val="80000"/>
              </a:lnSpc>
              <a:defRPr sz="1800"/>
            </a:pPr>
            <a:r>
              <a:rPr lang="en-US" dirty="0"/>
              <a:t>Firmware version</a:t>
            </a:r>
          </a:p>
          <a:p>
            <a:pPr marL="1645971" lvl="2" indent="-304810">
              <a:lnSpc>
                <a:spcPct val="80000"/>
              </a:lnSpc>
              <a:defRPr sz="1800"/>
            </a:pPr>
            <a:r>
              <a:rPr lang="en-US" dirty="0"/>
              <a:t>IP </a:t>
            </a:r>
            <a:r>
              <a:rPr lang="en-US" dirty="0" err="1"/>
              <a:t>addres</a:t>
            </a:r>
            <a:r>
              <a:rPr lang="en-US" dirty="0"/>
              <a:t> (if static)</a:t>
            </a:r>
          </a:p>
          <a:p>
            <a:pPr marL="585234" indent="-585234">
              <a:lnSpc>
                <a:spcPct val="80000"/>
              </a:lnSpc>
              <a:buFont typeface="Arial" panose="020B0604020202020204" pitchFamily="34" charset="0"/>
              <a:buChar char="•"/>
              <a:defRPr sz="1800"/>
            </a:pPr>
            <a:endParaRPr lang="en-US" dirty="0"/>
          </a:p>
          <a:p>
            <a:pPr marL="585234" indent="-585234">
              <a:lnSpc>
                <a:spcPct val="80000"/>
              </a:lnSpc>
              <a:buFont typeface="Arial" panose="020B0604020202020204" pitchFamily="34" charset="0"/>
              <a:buChar char="•"/>
              <a:defRPr sz="1800"/>
            </a:pPr>
            <a:endParaRPr lang="en-US" dirty="0"/>
          </a:p>
          <a:p>
            <a:pPr marL="585234" indent="-585234">
              <a:lnSpc>
                <a:spcPct val="80000"/>
              </a:lnSpc>
              <a:buFont typeface="Arial" panose="020B0604020202020204" pitchFamily="34" charset="0"/>
              <a:buChar char="•"/>
              <a:defRPr sz="1800"/>
            </a:pPr>
            <a:endParaRPr lang="en-US" dirty="0"/>
          </a:p>
          <a:p>
            <a:endParaRPr lang="en-GB" dirty="0"/>
          </a:p>
        </p:txBody>
      </p:sp>
      <p:sp>
        <p:nvSpPr>
          <p:cNvPr id="4" name="Content Placeholder 2">
            <a:extLst>
              <a:ext uri="{FF2B5EF4-FFF2-40B4-BE49-F238E27FC236}">
                <a16:creationId xmlns:a16="http://schemas.microsoft.com/office/drawing/2014/main" id="{B0398FAA-585E-5B4A-B194-72B34672D924}"/>
              </a:ext>
            </a:extLst>
          </p:cNvPr>
          <p:cNvSpPr txBox="1">
            <a:spLocks/>
          </p:cNvSpPr>
          <p:nvPr/>
        </p:nvSpPr>
        <p:spPr>
          <a:xfrm>
            <a:off x="6014720" y="1321988"/>
            <a:ext cx="5364480" cy="471424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000" kern="1200">
                <a:solidFill>
                  <a:srgbClr val="002060"/>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rgbClr val="002060"/>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rgbClr val="002060"/>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16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80200" lvl="1" indent="-304810">
              <a:lnSpc>
                <a:spcPct val="80000"/>
              </a:lnSpc>
              <a:defRPr sz="1800"/>
            </a:pPr>
            <a:endParaRPr lang="en-US" sz="1920" dirty="0"/>
          </a:p>
          <a:p>
            <a:pPr marL="1280200" lvl="1" indent="-304810">
              <a:lnSpc>
                <a:spcPct val="80000"/>
              </a:lnSpc>
              <a:defRPr sz="1800"/>
            </a:pPr>
            <a:r>
              <a:rPr lang="en-US" sz="1920" dirty="0"/>
              <a:t>Software configuration</a:t>
            </a:r>
          </a:p>
          <a:p>
            <a:pPr marL="1645971" lvl="2" indent="-304810">
              <a:lnSpc>
                <a:spcPct val="80000"/>
              </a:lnSpc>
              <a:defRPr sz="1800"/>
            </a:pPr>
            <a:r>
              <a:rPr lang="en-US" sz="1920" dirty="0"/>
              <a:t>OS and version number</a:t>
            </a:r>
          </a:p>
          <a:p>
            <a:pPr marL="1645971" lvl="2" indent="-304810">
              <a:lnSpc>
                <a:spcPct val="80000"/>
              </a:lnSpc>
              <a:defRPr sz="1800"/>
            </a:pPr>
            <a:r>
              <a:rPr lang="en-US" sz="1920" dirty="0"/>
              <a:t>Software packages and version numbers</a:t>
            </a:r>
          </a:p>
          <a:p>
            <a:pPr marL="1645971" lvl="2" indent="-304810">
              <a:lnSpc>
                <a:spcPct val="80000"/>
              </a:lnSpc>
              <a:defRPr sz="1800"/>
            </a:pPr>
            <a:r>
              <a:rPr lang="en-US" sz="1920" dirty="0"/>
              <a:t>Network services</a:t>
            </a:r>
          </a:p>
          <a:p>
            <a:pPr marL="1645971" lvl="2" indent="-304810">
              <a:lnSpc>
                <a:spcPct val="80000"/>
              </a:lnSpc>
              <a:defRPr sz="1800"/>
            </a:pPr>
            <a:r>
              <a:rPr lang="en-US" sz="1920" dirty="0"/>
              <a:t>Relevant TCP/UDP port numbers</a:t>
            </a:r>
          </a:p>
          <a:p>
            <a:pPr marL="1645971" lvl="2" indent="-304810">
              <a:lnSpc>
                <a:spcPct val="80000"/>
              </a:lnSpc>
              <a:defRPr sz="1800"/>
            </a:pPr>
            <a:r>
              <a:rPr lang="en-US" sz="1920" dirty="0" err="1"/>
              <a:t>Etc</a:t>
            </a:r>
            <a:endParaRPr lang="en-US" sz="1920" dirty="0"/>
          </a:p>
          <a:p>
            <a:pPr marL="1280200" lvl="1" indent="-304810">
              <a:lnSpc>
                <a:spcPct val="80000"/>
              </a:lnSpc>
              <a:defRPr sz="1800"/>
            </a:pPr>
            <a:r>
              <a:rPr lang="en-US" sz="1920" dirty="0"/>
              <a:t>Etcetera</a:t>
            </a:r>
          </a:p>
          <a:p>
            <a:pPr marL="1280200" lvl="1" indent="-304810">
              <a:lnSpc>
                <a:spcPct val="80000"/>
              </a:lnSpc>
              <a:defRPr sz="1800"/>
            </a:pPr>
            <a:endParaRPr lang="en-US" sz="1920" dirty="0"/>
          </a:p>
          <a:p>
            <a:pPr marL="585234" indent="-585234">
              <a:lnSpc>
                <a:spcPct val="80000"/>
              </a:lnSpc>
              <a:buFont typeface="Arial" panose="020B0604020202020204" pitchFamily="34" charset="0"/>
              <a:buChar char="•"/>
              <a:defRPr sz="1800"/>
            </a:pPr>
            <a:endParaRPr lang="en-US" sz="1920" dirty="0"/>
          </a:p>
          <a:p>
            <a:pPr marL="585234" indent="-585234">
              <a:lnSpc>
                <a:spcPct val="80000"/>
              </a:lnSpc>
              <a:buFont typeface="Arial" panose="020B0604020202020204" pitchFamily="34" charset="0"/>
              <a:buChar char="•"/>
              <a:defRPr sz="1800"/>
            </a:pPr>
            <a:endParaRPr lang="en-US" sz="1920" dirty="0"/>
          </a:p>
          <a:p>
            <a:pPr marL="585234" indent="-585234">
              <a:lnSpc>
                <a:spcPct val="80000"/>
              </a:lnSpc>
              <a:buFont typeface="Arial" panose="020B0604020202020204" pitchFamily="34" charset="0"/>
              <a:buChar char="•"/>
              <a:defRPr sz="1800"/>
            </a:pPr>
            <a:endParaRPr lang="en-US" sz="1920" dirty="0"/>
          </a:p>
          <a:p>
            <a:endParaRPr lang="en-GB" sz="2133" dirty="0"/>
          </a:p>
        </p:txBody>
      </p:sp>
      <p:sp>
        <p:nvSpPr>
          <p:cNvPr id="6" name="Slide Number Placeholder 5">
            <a:extLst>
              <a:ext uri="{FF2B5EF4-FFF2-40B4-BE49-F238E27FC236}">
                <a16:creationId xmlns:a16="http://schemas.microsoft.com/office/drawing/2014/main" id="{885C5B73-9919-1B49-80EA-A2896FE668BA}"/>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174058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1FC24B-88AB-5AA6-EB44-79BA8BC8CAC2}"/>
              </a:ext>
            </a:extLst>
          </p:cNvPr>
          <p:cNvPicPr>
            <a:picLocks noChangeAspect="1"/>
          </p:cNvPicPr>
          <p:nvPr/>
        </p:nvPicPr>
        <p:blipFill>
          <a:blip r:embed="rId3"/>
          <a:stretch>
            <a:fillRect/>
          </a:stretch>
        </p:blipFill>
        <p:spPr>
          <a:xfrm>
            <a:off x="-1" y="508"/>
            <a:ext cx="12199049" cy="6857492"/>
          </a:xfrm>
          <a:prstGeom prst="rect">
            <a:avLst/>
          </a:prstGeom>
        </p:spPr>
      </p:pic>
      <p:sp>
        <p:nvSpPr>
          <p:cNvPr id="2" name="Content Placeholder 1">
            <a:extLst>
              <a:ext uri="{FF2B5EF4-FFF2-40B4-BE49-F238E27FC236}">
                <a16:creationId xmlns:a16="http://schemas.microsoft.com/office/drawing/2014/main" id="{0E4A48DE-4F6E-F445-B821-A231CC4AAF0F}"/>
              </a:ext>
            </a:extLst>
          </p:cNvPr>
          <p:cNvSpPr>
            <a:spLocks noGrp="1"/>
          </p:cNvSpPr>
          <p:nvPr>
            <p:ph idx="4294967295"/>
          </p:nvPr>
        </p:nvSpPr>
        <p:spPr>
          <a:xfrm>
            <a:off x="469715" y="1315720"/>
            <a:ext cx="7944865" cy="4226560"/>
          </a:xfrm>
        </p:spPr>
        <p:txBody>
          <a:bodyPr>
            <a:normAutofit/>
          </a:bodyPr>
          <a:lstStyle/>
          <a:p>
            <a:r>
              <a:rPr lang="en-GB" sz="2133" dirty="0"/>
              <a:t>CSIRT work is many faceted and challenging. </a:t>
            </a:r>
          </a:p>
          <a:p>
            <a:endParaRPr lang="en-GB" sz="2133" dirty="0"/>
          </a:p>
          <a:p>
            <a:r>
              <a:rPr lang="en-GB" sz="2133" dirty="0"/>
              <a:t>Required are :</a:t>
            </a:r>
          </a:p>
          <a:p>
            <a:pPr marL="609327" indent="-609327">
              <a:buFont typeface="+mj-lt"/>
              <a:buAutoNum type="arabicPeriod"/>
            </a:pPr>
            <a:r>
              <a:rPr lang="en-GB" sz="2133" dirty="0"/>
              <a:t>Communication skills</a:t>
            </a:r>
          </a:p>
          <a:p>
            <a:pPr marL="609327" indent="-609327">
              <a:buFont typeface="+mj-lt"/>
              <a:buAutoNum type="arabicPeriod"/>
            </a:pPr>
            <a:r>
              <a:rPr lang="en-GB" sz="2133" dirty="0"/>
              <a:t>Technical skills and experience</a:t>
            </a:r>
          </a:p>
          <a:p>
            <a:pPr marL="609327" indent="-609327">
              <a:buFont typeface="+mj-lt"/>
              <a:buAutoNum type="arabicPeriod"/>
            </a:pPr>
            <a:r>
              <a:rPr lang="en-GB" sz="2133" dirty="0"/>
              <a:t>Trustworthiness &amp; reliability</a:t>
            </a:r>
          </a:p>
          <a:p>
            <a:pPr marL="609327" indent="-609327">
              <a:buFont typeface="+mj-lt"/>
              <a:buAutoNum type="arabicPeriod"/>
            </a:pPr>
            <a:r>
              <a:rPr lang="en-GB" sz="2133" dirty="0"/>
              <a:t>Trust building skills </a:t>
            </a:r>
            <a:r>
              <a:rPr lang="en-GB" sz="2133" dirty="0">
                <a:sym typeface="Wingdings" pitchFamily="2" charset="2"/>
              </a:rPr>
              <a:t> build human networks</a:t>
            </a:r>
            <a:endParaRPr lang="en-GB" sz="2133" dirty="0"/>
          </a:p>
          <a:p>
            <a:pPr marL="609327" indent="-609327">
              <a:buFont typeface="+mj-lt"/>
              <a:buAutoNum type="arabicPeriod"/>
            </a:pPr>
            <a:r>
              <a:rPr lang="en-GB" sz="2133" dirty="0"/>
              <a:t>Common sense</a:t>
            </a:r>
          </a:p>
          <a:p>
            <a:pPr marL="609327" indent="-609327">
              <a:buFont typeface="+mj-lt"/>
              <a:buAutoNum type="arabicPeriod"/>
            </a:pPr>
            <a:r>
              <a:rPr lang="en-GB" sz="2133" dirty="0"/>
              <a:t>Creativity, thinking outside the box</a:t>
            </a:r>
          </a:p>
          <a:p>
            <a:pPr marL="609327" indent="-609327">
              <a:buFont typeface="+mj-lt"/>
              <a:buAutoNum type="arabicPeriod"/>
            </a:pPr>
            <a:r>
              <a:rPr lang="en-GB" sz="2133" dirty="0"/>
              <a:t>At times: stamina</a:t>
            </a:r>
          </a:p>
          <a:p>
            <a:endParaRPr lang="en-GB" sz="2133" dirty="0"/>
          </a:p>
        </p:txBody>
      </p:sp>
      <p:sp>
        <p:nvSpPr>
          <p:cNvPr id="4" name="Title 3">
            <a:extLst>
              <a:ext uri="{FF2B5EF4-FFF2-40B4-BE49-F238E27FC236}">
                <a16:creationId xmlns:a16="http://schemas.microsoft.com/office/drawing/2014/main" id="{96E4AD47-8719-FD4B-BD04-A8F1C171DDA9}"/>
              </a:ext>
            </a:extLst>
          </p:cNvPr>
          <p:cNvSpPr>
            <a:spLocks noGrp="1"/>
          </p:cNvSpPr>
          <p:nvPr>
            <p:ph type="title" idx="4294967295"/>
          </p:nvPr>
        </p:nvSpPr>
        <p:spPr>
          <a:xfrm>
            <a:off x="1332879" y="177023"/>
            <a:ext cx="8583281" cy="927310"/>
          </a:xfrm>
          <a:prstGeom prst="rect">
            <a:avLst/>
          </a:prstGeom>
        </p:spPr>
        <p:txBody>
          <a:bodyPr/>
          <a:lstStyle/>
          <a:p>
            <a:r>
              <a:rPr lang="en-US" dirty="0"/>
              <a:t>Human factor – the </a:t>
            </a:r>
            <a:r>
              <a:rPr lang="en-US" dirty="0">
                <a:solidFill>
                  <a:srgbClr val="FF0000"/>
                </a:solidFill>
              </a:rPr>
              <a:t>crucial</a:t>
            </a:r>
            <a:r>
              <a:rPr lang="en-US" dirty="0"/>
              <a:t> one</a:t>
            </a:r>
            <a:endParaRPr lang="en-GB" dirty="0"/>
          </a:p>
        </p:txBody>
      </p:sp>
      <p:sp>
        <p:nvSpPr>
          <p:cNvPr id="5" name="TextBox 4">
            <a:extLst>
              <a:ext uri="{FF2B5EF4-FFF2-40B4-BE49-F238E27FC236}">
                <a16:creationId xmlns:a16="http://schemas.microsoft.com/office/drawing/2014/main" id="{4784250D-B475-CA4A-885A-4515B355AE62}"/>
              </a:ext>
            </a:extLst>
          </p:cNvPr>
          <p:cNvSpPr txBox="1"/>
          <p:nvPr/>
        </p:nvSpPr>
        <p:spPr>
          <a:xfrm>
            <a:off x="8347088" y="5802423"/>
            <a:ext cx="3676519" cy="355034"/>
          </a:xfrm>
          <a:prstGeom prst="rect">
            <a:avLst/>
          </a:prstGeom>
          <a:noFill/>
        </p:spPr>
        <p:txBody>
          <a:bodyPr wrap="none" rtlCol="0">
            <a:spAutoFit/>
          </a:bodyPr>
          <a:lstStyle/>
          <a:p>
            <a:pPr algn="ctr"/>
            <a:r>
              <a:rPr lang="en-IE" sz="1707" dirty="0"/>
              <a:t>Photo by </a:t>
            </a:r>
            <a:r>
              <a:rPr lang="en-IE" sz="1707" dirty="0">
                <a:hlinkClick r:id="rId4"/>
              </a:rPr>
              <a:t>roya ann miller</a:t>
            </a:r>
            <a:r>
              <a:rPr lang="en-IE" sz="1707" dirty="0"/>
              <a:t> on </a:t>
            </a:r>
            <a:r>
              <a:rPr lang="en-IE" sz="1707" dirty="0">
                <a:hlinkClick r:id="rId5"/>
              </a:rPr>
              <a:t>Unsplash</a:t>
            </a:r>
            <a:endParaRPr lang="en-GB" sz="1493" dirty="0"/>
          </a:p>
        </p:txBody>
      </p:sp>
      <p:pic>
        <p:nvPicPr>
          <p:cNvPr id="7" name="Picture 6">
            <a:extLst>
              <a:ext uri="{FF2B5EF4-FFF2-40B4-BE49-F238E27FC236}">
                <a16:creationId xmlns:a16="http://schemas.microsoft.com/office/drawing/2014/main" id="{A5F71E2D-8378-174A-8E8B-F949024563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1594" y="960581"/>
            <a:ext cx="3230223" cy="4845881"/>
          </a:xfrm>
          <a:prstGeom prst="rect">
            <a:avLst/>
          </a:prstGeom>
        </p:spPr>
      </p:pic>
      <p:sp>
        <p:nvSpPr>
          <p:cNvPr id="3" name="Slide Number Placeholder 2">
            <a:extLst>
              <a:ext uri="{FF2B5EF4-FFF2-40B4-BE49-F238E27FC236}">
                <a16:creationId xmlns:a16="http://schemas.microsoft.com/office/drawing/2014/main" id="{9FF476FA-D2B7-E947-A182-1690C1488F33}"/>
              </a:ext>
            </a:extLst>
          </p:cNvPr>
          <p:cNvSpPr>
            <a:spLocks noGrp="1"/>
          </p:cNvSpPr>
          <p:nvPr>
            <p:ph type="sldNum" sz="quarter" idx="11"/>
          </p:nvPr>
        </p:nvSpPr>
        <p:spPr>
          <a:xfrm>
            <a:off x="10891520" y="6273800"/>
            <a:ext cx="812800" cy="389467"/>
          </a:xfrm>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331649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AFDB-AB3A-5D40-93AF-25D3D5AB4077}"/>
              </a:ext>
            </a:extLst>
          </p:cNvPr>
          <p:cNvSpPr>
            <a:spLocks noGrp="1"/>
          </p:cNvSpPr>
          <p:nvPr>
            <p:ph type="title"/>
          </p:nvPr>
        </p:nvSpPr>
        <p:spPr/>
        <p:txBody>
          <a:bodyPr>
            <a:normAutofit fontScale="90000"/>
          </a:bodyPr>
          <a:lstStyle/>
          <a:p>
            <a:r>
              <a:rPr lang="en-GB" dirty="0"/>
              <a:t>Information Sources List : SIM3 T-2</a:t>
            </a:r>
          </a:p>
        </p:txBody>
      </p:sp>
      <p:sp>
        <p:nvSpPr>
          <p:cNvPr id="3" name="Content Placeholder 2">
            <a:extLst>
              <a:ext uri="{FF2B5EF4-FFF2-40B4-BE49-F238E27FC236}">
                <a16:creationId xmlns:a16="http://schemas.microsoft.com/office/drawing/2014/main" id="{369A84B9-D16A-AB4C-9468-44D240159637}"/>
              </a:ext>
            </a:extLst>
          </p:cNvPr>
          <p:cNvSpPr>
            <a:spLocks noGrp="1"/>
          </p:cNvSpPr>
          <p:nvPr>
            <p:ph sz="quarter" idx="13"/>
          </p:nvPr>
        </p:nvSpPr>
        <p:spPr>
          <a:xfrm>
            <a:off x="1869440" y="1071880"/>
            <a:ext cx="9834880" cy="4714240"/>
          </a:xfrm>
        </p:spPr>
        <p:txBody>
          <a:bodyPr>
            <a:normAutofit fontScale="77500" lnSpcReduction="20000"/>
          </a:bodyPr>
          <a:lstStyle/>
          <a:p>
            <a:r>
              <a:rPr lang="en-GB" dirty="0"/>
              <a:t>Many info sources !</a:t>
            </a:r>
          </a:p>
          <a:p>
            <a:pPr marL="1341162" lvl="1" indent="-365771"/>
            <a:r>
              <a:rPr lang="en-GB" dirty="0"/>
              <a:t>Vendor info</a:t>
            </a:r>
          </a:p>
          <a:p>
            <a:pPr marL="1341162" lvl="1" indent="-365771"/>
            <a:r>
              <a:rPr lang="en-GB" dirty="0"/>
              <a:t>Websites</a:t>
            </a:r>
          </a:p>
          <a:p>
            <a:pPr marL="1341162" lvl="1" indent="-365771"/>
            <a:r>
              <a:rPr lang="en-GB" dirty="0"/>
              <a:t>RSS etc. feeds</a:t>
            </a:r>
          </a:p>
          <a:p>
            <a:pPr marL="1341162" lvl="1" indent="-365771"/>
            <a:r>
              <a:rPr lang="en-GB" dirty="0"/>
              <a:t>E-mail distribution lists</a:t>
            </a:r>
          </a:p>
          <a:p>
            <a:pPr marL="1341162" lvl="1" indent="-365771"/>
            <a:r>
              <a:rPr lang="en-GB" dirty="0"/>
              <a:t>Membership lists (FIRST, </a:t>
            </a:r>
            <a:r>
              <a:rPr lang="en-GB" dirty="0" err="1"/>
              <a:t>AfricaCERT</a:t>
            </a:r>
            <a:r>
              <a:rPr lang="en-GB" dirty="0"/>
              <a:t> etc.)</a:t>
            </a:r>
          </a:p>
          <a:p>
            <a:pPr marL="1341162" lvl="1" indent="-365771"/>
            <a:r>
              <a:rPr lang="en-GB" dirty="0"/>
              <a:t>Public media</a:t>
            </a:r>
          </a:p>
          <a:p>
            <a:pPr marL="1341162" lvl="1" indent="-365771"/>
            <a:r>
              <a:rPr lang="en-GB" dirty="0"/>
              <a:t>Etcetera etcetera</a:t>
            </a:r>
          </a:p>
          <a:p>
            <a:r>
              <a:rPr lang="en-GB" dirty="0"/>
              <a:t>Taranis : written specifically for information source management</a:t>
            </a:r>
          </a:p>
          <a:p>
            <a:pPr marL="1341162" lvl="1" indent="-365771"/>
            <a:r>
              <a:rPr lang="en-GB" dirty="0"/>
              <a:t>Dutch NCSC-NL developed this – managed more than a 1,000 sources in here</a:t>
            </a:r>
          </a:p>
          <a:p>
            <a:r>
              <a:rPr lang="en-GB" dirty="0"/>
              <a:t>MISP : indicators of compromise (IoCs)</a:t>
            </a:r>
          </a:p>
          <a:p>
            <a:r>
              <a:rPr lang="en-GB" dirty="0" err="1"/>
              <a:t>IntelMQ</a:t>
            </a:r>
            <a:endParaRPr lang="en-GB" dirty="0"/>
          </a:p>
          <a:p>
            <a:r>
              <a:rPr lang="en-GB" dirty="0" err="1"/>
              <a:t>TheHive</a:t>
            </a:r>
            <a:r>
              <a:rPr lang="en-GB" dirty="0"/>
              <a:t>	</a:t>
            </a:r>
          </a:p>
          <a:p>
            <a:endParaRPr lang="en-GB" sz="853" dirty="0"/>
          </a:p>
          <a:p>
            <a:r>
              <a:rPr lang="en-GB" i="1" dirty="0"/>
              <a:t>NOTE: must have a process to maintain this (P-12)</a:t>
            </a:r>
          </a:p>
        </p:txBody>
      </p:sp>
      <p:sp>
        <p:nvSpPr>
          <p:cNvPr id="5" name="Slide Number Placeholder 4">
            <a:extLst>
              <a:ext uri="{FF2B5EF4-FFF2-40B4-BE49-F238E27FC236}">
                <a16:creationId xmlns:a16="http://schemas.microsoft.com/office/drawing/2014/main" id="{93EA1F11-D0A7-CD4D-B077-10DF23517CD3}"/>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135417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5985-7C60-9F4C-90DC-41C6D1F38BD5}"/>
              </a:ext>
            </a:extLst>
          </p:cNvPr>
          <p:cNvSpPr>
            <a:spLocks noGrp="1"/>
          </p:cNvSpPr>
          <p:nvPr>
            <p:ph type="title"/>
          </p:nvPr>
        </p:nvSpPr>
        <p:spPr/>
        <p:txBody>
          <a:bodyPr>
            <a:normAutofit fontScale="90000"/>
          </a:bodyPr>
          <a:lstStyle/>
          <a:p>
            <a:r>
              <a:rPr lang="en-US" dirty="0"/>
              <a:t>Consolidated Messaging System(s) : SIM3 T-3</a:t>
            </a:r>
            <a:endParaRPr lang="en-GB" dirty="0"/>
          </a:p>
        </p:txBody>
      </p:sp>
      <p:sp>
        <p:nvSpPr>
          <p:cNvPr id="3" name="Content Placeholder 2">
            <a:extLst>
              <a:ext uri="{FF2B5EF4-FFF2-40B4-BE49-F238E27FC236}">
                <a16:creationId xmlns:a16="http://schemas.microsoft.com/office/drawing/2014/main" id="{10059518-BAB5-1C44-BD2C-85C74067E528}"/>
              </a:ext>
            </a:extLst>
          </p:cNvPr>
          <p:cNvSpPr>
            <a:spLocks noGrp="1"/>
          </p:cNvSpPr>
          <p:nvPr>
            <p:ph sz="quarter" idx="13"/>
          </p:nvPr>
        </p:nvSpPr>
        <p:spPr/>
        <p:txBody>
          <a:bodyPr>
            <a:normAutofit fontScale="92500" lnSpcReduction="20000"/>
          </a:bodyPr>
          <a:lstStyle/>
          <a:p>
            <a:r>
              <a:rPr lang="en-GB" dirty="0"/>
              <a:t>Good old E-mail: you absolutely need it</a:t>
            </a:r>
          </a:p>
          <a:p>
            <a:pPr marL="1341162" lvl="1" indent="-365771"/>
            <a:r>
              <a:rPr lang="en-GB" dirty="0"/>
              <a:t>Choice of client/server software: there is more than MS, also open source</a:t>
            </a:r>
          </a:p>
          <a:p>
            <a:pPr marL="1341162" lvl="1" indent="-365771"/>
            <a:r>
              <a:rPr lang="en-GB" dirty="0"/>
              <a:t>Stand alone system (under roof of host), or provided service ? </a:t>
            </a:r>
          </a:p>
          <a:p>
            <a:pPr marL="1341162" lvl="1" indent="-365771"/>
            <a:r>
              <a:rPr lang="en-GB" dirty="0"/>
              <a:t>Security !? Pgp ? (Use of pgp in global environment is a MUST)</a:t>
            </a:r>
          </a:p>
          <a:p>
            <a:pPr marL="1341162" lvl="1" indent="-365771"/>
            <a:r>
              <a:rPr lang="en-GB" dirty="0"/>
              <a:t>Backups …</a:t>
            </a:r>
          </a:p>
          <a:p>
            <a:pPr marL="1341162" lvl="1" indent="-365771"/>
            <a:r>
              <a:rPr lang="en-GB" dirty="0"/>
              <a:t>System management, access, remote access, etc.</a:t>
            </a:r>
          </a:p>
          <a:p>
            <a:pPr marL="1341162" lvl="1" indent="-365771"/>
            <a:r>
              <a:rPr lang="en-GB" dirty="0"/>
              <a:t>Integration into incident tracking system (T-4)</a:t>
            </a:r>
          </a:p>
          <a:p>
            <a:pPr marL="1341162" lvl="1" indent="-365771"/>
            <a:endParaRPr lang="en-GB" sz="853" dirty="0"/>
          </a:p>
          <a:p>
            <a:pPr marL="304810" indent="-304810"/>
            <a:r>
              <a:rPr lang="en-GB" dirty="0"/>
              <a:t>”Modern” messaging</a:t>
            </a:r>
          </a:p>
          <a:p>
            <a:pPr marL="1341162" lvl="1" indent="-365771"/>
            <a:r>
              <a:rPr lang="en-GB" dirty="0"/>
              <a:t>Why we need it and why it needs to be secure</a:t>
            </a:r>
          </a:p>
          <a:p>
            <a:pPr marL="1341162" lvl="1" indent="-365771"/>
            <a:r>
              <a:rPr lang="en-GB" dirty="0"/>
              <a:t>Choice of client/platforms (e.g. Signal, </a:t>
            </a:r>
            <a:r>
              <a:rPr lang="en-GB" dirty="0" err="1"/>
              <a:t>Threema</a:t>
            </a:r>
            <a:r>
              <a:rPr lang="en-GB" dirty="0"/>
              <a:t>, </a:t>
            </a:r>
            <a:r>
              <a:rPr lang="en-GB" dirty="0" err="1"/>
              <a:t>Mattermost</a:t>
            </a:r>
            <a:r>
              <a:rPr lang="en-GB" dirty="0"/>
              <a:t>)</a:t>
            </a:r>
          </a:p>
          <a:p>
            <a:pPr marL="1341162" lvl="1" indent="-365771"/>
            <a:r>
              <a:rPr lang="en-GB" dirty="0"/>
              <a:t>Management, access, etc.</a:t>
            </a:r>
          </a:p>
          <a:p>
            <a:pPr marL="1341162" lvl="1" indent="-365771"/>
            <a:r>
              <a:rPr lang="en-GB" dirty="0"/>
              <a:t>Backups ?? </a:t>
            </a:r>
          </a:p>
          <a:p>
            <a:pPr marL="1341162" lvl="1" indent="-365771"/>
            <a:r>
              <a:rPr lang="en-GB" dirty="0" err="1"/>
              <a:t>Whatsapp</a:t>
            </a:r>
            <a:r>
              <a:rPr lang="en-GB" dirty="0"/>
              <a:t> and Telegram are not suited for professional CSIRT use (but fine to agree where to meet for lunch)</a:t>
            </a:r>
          </a:p>
          <a:p>
            <a:endParaRPr lang="en-GB" dirty="0"/>
          </a:p>
        </p:txBody>
      </p:sp>
      <p:sp>
        <p:nvSpPr>
          <p:cNvPr id="5" name="Slide Number Placeholder 4">
            <a:extLst>
              <a:ext uri="{FF2B5EF4-FFF2-40B4-BE49-F238E27FC236}">
                <a16:creationId xmlns:a16="http://schemas.microsoft.com/office/drawing/2014/main" id="{5FEEC444-37B2-D34A-A9AD-99B5175AC8D4}"/>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200387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85AD-6DD5-CB4B-A716-CDE3D0413DEE}"/>
              </a:ext>
            </a:extLst>
          </p:cNvPr>
          <p:cNvSpPr>
            <a:spLocks noGrp="1"/>
          </p:cNvSpPr>
          <p:nvPr>
            <p:ph type="title"/>
          </p:nvPr>
        </p:nvSpPr>
        <p:spPr/>
        <p:txBody>
          <a:bodyPr>
            <a:normAutofit fontScale="90000"/>
          </a:bodyPr>
          <a:lstStyle/>
          <a:p>
            <a:r>
              <a:rPr lang="en-GB" dirty="0"/>
              <a:t>Incident Tracking System : SIM3 T-4</a:t>
            </a:r>
          </a:p>
        </p:txBody>
      </p:sp>
      <p:sp>
        <p:nvSpPr>
          <p:cNvPr id="3" name="Content Placeholder 2">
            <a:extLst>
              <a:ext uri="{FF2B5EF4-FFF2-40B4-BE49-F238E27FC236}">
                <a16:creationId xmlns:a16="http://schemas.microsoft.com/office/drawing/2014/main" id="{0B7955EB-E57A-CB42-AC39-CB1CC2291673}"/>
              </a:ext>
            </a:extLst>
          </p:cNvPr>
          <p:cNvSpPr>
            <a:spLocks noGrp="1"/>
          </p:cNvSpPr>
          <p:nvPr>
            <p:ph sz="quarter" idx="13"/>
          </p:nvPr>
        </p:nvSpPr>
        <p:spPr>
          <a:xfrm>
            <a:off x="1137920" y="1315720"/>
            <a:ext cx="10566400" cy="4714240"/>
          </a:xfrm>
        </p:spPr>
        <p:txBody>
          <a:bodyPr>
            <a:normAutofit fontScale="85000" lnSpcReduction="20000"/>
          </a:bodyPr>
          <a:lstStyle/>
          <a:p>
            <a:r>
              <a:rPr lang="en-GB" dirty="0"/>
              <a:t>Must have to track incidents, integrate e-mail (and other info) and manage workflow</a:t>
            </a:r>
          </a:p>
          <a:p>
            <a:endParaRPr lang="en-GB" dirty="0"/>
          </a:p>
          <a:p>
            <a:pPr marL="365771" indent="-365771">
              <a:buFont typeface="Arial" panose="020B0604020202020204" pitchFamily="34" charset="0"/>
              <a:buChar char="•"/>
            </a:pPr>
            <a:r>
              <a:rPr lang="en-GB" dirty="0"/>
              <a:t>RT(IR)</a:t>
            </a:r>
          </a:p>
          <a:p>
            <a:pPr marL="1341162" lvl="1" indent="-365771"/>
            <a:r>
              <a:rPr lang="en-US" dirty="0"/>
              <a:t>keeps you organized</a:t>
            </a:r>
          </a:p>
          <a:p>
            <a:pPr marL="1341162" lvl="1" indent="-365771"/>
            <a:r>
              <a:rPr lang="en-US" dirty="0"/>
              <a:t>every incident has an ID, status, progress and an owner</a:t>
            </a:r>
          </a:p>
          <a:p>
            <a:pPr marL="1341162" lvl="1" indent="-365771"/>
            <a:r>
              <a:rPr lang="en-US" dirty="0"/>
              <a:t>e-mail automation (mail-in, autoreplies)</a:t>
            </a:r>
          </a:p>
          <a:p>
            <a:pPr marL="1341162" lvl="1" indent="-365771"/>
            <a:r>
              <a:rPr lang="en-US" dirty="0"/>
              <a:t>helps to measure what you do, and report about it</a:t>
            </a:r>
          </a:p>
          <a:p>
            <a:pPr marL="1341162" lvl="1" indent="-365771"/>
            <a:r>
              <a:rPr lang="en-US" dirty="0"/>
              <a:t>build knowledge base</a:t>
            </a:r>
          </a:p>
          <a:p>
            <a:pPr marL="1341162" lvl="1" indent="-365771"/>
            <a:r>
              <a:rPr lang="en-US" dirty="0"/>
              <a:t>proved by years (20+ </a:t>
            </a:r>
            <a:r>
              <a:rPr lang="en-US" dirty="0" err="1"/>
              <a:t>yo</a:t>
            </a:r>
            <a:r>
              <a:rPr lang="en-US" dirty="0"/>
              <a:t>)</a:t>
            </a:r>
          </a:p>
          <a:p>
            <a:pPr marL="365771" indent="-365771">
              <a:buFont typeface="Arial" panose="020B0604020202020204" pitchFamily="34" charset="0"/>
              <a:buChar char="•"/>
            </a:pPr>
            <a:r>
              <a:rPr lang="en-US" dirty="0"/>
              <a:t>OTRS is similar</a:t>
            </a:r>
          </a:p>
          <a:p>
            <a:pPr marL="365771" indent="-365771">
              <a:buFont typeface="Arial" panose="020B0604020202020204" pitchFamily="34" charset="0"/>
              <a:buChar char="•"/>
            </a:pPr>
            <a:r>
              <a:rPr lang="en-US" dirty="0" err="1"/>
              <a:t>TheHive</a:t>
            </a:r>
            <a:r>
              <a:rPr lang="en-US" dirty="0"/>
              <a:t> can do most of this as well and has other advantages</a:t>
            </a:r>
          </a:p>
          <a:p>
            <a:pPr marL="365771" indent="-365771">
              <a:buFont typeface="Arial" panose="020B0604020202020204" pitchFamily="34" charset="0"/>
              <a:buChar char="•"/>
            </a:pPr>
            <a:r>
              <a:rPr lang="en-US" dirty="0"/>
              <a:t>RT(IR) and OTRS are free to use – you can get support contracts on RT if you like; </a:t>
            </a:r>
            <a:r>
              <a:rPr lang="en-US" dirty="0" err="1"/>
              <a:t>TheHive</a:t>
            </a:r>
            <a:r>
              <a:rPr lang="en-US" dirty="0"/>
              <a:t> was for free but this is changing</a:t>
            </a:r>
          </a:p>
          <a:p>
            <a:endParaRPr lang="en-GB" dirty="0"/>
          </a:p>
        </p:txBody>
      </p:sp>
      <p:sp>
        <p:nvSpPr>
          <p:cNvPr id="5" name="Slide Number Placeholder 4">
            <a:extLst>
              <a:ext uri="{FF2B5EF4-FFF2-40B4-BE49-F238E27FC236}">
                <a16:creationId xmlns:a16="http://schemas.microsoft.com/office/drawing/2014/main" id="{53006CF4-C566-8B40-94AD-706770A47375}"/>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677831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E803-1C73-3946-9B9E-0265008D7A65}"/>
              </a:ext>
            </a:extLst>
          </p:cNvPr>
          <p:cNvSpPr>
            <a:spLocks noGrp="1"/>
          </p:cNvSpPr>
          <p:nvPr>
            <p:ph type="title"/>
          </p:nvPr>
        </p:nvSpPr>
        <p:spPr/>
        <p:txBody>
          <a:bodyPr>
            <a:normAutofit fontScale="90000"/>
          </a:bodyPr>
          <a:lstStyle/>
          <a:p>
            <a:r>
              <a:rPr lang="en-GB" dirty="0"/>
              <a:t>Resilient Voice calls / Messaging / Internet access : SIM3 T-5/6/7</a:t>
            </a:r>
          </a:p>
        </p:txBody>
      </p:sp>
      <p:sp>
        <p:nvSpPr>
          <p:cNvPr id="3" name="Content Placeholder 2">
            <a:extLst>
              <a:ext uri="{FF2B5EF4-FFF2-40B4-BE49-F238E27FC236}">
                <a16:creationId xmlns:a16="http://schemas.microsoft.com/office/drawing/2014/main" id="{CA592E62-6F3D-0C44-AD4F-F060EDEF1DBB}"/>
              </a:ext>
            </a:extLst>
          </p:cNvPr>
          <p:cNvSpPr>
            <a:spLocks noGrp="1"/>
          </p:cNvSpPr>
          <p:nvPr>
            <p:ph sz="quarter" idx="13"/>
          </p:nvPr>
        </p:nvSpPr>
        <p:spPr/>
        <p:txBody>
          <a:bodyPr>
            <a:normAutofit fontScale="92500" lnSpcReduction="20000"/>
          </a:bodyPr>
          <a:lstStyle/>
          <a:p>
            <a:r>
              <a:rPr lang="en-GB" dirty="0"/>
              <a:t>Can you rely on your phone/</a:t>
            </a:r>
            <a:r>
              <a:rPr lang="en-GB" dirty="0" err="1"/>
              <a:t>cellphone</a:t>
            </a:r>
            <a:r>
              <a:rPr lang="en-GB" dirty="0"/>
              <a:t> setup ?</a:t>
            </a:r>
          </a:p>
          <a:p>
            <a:r>
              <a:rPr lang="en-GB" dirty="0"/>
              <a:t>Can you rely on your e-mail &amp; messaging setup ?</a:t>
            </a:r>
          </a:p>
          <a:p>
            <a:r>
              <a:rPr lang="en-GB" dirty="0"/>
              <a:t>Can you rely on your Internet access ?</a:t>
            </a:r>
          </a:p>
          <a:p>
            <a:endParaRPr lang="en-GB" dirty="0"/>
          </a:p>
          <a:p>
            <a:r>
              <a:rPr lang="en-GB" dirty="0"/>
              <a:t>Are you sure ?</a:t>
            </a:r>
          </a:p>
          <a:p>
            <a:r>
              <a:rPr lang="en-GB" dirty="0"/>
              <a:t>Really ?</a:t>
            </a:r>
          </a:p>
          <a:p>
            <a:r>
              <a:rPr lang="en-GB" dirty="0"/>
              <a:t>What if there’s a big ISP outage or the power goes down ?</a:t>
            </a:r>
          </a:p>
          <a:p>
            <a:r>
              <a:rPr lang="en-GB" dirty="0"/>
              <a:t>What if you are under attack ?</a:t>
            </a:r>
          </a:p>
          <a:p>
            <a:r>
              <a:rPr lang="en-GB" dirty="0"/>
              <a:t>Do you have alternative means, like </a:t>
            </a:r>
            <a:r>
              <a:rPr lang="en-GB" dirty="0" err="1"/>
              <a:t>cellphones</a:t>
            </a:r>
            <a:r>
              <a:rPr lang="en-GB" dirty="0"/>
              <a:t> – do you use more than one provider ?</a:t>
            </a:r>
          </a:p>
          <a:p>
            <a:r>
              <a:rPr lang="en-GB" dirty="0"/>
              <a:t>Resilience in e-mail setup ?</a:t>
            </a:r>
          </a:p>
          <a:p>
            <a:r>
              <a:rPr lang="en-GB" dirty="0"/>
              <a:t>Backup Internet line, e.g. 4G or 5G ?</a:t>
            </a:r>
          </a:p>
        </p:txBody>
      </p:sp>
      <p:sp>
        <p:nvSpPr>
          <p:cNvPr id="5" name="Slide Number Placeholder 4">
            <a:extLst>
              <a:ext uri="{FF2B5EF4-FFF2-40B4-BE49-F238E27FC236}">
                <a16:creationId xmlns:a16="http://schemas.microsoft.com/office/drawing/2014/main" id="{E784E940-CFF1-A044-9B44-ACB91B8378C9}"/>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119430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880D-4732-9E46-B2E0-6DCE05F95CDD}"/>
              </a:ext>
            </a:extLst>
          </p:cNvPr>
          <p:cNvSpPr>
            <a:spLocks noGrp="1"/>
          </p:cNvSpPr>
          <p:nvPr>
            <p:ph type="title"/>
          </p:nvPr>
        </p:nvSpPr>
        <p:spPr/>
        <p:txBody>
          <a:bodyPr>
            <a:normAutofit fontScale="90000"/>
          </a:bodyPr>
          <a:lstStyle/>
          <a:p>
            <a:r>
              <a:rPr lang="en-GB" dirty="0"/>
              <a:t>Incident Prevention / Detection / Resolution Toolsets : SIM3 T-8/9/10</a:t>
            </a:r>
          </a:p>
        </p:txBody>
      </p:sp>
      <p:sp>
        <p:nvSpPr>
          <p:cNvPr id="3" name="Content Placeholder 2">
            <a:extLst>
              <a:ext uri="{FF2B5EF4-FFF2-40B4-BE49-F238E27FC236}">
                <a16:creationId xmlns:a16="http://schemas.microsoft.com/office/drawing/2014/main" id="{7F0CD8E6-C927-C640-A866-7851F90AA5AF}"/>
              </a:ext>
            </a:extLst>
          </p:cNvPr>
          <p:cNvSpPr>
            <a:spLocks noGrp="1"/>
          </p:cNvSpPr>
          <p:nvPr>
            <p:ph sz="quarter" idx="13"/>
          </p:nvPr>
        </p:nvSpPr>
        <p:spPr/>
        <p:txBody>
          <a:bodyPr>
            <a:normAutofit fontScale="85000" lnSpcReduction="20000"/>
          </a:bodyPr>
          <a:lstStyle/>
          <a:p>
            <a:r>
              <a:rPr lang="en-GB" dirty="0"/>
              <a:t>Scanners (e.g. </a:t>
            </a:r>
            <a:r>
              <a:rPr lang="en-GB" dirty="0" err="1"/>
              <a:t>Nmap</a:t>
            </a:r>
            <a:r>
              <a:rPr lang="en-GB" dirty="0"/>
              <a:t> and Nessus – open source)</a:t>
            </a:r>
          </a:p>
          <a:p>
            <a:pPr marL="1341162" lvl="1" indent="-365771"/>
            <a:r>
              <a:rPr lang="en-GB" dirty="0"/>
              <a:t>Port scanner tool</a:t>
            </a:r>
          </a:p>
          <a:p>
            <a:pPr marL="1341162" lvl="1" indent="-365771"/>
            <a:r>
              <a:rPr lang="en-GB" dirty="0"/>
              <a:t>Vulnerability scanner tool</a:t>
            </a:r>
          </a:p>
          <a:p>
            <a:pPr marL="1341162" lvl="1" indent="-365771"/>
            <a:r>
              <a:rPr lang="en-GB" dirty="0"/>
              <a:t>Online tools ?</a:t>
            </a:r>
          </a:p>
          <a:p>
            <a:pPr marL="365771" indent="-365771"/>
            <a:r>
              <a:rPr lang="en-GB" dirty="0"/>
              <a:t>AV tools &amp; </a:t>
            </a:r>
            <a:r>
              <a:rPr lang="en-GB" dirty="0" err="1"/>
              <a:t>VirusTotal</a:t>
            </a:r>
            <a:endParaRPr lang="en-GB" dirty="0"/>
          </a:p>
          <a:p>
            <a:pPr marL="365771" indent="-365771"/>
            <a:r>
              <a:rPr lang="en-GB" dirty="0" err="1"/>
              <a:t>Hardenize</a:t>
            </a:r>
            <a:endParaRPr lang="en-GB" dirty="0"/>
          </a:p>
          <a:p>
            <a:pPr marL="1341162" lvl="1" indent="-365771"/>
            <a:r>
              <a:rPr lang="en-US" dirty="0">
                <a:hlinkClick r:id="rId2"/>
              </a:rPr>
              <a:t>https://www.hardenize.com/dashboards/</a:t>
            </a:r>
            <a:r>
              <a:rPr lang="en-US" dirty="0"/>
              <a:t> (look e.g. at EE dashboard)</a:t>
            </a:r>
          </a:p>
          <a:p>
            <a:pPr lvl="0"/>
            <a:r>
              <a:rPr lang="en-GB" dirty="0"/>
              <a:t>MISP: Indicators of Compromise (IoCs) – open source</a:t>
            </a:r>
            <a:endParaRPr lang="en-IE" dirty="0"/>
          </a:p>
          <a:p>
            <a:pPr lvl="0"/>
            <a:r>
              <a:rPr lang="en-GB" dirty="0"/>
              <a:t>Taranis: information source management – open source</a:t>
            </a:r>
            <a:endParaRPr lang="en-IE" dirty="0"/>
          </a:p>
          <a:p>
            <a:pPr lvl="0"/>
            <a:r>
              <a:rPr lang="en-GB" dirty="0" err="1"/>
              <a:t>IntelMQ</a:t>
            </a:r>
            <a:r>
              <a:rPr lang="en-GB" dirty="0"/>
              <a:t> – open source</a:t>
            </a:r>
            <a:endParaRPr lang="en-IE" dirty="0"/>
          </a:p>
          <a:p>
            <a:pPr marL="365771" indent="-365771"/>
            <a:r>
              <a:rPr lang="en-US" dirty="0"/>
              <a:t>Your e-mail, messaging, incident tracking system are all part of this toolset too</a:t>
            </a:r>
          </a:p>
          <a:p>
            <a:pPr marL="365771" indent="-365771"/>
            <a:endParaRPr lang="en-US" dirty="0"/>
          </a:p>
          <a:p>
            <a:pPr marL="365771" indent="-365771"/>
            <a:r>
              <a:rPr lang="en-US" dirty="0"/>
              <a:t>					You name some more </a:t>
            </a:r>
            <a:endParaRPr lang="en-GB" dirty="0"/>
          </a:p>
          <a:p>
            <a:endParaRPr lang="en-GB" dirty="0"/>
          </a:p>
        </p:txBody>
      </p:sp>
      <p:sp>
        <p:nvSpPr>
          <p:cNvPr id="5" name="Slide Number Placeholder 4">
            <a:extLst>
              <a:ext uri="{FF2B5EF4-FFF2-40B4-BE49-F238E27FC236}">
                <a16:creationId xmlns:a16="http://schemas.microsoft.com/office/drawing/2014/main" id="{30BC7398-5BFB-E341-980B-1EE0C4185993}"/>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107396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586F8-D985-B842-BE6B-1A99AEA9C9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5840" y="421641"/>
            <a:ext cx="8940800" cy="6631094"/>
          </a:xfrm>
          <a:prstGeom prst="rect">
            <a:avLst/>
          </a:prstGeom>
        </p:spPr>
      </p:pic>
      <p:sp>
        <p:nvSpPr>
          <p:cNvPr id="2" name="Title 1">
            <a:extLst>
              <a:ext uri="{FF2B5EF4-FFF2-40B4-BE49-F238E27FC236}">
                <a16:creationId xmlns:a16="http://schemas.microsoft.com/office/drawing/2014/main" id="{29D8F51C-BCC5-6D45-9905-B41CDE4E0849}"/>
              </a:ext>
            </a:extLst>
          </p:cNvPr>
          <p:cNvSpPr>
            <a:spLocks noGrp="1"/>
          </p:cNvSpPr>
          <p:nvPr>
            <p:ph type="title"/>
          </p:nvPr>
        </p:nvSpPr>
        <p:spPr/>
        <p:txBody>
          <a:bodyPr>
            <a:normAutofit fontScale="90000"/>
          </a:bodyPr>
          <a:lstStyle/>
          <a:p>
            <a:r>
              <a:rPr lang="en-GB" dirty="0"/>
              <a:t>Estonian example </a:t>
            </a:r>
          </a:p>
        </p:txBody>
      </p:sp>
      <p:sp>
        <p:nvSpPr>
          <p:cNvPr id="4" name="Slide Number Placeholder 3">
            <a:extLst>
              <a:ext uri="{FF2B5EF4-FFF2-40B4-BE49-F238E27FC236}">
                <a16:creationId xmlns:a16="http://schemas.microsoft.com/office/drawing/2014/main" id="{6BFDDFE2-741E-5146-872E-BE68C5AB2F4D}"/>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363280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82E1-0614-D342-8261-4C3AF58D79AB}"/>
              </a:ext>
            </a:extLst>
          </p:cNvPr>
          <p:cNvSpPr>
            <a:spLocks noGrp="1"/>
          </p:cNvSpPr>
          <p:nvPr>
            <p:ph type="title"/>
          </p:nvPr>
        </p:nvSpPr>
        <p:spPr/>
        <p:txBody>
          <a:bodyPr>
            <a:normAutofit fontScale="90000"/>
          </a:bodyPr>
          <a:lstStyle/>
          <a:p>
            <a:r>
              <a:rPr lang="en-GB" dirty="0"/>
              <a:t>Discussion</a:t>
            </a:r>
          </a:p>
        </p:txBody>
      </p:sp>
      <p:sp>
        <p:nvSpPr>
          <p:cNvPr id="3" name="Content Placeholder 2">
            <a:extLst>
              <a:ext uri="{FF2B5EF4-FFF2-40B4-BE49-F238E27FC236}">
                <a16:creationId xmlns:a16="http://schemas.microsoft.com/office/drawing/2014/main" id="{4C66D626-3753-154D-A6C1-764AC9F66635}"/>
              </a:ext>
            </a:extLst>
          </p:cNvPr>
          <p:cNvSpPr>
            <a:spLocks noGrp="1"/>
          </p:cNvSpPr>
          <p:nvPr>
            <p:ph sz="quarter" idx="13"/>
          </p:nvPr>
        </p:nvSpPr>
        <p:spPr/>
        <p:txBody>
          <a:bodyPr/>
          <a:lstStyle/>
          <a:p>
            <a:pPr marL="245986" indent="-245986" defTabSz="487695">
              <a:buSzPct val="100000"/>
              <a:buChar char="•"/>
              <a:defRPr sz="2300">
                <a:latin typeface="Garamond"/>
                <a:ea typeface="Garamond"/>
                <a:cs typeface="Garamond"/>
                <a:sym typeface="Garamond"/>
              </a:defRPr>
            </a:pPr>
            <a:r>
              <a:rPr lang="en-US" dirty="0"/>
              <a:t>What are the challenges while using tools?</a:t>
            </a:r>
          </a:p>
          <a:p>
            <a:pPr marL="245986" indent="-245986" defTabSz="487695">
              <a:buSzPct val="100000"/>
              <a:buChar char="•"/>
              <a:defRPr sz="2300">
                <a:latin typeface="Garamond"/>
                <a:ea typeface="Garamond"/>
                <a:cs typeface="Garamond"/>
                <a:sym typeface="Garamond"/>
              </a:defRPr>
            </a:pPr>
            <a:r>
              <a:rPr lang="en-US" dirty="0"/>
              <a:t>Challenges to </a:t>
            </a:r>
            <a:r>
              <a:rPr lang="en-US" i="1" dirty="0"/>
              <a:t>choose</a:t>
            </a:r>
            <a:r>
              <a:rPr lang="en-US" dirty="0"/>
              <a:t> tools?</a:t>
            </a:r>
          </a:p>
          <a:p>
            <a:pPr marL="245986" indent="-245986" defTabSz="487695">
              <a:buSzPct val="100000"/>
              <a:buChar char="•"/>
              <a:defRPr sz="2300">
                <a:latin typeface="Garamond"/>
                <a:ea typeface="Garamond"/>
                <a:cs typeface="Garamond"/>
                <a:sym typeface="Garamond"/>
              </a:defRPr>
            </a:pPr>
            <a:r>
              <a:rPr lang="en-US" dirty="0"/>
              <a:t>Where are biggest problems?</a:t>
            </a:r>
          </a:p>
          <a:p>
            <a:pPr marL="652399" lvl="1" indent="-245986" defTabSz="487695">
              <a:buSzPct val="100000"/>
              <a:defRPr sz="2300">
                <a:latin typeface="Garamond"/>
                <a:ea typeface="Garamond"/>
                <a:cs typeface="Garamond"/>
                <a:sym typeface="Garamond"/>
              </a:defRPr>
            </a:pPr>
            <a:r>
              <a:rPr lang="en-US" dirty="0"/>
              <a:t>People?</a:t>
            </a:r>
          </a:p>
          <a:p>
            <a:pPr marL="652399" lvl="1" indent="-245986" defTabSz="487695">
              <a:buSzPct val="100000"/>
              <a:defRPr sz="2300">
                <a:latin typeface="Garamond"/>
                <a:ea typeface="Garamond"/>
                <a:cs typeface="Garamond"/>
                <a:sym typeface="Garamond"/>
              </a:defRPr>
            </a:pPr>
            <a:r>
              <a:rPr lang="en-US" dirty="0"/>
              <a:t>Skills?</a:t>
            </a:r>
          </a:p>
          <a:p>
            <a:pPr marL="652399" lvl="1" indent="-245986" defTabSz="487695">
              <a:buSzPct val="100000"/>
              <a:defRPr sz="2300">
                <a:latin typeface="Garamond"/>
                <a:ea typeface="Garamond"/>
                <a:cs typeface="Garamond"/>
                <a:sym typeface="Garamond"/>
              </a:defRPr>
            </a:pPr>
            <a:r>
              <a:rPr lang="en-US" dirty="0"/>
              <a:t>Money/resources? </a:t>
            </a:r>
            <a:r>
              <a:rPr lang="en-US" dirty="0">
                <a:sym typeface="Wingdings" pitchFamily="2" charset="2"/>
              </a:rPr>
              <a:t> the best tools are open source, </a:t>
            </a:r>
            <a:r>
              <a:rPr lang="en-US" b="1" dirty="0">
                <a:sym typeface="Wingdings" pitchFamily="2" charset="2"/>
              </a:rPr>
              <a:t>and </a:t>
            </a:r>
            <a:r>
              <a:rPr lang="en-US" dirty="0">
                <a:sym typeface="Wingdings" pitchFamily="2" charset="2"/>
              </a:rPr>
              <a:t>supported by community</a:t>
            </a:r>
            <a:endParaRPr lang="en-US" dirty="0"/>
          </a:p>
          <a:p>
            <a:pPr marL="652399" lvl="1" indent="-245986" defTabSz="487695">
              <a:buSzPct val="100000"/>
              <a:defRPr sz="2300">
                <a:latin typeface="Garamond"/>
                <a:ea typeface="Garamond"/>
                <a:cs typeface="Garamond"/>
                <a:sym typeface="Garamond"/>
              </a:defRPr>
            </a:pPr>
            <a:r>
              <a:rPr lang="en-US" dirty="0"/>
              <a:t>Information?</a:t>
            </a:r>
          </a:p>
          <a:p>
            <a:pPr marL="652399" lvl="1" indent="-245986" defTabSz="487695">
              <a:buSzPct val="100000"/>
              <a:defRPr sz="2300">
                <a:latin typeface="Garamond"/>
                <a:ea typeface="Garamond"/>
                <a:cs typeface="Garamond"/>
                <a:sym typeface="Garamond"/>
              </a:defRPr>
            </a:pPr>
            <a:r>
              <a:rPr lang="en-US" dirty="0"/>
              <a:t>Mandate?</a:t>
            </a:r>
          </a:p>
          <a:p>
            <a:pPr marL="245986" indent="-245986" defTabSz="487695">
              <a:buSzPct val="100000"/>
              <a:buChar char="•"/>
              <a:defRPr sz="2300">
                <a:latin typeface="Garamond"/>
                <a:ea typeface="Garamond"/>
                <a:cs typeface="Garamond"/>
                <a:sym typeface="Garamond"/>
              </a:defRPr>
            </a:pPr>
            <a:r>
              <a:rPr lang="en-US" dirty="0"/>
              <a:t>15 min discussion</a:t>
            </a:r>
          </a:p>
          <a:p>
            <a:endParaRPr lang="en-GB" dirty="0"/>
          </a:p>
        </p:txBody>
      </p:sp>
      <p:sp>
        <p:nvSpPr>
          <p:cNvPr id="5" name="Slide Number Placeholder 4">
            <a:extLst>
              <a:ext uri="{FF2B5EF4-FFF2-40B4-BE49-F238E27FC236}">
                <a16:creationId xmlns:a16="http://schemas.microsoft.com/office/drawing/2014/main" id="{2442D21C-280A-2848-973A-270A3554FC1A}"/>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87023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1681-6E06-DC4D-9D15-AD2251680BB8}"/>
              </a:ext>
            </a:extLst>
          </p:cNvPr>
          <p:cNvSpPr>
            <a:spLocks noGrp="1"/>
          </p:cNvSpPr>
          <p:nvPr>
            <p:ph type="ctrTitle"/>
          </p:nvPr>
        </p:nvSpPr>
        <p:spPr/>
        <p:txBody>
          <a:bodyPr/>
          <a:lstStyle/>
          <a:p>
            <a:r>
              <a:rPr lang="en-US" dirty="0"/>
              <a:t>Policies &amp; processes</a:t>
            </a:r>
          </a:p>
        </p:txBody>
      </p:sp>
      <p:sp>
        <p:nvSpPr>
          <p:cNvPr id="3" name="Subtitle 2">
            <a:extLst>
              <a:ext uri="{FF2B5EF4-FFF2-40B4-BE49-F238E27FC236}">
                <a16:creationId xmlns:a16="http://schemas.microsoft.com/office/drawing/2014/main" id="{6628E98B-C54C-714F-A5F1-5E3FC3164C84}"/>
              </a:ext>
            </a:extLst>
          </p:cNvPr>
          <p:cNvSpPr>
            <a:spLocks noGrp="1"/>
          </p:cNvSpPr>
          <p:nvPr>
            <p:ph type="subTitle" idx="1"/>
          </p:nvPr>
        </p:nvSpPr>
        <p:spPr/>
        <p:txBody>
          <a:bodyPr/>
          <a:lstStyle/>
          <a:p>
            <a:r>
              <a:rPr lang="en-US" dirty="0"/>
              <a:t>The rules and regulations of the CSIRT house</a:t>
            </a:r>
          </a:p>
          <a:p>
            <a:endParaRPr lang="en-US" dirty="0"/>
          </a:p>
        </p:txBody>
      </p:sp>
      <p:sp>
        <p:nvSpPr>
          <p:cNvPr id="6" name="Slide Number Placeholder 5">
            <a:extLst>
              <a:ext uri="{FF2B5EF4-FFF2-40B4-BE49-F238E27FC236}">
                <a16:creationId xmlns:a16="http://schemas.microsoft.com/office/drawing/2014/main" id="{E0E8C016-6795-9443-8C6E-F3C1A8277A74}"/>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06696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E225-C439-FE41-BBE0-54C21685F2B2}"/>
              </a:ext>
            </a:extLst>
          </p:cNvPr>
          <p:cNvSpPr>
            <a:spLocks noGrp="1"/>
          </p:cNvSpPr>
          <p:nvPr>
            <p:ph type="title"/>
          </p:nvPr>
        </p:nvSpPr>
        <p:spPr/>
        <p:txBody>
          <a:bodyPr>
            <a:normAutofit fontScale="90000"/>
          </a:bodyPr>
          <a:lstStyle/>
          <a:p>
            <a:r>
              <a:rPr lang="en-GB" dirty="0"/>
              <a:t>Escalation to Governance / Press function / Legal function : SIM3 P-1/2/3</a:t>
            </a:r>
          </a:p>
        </p:txBody>
      </p:sp>
      <p:sp>
        <p:nvSpPr>
          <p:cNvPr id="3" name="Content Placeholder 2">
            <a:extLst>
              <a:ext uri="{FF2B5EF4-FFF2-40B4-BE49-F238E27FC236}">
                <a16:creationId xmlns:a16="http://schemas.microsoft.com/office/drawing/2014/main" id="{0535BEA5-DFD3-664A-81A7-B21D30620467}"/>
              </a:ext>
            </a:extLst>
          </p:cNvPr>
          <p:cNvSpPr>
            <a:spLocks noGrp="1"/>
          </p:cNvSpPr>
          <p:nvPr>
            <p:ph sz="quarter" idx="13"/>
          </p:nvPr>
        </p:nvSpPr>
        <p:spPr>
          <a:xfrm>
            <a:off x="1219200" y="1315720"/>
            <a:ext cx="10485120" cy="4714240"/>
          </a:xfrm>
        </p:spPr>
        <p:txBody>
          <a:bodyPr>
            <a:normAutofit fontScale="85000" lnSpcReduction="20000"/>
          </a:bodyPr>
          <a:lstStyle/>
          <a:p>
            <a:pPr lvl="0"/>
            <a:r>
              <a:rPr lang="en-GB" dirty="0"/>
              <a:t>Escalation to highest governance levels (including highest political levels)</a:t>
            </a:r>
            <a:endParaRPr lang="en-IE" dirty="0"/>
          </a:p>
          <a:p>
            <a:pPr lvl="0"/>
            <a:r>
              <a:rPr lang="en-GB" dirty="0"/>
              <a:t>Escalation to press function &amp; talking with the press</a:t>
            </a:r>
            <a:endParaRPr lang="en-IE" dirty="0"/>
          </a:p>
          <a:p>
            <a:pPr lvl="0"/>
            <a:r>
              <a:rPr lang="en-GB" dirty="0"/>
              <a:t>Escalation in regard legal matters</a:t>
            </a:r>
          </a:p>
          <a:p>
            <a:pPr lvl="0"/>
            <a:endParaRPr lang="en-GB" dirty="0"/>
          </a:p>
          <a:p>
            <a:r>
              <a:rPr lang="en-GB" dirty="0"/>
              <a:t>Always need to know :     </a:t>
            </a:r>
            <a:r>
              <a:rPr lang="en-US" dirty="0"/>
              <a:t>WHO ?     HOW ?     WHEN ?</a:t>
            </a:r>
          </a:p>
          <a:p>
            <a:endParaRPr lang="en-US" dirty="0"/>
          </a:p>
          <a:p>
            <a:pPr marL="365771" indent="-365771">
              <a:buFont typeface="Arial" panose="020B0604020202020204" pitchFamily="34" charset="0"/>
              <a:buChar char="•"/>
            </a:pPr>
            <a:r>
              <a:rPr lang="en-US" dirty="0"/>
              <a:t>Escalation chain needs to be </a:t>
            </a:r>
            <a:r>
              <a:rPr lang="en-US" b="1" dirty="0"/>
              <a:t>short or it will fail</a:t>
            </a:r>
          </a:p>
          <a:p>
            <a:pPr marL="365771" indent="-365771">
              <a:buFont typeface="Arial" panose="020B0604020202020204" pitchFamily="34" charset="0"/>
              <a:buChar char="•"/>
            </a:pPr>
            <a:r>
              <a:rPr lang="en-US" dirty="0"/>
              <a:t>Does your escalation also work at 3 am, or on Sunday morning? It </a:t>
            </a:r>
            <a:r>
              <a:rPr lang="en-US" b="1" dirty="0"/>
              <a:t>must</a:t>
            </a:r>
            <a:r>
              <a:rPr lang="en-US" dirty="0"/>
              <a:t>. Also when some actor is on holiday.</a:t>
            </a:r>
          </a:p>
          <a:p>
            <a:pPr marL="365771" indent="-365771">
              <a:buFont typeface="Arial" panose="020B0604020202020204" pitchFamily="34" charset="0"/>
              <a:buChar char="•"/>
            </a:pPr>
            <a:r>
              <a:rPr lang="en-US" dirty="0"/>
              <a:t>To reach high political or corporate level make sure there is someone </a:t>
            </a:r>
            <a:r>
              <a:rPr lang="en-US" dirty="0" err="1"/>
              <a:t>inbetween</a:t>
            </a:r>
            <a:r>
              <a:rPr lang="en-US" dirty="0"/>
              <a:t> who can speak the “high level language”</a:t>
            </a:r>
          </a:p>
          <a:p>
            <a:pPr marL="365771" indent="-365771">
              <a:buFont typeface="Arial" panose="020B0604020202020204" pitchFamily="34" charset="0"/>
              <a:buChar char="•"/>
            </a:pPr>
            <a:r>
              <a:rPr lang="en-US" dirty="0"/>
              <a:t>Turn the press into your allies – not your enemies</a:t>
            </a:r>
          </a:p>
          <a:p>
            <a:pPr lvl="0"/>
            <a:endParaRPr lang="en-IE" dirty="0"/>
          </a:p>
          <a:p>
            <a:endParaRPr lang="en-GB" dirty="0"/>
          </a:p>
        </p:txBody>
      </p:sp>
      <p:sp>
        <p:nvSpPr>
          <p:cNvPr id="5" name="Slide Number Placeholder 4">
            <a:extLst>
              <a:ext uri="{FF2B5EF4-FFF2-40B4-BE49-F238E27FC236}">
                <a16:creationId xmlns:a16="http://schemas.microsoft.com/office/drawing/2014/main" id="{C6A849DC-F8AD-C44D-AD68-EBFA171C41F1}"/>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1772219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746C-2E82-6A4E-8B18-51FA8152A816}"/>
              </a:ext>
            </a:extLst>
          </p:cNvPr>
          <p:cNvSpPr>
            <a:spLocks noGrp="1"/>
          </p:cNvSpPr>
          <p:nvPr>
            <p:ph type="title"/>
          </p:nvPr>
        </p:nvSpPr>
        <p:spPr>
          <a:xfrm>
            <a:off x="1219200" y="259081"/>
            <a:ext cx="10647680" cy="681023"/>
          </a:xfrm>
        </p:spPr>
        <p:txBody>
          <a:bodyPr>
            <a:normAutofit fontScale="90000"/>
          </a:bodyPr>
          <a:lstStyle/>
          <a:p>
            <a:r>
              <a:rPr lang="en-GB" dirty="0"/>
              <a:t>Incident Prevention / Detection / Resolution / Specific Processes : SIM3 P-4/5/6/7</a:t>
            </a:r>
          </a:p>
        </p:txBody>
      </p:sp>
      <p:sp>
        <p:nvSpPr>
          <p:cNvPr id="3" name="Content Placeholder 2">
            <a:extLst>
              <a:ext uri="{FF2B5EF4-FFF2-40B4-BE49-F238E27FC236}">
                <a16:creationId xmlns:a16="http://schemas.microsoft.com/office/drawing/2014/main" id="{0614455E-E422-C646-A86F-7AD4F6678CD9}"/>
              </a:ext>
            </a:extLst>
          </p:cNvPr>
          <p:cNvSpPr>
            <a:spLocks noGrp="1"/>
          </p:cNvSpPr>
          <p:nvPr>
            <p:ph sz="quarter" idx="13"/>
          </p:nvPr>
        </p:nvSpPr>
        <p:spPr/>
        <p:txBody>
          <a:bodyPr/>
          <a:lstStyle/>
          <a:p>
            <a:r>
              <a:rPr lang="en-GB" dirty="0"/>
              <a:t>All the tools in T-8/9/10 need to be covered in the corresponding processes P-4/5/6 : when/how to use these tools, process steps, manual, etc. – ideally on an internal wiki or similar</a:t>
            </a:r>
          </a:p>
          <a:p>
            <a:endParaRPr lang="en-GB" dirty="0"/>
          </a:p>
          <a:p>
            <a:r>
              <a:rPr lang="en-GB" dirty="0"/>
              <a:t>These processes also need to clearly outline all the steps needed for preventing, detecting and resolving incidents. </a:t>
            </a:r>
          </a:p>
          <a:p>
            <a:endParaRPr lang="en-GB" dirty="0"/>
          </a:p>
          <a:p>
            <a:r>
              <a:rPr lang="en-GB" dirty="0"/>
              <a:t>Process descriptions should include essential communication patterns and escalations. Adding diagrams is recommended! E.g. use (E)BNF (Backus-Naur-Form) tools.</a:t>
            </a:r>
          </a:p>
          <a:p>
            <a:endParaRPr lang="en-GB" dirty="0"/>
          </a:p>
          <a:p>
            <a:endParaRPr lang="en-GB" dirty="0"/>
          </a:p>
          <a:p>
            <a:endParaRPr lang="en-GB" dirty="0"/>
          </a:p>
          <a:p>
            <a:endParaRPr lang="en-GB" dirty="0"/>
          </a:p>
          <a:p>
            <a:endParaRPr lang="en-GB" dirty="0"/>
          </a:p>
          <a:p>
            <a:endParaRPr lang="en-GB" dirty="0"/>
          </a:p>
        </p:txBody>
      </p:sp>
      <p:sp>
        <p:nvSpPr>
          <p:cNvPr id="5" name="Slide Number Placeholder 4">
            <a:extLst>
              <a:ext uri="{FF2B5EF4-FFF2-40B4-BE49-F238E27FC236}">
                <a16:creationId xmlns:a16="http://schemas.microsoft.com/office/drawing/2014/main" id="{9EF26ACB-4D67-2F4E-B192-24F334A870F3}"/>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27449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8972E9-0EC6-A6C9-68C8-87204551FB79}"/>
              </a:ext>
            </a:extLst>
          </p:cNvPr>
          <p:cNvPicPr>
            <a:picLocks noChangeAspect="1"/>
          </p:cNvPicPr>
          <p:nvPr/>
        </p:nvPicPr>
        <p:blipFill>
          <a:blip r:embed="rId3"/>
          <a:stretch>
            <a:fillRect/>
          </a:stretch>
        </p:blipFill>
        <p:spPr>
          <a:xfrm>
            <a:off x="-1" y="508"/>
            <a:ext cx="12199049" cy="6857492"/>
          </a:xfrm>
          <a:prstGeom prst="rect">
            <a:avLst/>
          </a:prstGeom>
        </p:spPr>
      </p:pic>
      <p:sp>
        <p:nvSpPr>
          <p:cNvPr id="2" name="Content Placeholder 1">
            <a:extLst>
              <a:ext uri="{FF2B5EF4-FFF2-40B4-BE49-F238E27FC236}">
                <a16:creationId xmlns:a16="http://schemas.microsoft.com/office/drawing/2014/main" id="{181BBD08-18EB-B741-999C-A03B5A5C0049}"/>
              </a:ext>
            </a:extLst>
          </p:cNvPr>
          <p:cNvSpPr>
            <a:spLocks noGrp="1"/>
          </p:cNvSpPr>
          <p:nvPr>
            <p:ph idx="4294967295"/>
          </p:nvPr>
        </p:nvSpPr>
        <p:spPr>
          <a:xfrm>
            <a:off x="469714" y="1315720"/>
            <a:ext cx="11246761" cy="4551680"/>
          </a:xfrm>
        </p:spPr>
        <p:txBody>
          <a:bodyPr>
            <a:normAutofit lnSpcReduction="10000"/>
          </a:bodyPr>
          <a:lstStyle/>
          <a:p>
            <a:r>
              <a:rPr lang="en-GB" sz="2133" dirty="0"/>
              <a:t>Split into groups of 4-6 :</a:t>
            </a:r>
          </a:p>
          <a:p>
            <a:endParaRPr lang="en-GB" sz="2133" dirty="0"/>
          </a:p>
          <a:p>
            <a:pPr lvl="1"/>
            <a:r>
              <a:rPr lang="en-GB" dirty="0"/>
              <a:t>One member make some notes for wrap-up</a:t>
            </a:r>
          </a:p>
          <a:p>
            <a:pPr lvl="1"/>
            <a:r>
              <a:rPr lang="en-GB" dirty="0"/>
              <a:t>Choose </a:t>
            </a:r>
            <a:r>
              <a:rPr lang="en-GB" b="1" dirty="0"/>
              <a:t>ONE (1)</a:t>
            </a:r>
            <a:r>
              <a:rPr lang="en-GB" dirty="0"/>
              <a:t> of the CSIRTs (or SOC, </a:t>
            </a:r>
            <a:r>
              <a:rPr lang="en-GB" dirty="0" err="1"/>
              <a:t>sec.team</a:t>
            </a:r>
            <a:r>
              <a:rPr lang="en-GB" dirty="0"/>
              <a:t>) in your group and </a:t>
            </a:r>
            <a:r>
              <a:rPr lang="en-GB" b="1" dirty="0"/>
              <a:t>discuss (= exercise purpose)</a:t>
            </a:r>
          </a:p>
          <a:p>
            <a:pPr lvl="2"/>
            <a:r>
              <a:rPr lang="en-GB" sz="1920" dirty="0"/>
              <a:t>Staffing &amp; training : </a:t>
            </a:r>
          </a:p>
          <a:p>
            <a:pPr lvl="3"/>
            <a:r>
              <a:rPr lang="en-GB" sz="1707" dirty="0"/>
              <a:t>What challenges do you face in meeting your requirements for staffing ? </a:t>
            </a:r>
          </a:p>
          <a:p>
            <a:pPr lvl="3"/>
            <a:r>
              <a:rPr lang="en-GB" sz="1707" dirty="0"/>
              <a:t>Do you have relevant role descriptions and did you write down the skills needed for those roles ?</a:t>
            </a:r>
          </a:p>
          <a:p>
            <a:pPr lvl="3"/>
            <a:r>
              <a:rPr lang="en-GB" sz="1707" dirty="0"/>
              <a:t>Can you arrange trainings for your staff, </a:t>
            </a:r>
            <a:r>
              <a:rPr lang="en-GB" sz="1707" dirty="0" err="1"/>
              <a:t>i.e</a:t>
            </a:r>
            <a:r>
              <a:rPr lang="en-GB" sz="1707" dirty="0"/>
              <a:t> do you have the budget ? </a:t>
            </a:r>
          </a:p>
          <a:p>
            <a:pPr lvl="2"/>
            <a:r>
              <a:rPr lang="en-GB" sz="1920" dirty="0"/>
              <a:t>Escalations :</a:t>
            </a:r>
          </a:p>
          <a:p>
            <a:pPr lvl="3"/>
            <a:r>
              <a:rPr lang="en-GB" sz="1707" dirty="0"/>
              <a:t>Can you effectively escalate (also outside business hours) to a) the highest governance levels, b) the press handlers, c) your corporate/organisational lawyer(s) ?</a:t>
            </a:r>
          </a:p>
          <a:p>
            <a:endParaRPr lang="en-GB" sz="1387" dirty="0"/>
          </a:p>
          <a:p>
            <a:r>
              <a:rPr lang="en-GB" sz="2133" dirty="0"/>
              <a:t>Plenary wrap-up (discuss </a:t>
            </a:r>
            <a:r>
              <a:rPr lang="en-GB" sz="2133" b="1" dirty="0"/>
              <a:t>only</a:t>
            </a:r>
            <a:r>
              <a:rPr lang="en-GB" sz="2133" dirty="0"/>
              <a:t> highlights of group discussions)</a:t>
            </a:r>
          </a:p>
        </p:txBody>
      </p:sp>
      <p:sp>
        <p:nvSpPr>
          <p:cNvPr id="4" name="Title 3">
            <a:extLst>
              <a:ext uri="{FF2B5EF4-FFF2-40B4-BE49-F238E27FC236}">
                <a16:creationId xmlns:a16="http://schemas.microsoft.com/office/drawing/2014/main" id="{752E0A95-E187-DE43-AA60-E1BAAEFF5BE7}"/>
              </a:ext>
            </a:extLst>
          </p:cNvPr>
          <p:cNvSpPr>
            <a:spLocks noGrp="1"/>
          </p:cNvSpPr>
          <p:nvPr>
            <p:ph type="title" idx="4294967295"/>
          </p:nvPr>
        </p:nvSpPr>
        <p:spPr>
          <a:xfrm>
            <a:off x="1414159" y="307131"/>
            <a:ext cx="8583281" cy="927310"/>
          </a:xfrm>
          <a:prstGeom prst="rect">
            <a:avLst/>
          </a:prstGeom>
        </p:spPr>
        <p:txBody>
          <a:bodyPr/>
          <a:lstStyle/>
          <a:p>
            <a:r>
              <a:rPr lang="en-GB" dirty="0"/>
              <a:t>Exercise (20 minutes)</a:t>
            </a:r>
          </a:p>
        </p:txBody>
      </p:sp>
      <p:sp>
        <p:nvSpPr>
          <p:cNvPr id="6" name="Slide Number Placeholder 5">
            <a:extLst>
              <a:ext uri="{FF2B5EF4-FFF2-40B4-BE49-F238E27FC236}">
                <a16:creationId xmlns:a16="http://schemas.microsoft.com/office/drawing/2014/main" id="{AB01A986-1011-9441-B933-37869D41F98B}"/>
              </a:ext>
            </a:extLst>
          </p:cNvPr>
          <p:cNvSpPr>
            <a:spLocks noGrp="1"/>
          </p:cNvSpPr>
          <p:nvPr>
            <p:ph type="sldNum" sz="quarter" idx="11"/>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1426649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738B-9FE3-3342-A457-F3DA92E1B702}"/>
              </a:ext>
            </a:extLst>
          </p:cNvPr>
          <p:cNvSpPr>
            <a:spLocks noGrp="1"/>
          </p:cNvSpPr>
          <p:nvPr>
            <p:ph type="title"/>
          </p:nvPr>
        </p:nvSpPr>
        <p:spPr/>
        <p:txBody>
          <a:bodyPr>
            <a:normAutofit fontScale="90000"/>
          </a:bodyPr>
          <a:lstStyle/>
          <a:p>
            <a:r>
              <a:rPr lang="en-US" dirty="0"/>
              <a:t>Use a graphical process tool for SIM3 P-4/5/6/7, together with plain text</a:t>
            </a:r>
          </a:p>
        </p:txBody>
      </p:sp>
      <p:pic>
        <p:nvPicPr>
          <p:cNvPr id="4" name="Picture 3">
            <a:extLst>
              <a:ext uri="{FF2B5EF4-FFF2-40B4-BE49-F238E27FC236}">
                <a16:creationId xmlns:a16="http://schemas.microsoft.com/office/drawing/2014/main" id="{2C857FBC-11C8-6741-A607-0683B8251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480" y="1234440"/>
            <a:ext cx="9638453" cy="4278700"/>
          </a:xfrm>
          <a:prstGeom prst="rect">
            <a:avLst/>
          </a:prstGeom>
        </p:spPr>
      </p:pic>
      <p:sp>
        <p:nvSpPr>
          <p:cNvPr id="6" name="TextBox 5">
            <a:extLst>
              <a:ext uri="{FF2B5EF4-FFF2-40B4-BE49-F238E27FC236}">
                <a16:creationId xmlns:a16="http://schemas.microsoft.com/office/drawing/2014/main" id="{3838EC7A-F347-0E45-A308-F15CF5A0A402}"/>
              </a:ext>
            </a:extLst>
          </p:cNvPr>
          <p:cNvSpPr txBox="1"/>
          <p:nvPr/>
        </p:nvSpPr>
        <p:spPr>
          <a:xfrm>
            <a:off x="7233920" y="4810760"/>
            <a:ext cx="650240" cy="223587"/>
          </a:xfrm>
          <a:prstGeom prst="rect">
            <a:avLst/>
          </a:prstGeom>
          <a:solidFill>
            <a:schemeClr val="bg1"/>
          </a:solidFill>
        </p:spPr>
        <p:txBody>
          <a:bodyPr wrap="square" rtlCol="0">
            <a:spAutoFit/>
          </a:bodyPr>
          <a:lstStyle/>
          <a:p>
            <a:r>
              <a:rPr lang="en-US" sz="853" dirty="0"/>
              <a:t>CERT xxx</a:t>
            </a:r>
          </a:p>
        </p:txBody>
      </p:sp>
      <p:sp>
        <p:nvSpPr>
          <p:cNvPr id="3" name="TextBox 2">
            <a:extLst>
              <a:ext uri="{FF2B5EF4-FFF2-40B4-BE49-F238E27FC236}">
                <a16:creationId xmlns:a16="http://schemas.microsoft.com/office/drawing/2014/main" id="{827403AA-5843-654B-BA9F-D1FF483766DB}"/>
              </a:ext>
            </a:extLst>
          </p:cNvPr>
          <p:cNvSpPr txBox="1"/>
          <p:nvPr/>
        </p:nvSpPr>
        <p:spPr>
          <a:xfrm>
            <a:off x="2404533" y="5854340"/>
            <a:ext cx="7151894" cy="387798"/>
          </a:xfrm>
          <a:prstGeom prst="rect">
            <a:avLst/>
          </a:prstGeom>
          <a:noFill/>
        </p:spPr>
        <p:txBody>
          <a:bodyPr wrap="none" rtlCol="0">
            <a:spAutoFit/>
          </a:bodyPr>
          <a:lstStyle/>
          <a:p>
            <a:r>
              <a:rPr lang="en-GB" sz="1920" dirty="0"/>
              <a:t>Note: this is (E)BNF notation. There are free software tools for this.</a:t>
            </a:r>
          </a:p>
        </p:txBody>
      </p:sp>
      <p:sp>
        <p:nvSpPr>
          <p:cNvPr id="7" name="Slide Number Placeholder 6">
            <a:extLst>
              <a:ext uri="{FF2B5EF4-FFF2-40B4-BE49-F238E27FC236}">
                <a16:creationId xmlns:a16="http://schemas.microsoft.com/office/drawing/2014/main" id="{6A1F0330-A39D-044B-8FC9-2386B19E8AAB}"/>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3805258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086E-7B90-694F-9096-C82CFA351717}"/>
              </a:ext>
            </a:extLst>
          </p:cNvPr>
          <p:cNvSpPr>
            <a:spLocks noGrp="1"/>
          </p:cNvSpPr>
          <p:nvPr>
            <p:ph type="title"/>
          </p:nvPr>
        </p:nvSpPr>
        <p:spPr/>
        <p:txBody>
          <a:bodyPr>
            <a:normAutofit fontScale="90000"/>
          </a:bodyPr>
          <a:lstStyle/>
          <a:p>
            <a:r>
              <a:rPr lang="en-GB" dirty="0"/>
              <a:t>Incident Prevention : SIM3 P-4</a:t>
            </a:r>
          </a:p>
        </p:txBody>
      </p:sp>
      <p:sp>
        <p:nvSpPr>
          <p:cNvPr id="3" name="Content Placeholder 2">
            <a:extLst>
              <a:ext uri="{FF2B5EF4-FFF2-40B4-BE49-F238E27FC236}">
                <a16:creationId xmlns:a16="http://schemas.microsoft.com/office/drawing/2014/main" id="{CB31D6F2-CE02-9340-BFC6-BBE2FEEA8CCC}"/>
              </a:ext>
            </a:extLst>
          </p:cNvPr>
          <p:cNvSpPr>
            <a:spLocks noGrp="1"/>
          </p:cNvSpPr>
          <p:nvPr>
            <p:ph sz="quarter" idx="13"/>
          </p:nvPr>
        </p:nvSpPr>
        <p:spPr/>
        <p:txBody>
          <a:bodyPr/>
          <a:lstStyle/>
          <a:p>
            <a:r>
              <a:rPr lang="en-GB" dirty="0"/>
              <a:t>Coordinating teams like national or sectorial ones often think they don’t do incident prevention</a:t>
            </a:r>
          </a:p>
          <a:p>
            <a:endParaRPr lang="en-GB" dirty="0"/>
          </a:p>
          <a:p>
            <a:r>
              <a:rPr lang="en-GB" dirty="0"/>
              <a:t>Usually this is not true: many teams do e.g. </a:t>
            </a:r>
            <a:r>
              <a:rPr lang="en-GB" dirty="0" err="1"/>
              <a:t>portscans</a:t>
            </a:r>
            <a:r>
              <a:rPr lang="en-GB" dirty="0"/>
              <a:t> or other vulnerability scans and then warn their constituents – that is incident prevention</a:t>
            </a:r>
          </a:p>
          <a:p>
            <a:endParaRPr lang="en-GB" dirty="0"/>
          </a:p>
          <a:p>
            <a:r>
              <a:rPr lang="en-GB" dirty="0"/>
              <a:t>Or they send out threat advice – again incident prevention</a:t>
            </a:r>
          </a:p>
        </p:txBody>
      </p:sp>
      <p:sp>
        <p:nvSpPr>
          <p:cNvPr id="5" name="Slide Number Placeholder 4">
            <a:extLst>
              <a:ext uri="{FF2B5EF4-FFF2-40B4-BE49-F238E27FC236}">
                <a16:creationId xmlns:a16="http://schemas.microsoft.com/office/drawing/2014/main" id="{9CA1D183-7DEF-3B44-8A4B-B57DEC3C3BB6}"/>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3981486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01E3-DD0E-B94C-8A17-640915D205AA}"/>
              </a:ext>
            </a:extLst>
          </p:cNvPr>
          <p:cNvSpPr>
            <a:spLocks noGrp="1"/>
          </p:cNvSpPr>
          <p:nvPr>
            <p:ph type="title"/>
          </p:nvPr>
        </p:nvSpPr>
        <p:spPr/>
        <p:txBody>
          <a:bodyPr>
            <a:normAutofit fontScale="90000"/>
          </a:bodyPr>
          <a:lstStyle/>
          <a:p>
            <a:r>
              <a:rPr lang="en-US" dirty="0"/>
              <a:t>IM workflow in general for </a:t>
            </a:r>
            <a:r>
              <a:rPr lang="en-US" dirty="0" err="1"/>
              <a:t>ncident</a:t>
            </a:r>
            <a:r>
              <a:rPr lang="en-US" dirty="0"/>
              <a:t> detection and resolution</a:t>
            </a:r>
          </a:p>
        </p:txBody>
      </p:sp>
      <p:pic>
        <p:nvPicPr>
          <p:cNvPr id="4" name="Picture 3">
            <a:extLst>
              <a:ext uri="{FF2B5EF4-FFF2-40B4-BE49-F238E27FC236}">
                <a16:creationId xmlns:a16="http://schemas.microsoft.com/office/drawing/2014/main" id="{0863FA0C-5055-744A-897F-C6BAB1434F0B}"/>
              </a:ext>
            </a:extLst>
          </p:cNvPr>
          <p:cNvPicPr/>
          <p:nvPr/>
        </p:nvPicPr>
        <p:blipFill>
          <a:blip r:embed="rId2" cstate="print"/>
          <a:stretch>
            <a:fillRect/>
          </a:stretch>
        </p:blipFill>
        <p:spPr>
          <a:xfrm>
            <a:off x="2357120" y="1578525"/>
            <a:ext cx="7819136" cy="4613995"/>
          </a:xfrm>
          <a:prstGeom prst="rect">
            <a:avLst/>
          </a:prstGeom>
          <a:ln>
            <a:noFill/>
          </a:ln>
        </p:spPr>
      </p:pic>
      <p:sp>
        <p:nvSpPr>
          <p:cNvPr id="5" name="Slide Number Placeholder 4">
            <a:extLst>
              <a:ext uri="{FF2B5EF4-FFF2-40B4-BE49-F238E27FC236}">
                <a16:creationId xmlns:a16="http://schemas.microsoft.com/office/drawing/2014/main" id="{AEAA96B5-732B-F842-869F-88BC9C148854}"/>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596479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ontent Placeholder 2"/>
          <p:cNvSpPr txBox="1">
            <a:spLocks noGrp="1"/>
          </p:cNvSpPr>
          <p:nvPr>
            <p:ph type="body" sz="quarter" idx="4294967295"/>
          </p:nvPr>
        </p:nvSpPr>
        <p:spPr>
          <a:xfrm>
            <a:off x="1544320" y="1397000"/>
            <a:ext cx="3657600" cy="4523729"/>
          </a:xfrm>
          <a:prstGeom prst="rect">
            <a:avLst/>
          </a:prstGeom>
        </p:spPr>
        <p:txBody>
          <a:bodyPr/>
          <a:lstStyle/>
          <a:p>
            <a:pPr marL="362113" indent="-362113" defTabSz="965636">
              <a:defRPr sz="2574"/>
            </a:pPr>
            <a:r>
              <a:rPr lang="nl-NL" sz="2133" dirty="0" err="1"/>
              <a:t>Closing</a:t>
            </a:r>
            <a:r>
              <a:rPr lang="nl-NL" sz="2133" dirty="0"/>
              <a:t> incident</a:t>
            </a:r>
          </a:p>
          <a:p>
            <a:pPr marL="362113" indent="-362113" defTabSz="965636">
              <a:defRPr sz="2574"/>
            </a:pPr>
            <a:r>
              <a:rPr sz="2133" dirty="0"/>
              <a:t>Data analysis</a:t>
            </a:r>
            <a:endParaRPr lang="nl-NL" sz="2133" dirty="0"/>
          </a:p>
          <a:p>
            <a:pPr marL="362113" indent="-362113" defTabSz="965636">
              <a:defRPr sz="2574"/>
            </a:pPr>
            <a:r>
              <a:rPr lang="en-US" sz="2133" dirty="0"/>
              <a:t>Eradication &amp; Recovery</a:t>
            </a:r>
            <a:endParaRPr sz="2133" dirty="0"/>
          </a:p>
          <a:p>
            <a:pPr marL="362113" indent="-362113" defTabSz="965636">
              <a:defRPr sz="2574"/>
            </a:pPr>
            <a:r>
              <a:rPr sz="2133" dirty="0"/>
              <a:t>Improvement proposal</a:t>
            </a:r>
            <a:r>
              <a:rPr lang="nl-NL" sz="2133" dirty="0"/>
              <a:t>s</a:t>
            </a:r>
            <a:endParaRPr sz="2133" dirty="0"/>
          </a:p>
          <a:p>
            <a:pPr marL="362113" indent="-362113" defTabSz="965636">
              <a:defRPr sz="2574"/>
            </a:pPr>
            <a:r>
              <a:rPr sz="2133" dirty="0"/>
              <a:t>Incident archiving</a:t>
            </a:r>
          </a:p>
          <a:p>
            <a:pPr marL="362113" indent="-362113" defTabSz="965636">
              <a:defRPr sz="2574"/>
            </a:pPr>
            <a:r>
              <a:rPr lang="en-US" sz="2133" dirty="0"/>
              <a:t>Final classification</a:t>
            </a:r>
          </a:p>
          <a:p>
            <a:pPr marL="362113" indent="-362113" defTabSz="965636">
              <a:defRPr sz="2574"/>
            </a:pPr>
            <a:r>
              <a:rPr sz="2133" dirty="0"/>
              <a:t>Incident report</a:t>
            </a:r>
            <a:endParaRPr lang="nl-NL" sz="2133" dirty="0"/>
          </a:p>
          <a:p>
            <a:pPr marL="362113" indent="-362113" defTabSz="965636">
              <a:defRPr sz="2574"/>
            </a:pPr>
            <a:r>
              <a:rPr lang="en-US" sz="2133" dirty="0"/>
              <a:t>Triage</a:t>
            </a:r>
          </a:p>
          <a:p>
            <a:pPr marL="362113" indent="-362113" defTabSz="965636">
              <a:defRPr sz="2574"/>
            </a:pPr>
            <a:r>
              <a:rPr lang="en-US" sz="2133" dirty="0"/>
              <a:t>Preparation</a:t>
            </a:r>
          </a:p>
          <a:p>
            <a:pPr marL="362113" indent="-362113" defTabSz="965636">
              <a:defRPr sz="2574"/>
            </a:pPr>
            <a:endParaRPr sz="2133" dirty="0"/>
          </a:p>
        </p:txBody>
      </p:sp>
      <p:sp>
        <p:nvSpPr>
          <p:cNvPr id="470" name="Content Placeholder 2"/>
          <p:cNvSpPr txBox="1"/>
          <p:nvPr/>
        </p:nvSpPr>
        <p:spPr>
          <a:xfrm>
            <a:off x="5770880" y="1397000"/>
            <a:ext cx="3133417" cy="4523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rIns="48767">
            <a:normAutofit/>
          </a:bodyPr>
          <a:lstStyle/>
          <a:p>
            <a:pPr>
              <a:spcBef>
                <a:spcPts val="747"/>
              </a:spcBef>
              <a:buSzPct val="100000"/>
              <a:defRPr sz="2600"/>
            </a:pPr>
            <a:r>
              <a:rPr sz="2133" dirty="0"/>
              <a:t>Action </a:t>
            </a:r>
            <a:r>
              <a:rPr lang="nl-NL" sz="2133" dirty="0" err="1"/>
              <a:t>performed</a:t>
            </a:r>
            <a:endParaRPr sz="2133" dirty="0"/>
          </a:p>
          <a:p>
            <a:pPr>
              <a:spcBef>
                <a:spcPts val="747"/>
              </a:spcBef>
              <a:buSzPct val="100000"/>
              <a:defRPr sz="2600"/>
            </a:pPr>
            <a:r>
              <a:rPr sz="2133" dirty="0"/>
              <a:t>Resolution  Research</a:t>
            </a:r>
          </a:p>
          <a:p>
            <a:pPr>
              <a:spcBef>
                <a:spcPts val="747"/>
              </a:spcBef>
              <a:buSzPct val="100000"/>
              <a:defRPr sz="2600"/>
            </a:pPr>
            <a:r>
              <a:rPr sz="2133" dirty="0"/>
              <a:t>Registration</a:t>
            </a:r>
          </a:p>
          <a:p>
            <a:pPr>
              <a:spcBef>
                <a:spcPts val="747"/>
              </a:spcBef>
              <a:buSzPct val="100000"/>
              <a:defRPr sz="2600"/>
            </a:pPr>
            <a:r>
              <a:rPr sz="2133" dirty="0"/>
              <a:t>Post analysis</a:t>
            </a:r>
          </a:p>
          <a:p>
            <a:pPr>
              <a:spcBef>
                <a:spcPts val="747"/>
              </a:spcBef>
              <a:buSzPct val="100000"/>
              <a:defRPr sz="2600"/>
            </a:pPr>
            <a:r>
              <a:rPr lang="nl-NL" sz="2133" dirty="0" err="1"/>
              <a:t>Final</a:t>
            </a:r>
            <a:r>
              <a:rPr lang="nl-NL" sz="2133" dirty="0"/>
              <a:t> information</a:t>
            </a:r>
          </a:p>
          <a:p>
            <a:pPr>
              <a:spcBef>
                <a:spcPts val="747"/>
              </a:spcBef>
              <a:buSzPct val="100000"/>
              <a:defRPr sz="2600"/>
            </a:pPr>
            <a:r>
              <a:rPr sz="2133" dirty="0"/>
              <a:t>Incident resolving</a:t>
            </a:r>
          </a:p>
          <a:p>
            <a:pPr>
              <a:spcBef>
                <a:spcPts val="747"/>
              </a:spcBef>
              <a:buSzPct val="100000"/>
              <a:defRPr sz="2600"/>
            </a:pPr>
            <a:r>
              <a:rPr lang="en-US" sz="2133" dirty="0"/>
              <a:t>Action proposed</a:t>
            </a:r>
          </a:p>
          <a:p>
            <a:pPr>
              <a:spcBef>
                <a:spcPts val="747"/>
              </a:spcBef>
              <a:buSzPct val="100000"/>
              <a:defRPr sz="2600"/>
            </a:pPr>
            <a:r>
              <a:rPr lang="en-US" sz="2133" dirty="0"/>
              <a:t>Post analysis</a:t>
            </a:r>
          </a:p>
          <a:p>
            <a:pPr>
              <a:spcBef>
                <a:spcPts val="747"/>
              </a:spcBef>
              <a:buSzPct val="100000"/>
              <a:defRPr sz="2600"/>
            </a:pPr>
            <a:endParaRPr sz="2773" dirty="0"/>
          </a:p>
        </p:txBody>
      </p:sp>
      <p:sp>
        <p:nvSpPr>
          <p:cNvPr id="10" name="Title 1">
            <a:extLst>
              <a:ext uri="{FF2B5EF4-FFF2-40B4-BE49-F238E27FC236}">
                <a16:creationId xmlns:a16="http://schemas.microsoft.com/office/drawing/2014/main" id="{92D30B73-5970-A846-BB30-38FDB22D2D2C}"/>
              </a:ext>
            </a:extLst>
          </p:cNvPr>
          <p:cNvSpPr>
            <a:spLocks noGrp="1"/>
          </p:cNvSpPr>
          <p:nvPr>
            <p:ph type="title" idx="4294967295"/>
          </p:nvPr>
        </p:nvSpPr>
        <p:spPr>
          <a:xfrm>
            <a:off x="1544320" y="259081"/>
            <a:ext cx="10160000" cy="681023"/>
          </a:xfrm>
          <a:prstGeom prst="rect">
            <a:avLst/>
          </a:prstGeom>
        </p:spPr>
        <p:txBody>
          <a:bodyPr>
            <a:normAutofit fontScale="90000"/>
          </a:bodyPr>
          <a:lstStyle/>
          <a:p>
            <a:r>
              <a:rPr lang="en-GB" dirty="0"/>
              <a:t>Exercise for SIM3 P-5/6</a:t>
            </a:r>
          </a:p>
        </p:txBody>
      </p:sp>
      <p:sp>
        <p:nvSpPr>
          <p:cNvPr id="3" name="Slide Number Placeholder 2">
            <a:extLst>
              <a:ext uri="{FF2B5EF4-FFF2-40B4-BE49-F238E27FC236}">
                <a16:creationId xmlns:a16="http://schemas.microsoft.com/office/drawing/2014/main" id="{1C004607-9D31-E345-AFEA-E7CFC439B5B0}"/>
              </a:ext>
            </a:extLst>
          </p:cNvPr>
          <p:cNvSpPr>
            <a:spLocks noGrp="1"/>
          </p:cNvSpPr>
          <p:nvPr>
            <p:ph type="sldNum" sz="quarter" idx="11"/>
          </p:nvPr>
        </p:nvSpPr>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4030539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itle 1"/>
          <p:cNvSpPr txBox="1"/>
          <p:nvPr/>
        </p:nvSpPr>
        <p:spPr>
          <a:xfrm>
            <a:off x="1544320" y="340360"/>
            <a:ext cx="8126413" cy="486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rIns="48767">
            <a:spAutoFit/>
          </a:bodyPr>
          <a:lstStyle>
            <a:lvl1pPr algn="ctr">
              <a:defRPr sz="4400"/>
            </a:lvl1pPr>
          </a:lstStyle>
          <a:p>
            <a:pPr algn="l"/>
            <a:r>
              <a:rPr sz="2560" dirty="0"/>
              <a:t>Incident management </a:t>
            </a:r>
            <a:r>
              <a:rPr sz="2560" dirty="0" err="1"/>
              <a:t>proce</a:t>
            </a:r>
            <a:r>
              <a:rPr lang="nl-NL" sz="2560" dirty="0"/>
              <a:t>ss (i) – </a:t>
            </a:r>
            <a:r>
              <a:rPr lang="nl-NL" sz="2560" dirty="0" err="1"/>
              <a:t>detection</a:t>
            </a:r>
            <a:r>
              <a:rPr lang="nl-NL" sz="2560" dirty="0"/>
              <a:t> : SIM3 P-5</a:t>
            </a:r>
          </a:p>
        </p:txBody>
      </p:sp>
      <p:grpSp>
        <p:nvGrpSpPr>
          <p:cNvPr id="612" name="Rounded Rectangle 1"/>
          <p:cNvGrpSpPr/>
          <p:nvPr/>
        </p:nvGrpSpPr>
        <p:grpSpPr>
          <a:xfrm>
            <a:off x="325121" y="2860039"/>
            <a:ext cx="1300481" cy="1280352"/>
            <a:chOff x="0" y="0"/>
            <a:chExt cx="1219200" cy="1200329"/>
          </a:xfrm>
        </p:grpSpPr>
        <p:sp>
          <p:nvSpPr>
            <p:cNvPr id="610" name="Rounded Rectangle"/>
            <p:cNvSpPr/>
            <p:nvPr/>
          </p:nvSpPr>
          <p:spPr>
            <a:xfrm>
              <a:off x="0" y="0"/>
              <a:ext cx="1219200" cy="1200329"/>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11" name="Something happens"/>
            <p:cNvSpPr txBox="1"/>
            <p:nvPr/>
          </p:nvSpPr>
          <p:spPr>
            <a:xfrm>
              <a:off x="117014" y="184578"/>
              <a:ext cx="985172" cy="8311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Something happens</a:t>
              </a:r>
            </a:p>
          </p:txBody>
        </p:sp>
      </p:grpSp>
      <p:sp>
        <p:nvSpPr>
          <p:cNvPr id="613" name="TextBox 2"/>
          <p:cNvSpPr txBox="1"/>
          <p:nvPr/>
        </p:nvSpPr>
        <p:spPr>
          <a:xfrm>
            <a:off x="2357120" y="2534920"/>
            <a:ext cx="2044532" cy="1931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rIns="48767">
            <a:spAutoFit/>
          </a:bodyPr>
          <a:lstStyle/>
          <a:p>
            <a:pPr>
              <a:defRPr sz="1200"/>
            </a:pPr>
            <a:r>
              <a:rPr lang="nl-NL" sz="1707" dirty="0"/>
              <a:t>R</a:t>
            </a:r>
            <a:r>
              <a:rPr sz="1707" dirty="0" err="1"/>
              <a:t>eport</a:t>
            </a:r>
            <a:endParaRPr sz="1707" dirty="0"/>
          </a:p>
          <a:p>
            <a:pPr>
              <a:defRPr sz="1200"/>
            </a:pPr>
            <a:r>
              <a:rPr lang="nl-NL" sz="1707" dirty="0"/>
              <a:t>Input </a:t>
            </a:r>
            <a:r>
              <a:rPr lang="nl-NL" sz="1707" dirty="0" err="1"/>
              <a:t>from</a:t>
            </a:r>
            <a:r>
              <a:rPr lang="nl-NL" sz="1707" dirty="0"/>
              <a:t> SOC</a:t>
            </a:r>
          </a:p>
          <a:p>
            <a:pPr>
              <a:defRPr sz="1200"/>
            </a:pPr>
            <a:r>
              <a:rPr sz="1707" dirty="0"/>
              <a:t>Oral information</a:t>
            </a:r>
          </a:p>
          <a:p>
            <a:pPr>
              <a:defRPr sz="1200"/>
            </a:pPr>
            <a:r>
              <a:rPr sz="1707" dirty="0"/>
              <a:t>Media (social, mass)</a:t>
            </a:r>
          </a:p>
          <a:p>
            <a:pPr>
              <a:defRPr sz="1200"/>
            </a:pPr>
            <a:r>
              <a:rPr sz="1707" dirty="0"/>
              <a:t>Sensors</a:t>
            </a:r>
          </a:p>
          <a:p>
            <a:pPr>
              <a:defRPr sz="1200"/>
            </a:pPr>
            <a:r>
              <a:rPr sz="1707" dirty="0"/>
              <a:t>Monitoring</a:t>
            </a:r>
          </a:p>
          <a:p>
            <a:pPr>
              <a:defRPr sz="1200"/>
            </a:pPr>
            <a:r>
              <a:rPr sz="1707" dirty="0"/>
              <a:t>Honeypot</a:t>
            </a:r>
          </a:p>
        </p:txBody>
      </p:sp>
      <p:sp>
        <p:nvSpPr>
          <p:cNvPr id="614" name="Notched Right Arrow 11"/>
          <p:cNvSpPr/>
          <p:nvPr/>
        </p:nvSpPr>
        <p:spPr>
          <a:xfrm>
            <a:off x="1788160" y="3337653"/>
            <a:ext cx="487681"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15" name="Notched Right Arrow 12"/>
          <p:cNvSpPr/>
          <p:nvPr/>
        </p:nvSpPr>
        <p:spPr>
          <a:xfrm>
            <a:off x="4307841" y="3346884"/>
            <a:ext cx="487681"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pic>
        <p:nvPicPr>
          <p:cNvPr id="617" name="Picture 20" descr="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857" y="5737401"/>
            <a:ext cx="937650" cy="872985"/>
          </a:xfrm>
          <a:prstGeom prst="rect">
            <a:avLst/>
          </a:prstGeom>
          <a:ln w="12700">
            <a:miter lim="400000"/>
          </a:ln>
        </p:spPr>
      </p:pic>
      <p:sp>
        <p:nvSpPr>
          <p:cNvPr id="4" name="Slide Number Placeholder 3">
            <a:extLst>
              <a:ext uri="{FF2B5EF4-FFF2-40B4-BE49-F238E27FC236}">
                <a16:creationId xmlns:a16="http://schemas.microsoft.com/office/drawing/2014/main" id="{D3F70F12-54DA-434A-A5D1-3EACC32BE5EA}"/>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2514274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7" name="Oval 3"/>
          <p:cNvGrpSpPr/>
          <p:nvPr/>
        </p:nvGrpSpPr>
        <p:grpSpPr>
          <a:xfrm>
            <a:off x="4985909" y="2912252"/>
            <a:ext cx="1224987" cy="1228139"/>
            <a:chOff x="0" y="0"/>
            <a:chExt cx="1148423" cy="1151379"/>
          </a:xfrm>
        </p:grpSpPr>
        <p:sp>
          <p:nvSpPr>
            <p:cNvPr id="625" name="Oval"/>
            <p:cNvSpPr/>
            <p:nvPr/>
          </p:nvSpPr>
          <p:spPr>
            <a:xfrm>
              <a:off x="0" y="0"/>
              <a:ext cx="1148424" cy="1151380"/>
            </a:xfrm>
            <a:prstGeom prst="ellipse">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26" name="Triage"/>
            <p:cNvSpPr txBox="1"/>
            <p:nvPr/>
          </p:nvSpPr>
          <p:spPr>
            <a:xfrm>
              <a:off x="231072" y="239178"/>
              <a:ext cx="686280" cy="6730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noAutofit/>
            </a:bodyPr>
            <a:lstStyle>
              <a:lvl1pPr algn="ctr">
                <a:defRPr>
                  <a:solidFill>
                    <a:srgbClr val="FFFFFF"/>
                  </a:solidFill>
                </a:defRPr>
              </a:lvl1pPr>
            </a:lstStyle>
            <a:p>
              <a:r>
                <a:rPr sz="1707" dirty="0"/>
                <a:t>Triage</a:t>
              </a:r>
              <a:endParaRPr sz="1920" dirty="0"/>
            </a:p>
          </p:txBody>
        </p:sp>
      </p:grpSp>
      <p:grpSp>
        <p:nvGrpSpPr>
          <p:cNvPr id="630" name="Oval 6"/>
          <p:cNvGrpSpPr/>
          <p:nvPr/>
        </p:nvGrpSpPr>
        <p:grpSpPr>
          <a:xfrm>
            <a:off x="7056512" y="2868608"/>
            <a:ext cx="1224988" cy="1228140"/>
            <a:chOff x="0" y="0"/>
            <a:chExt cx="1148424" cy="1151380"/>
          </a:xfrm>
        </p:grpSpPr>
        <p:sp>
          <p:nvSpPr>
            <p:cNvPr id="628" name="Oval"/>
            <p:cNvSpPr/>
            <p:nvPr/>
          </p:nvSpPr>
          <p:spPr>
            <a:xfrm>
              <a:off x="0" y="0"/>
              <a:ext cx="1148424" cy="1151380"/>
            </a:xfrm>
            <a:prstGeom prst="ellipse">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29" name="Decision"/>
            <p:cNvSpPr txBox="1"/>
            <p:nvPr/>
          </p:nvSpPr>
          <p:spPr>
            <a:xfrm>
              <a:off x="153878" y="327337"/>
              <a:ext cx="845349" cy="4967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noAutofit/>
            </a:bodyPr>
            <a:lstStyle>
              <a:lvl1pPr algn="ctr">
                <a:defRPr sz="1300">
                  <a:solidFill>
                    <a:srgbClr val="FFFFFF"/>
                  </a:solidFill>
                </a:defRPr>
              </a:lvl1pPr>
            </a:lstStyle>
            <a:p>
              <a:r>
                <a:rPr sz="1707" dirty="0"/>
                <a:t>Decision</a:t>
              </a:r>
              <a:endParaRPr sz="1387" dirty="0"/>
            </a:p>
          </p:txBody>
        </p:sp>
      </p:grpSp>
      <p:grpSp>
        <p:nvGrpSpPr>
          <p:cNvPr id="633" name="Rounded Rectangle 7"/>
          <p:cNvGrpSpPr/>
          <p:nvPr/>
        </p:nvGrpSpPr>
        <p:grpSpPr>
          <a:xfrm>
            <a:off x="9548813" y="2816396"/>
            <a:ext cx="975360" cy="406401"/>
            <a:chOff x="0" y="0"/>
            <a:chExt cx="914400" cy="381000"/>
          </a:xfrm>
        </p:grpSpPr>
        <p:sp>
          <p:nvSpPr>
            <p:cNvPr id="631" name="Rounded Rectangle"/>
            <p:cNvSpPr/>
            <p:nvPr/>
          </p:nvSpPr>
          <p:spPr>
            <a:xfrm>
              <a:off x="0" y="0"/>
              <a:ext cx="914400" cy="381000"/>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32" name="YES"/>
            <p:cNvSpPr txBox="1"/>
            <p:nvPr/>
          </p:nvSpPr>
          <p:spPr>
            <a:xfrm>
              <a:off x="77019" y="21195"/>
              <a:ext cx="760362" cy="3386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YES</a:t>
              </a:r>
            </a:p>
          </p:txBody>
        </p:sp>
      </p:grpSp>
      <p:grpSp>
        <p:nvGrpSpPr>
          <p:cNvPr id="636" name="Rounded Rectangle 8"/>
          <p:cNvGrpSpPr/>
          <p:nvPr/>
        </p:nvGrpSpPr>
        <p:grpSpPr>
          <a:xfrm>
            <a:off x="9537731" y="3702160"/>
            <a:ext cx="975361" cy="406401"/>
            <a:chOff x="0" y="0"/>
            <a:chExt cx="914400" cy="381000"/>
          </a:xfrm>
        </p:grpSpPr>
        <p:sp>
          <p:nvSpPr>
            <p:cNvPr id="634" name="Rounded Rectangle"/>
            <p:cNvSpPr/>
            <p:nvPr/>
          </p:nvSpPr>
          <p:spPr>
            <a:xfrm>
              <a:off x="0" y="0"/>
              <a:ext cx="914400" cy="381000"/>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35" name="NO"/>
            <p:cNvSpPr txBox="1"/>
            <p:nvPr/>
          </p:nvSpPr>
          <p:spPr>
            <a:xfrm>
              <a:off x="77019" y="21195"/>
              <a:ext cx="760362" cy="3386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NO</a:t>
              </a:r>
              <a:endParaRPr sz="1280" dirty="0"/>
            </a:p>
          </p:txBody>
        </p:sp>
      </p:grpSp>
      <p:grpSp>
        <p:nvGrpSpPr>
          <p:cNvPr id="639" name="Rounded Rectangle 9"/>
          <p:cNvGrpSpPr/>
          <p:nvPr/>
        </p:nvGrpSpPr>
        <p:grpSpPr>
          <a:xfrm>
            <a:off x="9022081" y="4892040"/>
            <a:ext cx="1950719" cy="1177474"/>
            <a:chOff x="0" y="0"/>
            <a:chExt cx="914400" cy="381000"/>
          </a:xfrm>
        </p:grpSpPr>
        <p:sp>
          <p:nvSpPr>
            <p:cNvPr id="637" name="Rounded Rectangle"/>
            <p:cNvSpPr/>
            <p:nvPr/>
          </p:nvSpPr>
          <p:spPr>
            <a:xfrm>
              <a:off x="0" y="0"/>
              <a:ext cx="914400" cy="381000"/>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38" name="IMS"/>
            <p:cNvSpPr txBox="1"/>
            <p:nvPr/>
          </p:nvSpPr>
          <p:spPr>
            <a:xfrm>
              <a:off x="77019" y="121465"/>
              <a:ext cx="760362" cy="138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2133" dirty="0"/>
                <a:t>I</a:t>
              </a:r>
              <a:r>
                <a:rPr lang="nl-NL" sz="2133" dirty="0"/>
                <a:t>T</a:t>
              </a:r>
              <a:r>
                <a:rPr sz="2133" dirty="0"/>
                <a:t>S</a:t>
              </a:r>
            </a:p>
          </p:txBody>
        </p:sp>
      </p:grpSp>
      <p:sp>
        <p:nvSpPr>
          <p:cNvPr id="642" name="Notched Right Arrow 13"/>
          <p:cNvSpPr/>
          <p:nvPr/>
        </p:nvSpPr>
        <p:spPr>
          <a:xfrm>
            <a:off x="6357939" y="3294009"/>
            <a:ext cx="487681"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50" name="Straight Arrow Connector 15"/>
          <p:cNvSpPr/>
          <p:nvPr/>
        </p:nvSpPr>
        <p:spPr>
          <a:xfrm>
            <a:off x="8290560" y="3022601"/>
            <a:ext cx="1130259" cy="229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38100">
            <a:solidFill>
              <a:srgbClr val="4A7EBB"/>
            </a:solidFill>
            <a:tailEnd type="triangle" w="lg" len="med"/>
          </a:ln>
        </p:spPr>
        <p:txBody>
          <a:bodyPr/>
          <a:lstStyle/>
          <a:p>
            <a:endParaRPr sz="1920"/>
          </a:p>
        </p:txBody>
      </p:sp>
      <p:sp>
        <p:nvSpPr>
          <p:cNvPr id="645" name="Down Arrow 20"/>
          <p:cNvSpPr/>
          <p:nvPr/>
        </p:nvSpPr>
        <p:spPr>
          <a:xfrm>
            <a:off x="9863644" y="4274974"/>
            <a:ext cx="323532" cy="491038"/>
          </a:xfrm>
          <a:custGeom>
            <a:avLst/>
            <a:gdLst/>
            <a:ahLst/>
            <a:cxnLst>
              <a:cxn ang="0">
                <a:pos x="wd2" y="hd2"/>
              </a:cxn>
              <a:cxn ang="5400000">
                <a:pos x="wd2" y="hd2"/>
              </a:cxn>
              <a:cxn ang="10800000">
                <a:pos x="wd2" y="hd2"/>
              </a:cxn>
              <a:cxn ang="16200000">
                <a:pos x="wd2" y="hd2"/>
              </a:cxn>
            </a:cxnLst>
            <a:rect l="0" t="0" r="r" b="b"/>
            <a:pathLst>
              <a:path w="21600" h="21600" extrusionOk="0">
                <a:moveTo>
                  <a:pt x="0" y="14449"/>
                </a:moveTo>
                <a:lnTo>
                  <a:pt x="5400" y="14449"/>
                </a:lnTo>
                <a:lnTo>
                  <a:pt x="5400" y="0"/>
                </a:lnTo>
                <a:lnTo>
                  <a:pt x="16200" y="0"/>
                </a:lnTo>
                <a:lnTo>
                  <a:pt x="16200" y="14449"/>
                </a:lnTo>
                <a:lnTo>
                  <a:pt x="21600" y="14449"/>
                </a:lnTo>
                <a:lnTo>
                  <a:pt x="10800" y="216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46" name="Notched Right Arrow 21"/>
          <p:cNvSpPr/>
          <p:nvPr/>
        </p:nvSpPr>
        <p:spPr>
          <a:xfrm>
            <a:off x="10647680" y="2857035"/>
            <a:ext cx="487680"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pic>
        <p:nvPicPr>
          <p:cNvPr id="648" name="Picture 20" descr="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857" y="5737401"/>
            <a:ext cx="937650" cy="872985"/>
          </a:xfrm>
          <a:prstGeom prst="rect">
            <a:avLst/>
          </a:prstGeom>
          <a:ln w="12700">
            <a:miter lim="400000"/>
          </a:ln>
        </p:spPr>
      </p:pic>
      <p:grpSp>
        <p:nvGrpSpPr>
          <p:cNvPr id="39" name="Rounded Rectangle 1">
            <a:extLst>
              <a:ext uri="{FF2B5EF4-FFF2-40B4-BE49-F238E27FC236}">
                <a16:creationId xmlns:a16="http://schemas.microsoft.com/office/drawing/2014/main" id="{5ADAC7BC-F4B8-134C-9330-DED3D8851C89}"/>
              </a:ext>
            </a:extLst>
          </p:cNvPr>
          <p:cNvGrpSpPr/>
          <p:nvPr/>
        </p:nvGrpSpPr>
        <p:grpSpPr>
          <a:xfrm>
            <a:off x="325121" y="2860039"/>
            <a:ext cx="1300481" cy="1280352"/>
            <a:chOff x="0" y="0"/>
            <a:chExt cx="1219200" cy="1200329"/>
          </a:xfrm>
        </p:grpSpPr>
        <p:sp>
          <p:nvSpPr>
            <p:cNvPr id="40" name="Rounded Rectangle">
              <a:extLst>
                <a:ext uri="{FF2B5EF4-FFF2-40B4-BE49-F238E27FC236}">
                  <a16:creationId xmlns:a16="http://schemas.microsoft.com/office/drawing/2014/main" id="{2D38F02D-9A45-EF44-84A7-4EAE64ECE0E0}"/>
                </a:ext>
              </a:extLst>
            </p:cNvPr>
            <p:cNvSpPr/>
            <p:nvPr/>
          </p:nvSpPr>
          <p:spPr>
            <a:xfrm>
              <a:off x="0" y="0"/>
              <a:ext cx="1219200" cy="1200329"/>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41" name="Something happens">
              <a:extLst>
                <a:ext uri="{FF2B5EF4-FFF2-40B4-BE49-F238E27FC236}">
                  <a16:creationId xmlns:a16="http://schemas.microsoft.com/office/drawing/2014/main" id="{D6C9DE01-283A-9D43-941E-6E0F62D27460}"/>
                </a:ext>
              </a:extLst>
            </p:cNvPr>
            <p:cNvSpPr txBox="1"/>
            <p:nvPr/>
          </p:nvSpPr>
          <p:spPr>
            <a:xfrm>
              <a:off x="117014" y="184578"/>
              <a:ext cx="985172" cy="8311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Something happens</a:t>
              </a:r>
            </a:p>
          </p:txBody>
        </p:sp>
      </p:grpSp>
      <p:sp>
        <p:nvSpPr>
          <p:cNvPr id="42" name="TextBox 2">
            <a:extLst>
              <a:ext uri="{FF2B5EF4-FFF2-40B4-BE49-F238E27FC236}">
                <a16:creationId xmlns:a16="http://schemas.microsoft.com/office/drawing/2014/main" id="{62517CE1-DC95-B14F-B13C-463F7F6379BB}"/>
              </a:ext>
            </a:extLst>
          </p:cNvPr>
          <p:cNvSpPr txBox="1"/>
          <p:nvPr/>
        </p:nvSpPr>
        <p:spPr>
          <a:xfrm>
            <a:off x="2357120" y="2534920"/>
            <a:ext cx="2044532" cy="1931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rIns="48767">
            <a:spAutoFit/>
          </a:bodyPr>
          <a:lstStyle/>
          <a:p>
            <a:pPr>
              <a:defRPr sz="1200"/>
            </a:pPr>
            <a:r>
              <a:rPr lang="nl-NL" sz="1707" dirty="0"/>
              <a:t>R</a:t>
            </a:r>
            <a:r>
              <a:rPr sz="1707" dirty="0" err="1"/>
              <a:t>eport</a:t>
            </a:r>
            <a:endParaRPr sz="1707" dirty="0"/>
          </a:p>
          <a:p>
            <a:pPr>
              <a:defRPr sz="1200"/>
            </a:pPr>
            <a:r>
              <a:rPr lang="nl-NL" sz="1707" dirty="0"/>
              <a:t>Input </a:t>
            </a:r>
            <a:r>
              <a:rPr lang="nl-NL" sz="1707" dirty="0" err="1"/>
              <a:t>from</a:t>
            </a:r>
            <a:r>
              <a:rPr lang="nl-NL" sz="1707" dirty="0"/>
              <a:t> SOC</a:t>
            </a:r>
          </a:p>
          <a:p>
            <a:pPr>
              <a:defRPr sz="1200"/>
            </a:pPr>
            <a:r>
              <a:rPr sz="1707" dirty="0"/>
              <a:t>Oral information</a:t>
            </a:r>
          </a:p>
          <a:p>
            <a:pPr>
              <a:defRPr sz="1200"/>
            </a:pPr>
            <a:r>
              <a:rPr sz="1707" dirty="0"/>
              <a:t>Media (social, mass)</a:t>
            </a:r>
          </a:p>
          <a:p>
            <a:pPr>
              <a:defRPr sz="1200"/>
            </a:pPr>
            <a:r>
              <a:rPr sz="1707" dirty="0"/>
              <a:t>Sensors</a:t>
            </a:r>
          </a:p>
          <a:p>
            <a:pPr>
              <a:defRPr sz="1200"/>
            </a:pPr>
            <a:r>
              <a:rPr sz="1707" dirty="0"/>
              <a:t>Monitoring</a:t>
            </a:r>
          </a:p>
          <a:p>
            <a:pPr>
              <a:defRPr sz="1200"/>
            </a:pPr>
            <a:r>
              <a:rPr sz="1707" dirty="0"/>
              <a:t>Honeypot</a:t>
            </a:r>
          </a:p>
        </p:txBody>
      </p:sp>
      <p:sp>
        <p:nvSpPr>
          <p:cNvPr id="43" name="Notched Right Arrow 11">
            <a:extLst>
              <a:ext uri="{FF2B5EF4-FFF2-40B4-BE49-F238E27FC236}">
                <a16:creationId xmlns:a16="http://schemas.microsoft.com/office/drawing/2014/main" id="{9BA43359-AF08-424D-A26D-394962AA9A1E}"/>
              </a:ext>
            </a:extLst>
          </p:cNvPr>
          <p:cNvSpPr/>
          <p:nvPr/>
        </p:nvSpPr>
        <p:spPr>
          <a:xfrm>
            <a:off x="1788160" y="3337653"/>
            <a:ext cx="487681"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44" name="Notched Right Arrow 12">
            <a:extLst>
              <a:ext uri="{FF2B5EF4-FFF2-40B4-BE49-F238E27FC236}">
                <a16:creationId xmlns:a16="http://schemas.microsoft.com/office/drawing/2014/main" id="{D911889A-0A93-E54D-B71A-32149BF50A04}"/>
              </a:ext>
            </a:extLst>
          </p:cNvPr>
          <p:cNvSpPr/>
          <p:nvPr/>
        </p:nvSpPr>
        <p:spPr>
          <a:xfrm>
            <a:off x="4307841" y="3346884"/>
            <a:ext cx="487681" cy="32512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4400" y="5400"/>
                </a:lnTo>
                <a:lnTo>
                  <a:pt x="14400" y="0"/>
                </a:lnTo>
                <a:lnTo>
                  <a:pt x="21600" y="10800"/>
                </a:lnTo>
                <a:lnTo>
                  <a:pt x="14400" y="21600"/>
                </a:lnTo>
                <a:lnTo>
                  <a:pt x="14400" y="16200"/>
                </a:lnTo>
                <a:lnTo>
                  <a:pt x="0" y="16200"/>
                </a:lnTo>
                <a:lnTo>
                  <a:pt x="3600"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45" name="Title 1">
            <a:extLst>
              <a:ext uri="{FF2B5EF4-FFF2-40B4-BE49-F238E27FC236}">
                <a16:creationId xmlns:a16="http://schemas.microsoft.com/office/drawing/2014/main" id="{6D5FE96B-6013-E640-A9B1-1DB07390DE1F}"/>
              </a:ext>
            </a:extLst>
          </p:cNvPr>
          <p:cNvSpPr txBox="1"/>
          <p:nvPr/>
        </p:nvSpPr>
        <p:spPr>
          <a:xfrm>
            <a:off x="1544320" y="340360"/>
            <a:ext cx="8126413" cy="486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rIns="48767">
            <a:spAutoFit/>
          </a:bodyPr>
          <a:lstStyle>
            <a:lvl1pPr algn="ctr">
              <a:defRPr sz="4400"/>
            </a:lvl1pPr>
          </a:lstStyle>
          <a:p>
            <a:pPr algn="l"/>
            <a:r>
              <a:rPr sz="2560" dirty="0"/>
              <a:t>Incident management </a:t>
            </a:r>
            <a:r>
              <a:rPr sz="2560" dirty="0" err="1"/>
              <a:t>proce</a:t>
            </a:r>
            <a:r>
              <a:rPr lang="nl-NL" sz="2560" dirty="0"/>
              <a:t>ss (ii) – </a:t>
            </a:r>
            <a:r>
              <a:rPr lang="nl-NL" sz="2560" dirty="0" err="1"/>
              <a:t>resolution</a:t>
            </a:r>
            <a:r>
              <a:rPr lang="nl-NL" sz="2560" dirty="0"/>
              <a:t> : SIM3 P-6 </a:t>
            </a:r>
            <a:endParaRPr sz="2560" dirty="0"/>
          </a:p>
        </p:txBody>
      </p:sp>
      <p:sp>
        <p:nvSpPr>
          <p:cNvPr id="46" name="Straight Arrow Connector 15">
            <a:extLst>
              <a:ext uri="{FF2B5EF4-FFF2-40B4-BE49-F238E27FC236}">
                <a16:creationId xmlns:a16="http://schemas.microsoft.com/office/drawing/2014/main" id="{7F6C6BB8-11C8-194A-85CA-DAE304A8D8CC}"/>
              </a:ext>
            </a:extLst>
          </p:cNvPr>
          <p:cNvSpPr/>
          <p:nvPr/>
        </p:nvSpPr>
        <p:spPr>
          <a:xfrm rot="1672225">
            <a:off x="8334542" y="3571299"/>
            <a:ext cx="1130259" cy="229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38100">
            <a:solidFill>
              <a:srgbClr val="4A7EBB"/>
            </a:solidFill>
            <a:tailEnd type="triangle" w="lg" len="med"/>
          </a:ln>
        </p:spPr>
        <p:txBody>
          <a:bodyPr/>
          <a:lstStyle/>
          <a:p>
            <a:endParaRPr sz="1920"/>
          </a:p>
        </p:txBody>
      </p:sp>
      <p:sp>
        <p:nvSpPr>
          <p:cNvPr id="3" name="Slide Number Placeholder 2">
            <a:extLst>
              <a:ext uri="{FF2B5EF4-FFF2-40B4-BE49-F238E27FC236}">
                <a16:creationId xmlns:a16="http://schemas.microsoft.com/office/drawing/2014/main" id="{AF35DF49-6A84-FC44-B16E-53EF125BB9E6}"/>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27301899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Rounded Rectangle 17"/>
          <p:cNvSpPr/>
          <p:nvPr/>
        </p:nvSpPr>
        <p:spPr>
          <a:xfrm>
            <a:off x="7219820" y="2423995"/>
            <a:ext cx="3427860" cy="3768526"/>
          </a:xfrm>
          <a:prstGeom prst="roundRect">
            <a:avLst>
              <a:gd name="adj" fmla="val 16667"/>
            </a:avLst>
          </a:prstGeom>
          <a:solidFill>
            <a:schemeClr val="accent1">
              <a:alpha val="47000"/>
            </a:schemeClr>
          </a:solidFill>
          <a:ln w="25400">
            <a:solidFill>
              <a:srgbClr val="3A5E8A"/>
            </a:solidFill>
          </a:ln>
        </p:spPr>
        <p:txBody>
          <a:bodyPr lIns="48767" rIns="48767" anchor="ctr"/>
          <a:lstStyle/>
          <a:p>
            <a:pPr algn="ctr">
              <a:defRPr>
                <a:solidFill>
                  <a:srgbClr val="FFFFFF"/>
                </a:solidFill>
              </a:defRPr>
            </a:pPr>
            <a:endParaRPr sz="1920" dirty="0"/>
          </a:p>
        </p:txBody>
      </p:sp>
      <p:grpSp>
        <p:nvGrpSpPr>
          <p:cNvPr id="656" name="Rounded Rectangle 11"/>
          <p:cNvGrpSpPr/>
          <p:nvPr/>
        </p:nvGrpSpPr>
        <p:grpSpPr>
          <a:xfrm>
            <a:off x="650240" y="2209800"/>
            <a:ext cx="975360" cy="449582"/>
            <a:chOff x="0" y="0"/>
            <a:chExt cx="914400" cy="421482"/>
          </a:xfrm>
        </p:grpSpPr>
        <p:sp>
          <p:nvSpPr>
            <p:cNvPr id="654" name="Rounded Rectangle"/>
            <p:cNvSpPr/>
            <p:nvPr/>
          </p:nvSpPr>
          <p:spPr>
            <a:xfrm>
              <a:off x="0" y="0"/>
              <a:ext cx="914400" cy="421482"/>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55" name="YES"/>
            <p:cNvSpPr txBox="1"/>
            <p:nvPr/>
          </p:nvSpPr>
          <p:spPr>
            <a:xfrm>
              <a:off x="78995" y="41436"/>
              <a:ext cx="756410" cy="3386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YES</a:t>
              </a:r>
              <a:endParaRPr sz="1280" dirty="0"/>
            </a:p>
          </p:txBody>
        </p:sp>
      </p:grpSp>
      <p:grpSp>
        <p:nvGrpSpPr>
          <p:cNvPr id="659" name="Rounded Rectangle 12"/>
          <p:cNvGrpSpPr/>
          <p:nvPr/>
        </p:nvGrpSpPr>
        <p:grpSpPr>
          <a:xfrm>
            <a:off x="2649492" y="2134738"/>
            <a:ext cx="1137921" cy="623887"/>
            <a:chOff x="0" y="-23753"/>
            <a:chExt cx="1066800" cy="468987"/>
          </a:xfrm>
        </p:grpSpPr>
        <p:sp>
          <p:nvSpPr>
            <p:cNvPr id="657" name="Rounded Rectangle"/>
            <p:cNvSpPr/>
            <p:nvPr/>
          </p:nvSpPr>
          <p:spPr>
            <a:xfrm>
              <a:off x="0" y="0"/>
              <a:ext cx="1066800" cy="421482"/>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58" name="Classification"/>
            <p:cNvSpPr txBox="1"/>
            <p:nvPr/>
          </p:nvSpPr>
          <p:spPr>
            <a:xfrm>
              <a:off x="78995" y="-23753"/>
              <a:ext cx="908811" cy="468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err="1"/>
                <a:t>Classifi</a:t>
              </a:r>
              <a:r>
                <a:rPr lang="nl-NL" sz="1707" dirty="0"/>
                <a:t>-</a:t>
              </a:r>
              <a:r>
                <a:rPr sz="1707" dirty="0"/>
                <a:t>cation</a:t>
              </a:r>
            </a:p>
          </p:txBody>
        </p:sp>
      </p:grpSp>
      <p:grpSp>
        <p:nvGrpSpPr>
          <p:cNvPr id="662" name="Rounded Rectangle 13"/>
          <p:cNvGrpSpPr/>
          <p:nvPr/>
        </p:nvGrpSpPr>
        <p:grpSpPr>
          <a:xfrm>
            <a:off x="4829953" y="2146845"/>
            <a:ext cx="1137921" cy="623887"/>
            <a:chOff x="0" y="-16674"/>
            <a:chExt cx="1066800" cy="454828"/>
          </a:xfrm>
        </p:grpSpPr>
        <p:sp>
          <p:nvSpPr>
            <p:cNvPr id="660" name="Rounded Rectangle"/>
            <p:cNvSpPr/>
            <p:nvPr/>
          </p:nvSpPr>
          <p:spPr>
            <a:xfrm>
              <a:off x="0" y="0"/>
              <a:ext cx="1066800" cy="421482"/>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61" name="Next actions"/>
            <p:cNvSpPr txBox="1"/>
            <p:nvPr/>
          </p:nvSpPr>
          <p:spPr>
            <a:xfrm>
              <a:off x="78995" y="-16674"/>
              <a:ext cx="908811" cy="454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1707" dirty="0"/>
                <a:t>Next actions</a:t>
              </a:r>
            </a:p>
          </p:txBody>
        </p:sp>
      </p:grpSp>
      <p:sp>
        <p:nvSpPr>
          <p:cNvPr id="663" name="TextBox 4"/>
          <p:cNvSpPr txBox="1"/>
          <p:nvPr/>
        </p:nvSpPr>
        <p:spPr>
          <a:xfrm>
            <a:off x="7396480" y="2627344"/>
            <a:ext cx="3324306" cy="3342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rIns="48767">
            <a:spAutoFit/>
          </a:bodyPr>
          <a:lstStyle/>
          <a:p>
            <a:r>
              <a:rPr lang="en-GB" sz="1920" dirty="0"/>
              <a:t>Public announcement</a:t>
            </a:r>
          </a:p>
          <a:p>
            <a:r>
              <a:rPr lang="en-GB" sz="1920" dirty="0"/>
              <a:t>Escalation</a:t>
            </a:r>
          </a:p>
          <a:p>
            <a:r>
              <a:rPr lang="en-GB" sz="1920" dirty="0"/>
              <a:t>Information gathering</a:t>
            </a:r>
          </a:p>
          <a:p>
            <a:r>
              <a:rPr lang="en-GB" sz="1920" dirty="0"/>
              <a:t>Communication with partners</a:t>
            </a:r>
          </a:p>
          <a:p>
            <a:r>
              <a:rPr lang="en-GB" sz="1920" dirty="0"/>
              <a:t>Forensics</a:t>
            </a:r>
          </a:p>
          <a:p>
            <a:r>
              <a:rPr lang="en-GB" sz="1920" dirty="0"/>
              <a:t>Recommendations</a:t>
            </a:r>
          </a:p>
          <a:p>
            <a:r>
              <a:rPr lang="en-GB" sz="1920" dirty="0"/>
              <a:t>Analysis</a:t>
            </a:r>
          </a:p>
          <a:p>
            <a:r>
              <a:rPr lang="en-GB" sz="1920" dirty="0"/>
              <a:t>Scope</a:t>
            </a:r>
          </a:p>
          <a:p>
            <a:r>
              <a:rPr lang="en-GB" sz="1920" dirty="0"/>
              <a:t>Grouping</a:t>
            </a:r>
          </a:p>
          <a:p>
            <a:r>
              <a:rPr lang="en-GB" sz="1920" dirty="0"/>
              <a:t>Ask for additional resources</a:t>
            </a:r>
          </a:p>
          <a:p>
            <a:r>
              <a:rPr lang="en-GB" sz="1920" dirty="0"/>
              <a:t>Reporting (LE, intelligence etc)</a:t>
            </a:r>
          </a:p>
        </p:txBody>
      </p:sp>
      <p:sp>
        <p:nvSpPr>
          <p:cNvPr id="664" name="Notched Right Arrow 15"/>
          <p:cNvSpPr/>
          <p:nvPr/>
        </p:nvSpPr>
        <p:spPr>
          <a:xfrm>
            <a:off x="1774995" y="2259076"/>
            <a:ext cx="731924" cy="35966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65" name="Notched Right Arrow 16"/>
          <p:cNvSpPr/>
          <p:nvPr/>
        </p:nvSpPr>
        <p:spPr>
          <a:xfrm>
            <a:off x="3917869" y="2280175"/>
            <a:ext cx="796540" cy="35966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67" name="Down Arrow 19"/>
          <p:cNvSpPr/>
          <p:nvPr/>
        </p:nvSpPr>
        <p:spPr>
          <a:xfrm>
            <a:off x="3007360" y="2835638"/>
            <a:ext cx="325120" cy="705798"/>
          </a:xfrm>
          <a:custGeom>
            <a:avLst/>
            <a:gdLst/>
            <a:ahLst/>
            <a:cxnLst>
              <a:cxn ang="0">
                <a:pos x="wd2" y="hd2"/>
              </a:cxn>
              <a:cxn ang="5400000">
                <a:pos x="wd2" y="hd2"/>
              </a:cxn>
              <a:cxn ang="10800000">
                <a:pos x="wd2" y="hd2"/>
              </a:cxn>
              <a:cxn ang="16200000">
                <a:pos x="wd2" y="hd2"/>
              </a:cxn>
            </a:cxnLst>
            <a:rect l="0" t="0" r="r" b="b"/>
            <a:pathLst>
              <a:path w="21600" h="21600" extrusionOk="0">
                <a:moveTo>
                  <a:pt x="0" y="15136"/>
                </a:moveTo>
                <a:lnTo>
                  <a:pt x="5400" y="15136"/>
                </a:lnTo>
                <a:lnTo>
                  <a:pt x="5400" y="0"/>
                </a:lnTo>
                <a:lnTo>
                  <a:pt x="16200" y="0"/>
                </a:lnTo>
                <a:lnTo>
                  <a:pt x="16200" y="15136"/>
                </a:lnTo>
                <a:lnTo>
                  <a:pt x="21600" y="15136"/>
                </a:lnTo>
                <a:lnTo>
                  <a:pt x="10800" y="216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69" name="Notched Right Arrow 22"/>
          <p:cNvSpPr/>
          <p:nvPr/>
        </p:nvSpPr>
        <p:spPr>
          <a:xfrm rot="10800000">
            <a:off x="6292823" y="4810760"/>
            <a:ext cx="777603" cy="35966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670" name="Notched Right Arrow 23"/>
          <p:cNvSpPr/>
          <p:nvPr/>
        </p:nvSpPr>
        <p:spPr>
          <a:xfrm rot="1821593">
            <a:off x="5977295" y="2885175"/>
            <a:ext cx="1166071" cy="35966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pic>
        <p:nvPicPr>
          <p:cNvPr id="676" name="Picture 20" descr="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857" y="5737401"/>
            <a:ext cx="937650" cy="872985"/>
          </a:xfrm>
          <a:prstGeom prst="rect">
            <a:avLst/>
          </a:prstGeom>
          <a:ln w="12700">
            <a:miter lim="400000"/>
          </a:ln>
        </p:spPr>
      </p:pic>
      <p:grpSp>
        <p:nvGrpSpPr>
          <p:cNvPr id="27" name="Rounded Rectangle 9">
            <a:extLst>
              <a:ext uri="{FF2B5EF4-FFF2-40B4-BE49-F238E27FC236}">
                <a16:creationId xmlns:a16="http://schemas.microsoft.com/office/drawing/2014/main" id="{0C18BFA0-DC92-534E-8FFB-C705CF2FDF77}"/>
              </a:ext>
            </a:extLst>
          </p:cNvPr>
          <p:cNvGrpSpPr/>
          <p:nvPr/>
        </p:nvGrpSpPr>
        <p:grpSpPr>
          <a:xfrm>
            <a:off x="2113280" y="3658016"/>
            <a:ext cx="4064000" cy="2241945"/>
            <a:chOff x="0" y="0"/>
            <a:chExt cx="914400" cy="381000"/>
          </a:xfrm>
        </p:grpSpPr>
        <p:sp>
          <p:nvSpPr>
            <p:cNvPr id="28" name="Rounded Rectangle">
              <a:extLst>
                <a:ext uri="{FF2B5EF4-FFF2-40B4-BE49-F238E27FC236}">
                  <a16:creationId xmlns:a16="http://schemas.microsoft.com/office/drawing/2014/main" id="{8A003C40-0EB3-B04E-BE22-4257B9397A08}"/>
                </a:ext>
              </a:extLst>
            </p:cNvPr>
            <p:cNvSpPr/>
            <p:nvPr/>
          </p:nvSpPr>
          <p:spPr>
            <a:xfrm>
              <a:off x="0" y="0"/>
              <a:ext cx="914400" cy="381000"/>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29" name="IMS">
              <a:extLst>
                <a:ext uri="{FF2B5EF4-FFF2-40B4-BE49-F238E27FC236}">
                  <a16:creationId xmlns:a16="http://schemas.microsoft.com/office/drawing/2014/main" id="{69B79B9A-B7B0-CF4B-B05E-F7F027E68293}"/>
                </a:ext>
              </a:extLst>
            </p:cNvPr>
            <p:cNvSpPr txBox="1"/>
            <p:nvPr/>
          </p:nvSpPr>
          <p:spPr>
            <a:xfrm>
              <a:off x="77019" y="154243"/>
              <a:ext cx="760362" cy="72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sz="1200">
                  <a:solidFill>
                    <a:srgbClr val="FFFFFF"/>
                  </a:solidFill>
                </a:defRPr>
              </a:lvl1pPr>
            </a:lstStyle>
            <a:p>
              <a:r>
                <a:rPr sz="2133" dirty="0"/>
                <a:t>I</a:t>
              </a:r>
              <a:r>
                <a:rPr lang="nl-NL" sz="2133" dirty="0"/>
                <a:t>T</a:t>
              </a:r>
              <a:r>
                <a:rPr sz="2133" dirty="0"/>
                <a:t>S</a:t>
              </a:r>
            </a:p>
          </p:txBody>
        </p:sp>
      </p:grpSp>
      <p:sp>
        <p:nvSpPr>
          <p:cNvPr id="30" name="Title 1">
            <a:extLst>
              <a:ext uri="{FF2B5EF4-FFF2-40B4-BE49-F238E27FC236}">
                <a16:creationId xmlns:a16="http://schemas.microsoft.com/office/drawing/2014/main" id="{AD0BA77B-EF63-134C-B4AE-B2CFACAFFA75}"/>
              </a:ext>
            </a:extLst>
          </p:cNvPr>
          <p:cNvSpPr txBox="1"/>
          <p:nvPr/>
        </p:nvSpPr>
        <p:spPr>
          <a:xfrm>
            <a:off x="1544320" y="340361"/>
            <a:ext cx="9103360" cy="486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rIns="48767">
            <a:spAutoFit/>
          </a:bodyPr>
          <a:lstStyle>
            <a:lvl1pPr algn="ctr">
              <a:defRPr sz="4400"/>
            </a:lvl1pPr>
          </a:lstStyle>
          <a:p>
            <a:pPr algn="l"/>
            <a:r>
              <a:rPr sz="2560" dirty="0"/>
              <a:t>Incident management </a:t>
            </a:r>
            <a:r>
              <a:rPr sz="2560" dirty="0" err="1"/>
              <a:t>proce</a:t>
            </a:r>
            <a:r>
              <a:rPr lang="nl-NL" sz="2560" dirty="0"/>
              <a:t>ss (iii) – </a:t>
            </a:r>
            <a:r>
              <a:rPr lang="nl-NL" sz="2560" dirty="0" err="1"/>
              <a:t>resolution</a:t>
            </a:r>
            <a:r>
              <a:rPr lang="nl-NL" sz="2560" dirty="0"/>
              <a:t> </a:t>
            </a:r>
            <a:r>
              <a:rPr lang="nl-NL" sz="2560" dirty="0" err="1"/>
              <a:t>ctd</a:t>
            </a:r>
            <a:r>
              <a:rPr lang="nl-NL" sz="2560" dirty="0"/>
              <a:t>  </a:t>
            </a:r>
            <a:endParaRPr sz="2560" dirty="0"/>
          </a:p>
        </p:txBody>
      </p:sp>
      <p:sp>
        <p:nvSpPr>
          <p:cNvPr id="31" name="Down Arrow 19">
            <a:extLst>
              <a:ext uri="{FF2B5EF4-FFF2-40B4-BE49-F238E27FC236}">
                <a16:creationId xmlns:a16="http://schemas.microsoft.com/office/drawing/2014/main" id="{07B782D5-C1A1-014F-972B-AB9463B2A2C2}"/>
              </a:ext>
            </a:extLst>
          </p:cNvPr>
          <p:cNvSpPr/>
          <p:nvPr/>
        </p:nvSpPr>
        <p:spPr>
          <a:xfrm>
            <a:off x="5192338" y="2853632"/>
            <a:ext cx="325120" cy="705798"/>
          </a:xfrm>
          <a:custGeom>
            <a:avLst/>
            <a:gdLst/>
            <a:ahLst/>
            <a:cxnLst>
              <a:cxn ang="0">
                <a:pos x="wd2" y="hd2"/>
              </a:cxn>
              <a:cxn ang="5400000">
                <a:pos x="wd2" y="hd2"/>
              </a:cxn>
              <a:cxn ang="10800000">
                <a:pos x="wd2" y="hd2"/>
              </a:cxn>
              <a:cxn ang="16200000">
                <a:pos x="wd2" y="hd2"/>
              </a:cxn>
            </a:cxnLst>
            <a:rect l="0" t="0" r="r" b="b"/>
            <a:pathLst>
              <a:path w="21600" h="21600" extrusionOk="0">
                <a:moveTo>
                  <a:pt x="0" y="15136"/>
                </a:moveTo>
                <a:lnTo>
                  <a:pt x="5400" y="15136"/>
                </a:lnTo>
                <a:lnTo>
                  <a:pt x="5400" y="0"/>
                </a:lnTo>
                <a:lnTo>
                  <a:pt x="16200" y="0"/>
                </a:lnTo>
                <a:lnTo>
                  <a:pt x="16200" y="15136"/>
                </a:lnTo>
                <a:lnTo>
                  <a:pt x="21600" y="15136"/>
                </a:lnTo>
                <a:lnTo>
                  <a:pt x="10800" y="216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sp>
        <p:nvSpPr>
          <p:cNvPr id="32" name="Notched Right Arrow 23">
            <a:extLst>
              <a:ext uri="{FF2B5EF4-FFF2-40B4-BE49-F238E27FC236}">
                <a16:creationId xmlns:a16="http://schemas.microsoft.com/office/drawing/2014/main" id="{F9035FCF-6985-5B4C-B987-C8144D98BEFF}"/>
              </a:ext>
            </a:extLst>
          </p:cNvPr>
          <p:cNvSpPr/>
          <p:nvPr/>
        </p:nvSpPr>
        <p:spPr>
          <a:xfrm rot="21079758">
            <a:off x="6071074" y="1563054"/>
            <a:ext cx="5469995" cy="42384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r>
              <a:rPr lang="nl-NL" sz="1707" dirty="0"/>
              <a:t>Actions continue </a:t>
            </a:r>
            <a:r>
              <a:rPr lang="nl-NL" sz="1707" dirty="0" err="1"/>
              <a:t>until</a:t>
            </a:r>
            <a:r>
              <a:rPr lang="nl-NL" sz="1707" dirty="0"/>
              <a:t> </a:t>
            </a:r>
            <a:r>
              <a:rPr lang="nl-NL" sz="1707" dirty="0" err="1"/>
              <a:t>done</a:t>
            </a:r>
            <a:r>
              <a:rPr lang="nl-NL" sz="1707" dirty="0"/>
              <a:t> </a:t>
            </a:r>
            <a:endParaRPr sz="1707" dirty="0"/>
          </a:p>
        </p:txBody>
      </p:sp>
      <p:sp>
        <p:nvSpPr>
          <p:cNvPr id="3" name="Slide Number Placeholder 2">
            <a:extLst>
              <a:ext uri="{FF2B5EF4-FFF2-40B4-BE49-F238E27FC236}">
                <a16:creationId xmlns:a16="http://schemas.microsoft.com/office/drawing/2014/main" id="{97203150-CF9D-EB44-873F-CACE10AE64A7}"/>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291931294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Rounded Rectangle 17"/>
          <p:cNvSpPr/>
          <p:nvPr/>
        </p:nvSpPr>
        <p:spPr>
          <a:xfrm>
            <a:off x="3952462" y="1397712"/>
            <a:ext cx="3332481" cy="4107180"/>
          </a:xfrm>
          <a:prstGeom prst="roundRect">
            <a:avLst>
              <a:gd name="adj" fmla="val 16667"/>
            </a:avLst>
          </a:prstGeom>
          <a:solidFill>
            <a:schemeClr val="accent1">
              <a:alpha val="47000"/>
            </a:schemeClr>
          </a:solidFill>
          <a:ln w="25400">
            <a:solidFill>
              <a:srgbClr val="3A5E8A"/>
            </a:solidFill>
          </a:ln>
        </p:spPr>
        <p:txBody>
          <a:bodyPr lIns="48767" rIns="48767" anchor="ctr"/>
          <a:lstStyle/>
          <a:p>
            <a:pPr algn="ctr">
              <a:defRPr>
                <a:solidFill>
                  <a:srgbClr val="FFFFFF"/>
                </a:solidFill>
              </a:defRPr>
            </a:pPr>
            <a:endParaRPr sz="1920"/>
          </a:p>
        </p:txBody>
      </p:sp>
      <p:grpSp>
        <p:nvGrpSpPr>
          <p:cNvPr id="682" name="Rounded Rectangle 11"/>
          <p:cNvGrpSpPr/>
          <p:nvPr/>
        </p:nvGrpSpPr>
        <p:grpSpPr>
          <a:xfrm>
            <a:off x="1300480" y="2128520"/>
            <a:ext cx="1381760" cy="812800"/>
            <a:chOff x="0" y="0"/>
            <a:chExt cx="1295400" cy="762000"/>
          </a:xfrm>
        </p:grpSpPr>
        <p:sp>
          <p:nvSpPr>
            <p:cNvPr id="680" name="Rounded Rectangle"/>
            <p:cNvSpPr/>
            <p:nvPr/>
          </p:nvSpPr>
          <p:spPr>
            <a:xfrm>
              <a:off x="0" y="0"/>
              <a:ext cx="1295400" cy="762000"/>
            </a:xfrm>
            <a:prstGeom prst="roundRect">
              <a:avLst>
                <a:gd name="adj" fmla="val 16667"/>
              </a:avLst>
            </a:prstGeom>
            <a:solidFill>
              <a:schemeClr val="accent1"/>
            </a:solidFill>
            <a:ln w="25400" cap="flat">
              <a:solidFill>
                <a:srgbClr val="3A5E8A"/>
              </a:solidFill>
              <a:prstDash val="solid"/>
              <a:round/>
            </a:ln>
            <a:effectLst/>
          </p:spPr>
          <p:txBody>
            <a:bodyPr wrap="square" lIns="48767" tIns="48767" rIns="48767" bIns="48767" numCol="1" anchor="ctr">
              <a:noAutofit/>
            </a:bodyPr>
            <a:lstStyle/>
            <a:p>
              <a:pPr algn="ctr">
                <a:defRPr>
                  <a:solidFill>
                    <a:srgbClr val="FFFFFF"/>
                  </a:solidFill>
                </a:defRPr>
              </a:pPr>
              <a:endParaRPr sz="1920"/>
            </a:p>
          </p:txBody>
        </p:sp>
        <p:sp>
          <p:nvSpPr>
            <p:cNvPr id="681" name="After action"/>
            <p:cNvSpPr txBox="1"/>
            <p:nvPr/>
          </p:nvSpPr>
          <p:spPr>
            <a:xfrm>
              <a:off x="95617" y="88553"/>
              <a:ext cx="1104166" cy="5848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ctr">
              <a:spAutoFit/>
            </a:bodyPr>
            <a:lstStyle>
              <a:lvl1pPr algn="ctr">
                <a:defRPr>
                  <a:solidFill>
                    <a:srgbClr val="FFFFFF"/>
                  </a:solidFill>
                </a:defRPr>
              </a:lvl1pPr>
            </a:lstStyle>
            <a:p>
              <a:r>
                <a:rPr sz="1707" dirty="0"/>
                <a:t>After action</a:t>
              </a:r>
              <a:r>
                <a:rPr lang="nl-NL" sz="1707" dirty="0"/>
                <a:t>s</a:t>
              </a:r>
              <a:endParaRPr sz="1707" dirty="0"/>
            </a:p>
          </p:txBody>
        </p:sp>
      </p:grpSp>
      <p:sp>
        <p:nvSpPr>
          <p:cNvPr id="683" name="TextBox 4"/>
          <p:cNvSpPr txBox="1"/>
          <p:nvPr/>
        </p:nvSpPr>
        <p:spPr>
          <a:xfrm>
            <a:off x="4146170" y="1776998"/>
            <a:ext cx="3301543"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rIns="48767">
            <a:spAutoFit/>
          </a:bodyPr>
          <a:lstStyle/>
          <a:p>
            <a:r>
              <a:rPr lang="en-GB" sz="1920" dirty="0"/>
              <a:t>Conclusions</a:t>
            </a:r>
          </a:p>
          <a:p>
            <a:r>
              <a:rPr lang="en-GB" sz="1920" dirty="0"/>
              <a:t>Follow-up actions</a:t>
            </a:r>
          </a:p>
          <a:p>
            <a:r>
              <a:rPr lang="en-GB" sz="1920" dirty="0"/>
              <a:t>Communication with partners</a:t>
            </a:r>
          </a:p>
          <a:p>
            <a:r>
              <a:rPr lang="en-GB" sz="1920" dirty="0"/>
              <a:t>Post-analysis (“post mortem”)</a:t>
            </a:r>
          </a:p>
          <a:p>
            <a:r>
              <a:rPr lang="en-GB" sz="1920" dirty="0"/>
              <a:t>Recommendations</a:t>
            </a:r>
          </a:p>
          <a:p>
            <a:r>
              <a:rPr lang="en-GB" sz="1920" dirty="0"/>
              <a:t>Announcements</a:t>
            </a:r>
          </a:p>
          <a:p>
            <a:r>
              <a:rPr lang="en-GB" sz="1920" dirty="0"/>
              <a:t>Reporting</a:t>
            </a:r>
          </a:p>
          <a:p>
            <a:r>
              <a:rPr lang="en-GB" sz="1920" dirty="0"/>
              <a:t>Learning</a:t>
            </a:r>
          </a:p>
          <a:p>
            <a:r>
              <a:rPr lang="en-GB" sz="1920" dirty="0"/>
              <a:t>Statistics</a:t>
            </a:r>
          </a:p>
          <a:p>
            <a:r>
              <a:rPr lang="en-GB" sz="1920" dirty="0"/>
              <a:t>…</a:t>
            </a:r>
          </a:p>
        </p:txBody>
      </p:sp>
      <p:sp>
        <p:nvSpPr>
          <p:cNvPr id="684" name="Notched Right Arrow 15"/>
          <p:cNvSpPr/>
          <p:nvPr/>
        </p:nvSpPr>
        <p:spPr>
          <a:xfrm>
            <a:off x="2865512" y="2329023"/>
            <a:ext cx="984958" cy="35966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3635" y="5400"/>
                </a:lnTo>
                <a:lnTo>
                  <a:pt x="13635" y="0"/>
                </a:lnTo>
                <a:lnTo>
                  <a:pt x="21600" y="10800"/>
                </a:lnTo>
                <a:lnTo>
                  <a:pt x="13635" y="21600"/>
                </a:lnTo>
                <a:lnTo>
                  <a:pt x="13635" y="16200"/>
                </a:lnTo>
                <a:lnTo>
                  <a:pt x="0" y="16200"/>
                </a:lnTo>
                <a:lnTo>
                  <a:pt x="3982" y="10800"/>
                </a:lnTo>
                <a:close/>
              </a:path>
            </a:pathLst>
          </a:custGeom>
          <a:solidFill>
            <a:schemeClr val="accent1"/>
          </a:solidFill>
          <a:ln w="25400">
            <a:solidFill>
              <a:srgbClr val="3A5E8A"/>
            </a:solidFill>
          </a:ln>
        </p:spPr>
        <p:txBody>
          <a:bodyPr lIns="48767" rIns="48767" anchor="ctr"/>
          <a:lstStyle/>
          <a:p>
            <a:pPr algn="ctr">
              <a:defRPr>
                <a:solidFill>
                  <a:srgbClr val="FFFFFF"/>
                </a:solidFill>
              </a:defRPr>
            </a:pPr>
            <a:endParaRPr sz="1920"/>
          </a:p>
        </p:txBody>
      </p:sp>
      <p:pic>
        <p:nvPicPr>
          <p:cNvPr id="687" name="Picture 20" descr="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857" y="5737401"/>
            <a:ext cx="937650" cy="872985"/>
          </a:xfrm>
          <a:prstGeom prst="rect">
            <a:avLst/>
          </a:prstGeom>
          <a:ln w="12700">
            <a:miter lim="400000"/>
          </a:ln>
        </p:spPr>
      </p:pic>
      <p:sp>
        <p:nvSpPr>
          <p:cNvPr id="12" name="Title 1">
            <a:extLst>
              <a:ext uri="{FF2B5EF4-FFF2-40B4-BE49-F238E27FC236}">
                <a16:creationId xmlns:a16="http://schemas.microsoft.com/office/drawing/2014/main" id="{A963A6D5-A70A-6941-BE64-239528E75FF1}"/>
              </a:ext>
            </a:extLst>
          </p:cNvPr>
          <p:cNvSpPr txBox="1"/>
          <p:nvPr/>
        </p:nvSpPr>
        <p:spPr>
          <a:xfrm>
            <a:off x="1544320" y="340361"/>
            <a:ext cx="9103360" cy="486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rIns="48767">
            <a:spAutoFit/>
          </a:bodyPr>
          <a:lstStyle>
            <a:lvl1pPr algn="ctr">
              <a:defRPr sz="4400"/>
            </a:lvl1pPr>
          </a:lstStyle>
          <a:p>
            <a:pPr algn="l"/>
            <a:r>
              <a:rPr sz="2560" dirty="0"/>
              <a:t>Incident management </a:t>
            </a:r>
            <a:r>
              <a:rPr sz="2560" dirty="0" err="1"/>
              <a:t>proce</a:t>
            </a:r>
            <a:r>
              <a:rPr lang="nl-NL" sz="2560" dirty="0"/>
              <a:t>ss (iv) – </a:t>
            </a:r>
            <a:r>
              <a:rPr lang="nl-NL" sz="2560" dirty="0" err="1"/>
              <a:t>resolution</a:t>
            </a:r>
            <a:r>
              <a:rPr lang="nl-NL" sz="2560" dirty="0"/>
              <a:t> </a:t>
            </a:r>
            <a:r>
              <a:rPr lang="nl-NL" sz="2560" dirty="0" err="1"/>
              <a:t>ctd</a:t>
            </a:r>
            <a:r>
              <a:rPr lang="nl-NL" sz="2560" dirty="0"/>
              <a:t>  </a:t>
            </a:r>
            <a:endParaRPr sz="2560" dirty="0"/>
          </a:p>
        </p:txBody>
      </p:sp>
      <p:sp>
        <p:nvSpPr>
          <p:cNvPr id="3" name="Slide Number Placeholder 2">
            <a:extLst>
              <a:ext uri="{FF2B5EF4-FFF2-40B4-BE49-F238E27FC236}">
                <a16:creationId xmlns:a16="http://schemas.microsoft.com/office/drawing/2014/main" id="{E35C92BC-85DB-F34D-85D6-EDC53293E6BE}"/>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216234465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6FF3-4FE5-194C-A40B-EC463D559E31}"/>
              </a:ext>
            </a:extLst>
          </p:cNvPr>
          <p:cNvSpPr>
            <a:spLocks noGrp="1"/>
          </p:cNvSpPr>
          <p:nvPr>
            <p:ph type="title"/>
          </p:nvPr>
        </p:nvSpPr>
        <p:spPr/>
        <p:txBody>
          <a:bodyPr>
            <a:normAutofit fontScale="90000"/>
          </a:bodyPr>
          <a:lstStyle/>
          <a:p>
            <a:r>
              <a:rPr lang="en-US" dirty="0"/>
              <a:t>ENISA IM process (short: IMP)</a:t>
            </a:r>
          </a:p>
        </p:txBody>
      </p:sp>
      <p:pic>
        <p:nvPicPr>
          <p:cNvPr id="4" name="Picture 3">
            <a:extLst>
              <a:ext uri="{FF2B5EF4-FFF2-40B4-BE49-F238E27FC236}">
                <a16:creationId xmlns:a16="http://schemas.microsoft.com/office/drawing/2014/main" id="{067FCBB3-0A14-4840-A365-07CF164A64F7}"/>
              </a:ext>
            </a:extLst>
          </p:cNvPr>
          <p:cNvPicPr/>
          <p:nvPr/>
        </p:nvPicPr>
        <p:blipFill>
          <a:blip r:embed="rId3" cstate="print"/>
          <a:stretch>
            <a:fillRect/>
          </a:stretch>
        </p:blipFill>
        <p:spPr>
          <a:xfrm>
            <a:off x="4307840" y="817499"/>
            <a:ext cx="7640320" cy="6025261"/>
          </a:xfrm>
          <a:prstGeom prst="rect">
            <a:avLst/>
          </a:prstGeom>
          <a:ln>
            <a:noFill/>
          </a:ln>
        </p:spPr>
      </p:pic>
      <p:sp>
        <p:nvSpPr>
          <p:cNvPr id="5" name="Rectangle 4">
            <a:extLst>
              <a:ext uri="{FF2B5EF4-FFF2-40B4-BE49-F238E27FC236}">
                <a16:creationId xmlns:a16="http://schemas.microsoft.com/office/drawing/2014/main" id="{A8640289-F327-B044-B93A-09104E969239}"/>
              </a:ext>
            </a:extLst>
          </p:cNvPr>
          <p:cNvSpPr/>
          <p:nvPr/>
        </p:nvSpPr>
        <p:spPr>
          <a:xfrm>
            <a:off x="7071360" y="275541"/>
            <a:ext cx="2113280" cy="40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20" b="1" dirty="0"/>
              <a:t>Preparation !!!!</a:t>
            </a:r>
          </a:p>
        </p:txBody>
      </p:sp>
      <p:cxnSp>
        <p:nvCxnSpPr>
          <p:cNvPr id="7" name="Straight Arrow Connector 6">
            <a:extLst>
              <a:ext uri="{FF2B5EF4-FFF2-40B4-BE49-F238E27FC236}">
                <a16:creationId xmlns:a16="http://schemas.microsoft.com/office/drawing/2014/main" id="{01A232D0-EE31-A648-864B-7DBF76333363}"/>
              </a:ext>
            </a:extLst>
          </p:cNvPr>
          <p:cNvCxnSpPr>
            <a:stCxn id="5" idx="2"/>
          </p:cNvCxnSpPr>
          <p:nvPr/>
        </p:nvCxnSpPr>
        <p:spPr>
          <a:xfrm>
            <a:off x="8128000" y="681941"/>
            <a:ext cx="0" cy="38993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09D3A2-C8AF-2C44-B2D1-CF7E8DA49E3C}"/>
              </a:ext>
            </a:extLst>
          </p:cNvPr>
          <p:cNvSpPr txBox="1"/>
          <p:nvPr/>
        </p:nvSpPr>
        <p:spPr>
          <a:xfrm>
            <a:off x="432762" y="1657692"/>
            <a:ext cx="4795520" cy="978729"/>
          </a:xfrm>
          <a:prstGeom prst="rect">
            <a:avLst/>
          </a:prstGeom>
          <a:noFill/>
        </p:spPr>
        <p:txBody>
          <a:bodyPr wrap="square" rtlCol="0">
            <a:spAutoFit/>
          </a:bodyPr>
          <a:lstStyle/>
          <a:p>
            <a:r>
              <a:rPr lang="en-GB" sz="1920" dirty="0">
                <a:hlinkClick r:id="rId4"/>
              </a:rPr>
              <a:t>https://www.enisa.europa.eu/publications/good-practice-guide-for-incident-management</a:t>
            </a:r>
            <a:r>
              <a:rPr lang="en-GB" sz="1920" dirty="0"/>
              <a:t> </a:t>
            </a:r>
          </a:p>
        </p:txBody>
      </p:sp>
      <p:sp>
        <p:nvSpPr>
          <p:cNvPr id="6" name="TextBox 5">
            <a:extLst>
              <a:ext uri="{FF2B5EF4-FFF2-40B4-BE49-F238E27FC236}">
                <a16:creationId xmlns:a16="http://schemas.microsoft.com/office/drawing/2014/main" id="{E6627C5D-71B7-6640-A39B-09204EC90D36}"/>
              </a:ext>
            </a:extLst>
          </p:cNvPr>
          <p:cNvSpPr txBox="1"/>
          <p:nvPr/>
        </p:nvSpPr>
        <p:spPr>
          <a:xfrm>
            <a:off x="436572" y="3397503"/>
            <a:ext cx="3789988" cy="1569660"/>
          </a:xfrm>
          <a:prstGeom prst="rect">
            <a:avLst/>
          </a:prstGeom>
          <a:noFill/>
        </p:spPr>
        <p:txBody>
          <a:bodyPr wrap="square" rtlCol="0">
            <a:spAutoFit/>
          </a:bodyPr>
          <a:lstStyle/>
          <a:p>
            <a:r>
              <a:rPr lang="en-GB" sz="1920" dirty="0">
                <a:solidFill>
                  <a:srgbClr val="FF0000"/>
                </a:solidFill>
              </a:rPr>
              <a:t>The next 20 slides we do a deep dive into the ENISA IM process as for both team managers as well as incident responders this is core business !</a:t>
            </a:r>
          </a:p>
        </p:txBody>
      </p:sp>
      <p:sp>
        <p:nvSpPr>
          <p:cNvPr id="9" name="Slide Number Placeholder 8">
            <a:extLst>
              <a:ext uri="{FF2B5EF4-FFF2-40B4-BE49-F238E27FC236}">
                <a16:creationId xmlns:a16="http://schemas.microsoft.com/office/drawing/2014/main" id="{6BCACBD6-87EF-3E4E-AECD-BAC72BD00590}"/>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108360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8AF8-6F97-3D46-B395-B10FA76CED5C}"/>
              </a:ext>
            </a:extLst>
          </p:cNvPr>
          <p:cNvSpPr>
            <a:spLocks noGrp="1"/>
          </p:cNvSpPr>
          <p:nvPr>
            <p:ph type="title"/>
          </p:nvPr>
        </p:nvSpPr>
        <p:spPr>
          <a:xfrm>
            <a:off x="1625600" y="259081"/>
            <a:ext cx="10160000" cy="681023"/>
          </a:xfrm>
        </p:spPr>
        <p:txBody>
          <a:bodyPr>
            <a:normAutofit fontScale="90000"/>
          </a:bodyPr>
          <a:lstStyle/>
          <a:p>
            <a:r>
              <a:rPr lang="en-GB" dirty="0"/>
              <a:t>IMP -- Preparation</a:t>
            </a:r>
          </a:p>
        </p:txBody>
      </p:sp>
      <p:sp>
        <p:nvSpPr>
          <p:cNvPr id="3" name="Content Placeholder 2">
            <a:extLst>
              <a:ext uri="{FF2B5EF4-FFF2-40B4-BE49-F238E27FC236}">
                <a16:creationId xmlns:a16="http://schemas.microsoft.com/office/drawing/2014/main" id="{34768FF2-8359-1647-ACCF-F74898585BA8}"/>
              </a:ext>
            </a:extLst>
          </p:cNvPr>
          <p:cNvSpPr>
            <a:spLocks noGrp="1"/>
          </p:cNvSpPr>
          <p:nvPr>
            <p:ph sz="quarter" idx="13"/>
          </p:nvPr>
        </p:nvSpPr>
        <p:spPr>
          <a:xfrm>
            <a:off x="568960" y="1397000"/>
            <a:ext cx="11216640" cy="4714240"/>
          </a:xfrm>
        </p:spPr>
        <p:txBody>
          <a:bodyPr>
            <a:normAutofit lnSpcReduction="10000"/>
          </a:bodyPr>
          <a:lstStyle/>
          <a:p>
            <a:r>
              <a:rPr lang="en-GB" dirty="0"/>
              <a:t>Do all it takes to be prepared ! </a:t>
            </a:r>
          </a:p>
          <a:p>
            <a:endParaRPr lang="en-GB" sz="1067" dirty="0"/>
          </a:p>
          <a:p>
            <a:r>
              <a:rPr lang="en-GB" dirty="0"/>
              <a:t>Contact lists (e-mail, phone etc.)</a:t>
            </a:r>
          </a:p>
          <a:p>
            <a:pPr marL="365771" indent="-365771">
              <a:buFont typeface="Arial" panose="020B0604020202020204" pitchFamily="34" charset="0"/>
              <a:buChar char="•"/>
            </a:pPr>
            <a:r>
              <a:rPr lang="en-GB" dirty="0"/>
              <a:t>What if a contact is on holiday </a:t>
            </a:r>
          </a:p>
          <a:p>
            <a:pPr marL="365771" indent="-365771">
              <a:buFont typeface="Arial" panose="020B0604020202020204" pitchFamily="34" charset="0"/>
              <a:buChar char="•"/>
            </a:pPr>
            <a:r>
              <a:rPr lang="en-GB" dirty="0"/>
              <a:t>What if it is urgent and it’s a strange time of day </a:t>
            </a:r>
          </a:p>
          <a:p>
            <a:r>
              <a:rPr lang="en-GB" dirty="0"/>
              <a:t>Escalation schemes</a:t>
            </a:r>
          </a:p>
          <a:p>
            <a:r>
              <a:rPr lang="en-GB" dirty="0"/>
              <a:t>Tools working ?</a:t>
            </a:r>
          </a:p>
          <a:p>
            <a:r>
              <a:rPr lang="en-GB" dirty="0"/>
              <a:t>Processes ready ?</a:t>
            </a:r>
          </a:p>
          <a:p>
            <a:r>
              <a:rPr lang="en-GB" dirty="0"/>
              <a:t>Etc. etc.</a:t>
            </a:r>
          </a:p>
          <a:p>
            <a:endParaRPr lang="en-GB" sz="1067" dirty="0"/>
          </a:p>
          <a:p>
            <a:r>
              <a:rPr lang="en-GB" dirty="0"/>
              <a:t>Keep updating your preparedness !</a:t>
            </a:r>
          </a:p>
        </p:txBody>
      </p:sp>
      <p:sp>
        <p:nvSpPr>
          <p:cNvPr id="5" name="Slide Number Placeholder 4">
            <a:extLst>
              <a:ext uri="{FF2B5EF4-FFF2-40B4-BE49-F238E27FC236}">
                <a16:creationId xmlns:a16="http://schemas.microsoft.com/office/drawing/2014/main" id="{488EF234-2332-C340-944E-5A25DDFFD221}"/>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681088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7DE06-D338-7644-8A15-5F118D5110A8}"/>
              </a:ext>
            </a:extLst>
          </p:cNvPr>
          <p:cNvSpPr>
            <a:spLocks noGrp="1"/>
          </p:cNvSpPr>
          <p:nvPr>
            <p:ph idx="4294967295"/>
          </p:nvPr>
        </p:nvSpPr>
        <p:spPr>
          <a:xfrm>
            <a:off x="469714" y="1315721"/>
            <a:ext cx="11246761" cy="4877281"/>
          </a:xfrm>
        </p:spPr>
        <p:txBody>
          <a:bodyPr>
            <a:normAutofit/>
          </a:bodyPr>
          <a:lstStyle/>
          <a:p>
            <a:r>
              <a:rPr lang="en-GB" sz="2133" b="1" dirty="0">
                <a:solidFill>
                  <a:srgbClr val="FF0000"/>
                </a:solidFill>
              </a:rPr>
              <a:t>The human factor is the prime factor in the success of any CSIRT – </a:t>
            </a:r>
            <a:br>
              <a:rPr lang="en-GB" sz="2133" b="1" dirty="0">
                <a:solidFill>
                  <a:srgbClr val="FF0000"/>
                </a:solidFill>
              </a:rPr>
            </a:br>
            <a:r>
              <a:rPr lang="en-GB" sz="2133" dirty="0"/>
              <a:t>Without a good, trustworthy team … nothing goes</a:t>
            </a:r>
            <a:endParaRPr lang="en-GB" sz="2133" b="1" dirty="0">
              <a:solidFill>
                <a:srgbClr val="FF0000"/>
              </a:solidFill>
            </a:endParaRPr>
          </a:p>
          <a:p>
            <a:endParaRPr lang="en-GB" sz="1280" dirty="0"/>
          </a:p>
          <a:p>
            <a:r>
              <a:rPr lang="en-GB" sz="2133" b="1" dirty="0">
                <a:solidFill>
                  <a:srgbClr val="FF0000"/>
                </a:solidFill>
              </a:rPr>
              <a:t>Trust is one of the key factors in successful CSIRT cooperation</a:t>
            </a:r>
          </a:p>
          <a:p>
            <a:pPr lvl="1"/>
            <a:r>
              <a:rPr lang="en-GB" b="1" dirty="0"/>
              <a:t>Y</a:t>
            </a:r>
            <a:r>
              <a:rPr lang="en-US" b="1" dirty="0"/>
              <a:t>our CSIRT takes at least a year to build trust and can lose it overnight</a:t>
            </a:r>
          </a:p>
          <a:p>
            <a:pPr lvl="1"/>
            <a:r>
              <a:rPr lang="en-US" dirty="0"/>
              <a:t>Trust is built on personal relationships, not on organizational ones</a:t>
            </a:r>
          </a:p>
          <a:p>
            <a:pPr lvl="1"/>
            <a:r>
              <a:rPr lang="en-US" dirty="0"/>
              <a:t>Avoid hiring ex(?)-crackers</a:t>
            </a:r>
          </a:p>
          <a:p>
            <a:pPr lvl="1"/>
            <a:r>
              <a:rPr lang="en-US" dirty="0"/>
              <a:t>Use a Code-of-Conduct and discuss it with your team each year : e.g. </a:t>
            </a:r>
            <a:br>
              <a:rPr lang="en-US" dirty="0"/>
            </a:br>
            <a:r>
              <a:rPr lang="en-US" sz="2133" dirty="0">
                <a:hlinkClick r:id="rId3"/>
              </a:rPr>
              <a:t>https://www.trusted-introducer.org/TI-CCoP.pdf</a:t>
            </a:r>
            <a:r>
              <a:rPr lang="en-US" sz="2133" dirty="0"/>
              <a:t>  or </a:t>
            </a:r>
            <a:r>
              <a:rPr lang="en-US" sz="2133" dirty="0">
                <a:hlinkClick r:id="rId4"/>
              </a:rPr>
              <a:t>https://ethicsfirst.org/</a:t>
            </a:r>
            <a:r>
              <a:rPr lang="en-US" sz="2133" dirty="0"/>
              <a:t> </a:t>
            </a:r>
          </a:p>
          <a:p>
            <a:endParaRPr lang="en-GB" sz="1280" dirty="0"/>
          </a:p>
          <a:p>
            <a:r>
              <a:rPr lang="en-GB" sz="2133" dirty="0"/>
              <a:t>TLP - Traffic Light Protocol : active knowledge and use required : </a:t>
            </a:r>
            <a:r>
              <a:rPr lang="en-GB" sz="2133" dirty="0">
                <a:hlinkClick r:id="rId5"/>
              </a:rPr>
              <a:t>https://www.first.org/tlp/</a:t>
            </a:r>
            <a:r>
              <a:rPr lang="en-GB" sz="2133" dirty="0"/>
              <a:t> </a:t>
            </a:r>
          </a:p>
          <a:p>
            <a:endParaRPr lang="en-GB" sz="1280" dirty="0"/>
          </a:p>
          <a:p>
            <a:r>
              <a:rPr lang="en-US" sz="2133" dirty="0"/>
              <a:t>[ </a:t>
            </a:r>
            <a:r>
              <a:rPr lang="en-US" sz="2133" dirty="0" err="1"/>
              <a:t>Quis</a:t>
            </a:r>
            <a:r>
              <a:rPr lang="en-US" sz="2133" dirty="0"/>
              <a:t> </a:t>
            </a:r>
            <a:r>
              <a:rPr lang="en-US" sz="2133" dirty="0" err="1"/>
              <a:t>custodiet</a:t>
            </a:r>
            <a:r>
              <a:rPr lang="en-US" sz="2133" dirty="0"/>
              <a:t> </a:t>
            </a:r>
            <a:r>
              <a:rPr lang="en-US" sz="2133" dirty="0" err="1"/>
              <a:t>ipsos</a:t>
            </a:r>
            <a:r>
              <a:rPr lang="en-US" sz="2133" dirty="0"/>
              <a:t> </a:t>
            </a:r>
            <a:r>
              <a:rPr lang="en-US" sz="2133" dirty="0" err="1"/>
              <a:t>custodes</a:t>
            </a:r>
            <a:r>
              <a:rPr lang="en-US" sz="2133" dirty="0"/>
              <a:t>? - Who watches the watchers? – applies to CSIRTs too ]</a:t>
            </a:r>
          </a:p>
          <a:p>
            <a:endParaRPr lang="en-US" sz="2133" dirty="0"/>
          </a:p>
        </p:txBody>
      </p:sp>
      <p:sp>
        <p:nvSpPr>
          <p:cNvPr id="4" name="Title 3">
            <a:extLst>
              <a:ext uri="{FF2B5EF4-FFF2-40B4-BE49-F238E27FC236}">
                <a16:creationId xmlns:a16="http://schemas.microsoft.com/office/drawing/2014/main" id="{C0C0A8EE-52D1-9346-B46C-ACB62F194E58}"/>
              </a:ext>
            </a:extLst>
          </p:cNvPr>
          <p:cNvSpPr>
            <a:spLocks noGrp="1"/>
          </p:cNvSpPr>
          <p:nvPr>
            <p:ph type="title" idx="4294967295"/>
          </p:nvPr>
        </p:nvSpPr>
        <p:spPr>
          <a:xfrm>
            <a:off x="1576719" y="307131"/>
            <a:ext cx="8583281" cy="927310"/>
          </a:xfrm>
          <a:prstGeom prst="rect">
            <a:avLst/>
          </a:prstGeom>
        </p:spPr>
        <p:txBody>
          <a:bodyPr/>
          <a:lstStyle/>
          <a:p>
            <a:r>
              <a:rPr lang="en-GB" dirty="0"/>
              <a:t>Code of Conduct: SIM3 H-1</a:t>
            </a:r>
          </a:p>
        </p:txBody>
      </p:sp>
      <p:sp>
        <p:nvSpPr>
          <p:cNvPr id="6" name="Slide Number Placeholder 5">
            <a:extLst>
              <a:ext uri="{FF2B5EF4-FFF2-40B4-BE49-F238E27FC236}">
                <a16:creationId xmlns:a16="http://schemas.microsoft.com/office/drawing/2014/main" id="{05144F3A-BD7A-574A-A53A-2FD5C7DE26CD}"/>
              </a:ext>
            </a:extLst>
          </p:cNvPr>
          <p:cNvSpPr>
            <a:spLocks noGrp="1"/>
          </p:cNvSpPr>
          <p:nvPr>
            <p:ph type="sldNum" sz="quarter" idx="11"/>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730358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8136-8691-9548-ACFC-E8AEA3CBC511}"/>
              </a:ext>
            </a:extLst>
          </p:cNvPr>
          <p:cNvSpPr>
            <a:spLocks noGrp="1"/>
          </p:cNvSpPr>
          <p:nvPr>
            <p:ph type="title"/>
          </p:nvPr>
        </p:nvSpPr>
        <p:spPr/>
        <p:txBody>
          <a:bodyPr>
            <a:normAutofit fontScale="90000"/>
          </a:bodyPr>
          <a:lstStyle/>
          <a:p>
            <a:r>
              <a:rPr lang="nl-NL" dirty="0"/>
              <a:t>IMP -- Incident report (i)</a:t>
            </a:r>
            <a:endParaRPr lang="en-GB" dirty="0"/>
          </a:p>
        </p:txBody>
      </p:sp>
      <p:sp>
        <p:nvSpPr>
          <p:cNvPr id="3" name="Content Placeholder 2">
            <a:extLst>
              <a:ext uri="{FF2B5EF4-FFF2-40B4-BE49-F238E27FC236}">
                <a16:creationId xmlns:a16="http://schemas.microsoft.com/office/drawing/2014/main" id="{206FA9D6-2092-6E49-BF22-499FB4894F05}"/>
              </a:ext>
            </a:extLst>
          </p:cNvPr>
          <p:cNvSpPr>
            <a:spLocks noGrp="1"/>
          </p:cNvSpPr>
          <p:nvPr>
            <p:ph sz="quarter" idx="13"/>
          </p:nvPr>
        </p:nvSpPr>
        <p:spPr/>
        <p:txBody>
          <a:bodyPr>
            <a:normAutofit lnSpcReduction="10000"/>
          </a:bodyPr>
          <a:lstStyle/>
          <a:p>
            <a:r>
              <a:rPr lang="en-US" dirty="0"/>
              <a:t>Incident notification via:</a:t>
            </a:r>
          </a:p>
          <a:p>
            <a:pPr marL="365771" indent="-365771">
              <a:buFont typeface="Arial" panose="020B0604020202020204" pitchFamily="34" charset="0"/>
              <a:buChar char="•"/>
            </a:pPr>
            <a:r>
              <a:rPr lang="en-GB" dirty="0"/>
              <a:t>E-mail</a:t>
            </a:r>
          </a:p>
          <a:p>
            <a:pPr marL="365771" indent="-365771">
              <a:buFont typeface="Arial" panose="020B0604020202020204" pitchFamily="34" charset="0"/>
              <a:buChar char="•"/>
            </a:pPr>
            <a:r>
              <a:rPr lang="en-GB" dirty="0"/>
              <a:t>Phone (even sometimes still fax …)</a:t>
            </a:r>
          </a:p>
          <a:p>
            <a:pPr marL="365771" indent="-365771">
              <a:buFont typeface="Arial" panose="020B0604020202020204" pitchFamily="34" charset="0"/>
              <a:buChar char="•"/>
            </a:pPr>
            <a:r>
              <a:rPr lang="en-GB" dirty="0"/>
              <a:t>Social media ?</a:t>
            </a:r>
          </a:p>
          <a:p>
            <a:pPr marL="365771" indent="-365771">
              <a:buFont typeface="Arial" panose="020B0604020202020204" pitchFamily="34" charset="0"/>
              <a:buChar char="•"/>
            </a:pPr>
            <a:r>
              <a:rPr lang="en-GB" dirty="0"/>
              <a:t>Website form</a:t>
            </a:r>
          </a:p>
          <a:p>
            <a:pPr marL="365771" indent="-365771">
              <a:buFont typeface="Arial" panose="020B0604020202020204" pitchFamily="34" charset="0"/>
              <a:buChar char="•"/>
            </a:pPr>
            <a:r>
              <a:rPr lang="en-GB" dirty="0"/>
              <a:t>Automated reporting </a:t>
            </a:r>
          </a:p>
          <a:p>
            <a:pPr marL="1341162" lvl="1" indent="-365771"/>
            <a:r>
              <a:rPr lang="en-GB" dirty="0"/>
              <a:t>Lists </a:t>
            </a:r>
          </a:p>
          <a:p>
            <a:pPr marL="1341162" lvl="1" indent="-365771"/>
            <a:r>
              <a:rPr lang="en-GB" dirty="0"/>
              <a:t>Honeypots</a:t>
            </a:r>
          </a:p>
          <a:p>
            <a:pPr marL="1341162" lvl="1" indent="-365771"/>
            <a:r>
              <a:rPr lang="en-GB" dirty="0"/>
              <a:t>Sensors</a:t>
            </a:r>
          </a:p>
          <a:p>
            <a:pPr marL="1341162" lvl="1" indent="-365771"/>
            <a:r>
              <a:rPr lang="en-GB" dirty="0"/>
              <a:t>Could come from your SOC or SOC-function</a:t>
            </a:r>
          </a:p>
          <a:p>
            <a:pPr marL="365771" indent="-365771">
              <a:buFont typeface="Arial" panose="020B0604020202020204" pitchFamily="34" charset="0"/>
              <a:buChar char="•"/>
            </a:pPr>
            <a:r>
              <a:rPr lang="en-GB" dirty="0"/>
              <a:t>Newspaper, radio, TV, …</a:t>
            </a:r>
          </a:p>
          <a:p>
            <a:pPr marL="365771" indent="-365771">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8E8F8FA3-F6A8-AF40-A5DA-8E8BFA826BF7}"/>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Tree>
    <p:extLst>
      <p:ext uri="{BB962C8B-B14F-4D97-AF65-F5344CB8AC3E}">
        <p14:creationId xmlns:p14="http://schemas.microsoft.com/office/powerpoint/2010/main" val="242747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8136-8691-9548-ACFC-E8AEA3CBC511}"/>
              </a:ext>
            </a:extLst>
          </p:cNvPr>
          <p:cNvSpPr>
            <a:spLocks noGrp="1"/>
          </p:cNvSpPr>
          <p:nvPr>
            <p:ph type="title"/>
          </p:nvPr>
        </p:nvSpPr>
        <p:spPr/>
        <p:txBody>
          <a:bodyPr>
            <a:normAutofit fontScale="90000"/>
          </a:bodyPr>
          <a:lstStyle/>
          <a:p>
            <a:r>
              <a:rPr lang="nl-NL" dirty="0"/>
              <a:t>IMP -- Incident report (ii)</a:t>
            </a:r>
            <a:endParaRPr lang="en-GB" dirty="0"/>
          </a:p>
        </p:txBody>
      </p:sp>
      <p:sp>
        <p:nvSpPr>
          <p:cNvPr id="3" name="Content Placeholder 2">
            <a:extLst>
              <a:ext uri="{FF2B5EF4-FFF2-40B4-BE49-F238E27FC236}">
                <a16:creationId xmlns:a16="http://schemas.microsoft.com/office/drawing/2014/main" id="{206FA9D6-2092-6E49-BF22-499FB4894F05}"/>
              </a:ext>
            </a:extLst>
          </p:cNvPr>
          <p:cNvSpPr>
            <a:spLocks noGrp="1"/>
          </p:cNvSpPr>
          <p:nvPr>
            <p:ph sz="quarter" idx="13"/>
          </p:nvPr>
        </p:nvSpPr>
        <p:spPr>
          <a:xfrm>
            <a:off x="487680" y="1397000"/>
            <a:ext cx="11216640" cy="4714240"/>
          </a:xfrm>
        </p:spPr>
        <p:txBody>
          <a:bodyPr/>
          <a:lstStyle/>
          <a:p>
            <a:r>
              <a:rPr lang="en-GB" dirty="0"/>
              <a:t>Actively look for incidents:</a:t>
            </a:r>
          </a:p>
          <a:p>
            <a:pPr marL="365771" indent="-365771">
              <a:buFont typeface="Arial" panose="020B0604020202020204" pitchFamily="34" charset="0"/>
              <a:buChar char="•"/>
            </a:pPr>
            <a:r>
              <a:rPr lang="en-GB" dirty="0"/>
              <a:t>Subscribe to services (</a:t>
            </a:r>
            <a:r>
              <a:rPr lang="en-GB" dirty="0" err="1"/>
              <a:t>e.g.Zone</a:t>
            </a:r>
            <a:r>
              <a:rPr lang="en-GB" dirty="0"/>
              <a:t>-H) </a:t>
            </a:r>
          </a:p>
          <a:p>
            <a:pPr marL="365771" indent="-365771">
              <a:buFont typeface="Arial" panose="020B0604020202020204" pitchFamily="34" charset="0"/>
              <a:buChar char="•"/>
            </a:pPr>
            <a:r>
              <a:rPr lang="en-GB" dirty="0"/>
              <a:t>Monitor your network </a:t>
            </a:r>
          </a:p>
          <a:p>
            <a:pPr marL="365771" indent="-365771">
              <a:buFont typeface="Arial" panose="020B0604020202020204" pitchFamily="34" charset="0"/>
              <a:buChar char="•"/>
            </a:pPr>
            <a:r>
              <a:rPr lang="en-GB" dirty="0"/>
              <a:t>Monitor blacklist </a:t>
            </a:r>
          </a:p>
          <a:p>
            <a:pPr marL="365771" indent="-365771">
              <a:buFont typeface="Arial" panose="020B0604020202020204" pitchFamily="34" charset="0"/>
              <a:buChar char="•"/>
            </a:pPr>
            <a:r>
              <a:rPr lang="en-GB" dirty="0"/>
              <a:t>Exchange data with others about incidents in your constituencies </a:t>
            </a:r>
          </a:p>
          <a:p>
            <a:pPr marL="365771" indent="-365771">
              <a:buFont typeface="Arial" panose="020B0604020202020204" pitchFamily="34" charset="0"/>
              <a:buChar char="•"/>
            </a:pPr>
            <a:r>
              <a:rPr lang="en-GB" dirty="0"/>
              <a:t>Closed source info </a:t>
            </a:r>
          </a:p>
          <a:p>
            <a:endParaRPr lang="en-GB" dirty="0"/>
          </a:p>
          <a:p>
            <a:endParaRPr lang="en-GB" dirty="0"/>
          </a:p>
        </p:txBody>
      </p:sp>
      <p:sp>
        <p:nvSpPr>
          <p:cNvPr id="5" name="Slide Number Placeholder 4">
            <a:extLst>
              <a:ext uri="{FF2B5EF4-FFF2-40B4-BE49-F238E27FC236}">
                <a16:creationId xmlns:a16="http://schemas.microsoft.com/office/drawing/2014/main" id="{A1E1A054-627F-B749-80CA-125CF7262C97}"/>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3710704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5DB3-EE62-2A4C-AB24-6869FA71B49A}"/>
              </a:ext>
            </a:extLst>
          </p:cNvPr>
          <p:cNvSpPr>
            <a:spLocks noGrp="1"/>
          </p:cNvSpPr>
          <p:nvPr>
            <p:ph type="title"/>
          </p:nvPr>
        </p:nvSpPr>
        <p:spPr/>
        <p:txBody>
          <a:bodyPr>
            <a:normAutofit fontScale="90000"/>
          </a:bodyPr>
          <a:lstStyle/>
          <a:p>
            <a:r>
              <a:rPr lang="nl-NL" dirty="0"/>
              <a:t>IMP -- </a:t>
            </a:r>
            <a:r>
              <a:rPr lang="nl-NL" dirty="0" err="1"/>
              <a:t>Registration</a:t>
            </a:r>
            <a:endParaRPr lang="en-GB" dirty="0"/>
          </a:p>
        </p:txBody>
      </p:sp>
      <p:sp>
        <p:nvSpPr>
          <p:cNvPr id="3" name="Content Placeholder 2">
            <a:extLst>
              <a:ext uri="{FF2B5EF4-FFF2-40B4-BE49-F238E27FC236}">
                <a16:creationId xmlns:a16="http://schemas.microsoft.com/office/drawing/2014/main" id="{4044D6B2-0D62-AD4D-8E7D-9E4ACA1E3630}"/>
              </a:ext>
            </a:extLst>
          </p:cNvPr>
          <p:cNvSpPr>
            <a:spLocks noGrp="1"/>
          </p:cNvSpPr>
          <p:nvPr>
            <p:ph sz="quarter" idx="13"/>
          </p:nvPr>
        </p:nvSpPr>
        <p:spPr>
          <a:xfrm>
            <a:off x="487680" y="1397000"/>
            <a:ext cx="11216640" cy="4714240"/>
          </a:xfrm>
        </p:spPr>
        <p:txBody>
          <a:bodyPr/>
          <a:lstStyle/>
          <a:p>
            <a:r>
              <a:rPr lang="en-GB" dirty="0"/>
              <a:t>Good practices:</a:t>
            </a:r>
          </a:p>
          <a:p>
            <a:pPr marL="365771" indent="-365771">
              <a:buFont typeface="Arial" panose="020B0604020202020204" pitchFamily="34" charset="0"/>
              <a:buChar char="•"/>
            </a:pPr>
            <a:r>
              <a:rPr lang="en-GB" dirty="0">
                <a:sym typeface="Wingdings" pitchFamily="2" charset="2"/>
              </a:rPr>
              <a:t>Use an Incident Tracking System, one tool to manage your incidents!</a:t>
            </a:r>
            <a:endParaRPr lang="en-GB" dirty="0"/>
          </a:p>
          <a:p>
            <a:pPr marL="365771" indent="-365771">
              <a:buFont typeface="Arial" panose="020B0604020202020204" pitchFamily="34" charset="0"/>
              <a:buChar char="•"/>
            </a:pPr>
            <a:r>
              <a:rPr lang="en-GB" dirty="0"/>
              <a:t>Numeration (</a:t>
            </a:r>
            <a:r>
              <a:rPr lang="en-GB" dirty="0" err="1"/>
              <a:t>e.g.CERTname#inc.no</a:t>
            </a:r>
            <a:r>
              <a:rPr lang="en-GB" dirty="0"/>
              <a:t>)</a:t>
            </a:r>
          </a:p>
          <a:p>
            <a:pPr marL="365771" indent="-365771">
              <a:buFont typeface="Arial" panose="020B0604020202020204" pitchFamily="34" charset="0"/>
              <a:buChar char="•"/>
            </a:pPr>
            <a:r>
              <a:rPr lang="en-GB" dirty="0"/>
              <a:t>Filtering repeatable messages, e.g. from automatic systems like </a:t>
            </a:r>
            <a:r>
              <a:rPr lang="en-GB" dirty="0" err="1"/>
              <a:t>SpamCop</a:t>
            </a:r>
            <a:r>
              <a:rPr lang="en-GB" dirty="0"/>
              <a:t> </a:t>
            </a:r>
          </a:p>
          <a:p>
            <a:pPr marL="365771" indent="-365771">
              <a:buFont typeface="Arial" panose="020B0604020202020204" pitchFamily="34" charset="0"/>
              <a:buChar char="•"/>
            </a:pPr>
            <a:r>
              <a:rPr lang="en-GB" dirty="0"/>
              <a:t>Automate where feasible </a:t>
            </a:r>
          </a:p>
          <a:p>
            <a:endParaRPr lang="en-GB" dirty="0"/>
          </a:p>
          <a:p>
            <a:endParaRPr lang="en-GB" dirty="0"/>
          </a:p>
        </p:txBody>
      </p:sp>
      <p:sp>
        <p:nvSpPr>
          <p:cNvPr id="5" name="Slide Number Placeholder 4">
            <a:extLst>
              <a:ext uri="{FF2B5EF4-FFF2-40B4-BE49-F238E27FC236}">
                <a16:creationId xmlns:a16="http://schemas.microsoft.com/office/drawing/2014/main" id="{1B506A1C-1C64-8946-A883-03E045FF8806}"/>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2280921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928B-F4BF-D84C-A539-2FC6F4F020AE}"/>
              </a:ext>
            </a:extLst>
          </p:cNvPr>
          <p:cNvSpPr>
            <a:spLocks noGrp="1"/>
          </p:cNvSpPr>
          <p:nvPr>
            <p:ph type="title"/>
          </p:nvPr>
        </p:nvSpPr>
        <p:spPr/>
        <p:txBody>
          <a:bodyPr>
            <a:normAutofit fontScale="90000"/>
          </a:bodyPr>
          <a:lstStyle/>
          <a:p>
            <a:r>
              <a:rPr lang="en-GB" dirty="0"/>
              <a:t>IMP – Triage (</a:t>
            </a:r>
            <a:r>
              <a:rPr lang="en-GB" dirty="0" err="1"/>
              <a:t>i</a:t>
            </a:r>
            <a:r>
              <a:rPr lang="en-GB" dirty="0"/>
              <a:t>) : overall idea</a:t>
            </a:r>
          </a:p>
        </p:txBody>
      </p:sp>
      <p:pic>
        <p:nvPicPr>
          <p:cNvPr id="4" name="Content Placeholder 4" descr="Content Placeholder 4">
            <a:extLst>
              <a:ext uri="{FF2B5EF4-FFF2-40B4-BE49-F238E27FC236}">
                <a16:creationId xmlns:a16="http://schemas.microsoft.com/office/drawing/2014/main" id="{E5E747FD-7F93-BB4C-A934-F63B02AA30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2480" y="1071880"/>
            <a:ext cx="5263577" cy="5160960"/>
          </a:xfrm>
          <a:prstGeom prst="rect">
            <a:avLst/>
          </a:prstGeom>
          <a:ln w="12700">
            <a:miter lim="400000"/>
          </a:ln>
        </p:spPr>
      </p:pic>
      <p:sp>
        <p:nvSpPr>
          <p:cNvPr id="6" name="Slide Number Placeholder 5">
            <a:extLst>
              <a:ext uri="{FF2B5EF4-FFF2-40B4-BE49-F238E27FC236}">
                <a16:creationId xmlns:a16="http://schemas.microsoft.com/office/drawing/2014/main" id="{6731912F-EB1B-2246-9482-14D450EACCC3}"/>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1892247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(ii) : questions to ask</a:t>
            </a:r>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normAutofit lnSpcReduction="10000"/>
          </a:bodyPr>
          <a:lstStyle/>
          <a:p>
            <a:r>
              <a:rPr lang="en-GB" dirty="0"/>
              <a:t>Some questions you might/should ask:</a:t>
            </a:r>
          </a:p>
          <a:p>
            <a:pPr marL="365771" indent="-365771">
              <a:buFont typeface="Arial" panose="020B0604020202020204" pitchFamily="34" charset="0"/>
              <a:buChar char="•"/>
            </a:pPr>
            <a:r>
              <a:rPr lang="en-GB" dirty="0"/>
              <a:t>Is it really a IT security incident?</a:t>
            </a:r>
          </a:p>
          <a:p>
            <a:pPr marL="365771" indent="-365771">
              <a:buFont typeface="Arial" panose="020B0604020202020204" pitchFamily="34" charset="0"/>
              <a:buChar char="•"/>
            </a:pPr>
            <a:r>
              <a:rPr lang="en-GB" dirty="0"/>
              <a:t>Is it related to one of your constituents? </a:t>
            </a:r>
          </a:p>
          <a:p>
            <a:pPr marL="365771" indent="-365771">
              <a:buFont typeface="Arial" panose="020B0604020202020204" pitchFamily="34" charset="0"/>
              <a:buChar char="•"/>
            </a:pPr>
            <a:r>
              <a:rPr lang="en-GB" dirty="0"/>
              <a:t>Does it fit with in the CSIRT mandate?</a:t>
            </a:r>
          </a:p>
          <a:p>
            <a:pPr marL="365771" indent="-365771">
              <a:buFont typeface="Arial" panose="020B0604020202020204" pitchFamily="34" charset="0"/>
              <a:buChar char="•"/>
            </a:pPr>
            <a:r>
              <a:rPr lang="en-GB" dirty="0"/>
              <a:t>Is the source of good quality?</a:t>
            </a:r>
          </a:p>
          <a:p>
            <a:pPr marL="365771" indent="-365771">
              <a:buFont typeface="Arial" panose="020B0604020202020204" pitchFamily="34" charset="0"/>
              <a:buChar char="•"/>
            </a:pPr>
            <a:r>
              <a:rPr lang="en-GB" dirty="0"/>
              <a:t>What is the impact? Priority?</a:t>
            </a:r>
          </a:p>
          <a:p>
            <a:pPr marL="365771" indent="-365771">
              <a:buFont typeface="Arial" panose="020B0604020202020204" pitchFamily="34" charset="0"/>
              <a:buChar char="•"/>
            </a:pPr>
            <a:r>
              <a:rPr lang="en-GB" dirty="0"/>
              <a:t>Is there possible collateral damage?</a:t>
            </a:r>
          </a:p>
          <a:p>
            <a:pPr marL="365771" indent="-365771">
              <a:buFont typeface="Arial" panose="020B0604020202020204" pitchFamily="34" charset="0"/>
              <a:buChar char="•"/>
            </a:pPr>
            <a:r>
              <a:rPr lang="en-GB" dirty="0"/>
              <a:t>How fast could it spread to other constituents?</a:t>
            </a:r>
          </a:p>
          <a:p>
            <a:pPr marL="365771" indent="-365771">
              <a:buFont typeface="Arial" panose="020B0604020202020204" pitchFamily="34" charset="0"/>
              <a:buChar char="•"/>
            </a:pPr>
            <a:r>
              <a:rPr lang="en-GB" dirty="0"/>
              <a:t>How many people do you need to handle this? </a:t>
            </a:r>
          </a:p>
          <a:p>
            <a:pPr marL="365771" indent="-365771">
              <a:buFont typeface="Arial" panose="020B0604020202020204" pitchFamily="34" charset="0"/>
              <a:buChar char="•"/>
            </a:pPr>
            <a:r>
              <a:rPr lang="en-GB" dirty="0"/>
              <a:t>Which incident handler(s) should take this up? </a:t>
            </a:r>
          </a:p>
        </p:txBody>
      </p:sp>
      <p:sp>
        <p:nvSpPr>
          <p:cNvPr id="5" name="Slide Number Placeholder 4">
            <a:extLst>
              <a:ext uri="{FF2B5EF4-FFF2-40B4-BE49-F238E27FC236}">
                <a16:creationId xmlns:a16="http://schemas.microsoft.com/office/drawing/2014/main" id="{3E2D59D6-9EFD-2E4F-AB90-0CADEBDFE183}"/>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2906091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(iii) : in a nutshell</a:t>
            </a:r>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lstStyle/>
          <a:p>
            <a:r>
              <a:rPr lang="en-GB" dirty="0"/>
              <a:t>In a nutshell:</a:t>
            </a:r>
          </a:p>
          <a:p>
            <a:pPr marL="365771" indent="-365771">
              <a:buFont typeface="Arial" panose="020B0604020202020204" pitchFamily="34" charset="0"/>
              <a:buChar char="•"/>
            </a:pPr>
            <a:r>
              <a:rPr lang="en-GB" dirty="0"/>
              <a:t>Decide if this is an incident you have to deal with ...</a:t>
            </a:r>
          </a:p>
          <a:p>
            <a:pPr marL="365771" indent="-365771">
              <a:buFont typeface="Arial" panose="020B0604020202020204" pitchFamily="34" charset="0"/>
              <a:buChar char="•"/>
            </a:pPr>
            <a:r>
              <a:rPr lang="en-GB" dirty="0"/>
              <a:t>and who will deal with it ... </a:t>
            </a:r>
          </a:p>
          <a:p>
            <a:pPr marL="365771" indent="-365771">
              <a:buFont typeface="Arial" panose="020B0604020202020204" pitchFamily="34" charset="0"/>
              <a:buChar char="•"/>
            </a:pPr>
            <a:r>
              <a:rPr lang="en-GB" dirty="0"/>
              <a:t>and with what priority </a:t>
            </a:r>
          </a:p>
          <a:p>
            <a:endParaRPr lang="en-GB" dirty="0"/>
          </a:p>
          <a:p>
            <a:pPr marL="365771" indent="-365771">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DBFF8D73-1AB7-AF43-9C6D-4A37D28A02AD}"/>
              </a:ext>
            </a:extLst>
          </p:cNvPr>
          <p:cNvSpPr>
            <a:spLocks noGrp="1"/>
          </p:cNvSpPr>
          <p:nvPr>
            <p:ph type="sldNum" sz="quarter" idx="12"/>
          </p:nvPr>
        </p:nvSpPr>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1538442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(iv) : classification</a:t>
            </a:r>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lstStyle/>
          <a:p>
            <a:r>
              <a:rPr lang="en-GB" dirty="0"/>
              <a:t>Classification:</a:t>
            </a:r>
          </a:p>
          <a:p>
            <a:pPr marL="365771" indent="-365771">
              <a:buFont typeface="Arial" panose="020B0604020202020204" pitchFamily="34" charset="0"/>
              <a:buChar char="•"/>
            </a:pPr>
            <a:r>
              <a:rPr lang="en-GB" dirty="0"/>
              <a:t>Initially by the reporter of the incident</a:t>
            </a:r>
          </a:p>
          <a:p>
            <a:pPr marL="365771" indent="-365771">
              <a:buFont typeface="Arial" panose="020B0604020202020204" pitchFamily="34" charset="0"/>
              <a:buChar char="•"/>
            </a:pPr>
            <a:r>
              <a:rPr lang="en-GB" dirty="0"/>
              <a:t>Should be checked by you, and changed if necessary</a:t>
            </a:r>
          </a:p>
          <a:p>
            <a:pPr marL="365771" indent="-365771">
              <a:buFont typeface="Arial" panose="020B0604020202020204" pitchFamily="34" charset="0"/>
              <a:buChar char="•"/>
            </a:pPr>
            <a:r>
              <a:rPr lang="en-GB" dirty="0"/>
              <a:t>May change during the IM process</a:t>
            </a:r>
          </a:p>
          <a:p>
            <a:pPr marL="365771" indent="-365771">
              <a:buFont typeface="Arial" panose="020B0604020202020204" pitchFamily="34" charset="0"/>
              <a:buChar char="•"/>
            </a:pPr>
            <a:r>
              <a:rPr lang="en-GB" dirty="0"/>
              <a:t>Take a pragmatic approach:</a:t>
            </a:r>
          </a:p>
          <a:p>
            <a:pPr marL="1341162" lvl="1" indent="-365771"/>
            <a:r>
              <a:rPr lang="en-GB" dirty="0"/>
              <a:t>There can be ambiguities (e.g. phishing can include a variety of attacks), so …</a:t>
            </a:r>
          </a:p>
          <a:p>
            <a:pPr marL="1341162" lvl="1" indent="-365771"/>
            <a:r>
              <a:rPr lang="en-GB" dirty="0"/>
              <a:t>Choose the more relevant label …</a:t>
            </a:r>
          </a:p>
          <a:p>
            <a:pPr marL="1341162" lvl="1" indent="-365771"/>
            <a:r>
              <a:rPr lang="en-GB" dirty="0"/>
              <a:t>and don’t waste too much time on that, you are the fire brigade, not an accountant!</a:t>
            </a:r>
          </a:p>
          <a:p>
            <a:endParaRPr lang="en-GB" dirty="0"/>
          </a:p>
        </p:txBody>
      </p:sp>
      <p:sp>
        <p:nvSpPr>
          <p:cNvPr id="5" name="Slide Number Placeholder 4">
            <a:extLst>
              <a:ext uri="{FF2B5EF4-FFF2-40B4-BE49-F238E27FC236}">
                <a16:creationId xmlns:a16="http://schemas.microsoft.com/office/drawing/2014/main" id="{23184F2F-1AD5-3241-B431-652E783784C7}"/>
              </a:ext>
            </a:extLst>
          </p:cNvPr>
          <p:cNvSpPr>
            <a:spLocks noGrp="1"/>
          </p:cNvSpPr>
          <p:nvPr>
            <p:ph type="sldNum" sz="quarter" idx="12"/>
          </p:nvPr>
        </p:nvSpPr>
        <p:spPr/>
        <p:txBody>
          <a:bodyPr/>
          <a:lstStyle/>
          <a:p>
            <a:fld id="{B6F15528-21DE-4FAA-801E-634DDDAF4B2B}" type="slidenum">
              <a:rPr lang="en-US" smtClean="0"/>
              <a:pPr/>
              <a:t>46</a:t>
            </a:fld>
            <a:endParaRPr lang="en-US" dirty="0"/>
          </a:p>
        </p:txBody>
      </p:sp>
    </p:spTree>
    <p:extLst>
      <p:ext uri="{BB962C8B-B14F-4D97-AF65-F5344CB8AC3E}">
        <p14:creationId xmlns:p14="http://schemas.microsoft.com/office/powerpoint/2010/main" val="36650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(v) : example classification (ENISA/MISP) </a:t>
            </a:r>
          </a:p>
        </p:txBody>
      </p:sp>
      <p:pic>
        <p:nvPicPr>
          <p:cNvPr id="6" name="Picture 5">
            <a:extLst>
              <a:ext uri="{FF2B5EF4-FFF2-40B4-BE49-F238E27FC236}">
                <a16:creationId xmlns:a16="http://schemas.microsoft.com/office/drawing/2014/main" id="{08F71E9F-4831-AB4D-B459-BB19870018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721" y="940103"/>
            <a:ext cx="8743126" cy="5621867"/>
          </a:xfrm>
          <a:prstGeom prst="rect">
            <a:avLst/>
          </a:prstGeom>
        </p:spPr>
      </p:pic>
      <p:sp>
        <p:nvSpPr>
          <p:cNvPr id="8" name="Slide Number Placeholder 7">
            <a:extLst>
              <a:ext uri="{FF2B5EF4-FFF2-40B4-BE49-F238E27FC236}">
                <a16:creationId xmlns:a16="http://schemas.microsoft.com/office/drawing/2014/main" id="{1D72B744-45C7-1F42-9E78-97FBEDED783C}"/>
              </a:ext>
            </a:extLst>
          </p:cNvPr>
          <p:cNvSpPr>
            <a:spLocks noGrp="1"/>
          </p:cNvSpPr>
          <p:nvPr>
            <p:ph type="sldNum" sz="quarter" idx="12"/>
          </p:nvPr>
        </p:nvSpPr>
        <p:spPr/>
        <p:txBody>
          <a:bodyPr/>
          <a:lstStyle/>
          <a:p>
            <a:fld id="{B6F15528-21DE-4FAA-801E-634DDDAF4B2B}" type="slidenum">
              <a:rPr lang="en-US" smtClean="0"/>
              <a:pPr/>
              <a:t>47</a:t>
            </a:fld>
            <a:endParaRPr lang="en-US" dirty="0"/>
          </a:p>
        </p:txBody>
      </p:sp>
    </p:spTree>
    <p:extLst>
      <p:ext uri="{BB962C8B-B14F-4D97-AF65-F5344CB8AC3E}">
        <p14:creationId xmlns:p14="http://schemas.microsoft.com/office/powerpoint/2010/main" val="8630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(vi) : classification continued</a:t>
            </a:r>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normAutofit fontScale="77500" lnSpcReduction="20000"/>
          </a:bodyPr>
          <a:lstStyle/>
          <a:p>
            <a:r>
              <a:rPr lang="en-GB" dirty="0"/>
              <a:t>Classifying incidents gives you the ability to: </a:t>
            </a:r>
          </a:p>
          <a:p>
            <a:pPr marL="365771" indent="-365771">
              <a:buFont typeface="Arial" panose="020B0604020202020204" pitchFamily="34" charset="0"/>
              <a:buChar char="•"/>
            </a:pPr>
            <a:r>
              <a:rPr lang="en-GB" dirty="0"/>
              <a:t>Recognize trends </a:t>
            </a:r>
          </a:p>
          <a:p>
            <a:pPr marL="365771" indent="-365771">
              <a:buFont typeface="Arial" panose="020B0604020202020204" pitchFamily="34" charset="0"/>
              <a:buChar char="•"/>
            </a:pPr>
            <a:r>
              <a:rPr lang="en-GB" dirty="0"/>
              <a:t>Provide statistics/graphs to management and to press office </a:t>
            </a:r>
          </a:p>
          <a:p>
            <a:pPr marL="365771" indent="-365771">
              <a:buFont typeface="Arial" panose="020B0604020202020204" pitchFamily="34" charset="0"/>
              <a:buChar char="•"/>
            </a:pPr>
            <a:r>
              <a:rPr lang="en-GB" dirty="0"/>
              <a:t>Compare your statistics with others </a:t>
            </a:r>
          </a:p>
          <a:p>
            <a:pPr marL="365771" indent="-365771">
              <a:buFont typeface="Arial" panose="020B0604020202020204" pitchFamily="34" charset="0"/>
              <a:buChar char="•"/>
            </a:pPr>
            <a:r>
              <a:rPr lang="en-GB" dirty="0"/>
              <a:t>See part of the threat landscape (not all) </a:t>
            </a:r>
          </a:p>
          <a:p>
            <a:endParaRPr lang="en-GB" dirty="0"/>
          </a:p>
          <a:p>
            <a:r>
              <a:rPr lang="en-GB" dirty="0"/>
              <a:t>Challenges: </a:t>
            </a:r>
          </a:p>
          <a:p>
            <a:pPr marL="365771" indent="-365771">
              <a:buFont typeface="Arial" panose="020B0604020202020204" pitchFamily="34" charset="0"/>
              <a:buChar char="•"/>
            </a:pPr>
            <a:r>
              <a:rPr lang="en-GB" dirty="0"/>
              <a:t>As said, there will be ambiguities</a:t>
            </a:r>
          </a:p>
          <a:p>
            <a:pPr marL="365771" indent="-365771">
              <a:buFont typeface="Arial" panose="020B0604020202020204" pitchFamily="34" charset="0"/>
              <a:buChar char="•"/>
            </a:pPr>
            <a:r>
              <a:rPr lang="en-GB" dirty="0"/>
              <a:t>Don’t waste time on over-classifying (too critical or too many types/subtypes) : KISS</a:t>
            </a:r>
          </a:p>
          <a:p>
            <a:pPr marL="365771" indent="-365771">
              <a:buFont typeface="Arial" panose="020B0604020202020204" pitchFamily="34" charset="0"/>
              <a:buChar char="•"/>
            </a:pPr>
            <a:r>
              <a:rPr lang="en-GB" dirty="0"/>
              <a:t>There is more than just technical classification, what about:</a:t>
            </a:r>
          </a:p>
          <a:p>
            <a:pPr marL="1341162" lvl="1" indent="-365771"/>
            <a:r>
              <a:rPr lang="en-GB" dirty="0"/>
              <a:t>Impact ?</a:t>
            </a:r>
          </a:p>
          <a:p>
            <a:pPr marL="1341162" lvl="1" indent="-365771"/>
            <a:r>
              <a:rPr lang="en-GB" dirty="0"/>
              <a:t>Priority ?</a:t>
            </a:r>
          </a:p>
          <a:p>
            <a:pPr marL="1341162" lvl="1" indent="-365771"/>
            <a:r>
              <a:rPr lang="en-GB" dirty="0"/>
              <a:t>See next 2 slides!</a:t>
            </a:r>
          </a:p>
          <a:p>
            <a:endParaRPr lang="en-GB" dirty="0"/>
          </a:p>
        </p:txBody>
      </p:sp>
      <p:sp>
        <p:nvSpPr>
          <p:cNvPr id="6" name="Slide Number Placeholder 5">
            <a:extLst>
              <a:ext uri="{FF2B5EF4-FFF2-40B4-BE49-F238E27FC236}">
                <a16:creationId xmlns:a16="http://schemas.microsoft.com/office/drawing/2014/main" id="{F671D8C3-199E-684D-8087-A07AACE53602}"/>
              </a:ext>
            </a:extLst>
          </p:cNvPr>
          <p:cNvSpPr>
            <a:spLocks noGrp="1"/>
          </p:cNvSpPr>
          <p:nvPr>
            <p:ph type="sldNum" sz="quarter" idx="12"/>
          </p:nvPr>
        </p:nvSpPr>
        <p:spPr/>
        <p:txBody>
          <a:bodyPr/>
          <a:lstStyle/>
          <a:p>
            <a:fld id="{B6F15528-21DE-4FAA-801E-634DDDAF4B2B}" type="slidenum">
              <a:rPr lang="en-US" smtClean="0"/>
              <a:pPr/>
              <a:t>48</a:t>
            </a:fld>
            <a:endParaRPr lang="en-US" dirty="0"/>
          </a:p>
        </p:txBody>
      </p:sp>
    </p:spTree>
    <p:extLst>
      <p:ext uri="{BB962C8B-B14F-4D97-AF65-F5344CB8AC3E}">
        <p14:creationId xmlns:p14="http://schemas.microsoft.com/office/powerpoint/2010/main" val="1405729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(vii) : classification can include an impact rating</a:t>
            </a:r>
          </a:p>
        </p:txBody>
      </p:sp>
      <p:pic>
        <p:nvPicPr>
          <p:cNvPr id="6" name="Content Placeholder 4" descr="Content Placeholder 4">
            <a:extLst>
              <a:ext uri="{FF2B5EF4-FFF2-40B4-BE49-F238E27FC236}">
                <a16:creationId xmlns:a16="http://schemas.microsoft.com/office/drawing/2014/main" id="{3FD7F68A-E91F-8C48-82C7-334439AC8EFC}"/>
              </a:ext>
            </a:extLst>
          </p:cNvPr>
          <p:cNvPicPr>
            <a:picLocks noChangeAspect="1"/>
          </p:cNvPicPr>
          <p:nvPr/>
        </p:nvPicPr>
        <p:blipFill>
          <a:blip r:embed="rId2"/>
          <a:stretch>
            <a:fillRect/>
          </a:stretch>
        </p:blipFill>
        <p:spPr>
          <a:xfrm>
            <a:off x="1577271" y="1234440"/>
            <a:ext cx="10187678" cy="5364480"/>
          </a:xfrm>
          <a:prstGeom prst="rect">
            <a:avLst/>
          </a:prstGeom>
          <a:ln w="12700">
            <a:miter lim="400000"/>
          </a:ln>
        </p:spPr>
      </p:pic>
      <p:sp>
        <p:nvSpPr>
          <p:cNvPr id="7" name="TextBox 6">
            <a:extLst>
              <a:ext uri="{FF2B5EF4-FFF2-40B4-BE49-F238E27FC236}">
                <a16:creationId xmlns:a16="http://schemas.microsoft.com/office/drawing/2014/main" id="{F2940E9F-C301-B744-AE9E-6751A058DBFC}"/>
              </a:ext>
            </a:extLst>
          </p:cNvPr>
          <p:cNvSpPr txBox="1"/>
          <p:nvPr/>
        </p:nvSpPr>
        <p:spPr>
          <a:xfrm rot="16200000">
            <a:off x="207978" y="3431883"/>
            <a:ext cx="1539524" cy="486287"/>
          </a:xfrm>
          <a:prstGeom prst="rect">
            <a:avLst/>
          </a:prstGeom>
          <a:noFill/>
        </p:spPr>
        <p:txBody>
          <a:bodyPr wrap="none" rtlCol="0">
            <a:spAutoFit/>
          </a:bodyPr>
          <a:lstStyle/>
          <a:p>
            <a:r>
              <a:rPr lang="en-GB" sz="2560" dirty="0"/>
              <a:t>EXAMPLE</a:t>
            </a:r>
          </a:p>
        </p:txBody>
      </p:sp>
      <p:sp>
        <p:nvSpPr>
          <p:cNvPr id="9" name="Slide Number Placeholder 8">
            <a:extLst>
              <a:ext uri="{FF2B5EF4-FFF2-40B4-BE49-F238E27FC236}">
                <a16:creationId xmlns:a16="http://schemas.microsoft.com/office/drawing/2014/main" id="{3E7F4792-5DB0-324C-9871-8590E8114248}"/>
              </a:ext>
            </a:extLst>
          </p:cNvPr>
          <p:cNvSpPr>
            <a:spLocks noGrp="1"/>
          </p:cNvSpPr>
          <p:nvPr>
            <p:ph type="sldNum" sz="quarter" idx="12"/>
          </p:nvPr>
        </p:nvSpPr>
        <p:spPr/>
        <p:txBody>
          <a:bodyPr/>
          <a:lstStyle/>
          <a:p>
            <a:fld id="{B6F15528-21DE-4FAA-801E-634DDDAF4B2B}" type="slidenum">
              <a:rPr lang="en-US" smtClean="0"/>
              <a:pPr/>
              <a:t>49</a:t>
            </a:fld>
            <a:endParaRPr lang="en-US" dirty="0"/>
          </a:p>
        </p:txBody>
      </p:sp>
    </p:spTree>
    <p:extLst>
      <p:ext uri="{BB962C8B-B14F-4D97-AF65-F5344CB8AC3E}">
        <p14:creationId xmlns:p14="http://schemas.microsoft.com/office/powerpoint/2010/main" val="408436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7DE06-D338-7644-8A15-5F118D5110A8}"/>
              </a:ext>
            </a:extLst>
          </p:cNvPr>
          <p:cNvSpPr>
            <a:spLocks noGrp="1"/>
          </p:cNvSpPr>
          <p:nvPr>
            <p:ph idx="4294967295"/>
          </p:nvPr>
        </p:nvSpPr>
        <p:spPr>
          <a:xfrm>
            <a:off x="650240" y="1153160"/>
            <a:ext cx="11246761" cy="4983684"/>
          </a:xfrm>
        </p:spPr>
        <p:txBody>
          <a:bodyPr>
            <a:normAutofit lnSpcReduction="10000"/>
          </a:bodyPr>
          <a:lstStyle/>
          <a:p>
            <a:r>
              <a:rPr lang="en-GB" sz="2133" dirty="0"/>
              <a:t>Need enough team members to cover for holidays/illness</a:t>
            </a:r>
          </a:p>
          <a:p>
            <a:pPr lvl="1"/>
            <a:r>
              <a:rPr lang="en-GB" dirty="0"/>
              <a:t>SIM3 says </a:t>
            </a:r>
            <a:r>
              <a:rPr lang="en-GB" b="1" dirty="0"/>
              <a:t>minimum</a:t>
            </a:r>
            <a:r>
              <a:rPr lang="en-GB" dirty="0"/>
              <a:t> 3 (can also be part-timers)</a:t>
            </a:r>
          </a:p>
          <a:p>
            <a:pPr lvl="1"/>
            <a:r>
              <a:rPr lang="en-GB" dirty="0"/>
              <a:t>Burnt-out team members are not effective</a:t>
            </a:r>
          </a:p>
          <a:p>
            <a:endParaRPr lang="en-GB" sz="1280" dirty="0"/>
          </a:p>
          <a:p>
            <a:r>
              <a:rPr lang="en-US" sz="2133" dirty="0"/>
              <a:t>Always have a plan B … and then some more resilience ! </a:t>
            </a:r>
          </a:p>
          <a:p>
            <a:r>
              <a:rPr lang="en-US" sz="2133" dirty="0"/>
              <a:t>And what about agility/flexibility ? </a:t>
            </a:r>
          </a:p>
          <a:p>
            <a:r>
              <a:rPr lang="en-US" sz="2133" dirty="0"/>
              <a:t>(And talking about elephants in the SIM3 room – what about team performance ?)</a:t>
            </a:r>
          </a:p>
          <a:p>
            <a:endParaRPr lang="en-US" sz="1280" dirty="0"/>
          </a:p>
          <a:p>
            <a:r>
              <a:rPr lang="en-GB" sz="2133" dirty="0"/>
              <a:t>CSIRT work can be challenging – what to compensate</a:t>
            </a:r>
            <a:endParaRPr lang="en-US" sz="1280" dirty="0"/>
          </a:p>
          <a:p>
            <a:pPr lvl="1"/>
            <a:r>
              <a:rPr lang="en-GB" dirty="0">
                <a:solidFill>
                  <a:srgbClr val="1C4161"/>
                </a:solidFill>
              </a:rPr>
              <a:t>Offer appropriate rewards </a:t>
            </a:r>
          </a:p>
          <a:p>
            <a:pPr lvl="1"/>
            <a:r>
              <a:rPr lang="en-GB" dirty="0">
                <a:solidFill>
                  <a:srgbClr val="1C4161"/>
                </a:solidFill>
              </a:rPr>
              <a:t>Keep work varied</a:t>
            </a:r>
          </a:p>
          <a:p>
            <a:pPr lvl="1"/>
            <a:r>
              <a:rPr lang="en-GB" dirty="0">
                <a:solidFill>
                  <a:srgbClr val="1C4161"/>
                </a:solidFill>
              </a:rPr>
              <a:t>Budget for trainings</a:t>
            </a:r>
          </a:p>
          <a:p>
            <a:pPr lvl="1"/>
            <a:r>
              <a:rPr lang="en-GB" dirty="0">
                <a:solidFill>
                  <a:srgbClr val="1C4161"/>
                </a:solidFill>
              </a:rPr>
              <a:t>Let staff attend events</a:t>
            </a:r>
          </a:p>
          <a:p>
            <a:pPr lvl="1"/>
            <a:r>
              <a:rPr lang="en-GB" dirty="0">
                <a:solidFill>
                  <a:srgbClr val="1C4161"/>
                </a:solidFill>
              </a:rPr>
              <a:t>Swapping team members between befriended teams ?</a:t>
            </a:r>
          </a:p>
        </p:txBody>
      </p:sp>
      <p:sp>
        <p:nvSpPr>
          <p:cNvPr id="4" name="Title 3">
            <a:extLst>
              <a:ext uri="{FF2B5EF4-FFF2-40B4-BE49-F238E27FC236}">
                <a16:creationId xmlns:a16="http://schemas.microsoft.com/office/drawing/2014/main" id="{C0C0A8EE-52D1-9346-B46C-ACB62F194E58}"/>
              </a:ext>
            </a:extLst>
          </p:cNvPr>
          <p:cNvSpPr>
            <a:spLocks noGrp="1"/>
          </p:cNvSpPr>
          <p:nvPr>
            <p:ph type="title" idx="4294967295"/>
          </p:nvPr>
        </p:nvSpPr>
        <p:spPr>
          <a:xfrm>
            <a:off x="1495439" y="307131"/>
            <a:ext cx="8583281" cy="927310"/>
          </a:xfrm>
          <a:prstGeom prst="rect">
            <a:avLst/>
          </a:prstGeom>
        </p:spPr>
        <p:txBody>
          <a:bodyPr/>
          <a:lstStyle/>
          <a:p>
            <a:r>
              <a:rPr lang="en-GB" dirty="0"/>
              <a:t>Staff Resilience: SIM3 H-2</a:t>
            </a:r>
          </a:p>
        </p:txBody>
      </p:sp>
      <p:sp>
        <p:nvSpPr>
          <p:cNvPr id="6" name="Slide Number Placeholder 5">
            <a:extLst>
              <a:ext uri="{FF2B5EF4-FFF2-40B4-BE49-F238E27FC236}">
                <a16:creationId xmlns:a16="http://schemas.microsoft.com/office/drawing/2014/main" id="{B69702B5-96CE-D24F-99BC-C51539E29875}"/>
              </a:ext>
            </a:extLst>
          </p:cNvPr>
          <p:cNvSpPr>
            <a:spLocks noGrp="1"/>
          </p:cNvSpPr>
          <p:nvPr>
            <p:ph type="sldNum" sz="quarter" idx="11"/>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050235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(viii) : classification can include a priority rating</a:t>
            </a:r>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lstStyle/>
          <a:p>
            <a:r>
              <a:rPr lang="en-GB" dirty="0"/>
              <a:t>Example of priority rating:</a:t>
            </a:r>
          </a:p>
          <a:p>
            <a:pPr marL="365771" indent="-365771">
              <a:buFont typeface="Arial" panose="020B0604020202020204" pitchFamily="34" charset="0"/>
              <a:buChar char="•"/>
            </a:pPr>
            <a:r>
              <a:rPr lang="en-GB" dirty="0"/>
              <a:t>Red – Very high – </a:t>
            </a:r>
            <a:r>
              <a:rPr lang="en-GB" dirty="0" err="1"/>
              <a:t>Ddos</a:t>
            </a:r>
            <a:r>
              <a:rPr lang="en-GB" dirty="0"/>
              <a:t>, phishing etc</a:t>
            </a:r>
          </a:p>
          <a:p>
            <a:pPr marL="365771" indent="-365771">
              <a:buFont typeface="Arial" panose="020B0604020202020204" pitchFamily="34" charset="0"/>
              <a:buChar char="•"/>
            </a:pPr>
            <a:r>
              <a:rPr lang="en-GB" dirty="0"/>
              <a:t>Orange – High – Trojan, unauthorised modification</a:t>
            </a:r>
          </a:p>
          <a:p>
            <a:pPr marL="365771" indent="-365771">
              <a:buFont typeface="Arial" panose="020B0604020202020204" pitchFamily="34" charset="0"/>
              <a:buChar char="•"/>
            </a:pPr>
            <a:r>
              <a:rPr lang="en-GB" dirty="0"/>
              <a:t>Yellow – Normal – Spam, copyright issue</a:t>
            </a:r>
          </a:p>
          <a:p>
            <a:endParaRPr lang="en-GB" dirty="0"/>
          </a:p>
          <a:p>
            <a:r>
              <a:rPr lang="en-GB" dirty="0"/>
              <a:t>Could also be different for different parts of your constituency, e.g.:</a:t>
            </a:r>
          </a:p>
          <a:p>
            <a:pPr marL="365771" indent="-365771">
              <a:buFont typeface="Arial" panose="020B0604020202020204" pitchFamily="34" charset="0"/>
              <a:buChar char="•"/>
            </a:pPr>
            <a:r>
              <a:rPr lang="en-GB" dirty="0"/>
              <a:t>Govt organisation</a:t>
            </a:r>
          </a:p>
          <a:p>
            <a:pPr marL="365771" indent="-365771">
              <a:buFont typeface="Arial" panose="020B0604020202020204" pitchFamily="34" charset="0"/>
              <a:buChar char="•"/>
            </a:pPr>
            <a:r>
              <a:rPr lang="en-GB" dirty="0"/>
              <a:t>SLA customer</a:t>
            </a:r>
          </a:p>
          <a:p>
            <a:pPr marL="365771" indent="-365771">
              <a:buFont typeface="Arial" panose="020B0604020202020204" pitchFamily="34" charset="0"/>
              <a:buChar char="•"/>
            </a:pPr>
            <a:r>
              <a:rPr lang="en-GB" dirty="0"/>
              <a:t>Others  </a:t>
            </a:r>
          </a:p>
          <a:p>
            <a:endParaRPr lang="en-GB" dirty="0"/>
          </a:p>
          <a:p>
            <a:endParaRPr lang="en-GB" dirty="0"/>
          </a:p>
        </p:txBody>
      </p:sp>
      <p:sp>
        <p:nvSpPr>
          <p:cNvPr id="5" name="Slide Number Placeholder 4">
            <a:extLst>
              <a:ext uri="{FF2B5EF4-FFF2-40B4-BE49-F238E27FC236}">
                <a16:creationId xmlns:a16="http://schemas.microsoft.com/office/drawing/2014/main" id="{1091A4DE-FDB9-1B46-97E0-1D888AFD682A}"/>
              </a:ext>
            </a:extLst>
          </p:cNvPr>
          <p:cNvSpPr>
            <a:spLocks noGrp="1"/>
          </p:cNvSpPr>
          <p:nvPr>
            <p:ph type="sldNum" sz="quarter" idx="12"/>
          </p:nvPr>
        </p:nvSpPr>
        <p:spPr/>
        <p:txBody>
          <a:bodyPr/>
          <a:lstStyle/>
          <a:p>
            <a:fld id="{B6F15528-21DE-4FAA-801E-634DDDAF4B2B}" type="slidenum">
              <a:rPr lang="en-US" smtClean="0"/>
              <a:pPr/>
              <a:t>50</a:t>
            </a:fld>
            <a:endParaRPr lang="en-US" dirty="0"/>
          </a:p>
        </p:txBody>
      </p:sp>
    </p:spTree>
    <p:extLst>
      <p:ext uri="{BB962C8B-B14F-4D97-AF65-F5344CB8AC3E}">
        <p14:creationId xmlns:p14="http://schemas.microsoft.com/office/powerpoint/2010/main" val="3140748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4AF2-1AA8-2947-A9F7-5A2D51D603D3}"/>
              </a:ext>
            </a:extLst>
          </p:cNvPr>
          <p:cNvSpPr>
            <a:spLocks noGrp="1"/>
          </p:cNvSpPr>
          <p:nvPr>
            <p:ph type="title"/>
          </p:nvPr>
        </p:nvSpPr>
        <p:spPr/>
        <p:txBody>
          <a:bodyPr>
            <a:normAutofit fontScale="90000"/>
          </a:bodyPr>
          <a:lstStyle/>
          <a:p>
            <a:r>
              <a:rPr lang="en-GB" dirty="0"/>
              <a:t>IMP – Triage (ix) : finally, someone’s </a:t>
            </a:r>
            <a:r>
              <a:rPr lang="en-GB" dirty="0" err="1"/>
              <a:t>gotta</a:t>
            </a:r>
            <a:r>
              <a:rPr lang="en-GB" dirty="0"/>
              <a:t> deal with it now </a:t>
            </a:r>
            <a:r>
              <a:rPr lang="en-GB" dirty="0">
                <a:sym typeface="Wingdings" pitchFamily="2" charset="2"/>
              </a:rPr>
              <a:t></a:t>
            </a:r>
            <a:endParaRPr lang="en-GB" dirty="0"/>
          </a:p>
        </p:txBody>
      </p:sp>
      <p:sp>
        <p:nvSpPr>
          <p:cNvPr id="3" name="Content Placeholder 2">
            <a:extLst>
              <a:ext uri="{FF2B5EF4-FFF2-40B4-BE49-F238E27FC236}">
                <a16:creationId xmlns:a16="http://schemas.microsoft.com/office/drawing/2014/main" id="{8493466E-7E5E-1549-AC62-BB82BBE971D1}"/>
              </a:ext>
            </a:extLst>
          </p:cNvPr>
          <p:cNvSpPr>
            <a:spLocks noGrp="1"/>
          </p:cNvSpPr>
          <p:nvPr>
            <p:ph sz="quarter" idx="13"/>
          </p:nvPr>
        </p:nvSpPr>
        <p:spPr/>
        <p:txBody>
          <a:bodyPr>
            <a:normAutofit fontScale="92500"/>
          </a:bodyPr>
          <a:lstStyle/>
          <a:p>
            <a:r>
              <a:rPr lang="en-GB" dirty="0"/>
              <a:t>Who will be dealing with it?</a:t>
            </a:r>
          </a:p>
          <a:p>
            <a:pPr marL="365771" indent="-365771">
              <a:buFont typeface="Arial" panose="020B0604020202020204" pitchFamily="34" charset="0"/>
              <a:buChar char="•"/>
            </a:pPr>
            <a:r>
              <a:rPr lang="en-GB" dirty="0"/>
              <a:t>”Generic” incident responder</a:t>
            </a:r>
          </a:p>
          <a:p>
            <a:pPr marL="365771" indent="-365771">
              <a:buFont typeface="Arial" panose="020B0604020202020204" pitchFamily="34" charset="0"/>
              <a:buChar char="•"/>
            </a:pPr>
            <a:r>
              <a:rPr lang="en-GB" dirty="0"/>
              <a:t>Or senior incident responder</a:t>
            </a:r>
          </a:p>
          <a:p>
            <a:pPr marL="365771" indent="-365771">
              <a:buFont typeface="Arial" panose="020B0604020202020204" pitchFamily="34" charset="0"/>
              <a:buChar char="•"/>
            </a:pPr>
            <a:r>
              <a:rPr lang="en-GB" dirty="0"/>
              <a:t>Or a specialist</a:t>
            </a:r>
          </a:p>
          <a:p>
            <a:pPr marL="1341162" lvl="1" indent="-365771"/>
            <a:r>
              <a:rPr lang="en-GB" dirty="0"/>
              <a:t>Virus specialist</a:t>
            </a:r>
          </a:p>
          <a:p>
            <a:pPr marL="1341162" lvl="1" indent="-365771"/>
            <a:r>
              <a:rPr lang="en-GB" dirty="0"/>
              <a:t>Spam specialist</a:t>
            </a:r>
          </a:p>
          <a:p>
            <a:pPr marL="1341162" lvl="1" indent="-365771"/>
            <a:r>
              <a:rPr lang="en-GB" dirty="0" err="1"/>
              <a:t>Ddos</a:t>
            </a:r>
            <a:r>
              <a:rPr lang="en-GB" dirty="0"/>
              <a:t> specialist</a:t>
            </a:r>
          </a:p>
          <a:p>
            <a:pPr marL="1341162" lvl="1" indent="-365771"/>
            <a:r>
              <a:rPr lang="en-GB" dirty="0"/>
              <a:t>Forensics specialist</a:t>
            </a:r>
          </a:p>
          <a:p>
            <a:pPr marL="1341162" lvl="1" indent="-365771"/>
            <a:r>
              <a:rPr lang="en-GB" dirty="0"/>
              <a:t>Phishing specialist</a:t>
            </a:r>
          </a:p>
          <a:p>
            <a:pPr marL="365771" indent="-365771">
              <a:buFont typeface="Arial" panose="020B0604020202020204" pitchFamily="34" charset="0"/>
              <a:buChar char="•"/>
            </a:pPr>
            <a:r>
              <a:rPr lang="en-GB" dirty="0"/>
              <a:t>Etc., the manager needs to set up a pool of responders and specialists that are fit for purpose (and dependent on how big a pool you have)</a:t>
            </a:r>
          </a:p>
          <a:p>
            <a:endParaRPr lang="en-GB" dirty="0"/>
          </a:p>
        </p:txBody>
      </p:sp>
      <p:sp>
        <p:nvSpPr>
          <p:cNvPr id="5" name="Slide Number Placeholder 4">
            <a:extLst>
              <a:ext uri="{FF2B5EF4-FFF2-40B4-BE49-F238E27FC236}">
                <a16:creationId xmlns:a16="http://schemas.microsoft.com/office/drawing/2014/main" id="{5BF1DE9B-B081-4E4D-8398-BBE3AC9182E1}"/>
              </a:ext>
            </a:extLst>
          </p:cNvPr>
          <p:cNvSpPr>
            <a:spLocks noGrp="1"/>
          </p:cNvSpPr>
          <p:nvPr>
            <p:ph type="sldNum" sz="quarter" idx="12"/>
          </p:nvPr>
        </p:nvSpPr>
        <p:spPr/>
        <p:txBody>
          <a:bodyPr/>
          <a:lstStyle/>
          <a:p>
            <a:fld id="{B6F15528-21DE-4FAA-801E-634DDDAF4B2B}" type="slidenum">
              <a:rPr lang="en-US" smtClean="0"/>
              <a:pPr/>
              <a:t>51</a:t>
            </a:fld>
            <a:endParaRPr lang="en-US" dirty="0"/>
          </a:p>
        </p:txBody>
      </p:sp>
    </p:spTree>
    <p:extLst>
      <p:ext uri="{BB962C8B-B14F-4D97-AF65-F5344CB8AC3E}">
        <p14:creationId xmlns:p14="http://schemas.microsoft.com/office/powerpoint/2010/main" val="2444045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6FF3-4FE5-194C-A40B-EC463D559E31}"/>
              </a:ext>
            </a:extLst>
          </p:cNvPr>
          <p:cNvSpPr>
            <a:spLocks noGrp="1"/>
          </p:cNvSpPr>
          <p:nvPr>
            <p:ph type="title"/>
          </p:nvPr>
        </p:nvSpPr>
        <p:spPr/>
        <p:txBody>
          <a:bodyPr>
            <a:normAutofit fontScale="90000"/>
          </a:bodyPr>
          <a:lstStyle/>
          <a:p>
            <a:r>
              <a:rPr lang="en-US" dirty="0"/>
              <a:t>Reminder ENISA IM process</a:t>
            </a:r>
          </a:p>
        </p:txBody>
      </p:sp>
      <p:pic>
        <p:nvPicPr>
          <p:cNvPr id="4" name="Picture 3">
            <a:extLst>
              <a:ext uri="{FF2B5EF4-FFF2-40B4-BE49-F238E27FC236}">
                <a16:creationId xmlns:a16="http://schemas.microsoft.com/office/drawing/2014/main" id="{067FCBB3-0A14-4840-A365-07CF164A64F7}"/>
              </a:ext>
            </a:extLst>
          </p:cNvPr>
          <p:cNvPicPr/>
          <p:nvPr/>
        </p:nvPicPr>
        <p:blipFill>
          <a:blip r:embed="rId3" cstate="print"/>
          <a:stretch>
            <a:fillRect/>
          </a:stretch>
        </p:blipFill>
        <p:spPr>
          <a:xfrm>
            <a:off x="4064000" y="817499"/>
            <a:ext cx="7640320" cy="6025261"/>
          </a:xfrm>
          <a:prstGeom prst="rect">
            <a:avLst/>
          </a:prstGeom>
          <a:ln>
            <a:noFill/>
          </a:ln>
        </p:spPr>
      </p:pic>
      <p:sp>
        <p:nvSpPr>
          <p:cNvPr id="5" name="Rectangle 4">
            <a:extLst>
              <a:ext uri="{FF2B5EF4-FFF2-40B4-BE49-F238E27FC236}">
                <a16:creationId xmlns:a16="http://schemas.microsoft.com/office/drawing/2014/main" id="{A8640289-F327-B044-B93A-09104E969239}"/>
              </a:ext>
            </a:extLst>
          </p:cNvPr>
          <p:cNvSpPr/>
          <p:nvPr/>
        </p:nvSpPr>
        <p:spPr>
          <a:xfrm>
            <a:off x="6827520" y="275541"/>
            <a:ext cx="2113280" cy="40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20" b="1" dirty="0"/>
              <a:t>Preparation !!!!</a:t>
            </a:r>
          </a:p>
        </p:txBody>
      </p:sp>
      <p:cxnSp>
        <p:nvCxnSpPr>
          <p:cNvPr id="7" name="Straight Arrow Connector 6">
            <a:extLst>
              <a:ext uri="{FF2B5EF4-FFF2-40B4-BE49-F238E27FC236}">
                <a16:creationId xmlns:a16="http://schemas.microsoft.com/office/drawing/2014/main" id="{01A232D0-EE31-A648-864B-7DBF76333363}"/>
              </a:ext>
            </a:extLst>
          </p:cNvPr>
          <p:cNvCxnSpPr>
            <a:stCxn id="5" idx="2"/>
          </p:cNvCxnSpPr>
          <p:nvPr/>
        </p:nvCxnSpPr>
        <p:spPr>
          <a:xfrm>
            <a:off x="7884160" y="681941"/>
            <a:ext cx="0" cy="38993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85D27BA-1277-134C-A198-3856EF0582FF}"/>
              </a:ext>
            </a:extLst>
          </p:cNvPr>
          <p:cNvSpPr>
            <a:spLocks noGrp="1"/>
          </p:cNvSpPr>
          <p:nvPr>
            <p:ph type="sldNum" sz="quarter" idx="12"/>
          </p:nvPr>
        </p:nvSpPr>
        <p:spPr/>
        <p:txBody>
          <a:bodyPr/>
          <a:lstStyle/>
          <a:p>
            <a:fld id="{B6F15528-21DE-4FAA-801E-634DDDAF4B2B}" type="slidenum">
              <a:rPr lang="en-US" smtClean="0"/>
              <a:pPr/>
              <a:t>52</a:t>
            </a:fld>
            <a:endParaRPr lang="en-US" dirty="0"/>
          </a:p>
        </p:txBody>
      </p:sp>
    </p:spTree>
    <p:extLst>
      <p:ext uri="{BB962C8B-B14F-4D97-AF65-F5344CB8AC3E}">
        <p14:creationId xmlns:p14="http://schemas.microsoft.com/office/powerpoint/2010/main" val="3266272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Incident resolving (</a:t>
            </a:r>
            <a:r>
              <a:rPr lang="en-GB" dirty="0" err="1"/>
              <a:t>i</a:t>
            </a:r>
            <a:r>
              <a:rPr lang="en-GB" dirty="0"/>
              <a:t>) : introduction</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3266440"/>
            <a:ext cx="11216640" cy="2763520"/>
          </a:xfrm>
        </p:spPr>
        <p:txBody>
          <a:bodyPr>
            <a:normAutofit fontScale="92500" lnSpcReduction="20000"/>
          </a:bodyPr>
          <a:lstStyle/>
          <a:p>
            <a:r>
              <a:rPr lang="en-GB" dirty="0"/>
              <a:t>These can and will loop !!!</a:t>
            </a:r>
          </a:p>
          <a:p>
            <a:endParaRPr lang="en-GB" dirty="0"/>
          </a:p>
          <a:p>
            <a:r>
              <a:rPr lang="en-GB" dirty="0"/>
              <a:t>Note: this phase starts and ends with thinking/talking about observations, ideas and possible actions </a:t>
            </a:r>
          </a:p>
          <a:p>
            <a:endParaRPr lang="en-GB" dirty="0"/>
          </a:p>
          <a:p>
            <a:r>
              <a:rPr lang="en-GB" dirty="0"/>
              <a:t>To do brainstorming sessions for complicated or sophisticated cases is a very good idea </a:t>
            </a:r>
          </a:p>
          <a:p>
            <a:endParaRPr lang="en-GB" dirty="0"/>
          </a:p>
          <a:p>
            <a:endParaRPr lang="en-GB" dirty="0"/>
          </a:p>
        </p:txBody>
      </p:sp>
      <p:pic>
        <p:nvPicPr>
          <p:cNvPr id="4" name="Picture 3">
            <a:extLst>
              <a:ext uri="{FF2B5EF4-FFF2-40B4-BE49-F238E27FC236}">
                <a16:creationId xmlns:a16="http://schemas.microsoft.com/office/drawing/2014/main" id="{18A9CEE0-8921-EF47-B9CD-77EC125160F3}"/>
              </a:ext>
            </a:extLst>
          </p:cNvPr>
          <p:cNvPicPr>
            <a:picLocks noChangeAspect="1"/>
          </p:cNvPicPr>
          <p:nvPr/>
        </p:nvPicPr>
        <p:blipFill>
          <a:blip r:embed="rId2"/>
          <a:stretch>
            <a:fillRect/>
          </a:stretch>
        </p:blipFill>
        <p:spPr>
          <a:xfrm>
            <a:off x="1137920" y="1370995"/>
            <a:ext cx="9314169" cy="1407765"/>
          </a:xfrm>
          <a:prstGeom prst="rect">
            <a:avLst/>
          </a:prstGeom>
        </p:spPr>
      </p:pic>
      <p:sp>
        <p:nvSpPr>
          <p:cNvPr id="6" name="Slide Number Placeholder 5">
            <a:extLst>
              <a:ext uri="{FF2B5EF4-FFF2-40B4-BE49-F238E27FC236}">
                <a16:creationId xmlns:a16="http://schemas.microsoft.com/office/drawing/2014/main" id="{568A3474-683B-6441-97FD-0A5A7FCF55D9}"/>
              </a:ext>
            </a:extLst>
          </p:cNvPr>
          <p:cNvSpPr>
            <a:spLocks noGrp="1"/>
          </p:cNvSpPr>
          <p:nvPr>
            <p:ph type="sldNum" sz="quarter" idx="12"/>
          </p:nvPr>
        </p:nvSpPr>
        <p:spPr/>
        <p:txBody>
          <a:bodyPr/>
          <a:lstStyle/>
          <a:p>
            <a:fld id="{B6F15528-21DE-4FAA-801E-634DDDAF4B2B}" type="slidenum">
              <a:rPr lang="en-US" smtClean="0"/>
              <a:pPr/>
              <a:t>53</a:t>
            </a:fld>
            <a:endParaRPr lang="en-US" dirty="0"/>
          </a:p>
        </p:txBody>
      </p:sp>
    </p:spTree>
    <p:extLst>
      <p:ext uri="{BB962C8B-B14F-4D97-AF65-F5344CB8AC3E}">
        <p14:creationId xmlns:p14="http://schemas.microsoft.com/office/powerpoint/2010/main" val="1408341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Incident resolving (ii) : how to get people to share with you</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1478280"/>
            <a:ext cx="11216640" cy="4551680"/>
          </a:xfrm>
        </p:spPr>
        <p:txBody>
          <a:bodyPr>
            <a:normAutofit lnSpcReduction="10000"/>
          </a:bodyPr>
          <a:lstStyle/>
          <a:p>
            <a:r>
              <a:rPr lang="en-GB" dirty="0"/>
              <a:t>How to convince others to share data with you?</a:t>
            </a:r>
          </a:p>
          <a:p>
            <a:r>
              <a:rPr lang="en-GB" dirty="0"/>
              <a:t> </a:t>
            </a:r>
          </a:p>
          <a:p>
            <a:r>
              <a:rPr lang="en-GB" dirty="0"/>
              <a:t>These arguments WORK:</a:t>
            </a:r>
          </a:p>
          <a:p>
            <a:pPr marL="365771" indent="-365771">
              <a:buFont typeface="Arial" panose="020B0604020202020204" pitchFamily="34" charset="0"/>
              <a:buChar char="•"/>
            </a:pPr>
            <a:r>
              <a:rPr lang="en-GB" dirty="0"/>
              <a:t>Improvement of security level </a:t>
            </a:r>
          </a:p>
          <a:p>
            <a:pPr marL="365771" indent="-365771">
              <a:buFont typeface="Arial" panose="020B0604020202020204" pitchFamily="34" charset="0"/>
              <a:buChar char="•"/>
            </a:pPr>
            <a:r>
              <a:rPr lang="en-GB" dirty="0"/>
              <a:t>Helping others, helping yourself </a:t>
            </a:r>
          </a:p>
          <a:p>
            <a:pPr marL="365771" indent="-365771">
              <a:buFont typeface="Arial" panose="020B0604020202020204" pitchFamily="34" charset="0"/>
              <a:buChar char="•"/>
            </a:pPr>
            <a:r>
              <a:rPr lang="en-GB" dirty="0"/>
              <a:t>Required for legal reasons </a:t>
            </a:r>
          </a:p>
          <a:p>
            <a:endParaRPr lang="en-GB" dirty="0"/>
          </a:p>
          <a:p>
            <a:r>
              <a:rPr lang="en-GB" dirty="0"/>
              <a:t>These arguments do NOT WORK:</a:t>
            </a:r>
          </a:p>
          <a:p>
            <a:pPr marL="365771" indent="-365771">
              <a:buFont typeface="Arial" panose="020B0604020202020204" pitchFamily="34" charset="0"/>
              <a:buChar char="•"/>
            </a:pPr>
            <a:r>
              <a:rPr lang="en-GB" dirty="0"/>
              <a:t>“It is your responsibility!” </a:t>
            </a:r>
          </a:p>
          <a:p>
            <a:endParaRPr lang="en-GB" dirty="0"/>
          </a:p>
        </p:txBody>
      </p:sp>
      <p:sp>
        <p:nvSpPr>
          <p:cNvPr id="6" name="Slide Number Placeholder 5">
            <a:extLst>
              <a:ext uri="{FF2B5EF4-FFF2-40B4-BE49-F238E27FC236}">
                <a16:creationId xmlns:a16="http://schemas.microsoft.com/office/drawing/2014/main" id="{9EEF870B-0088-1048-BE64-1749E6D1D5CB}"/>
              </a:ext>
            </a:extLst>
          </p:cNvPr>
          <p:cNvSpPr>
            <a:spLocks noGrp="1"/>
          </p:cNvSpPr>
          <p:nvPr>
            <p:ph type="sldNum" sz="quarter" idx="12"/>
          </p:nvPr>
        </p:nvSpPr>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3400460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Incident resolving (iii) : the 80/20 rule</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1315720"/>
            <a:ext cx="7640320" cy="4551680"/>
          </a:xfrm>
        </p:spPr>
        <p:txBody>
          <a:bodyPr>
            <a:normAutofit fontScale="77500" lnSpcReduction="20000"/>
          </a:bodyPr>
          <a:lstStyle/>
          <a:p>
            <a:r>
              <a:rPr lang="en-GB" dirty="0"/>
              <a:t>When looking for additional information remember the 80/20 rule: </a:t>
            </a:r>
          </a:p>
          <a:p>
            <a:endParaRPr lang="en-GB" sz="1067" dirty="0"/>
          </a:p>
          <a:p>
            <a:pPr algn="ctr"/>
            <a:r>
              <a:rPr lang="en-GB" b="1" dirty="0"/>
              <a:t>20% </a:t>
            </a:r>
          </a:p>
          <a:p>
            <a:pPr algn="ctr"/>
            <a:r>
              <a:rPr lang="en-GB" dirty="0"/>
              <a:t>of the data can give you </a:t>
            </a:r>
          </a:p>
          <a:p>
            <a:pPr algn="ctr"/>
            <a:r>
              <a:rPr lang="en-GB" b="1" dirty="0"/>
              <a:t>80% </a:t>
            </a:r>
          </a:p>
          <a:p>
            <a:pPr algn="ctr"/>
            <a:r>
              <a:rPr lang="en-GB" dirty="0"/>
              <a:t>of the knowledge required to find a solution </a:t>
            </a:r>
          </a:p>
          <a:p>
            <a:pPr algn="ctr"/>
            <a:endParaRPr lang="en-GB" dirty="0"/>
          </a:p>
          <a:p>
            <a:r>
              <a:rPr lang="en-GB" dirty="0"/>
              <a:t>Or in general:</a:t>
            </a:r>
          </a:p>
          <a:p>
            <a:pPr algn="ctr"/>
            <a:endParaRPr lang="en-GB" sz="1067" dirty="0"/>
          </a:p>
          <a:p>
            <a:pPr algn="ctr"/>
            <a:r>
              <a:rPr lang="en-GB" dirty="0"/>
              <a:t>20% of the facts can give you 80% of the answers</a:t>
            </a:r>
          </a:p>
          <a:p>
            <a:pPr algn="ctr"/>
            <a:endParaRPr lang="en-GB" b="1" dirty="0"/>
          </a:p>
          <a:p>
            <a:r>
              <a:rPr lang="en-GB" b="1" dirty="0">
                <a:solidFill>
                  <a:srgbClr val="FF0000"/>
                </a:solidFill>
              </a:rPr>
              <a:t>You have no time to find 80% of all the facts, let alone 100% !</a:t>
            </a:r>
          </a:p>
          <a:p>
            <a:endParaRPr lang="en-GB" dirty="0"/>
          </a:p>
        </p:txBody>
      </p:sp>
      <p:sp>
        <p:nvSpPr>
          <p:cNvPr id="5" name="Slide Number Placeholder 4">
            <a:extLst>
              <a:ext uri="{FF2B5EF4-FFF2-40B4-BE49-F238E27FC236}">
                <a16:creationId xmlns:a16="http://schemas.microsoft.com/office/drawing/2014/main" id="{C2B75911-F076-C241-B3C7-BC6BF515052C}"/>
              </a:ext>
            </a:extLst>
          </p:cNvPr>
          <p:cNvSpPr>
            <a:spLocks noGrp="1"/>
          </p:cNvSpPr>
          <p:nvPr>
            <p:ph type="sldNum" sz="quarter" idx="12"/>
          </p:nvPr>
        </p:nvSpPr>
        <p:spPr/>
        <p:txBody>
          <a:bodyPr/>
          <a:lstStyle/>
          <a:p>
            <a:fld id="{B6F15528-21DE-4FAA-801E-634DDDAF4B2B}" type="slidenum">
              <a:rPr lang="en-US" smtClean="0"/>
              <a:pPr/>
              <a:t>55</a:t>
            </a:fld>
            <a:endParaRPr lang="en-US" dirty="0"/>
          </a:p>
        </p:txBody>
      </p:sp>
    </p:spTree>
    <p:extLst>
      <p:ext uri="{BB962C8B-B14F-4D97-AF65-F5344CB8AC3E}">
        <p14:creationId xmlns:p14="http://schemas.microsoft.com/office/powerpoint/2010/main" val="3589136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Incident resolving (iv) : proposing actions</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1478280"/>
            <a:ext cx="10647680" cy="4551680"/>
          </a:xfrm>
        </p:spPr>
        <p:txBody>
          <a:bodyPr>
            <a:normAutofit fontScale="92500" lnSpcReduction="10000"/>
          </a:bodyPr>
          <a:lstStyle/>
          <a:p>
            <a:r>
              <a:rPr lang="en-GB" dirty="0"/>
              <a:t>You can propose different actions for different parties involved</a:t>
            </a:r>
          </a:p>
          <a:p>
            <a:endParaRPr lang="en-GB" dirty="0"/>
          </a:p>
          <a:p>
            <a:r>
              <a:rPr lang="en-GB" dirty="0"/>
              <a:t>Remember to adjust your language to your target audience </a:t>
            </a:r>
          </a:p>
          <a:p>
            <a:endParaRPr lang="en-GB" dirty="0"/>
          </a:p>
          <a:p>
            <a:r>
              <a:rPr lang="en-GB" dirty="0"/>
              <a:t>One option is to propose to remedy at the source, e.g.:</a:t>
            </a:r>
          </a:p>
          <a:p>
            <a:pPr marL="365771" indent="-365771">
              <a:buFont typeface="Arial" panose="020B0604020202020204" pitchFamily="34" charset="0"/>
              <a:buChar char="•"/>
            </a:pPr>
            <a:r>
              <a:rPr lang="en-GB" dirty="0"/>
              <a:t>Turn off a service</a:t>
            </a:r>
          </a:p>
          <a:p>
            <a:pPr marL="365771" indent="-365771">
              <a:buFont typeface="Arial" panose="020B0604020202020204" pitchFamily="34" charset="0"/>
              <a:buChar char="•"/>
            </a:pPr>
            <a:r>
              <a:rPr lang="en-GB" dirty="0"/>
              <a:t>Check the system for malware </a:t>
            </a:r>
          </a:p>
          <a:p>
            <a:pPr marL="365771" indent="-365771">
              <a:buFont typeface="Arial" panose="020B0604020202020204" pitchFamily="34" charset="0"/>
              <a:buChar char="•"/>
            </a:pPr>
            <a:r>
              <a:rPr lang="en-GB" dirty="0"/>
              <a:t>Patch a system</a:t>
            </a:r>
          </a:p>
          <a:p>
            <a:pPr marL="365771" indent="-365771">
              <a:buFont typeface="Arial" panose="020B0604020202020204" pitchFamily="34" charset="0"/>
              <a:buChar char="•"/>
            </a:pPr>
            <a:r>
              <a:rPr lang="en-GB" dirty="0"/>
              <a:t>Audit a system</a:t>
            </a:r>
          </a:p>
          <a:p>
            <a:pPr marL="365771" indent="-365771">
              <a:buFont typeface="Arial" panose="020B0604020202020204" pitchFamily="34" charset="0"/>
              <a:buChar char="•"/>
            </a:pPr>
            <a:r>
              <a:rPr lang="en-GB" dirty="0"/>
              <a:t>Collect more information </a:t>
            </a:r>
          </a:p>
          <a:p>
            <a:endParaRPr lang="en-GB" dirty="0"/>
          </a:p>
          <a:p>
            <a:endParaRPr lang="en-GB" dirty="0"/>
          </a:p>
        </p:txBody>
      </p:sp>
      <p:sp>
        <p:nvSpPr>
          <p:cNvPr id="5" name="Slide Number Placeholder 4">
            <a:extLst>
              <a:ext uri="{FF2B5EF4-FFF2-40B4-BE49-F238E27FC236}">
                <a16:creationId xmlns:a16="http://schemas.microsoft.com/office/drawing/2014/main" id="{578219BB-ABDE-A649-9DE7-AFC2C7B18AE6}"/>
              </a:ext>
            </a:extLst>
          </p:cNvPr>
          <p:cNvSpPr>
            <a:spLocks noGrp="1"/>
          </p:cNvSpPr>
          <p:nvPr>
            <p:ph type="sldNum" sz="quarter" idx="12"/>
          </p:nvPr>
        </p:nvSpPr>
        <p:spPr/>
        <p:txBody>
          <a:body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2575219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Incident resolving (v) : are your proposed actions performed ?</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1315720"/>
            <a:ext cx="10647680" cy="4551680"/>
          </a:xfrm>
        </p:spPr>
        <p:txBody>
          <a:bodyPr>
            <a:normAutofit fontScale="77500" lnSpcReduction="20000"/>
          </a:bodyPr>
          <a:lstStyle/>
          <a:p>
            <a:r>
              <a:rPr lang="en-GB" dirty="0"/>
              <a:t>Your influence on your action takers is limited </a:t>
            </a:r>
          </a:p>
          <a:p>
            <a:endParaRPr lang="en-GB" sz="1067" dirty="0"/>
          </a:p>
          <a:p>
            <a:r>
              <a:rPr lang="en-GB" dirty="0"/>
              <a:t>Monitor what they really did after you asked for action(s):</a:t>
            </a:r>
          </a:p>
          <a:p>
            <a:pPr marL="365771" indent="-365771">
              <a:buFont typeface="Arial" panose="020B0604020202020204" pitchFamily="34" charset="0"/>
              <a:buChar char="•"/>
            </a:pPr>
            <a:r>
              <a:rPr lang="en-GB" dirty="0"/>
              <a:t>Is the attack target reachable (or not) as it’s supposed to be reachable (or not)? </a:t>
            </a:r>
          </a:p>
          <a:p>
            <a:pPr marL="365771" indent="-365771">
              <a:buFont typeface="Arial" panose="020B0604020202020204" pitchFamily="34" charset="0"/>
              <a:buChar char="•"/>
            </a:pPr>
            <a:r>
              <a:rPr lang="en-GB" dirty="0"/>
              <a:t>Is it still vulnerable? </a:t>
            </a:r>
          </a:p>
          <a:p>
            <a:pPr marL="365771" indent="-365771">
              <a:buFont typeface="Arial" panose="020B0604020202020204" pitchFamily="34" charset="0"/>
              <a:buChar char="•"/>
            </a:pPr>
            <a:r>
              <a:rPr lang="en-GB" dirty="0"/>
              <a:t>Is the traffic filtered properly? </a:t>
            </a:r>
          </a:p>
          <a:p>
            <a:pPr marL="365771" indent="-365771">
              <a:buFont typeface="Arial" panose="020B0604020202020204" pitchFamily="34" charset="0"/>
              <a:buChar char="•"/>
            </a:pPr>
            <a:r>
              <a:rPr lang="en-GB" dirty="0"/>
              <a:t>Did they take actions you did not ask for – and if yes, what consequences does that have for your own plan?</a:t>
            </a:r>
          </a:p>
          <a:p>
            <a:endParaRPr lang="en-GB" sz="1067" dirty="0"/>
          </a:p>
          <a:p>
            <a:r>
              <a:rPr lang="en-GB" dirty="0"/>
              <a:t>Stay in touch with them </a:t>
            </a:r>
          </a:p>
          <a:p>
            <a:pPr marL="365771" indent="-365771">
              <a:buFont typeface="Arial" panose="020B0604020202020204" pitchFamily="34" charset="0"/>
              <a:buChar char="•"/>
            </a:pPr>
            <a:r>
              <a:rPr lang="en-GB" dirty="0"/>
              <a:t>By e-mail, phone or </a:t>
            </a:r>
            <a:r>
              <a:rPr lang="en-GB" dirty="0" err="1"/>
              <a:t>chattools</a:t>
            </a:r>
            <a:r>
              <a:rPr lang="en-GB" dirty="0"/>
              <a:t> (best using a confidential one like Signal or </a:t>
            </a:r>
            <a:r>
              <a:rPr lang="en-GB" dirty="0" err="1"/>
              <a:t>Threema</a:t>
            </a:r>
            <a:r>
              <a:rPr lang="en-GB" dirty="0"/>
              <a:t>)</a:t>
            </a:r>
          </a:p>
          <a:p>
            <a:pPr marL="365771" indent="-365771">
              <a:buFont typeface="Arial" panose="020B0604020202020204" pitchFamily="34" charset="0"/>
              <a:buChar char="•"/>
            </a:pPr>
            <a:r>
              <a:rPr lang="en-GB" dirty="0"/>
              <a:t>Increase pressure if needed …</a:t>
            </a:r>
          </a:p>
        </p:txBody>
      </p:sp>
      <p:sp>
        <p:nvSpPr>
          <p:cNvPr id="5" name="Slide Number Placeholder 4">
            <a:extLst>
              <a:ext uri="{FF2B5EF4-FFF2-40B4-BE49-F238E27FC236}">
                <a16:creationId xmlns:a16="http://schemas.microsoft.com/office/drawing/2014/main" id="{6C8A00D0-CA4E-004B-8B32-70D018F37DD5}"/>
              </a:ext>
            </a:extLst>
          </p:cNvPr>
          <p:cNvSpPr>
            <a:spLocks noGrp="1"/>
          </p:cNvSpPr>
          <p:nvPr>
            <p:ph type="sldNum" sz="quarter" idx="12"/>
          </p:nvPr>
        </p:nvSpPr>
        <p:spPr/>
        <p:txBody>
          <a:bodyPr/>
          <a:lstStyle/>
          <a:p>
            <a:fld id="{B6F15528-21DE-4FAA-801E-634DDDAF4B2B}" type="slidenum">
              <a:rPr lang="en-US" smtClean="0"/>
              <a:pPr/>
              <a:t>57</a:t>
            </a:fld>
            <a:endParaRPr lang="en-US" dirty="0"/>
          </a:p>
        </p:txBody>
      </p:sp>
    </p:spTree>
    <p:extLst>
      <p:ext uri="{BB962C8B-B14F-4D97-AF65-F5344CB8AC3E}">
        <p14:creationId xmlns:p14="http://schemas.microsoft.com/office/powerpoint/2010/main" val="386299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6FF3-4FE5-194C-A40B-EC463D559E31}"/>
              </a:ext>
            </a:extLst>
          </p:cNvPr>
          <p:cNvSpPr>
            <a:spLocks noGrp="1"/>
          </p:cNvSpPr>
          <p:nvPr>
            <p:ph type="title"/>
          </p:nvPr>
        </p:nvSpPr>
        <p:spPr/>
        <p:txBody>
          <a:bodyPr>
            <a:normAutofit fontScale="90000"/>
          </a:bodyPr>
          <a:lstStyle/>
          <a:p>
            <a:r>
              <a:rPr lang="en-US" dirty="0"/>
              <a:t>Reminder ENISA IM process</a:t>
            </a:r>
          </a:p>
        </p:txBody>
      </p:sp>
      <p:pic>
        <p:nvPicPr>
          <p:cNvPr id="4" name="Picture 3">
            <a:extLst>
              <a:ext uri="{FF2B5EF4-FFF2-40B4-BE49-F238E27FC236}">
                <a16:creationId xmlns:a16="http://schemas.microsoft.com/office/drawing/2014/main" id="{067FCBB3-0A14-4840-A365-07CF164A64F7}"/>
              </a:ext>
            </a:extLst>
          </p:cNvPr>
          <p:cNvPicPr/>
          <p:nvPr/>
        </p:nvPicPr>
        <p:blipFill>
          <a:blip r:embed="rId3" cstate="print"/>
          <a:stretch>
            <a:fillRect/>
          </a:stretch>
        </p:blipFill>
        <p:spPr>
          <a:xfrm>
            <a:off x="4064000" y="817499"/>
            <a:ext cx="7640320" cy="6025261"/>
          </a:xfrm>
          <a:prstGeom prst="rect">
            <a:avLst/>
          </a:prstGeom>
          <a:ln>
            <a:noFill/>
          </a:ln>
        </p:spPr>
      </p:pic>
      <p:sp>
        <p:nvSpPr>
          <p:cNvPr id="5" name="Rectangle 4">
            <a:extLst>
              <a:ext uri="{FF2B5EF4-FFF2-40B4-BE49-F238E27FC236}">
                <a16:creationId xmlns:a16="http://schemas.microsoft.com/office/drawing/2014/main" id="{A8640289-F327-B044-B93A-09104E969239}"/>
              </a:ext>
            </a:extLst>
          </p:cNvPr>
          <p:cNvSpPr/>
          <p:nvPr/>
        </p:nvSpPr>
        <p:spPr>
          <a:xfrm>
            <a:off x="6827520" y="275541"/>
            <a:ext cx="2113280" cy="40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20" b="1" dirty="0"/>
              <a:t>Preparation !!!!</a:t>
            </a:r>
          </a:p>
        </p:txBody>
      </p:sp>
      <p:cxnSp>
        <p:nvCxnSpPr>
          <p:cNvPr id="7" name="Straight Arrow Connector 6">
            <a:extLst>
              <a:ext uri="{FF2B5EF4-FFF2-40B4-BE49-F238E27FC236}">
                <a16:creationId xmlns:a16="http://schemas.microsoft.com/office/drawing/2014/main" id="{01A232D0-EE31-A648-864B-7DBF76333363}"/>
              </a:ext>
            </a:extLst>
          </p:cNvPr>
          <p:cNvCxnSpPr>
            <a:stCxn id="5" idx="2"/>
          </p:cNvCxnSpPr>
          <p:nvPr/>
        </p:nvCxnSpPr>
        <p:spPr>
          <a:xfrm>
            <a:off x="7884160" y="681941"/>
            <a:ext cx="0" cy="38993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28D671F-CD8F-C640-BE19-0D27DD8AACFC}"/>
              </a:ext>
            </a:extLst>
          </p:cNvPr>
          <p:cNvSpPr>
            <a:spLocks noGrp="1"/>
          </p:cNvSpPr>
          <p:nvPr>
            <p:ph type="sldNum" sz="quarter" idx="12"/>
          </p:nvPr>
        </p:nvSpPr>
        <p:spPr/>
        <p:txBody>
          <a:bodyPr/>
          <a:lstStyle/>
          <a:p>
            <a:fld id="{B6F15528-21DE-4FAA-801E-634DDDAF4B2B}" type="slidenum">
              <a:rPr lang="en-US" smtClean="0"/>
              <a:pPr/>
              <a:t>58</a:t>
            </a:fld>
            <a:endParaRPr lang="en-US" dirty="0"/>
          </a:p>
        </p:txBody>
      </p:sp>
    </p:spTree>
    <p:extLst>
      <p:ext uri="{BB962C8B-B14F-4D97-AF65-F5344CB8AC3E}">
        <p14:creationId xmlns:p14="http://schemas.microsoft.com/office/powerpoint/2010/main" val="166789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F10CE-7EA6-C248-9E1B-D7362765E23E}"/>
              </a:ext>
            </a:extLst>
          </p:cNvPr>
          <p:cNvPicPr>
            <a:picLocks noChangeAspect="1"/>
          </p:cNvPicPr>
          <p:nvPr/>
        </p:nvPicPr>
        <p:blipFill>
          <a:blip r:embed="rId2"/>
          <a:stretch>
            <a:fillRect/>
          </a:stretch>
        </p:blipFill>
        <p:spPr>
          <a:xfrm>
            <a:off x="2844801" y="990601"/>
            <a:ext cx="6487314" cy="2925652"/>
          </a:xfrm>
          <a:prstGeom prst="rect">
            <a:avLst/>
          </a:prstGeom>
        </p:spPr>
      </p:pic>
      <p:sp>
        <p:nvSpPr>
          <p:cNvPr id="2" name="Title 1">
            <a:extLst>
              <a:ext uri="{FF2B5EF4-FFF2-40B4-BE49-F238E27FC236}">
                <a16:creationId xmlns:a16="http://schemas.microsoft.com/office/drawing/2014/main" id="{74581AA2-1677-DE49-9C2D-AF337C1066B8}"/>
              </a:ext>
            </a:extLst>
          </p:cNvPr>
          <p:cNvSpPr>
            <a:spLocks noGrp="1"/>
          </p:cNvSpPr>
          <p:nvPr>
            <p:ph type="title"/>
          </p:nvPr>
        </p:nvSpPr>
        <p:spPr/>
        <p:txBody>
          <a:bodyPr>
            <a:normAutofit fontScale="90000"/>
          </a:bodyPr>
          <a:lstStyle/>
          <a:p>
            <a:r>
              <a:rPr lang="en-GB" dirty="0"/>
              <a:t>IMP – Closing Incident</a:t>
            </a:r>
          </a:p>
        </p:txBody>
      </p:sp>
      <p:sp>
        <p:nvSpPr>
          <p:cNvPr id="3" name="Content Placeholder 2">
            <a:extLst>
              <a:ext uri="{FF2B5EF4-FFF2-40B4-BE49-F238E27FC236}">
                <a16:creationId xmlns:a16="http://schemas.microsoft.com/office/drawing/2014/main" id="{74F16CFB-31AB-D54F-88DE-65E47481EF3D}"/>
              </a:ext>
            </a:extLst>
          </p:cNvPr>
          <p:cNvSpPr>
            <a:spLocks noGrp="1"/>
          </p:cNvSpPr>
          <p:nvPr>
            <p:ph sz="quarter" idx="13"/>
          </p:nvPr>
        </p:nvSpPr>
        <p:spPr>
          <a:xfrm>
            <a:off x="487680" y="3672840"/>
            <a:ext cx="10647680" cy="2357120"/>
          </a:xfrm>
        </p:spPr>
        <p:txBody>
          <a:bodyPr>
            <a:normAutofit fontScale="77500" lnSpcReduction="20000"/>
          </a:bodyPr>
          <a:lstStyle/>
          <a:p>
            <a:r>
              <a:rPr lang="en-GB" dirty="0"/>
              <a:t>This is mostly common sense </a:t>
            </a:r>
          </a:p>
          <a:p>
            <a:r>
              <a:rPr lang="en-GB" dirty="0"/>
              <a:t>Final information &amp; classification is consolidated in the ITS: again, KISS</a:t>
            </a:r>
          </a:p>
          <a:p>
            <a:r>
              <a:rPr lang="en-GB" dirty="0"/>
              <a:t>Post analysis (“post mortem”) doesn’t have to be done right away, but do not wait too long</a:t>
            </a:r>
          </a:p>
          <a:p>
            <a:r>
              <a:rPr lang="en-GB" dirty="0"/>
              <a:t>Use team meetings for your post mortems – or special meetings for crucial cases</a:t>
            </a:r>
          </a:p>
          <a:p>
            <a:r>
              <a:rPr lang="en-GB" dirty="0"/>
              <a:t>Turn your lessons learnt into improvement proposals and track those</a:t>
            </a:r>
          </a:p>
        </p:txBody>
      </p:sp>
      <p:sp>
        <p:nvSpPr>
          <p:cNvPr id="7" name="Slide Number Placeholder 6">
            <a:extLst>
              <a:ext uri="{FF2B5EF4-FFF2-40B4-BE49-F238E27FC236}">
                <a16:creationId xmlns:a16="http://schemas.microsoft.com/office/drawing/2014/main" id="{D73EE946-C032-A54B-B851-A59AD1DD908A}"/>
              </a:ext>
            </a:extLst>
          </p:cNvPr>
          <p:cNvSpPr>
            <a:spLocks noGrp="1"/>
          </p:cNvSpPr>
          <p:nvPr>
            <p:ph type="sldNum" sz="quarter" idx="12"/>
          </p:nvPr>
        </p:nvSpPr>
        <p:spPr/>
        <p:txBody>
          <a:bodyPr/>
          <a:lstStyle/>
          <a:p>
            <a:fld id="{B6F15528-21DE-4FAA-801E-634DDDAF4B2B}" type="slidenum">
              <a:rPr lang="en-US" smtClean="0"/>
              <a:pPr/>
              <a:t>59</a:t>
            </a:fld>
            <a:endParaRPr lang="en-US" dirty="0"/>
          </a:p>
        </p:txBody>
      </p:sp>
    </p:spTree>
    <p:extLst>
      <p:ext uri="{BB962C8B-B14F-4D97-AF65-F5344CB8AC3E}">
        <p14:creationId xmlns:p14="http://schemas.microsoft.com/office/powerpoint/2010/main" val="299653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5E43AA-5B82-9449-A85C-45DA198553BB}"/>
              </a:ext>
            </a:extLst>
          </p:cNvPr>
          <p:cNvSpPr>
            <a:spLocks noGrp="1"/>
          </p:cNvSpPr>
          <p:nvPr>
            <p:ph idx="4294967295"/>
          </p:nvPr>
        </p:nvSpPr>
        <p:spPr>
          <a:xfrm>
            <a:off x="1213050" y="1274792"/>
            <a:ext cx="11547910" cy="5080289"/>
          </a:xfrm>
        </p:spPr>
        <p:txBody>
          <a:bodyPr>
            <a:normAutofit fontScale="92500" lnSpcReduction="10000"/>
          </a:bodyPr>
          <a:lstStyle/>
          <a:p>
            <a:r>
              <a:rPr lang="en-GB" sz="2133" dirty="0"/>
              <a:t>What skillsets are needed?</a:t>
            </a:r>
          </a:p>
          <a:p>
            <a:r>
              <a:rPr lang="en-GB" sz="2133" dirty="0"/>
              <a:t>General: common sense, communication, diplomatic, quick learner, stress resistant, team player, integrity, owns up to mistakes, problem solving, time management, …</a:t>
            </a:r>
          </a:p>
          <a:p>
            <a:r>
              <a:rPr lang="en-GB" sz="2133" dirty="0"/>
              <a:t>Technical: to match what the CSIRT offers</a:t>
            </a:r>
          </a:p>
          <a:p>
            <a:endParaRPr lang="en-GB" sz="1067" dirty="0"/>
          </a:p>
          <a:p>
            <a:r>
              <a:rPr lang="en-GB" sz="2133" dirty="0"/>
              <a:t>Skillset description for each role (job profile)</a:t>
            </a:r>
          </a:p>
          <a:p>
            <a:r>
              <a:rPr lang="en-GB" sz="2133" dirty="0"/>
              <a:t>(Senior) incident handler, team manager, …</a:t>
            </a:r>
          </a:p>
          <a:p>
            <a:r>
              <a:rPr lang="en-GB" dirty="0"/>
              <a:t>Bigger teams can have more roles like triage officer, researcher, forensics expert, etc.</a:t>
            </a:r>
            <a:endParaRPr lang="en-GB" sz="2133" dirty="0"/>
          </a:p>
          <a:p>
            <a:endParaRPr lang="en-GB" sz="1067" dirty="0"/>
          </a:p>
          <a:p>
            <a:r>
              <a:rPr lang="en-GB" sz="2133" dirty="0">
                <a:solidFill>
                  <a:srgbClr val="FF0000"/>
                </a:solidFill>
              </a:rPr>
              <a:t>Use this new resource </a:t>
            </a:r>
            <a:r>
              <a:rPr lang="en-GB" sz="2133" dirty="0"/>
              <a:t>: </a:t>
            </a:r>
            <a:r>
              <a:rPr lang="en-GB" sz="1920" dirty="0">
                <a:hlinkClick r:id="rId3"/>
              </a:rPr>
              <a:t>https://www.first.org/standards/frameworks/csirts/csirt_roles_competences</a:t>
            </a:r>
            <a:r>
              <a:rPr lang="en-GB" sz="2133" dirty="0"/>
              <a:t> </a:t>
            </a:r>
          </a:p>
          <a:p>
            <a:endParaRPr lang="en-GB" sz="1067" dirty="0"/>
          </a:p>
          <a:p>
            <a:r>
              <a:rPr lang="en-GB" sz="2133" dirty="0"/>
              <a:t>Need other resources ?</a:t>
            </a:r>
          </a:p>
          <a:p>
            <a:r>
              <a:rPr lang="en-GB" sz="2133" dirty="0"/>
              <a:t>Specialist skills (e.g. forensics), legal, crisis management, …</a:t>
            </a:r>
          </a:p>
          <a:p>
            <a:r>
              <a:rPr lang="en-GB" sz="2133" dirty="0"/>
              <a:t>Arrange </a:t>
            </a:r>
            <a:r>
              <a:rPr lang="en-GB" sz="2133" b="1" dirty="0"/>
              <a:t>before</a:t>
            </a:r>
            <a:r>
              <a:rPr lang="en-GB" sz="2133" dirty="0"/>
              <a:t> an emergency hits</a:t>
            </a:r>
          </a:p>
          <a:p>
            <a:endParaRPr lang="en-GB" sz="2133" dirty="0"/>
          </a:p>
        </p:txBody>
      </p:sp>
      <p:sp>
        <p:nvSpPr>
          <p:cNvPr id="4" name="Title 3">
            <a:extLst>
              <a:ext uri="{FF2B5EF4-FFF2-40B4-BE49-F238E27FC236}">
                <a16:creationId xmlns:a16="http://schemas.microsoft.com/office/drawing/2014/main" id="{3DC0A612-0619-094F-B51A-6AF7928432CF}"/>
              </a:ext>
            </a:extLst>
          </p:cNvPr>
          <p:cNvSpPr>
            <a:spLocks noGrp="1"/>
          </p:cNvSpPr>
          <p:nvPr>
            <p:ph type="title" idx="4294967295"/>
          </p:nvPr>
        </p:nvSpPr>
        <p:spPr>
          <a:xfrm>
            <a:off x="1414159" y="307131"/>
            <a:ext cx="8583281" cy="927310"/>
          </a:xfrm>
          <a:prstGeom prst="rect">
            <a:avLst/>
          </a:prstGeom>
        </p:spPr>
        <p:txBody>
          <a:bodyPr/>
          <a:lstStyle/>
          <a:p>
            <a:r>
              <a:rPr lang="en-GB" dirty="0"/>
              <a:t>Skillset Description: SIM3 H-3</a:t>
            </a:r>
          </a:p>
        </p:txBody>
      </p:sp>
      <p:sp>
        <p:nvSpPr>
          <p:cNvPr id="6" name="Slide Number Placeholder 5">
            <a:extLst>
              <a:ext uri="{FF2B5EF4-FFF2-40B4-BE49-F238E27FC236}">
                <a16:creationId xmlns:a16="http://schemas.microsoft.com/office/drawing/2014/main" id="{6112C8A7-890F-D24E-B2C0-EEC62DF5CC3B}"/>
              </a:ext>
            </a:extLst>
          </p:cNvPr>
          <p:cNvSpPr>
            <a:spLocks noGrp="1"/>
          </p:cNvSpPr>
          <p:nvPr>
            <p:ph type="sldNum" sz="quarter" idx="11"/>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3278838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A6F9-EDB9-4E44-BF3B-4CDF017CE73F}"/>
              </a:ext>
            </a:extLst>
          </p:cNvPr>
          <p:cNvSpPr>
            <a:spLocks noGrp="1"/>
          </p:cNvSpPr>
          <p:nvPr>
            <p:ph type="title"/>
          </p:nvPr>
        </p:nvSpPr>
        <p:spPr/>
        <p:txBody>
          <a:bodyPr>
            <a:normAutofit fontScale="90000"/>
          </a:bodyPr>
          <a:lstStyle/>
          <a:p>
            <a:r>
              <a:rPr lang="en-GB" dirty="0"/>
              <a:t>Specific Incident Processes : SIM3 P-7</a:t>
            </a:r>
          </a:p>
        </p:txBody>
      </p:sp>
      <p:sp>
        <p:nvSpPr>
          <p:cNvPr id="3" name="Content Placeholder 2">
            <a:extLst>
              <a:ext uri="{FF2B5EF4-FFF2-40B4-BE49-F238E27FC236}">
                <a16:creationId xmlns:a16="http://schemas.microsoft.com/office/drawing/2014/main" id="{DB522FF1-482B-954E-B074-68BEFF06026B}"/>
              </a:ext>
            </a:extLst>
          </p:cNvPr>
          <p:cNvSpPr>
            <a:spLocks noGrp="1"/>
          </p:cNvSpPr>
          <p:nvPr>
            <p:ph sz="quarter" idx="13"/>
          </p:nvPr>
        </p:nvSpPr>
        <p:spPr/>
        <p:txBody>
          <a:bodyPr>
            <a:normAutofit fontScale="92500" lnSpcReduction="20000"/>
          </a:bodyPr>
          <a:lstStyle/>
          <a:p>
            <a:r>
              <a:rPr lang="en-GB" dirty="0"/>
              <a:t>Every team must have a generic incident detection/resolution process (P-5/6)</a:t>
            </a:r>
          </a:p>
          <a:p>
            <a:endParaRPr lang="en-GB" dirty="0"/>
          </a:p>
          <a:p>
            <a:r>
              <a:rPr lang="en-GB" dirty="0"/>
              <a:t>Almost every team also has additional to that some specific processes for specific types of incidents</a:t>
            </a:r>
          </a:p>
          <a:p>
            <a:pPr marL="365771" indent="-365771">
              <a:buFont typeface="Arial" panose="020B0604020202020204" pitchFamily="34" charset="0"/>
              <a:buChar char="•"/>
            </a:pPr>
            <a:r>
              <a:rPr lang="en-GB" dirty="0"/>
              <a:t>Examples: DDoS, ransomware, copyright violations, …</a:t>
            </a:r>
          </a:p>
          <a:p>
            <a:pPr marL="365771" indent="-365771">
              <a:buFont typeface="Arial" panose="020B0604020202020204" pitchFamily="34" charset="0"/>
              <a:buChar char="•"/>
            </a:pPr>
            <a:r>
              <a:rPr lang="en-GB" dirty="0"/>
              <a:t>What those specific processes are depends on what the priorities of the team are for their constituency</a:t>
            </a:r>
          </a:p>
          <a:p>
            <a:pPr marL="365771" indent="-365771">
              <a:buFont typeface="Arial" panose="020B0604020202020204" pitchFamily="34" charset="0"/>
              <a:buChar char="•"/>
            </a:pPr>
            <a:endParaRPr lang="en-GB" dirty="0"/>
          </a:p>
          <a:p>
            <a:r>
              <a:rPr lang="en-GB" dirty="0"/>
              <a:t>The specific processes can be inside the generic P-5/6 process, or can be separate</a:t>
            </a:r>
          </a:p>
          <a:p>
            <a:endParaRPr lang="en-GB" dirty="0"/>
          </a:p>
          <a:p>
            <a:r>
              <a:rPr lang="en-GB" dirty="0"/>
              <a:t>Playbooks for P-7 processes are increasingly becoming popular</a:t>
            </a:r>
          </a:p>
        </p:txBody>
      </p:sp>
      <p:sp>
        <p:nvSpPr>
          <p:cNvPr id="5" name="Slide Number Placeholder 4">
            <a:extLst>
              <a:ext uri="{FF2B5EF4-FFF2-40B4-BE49-F238E27FC236}">
                <a16:creationId xmlns:a16="http://schemas.microsoft.com/office/drawing/2014/main" id="{55A00F56-E003-C848-B41D-3BAB56E36D52}"/>
              </a:ext>
            </a:extLst>
          </p:cNvPr>
          <p:cNvSpPr>
            <a:spLocks noGrp="1"/>
          </p:cNvSpPr>
          <p:nvPr>
            <p:ph type="sldNum" sz="quarter" idx="12"/>
          </p:nvPr>
        </p:nvSpPr>
        <p:spPr/>
        <p:txBody>
          <a:bodyPr/>
          <a:lstStyle/>
          <a:p>
            <a:fld id="{B6F15528-21DE-4FAA-801E-634DDDAF4B2B}" type="slidenum">
              <a:rPr lang="en-US" smtClean="0"/>
              <a:pPr/>
              <a:t>60</a:t>
            </a:fld>
            <a:endParaRPr lang="en-US" dirty="0"/>
          </a:p>
        </p:txBody>
      </p:sp>
    </p:spTree>
    <p:extLst>
      <p:ext uri="{BB962C8B-B14F-4D97-AF65-F5344CB8AC3E}">
        <p14:creationId xmlns:p14="http://schemas.microsoft.com/office/powerpoint/2010/main" val="1158856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673D-DD44-044A-96AD-1E2AA0C926F9}"/>
              </a:ext>
            </a:extLst>
          </p:cNvPr>
          <p:cNvSpPr>
            <a:spLocks noGrp="1"/>
          </p:cNvSpPr>
          <p:nvPr>
            <p:ph type="title"/>
          </p:nvPr>
        </p:nvSpPr>
        <p:spPr/>
        <p:txBody>
          <a:bodyPr>
            <a:normAutofit fontScale="90000"/>
          </a:bodyPr>
          <a:lstStyle/>
          <a:p>
            <a:r>
              <a:rPr lang="en-US" dirty="0"/>
              <a:t>Audit &amp; feedback process : SIM3 P-8</a:t>
            </a:r>
          </a:p>
        </p:txBody>
      </p:sp>
      <p:sp>
        <p:nvSpPr>
          <p:cNvPr id="4" name="Rectangle 3">
            <a:extLst>
              <a:ext uri="{FF2B5EF4-FFF2-40B4-BE49-F238E27FC236}">
                <a16:creationId xmlns:a16="http://schemas.microsoft.com/office/drawing/2014/main" id="{ED160D65-F568-DD40-B54C-AF17832B97B2}"/>
              </a:ext>
            </a:extLst>
          </p:cNvPr>
          <p:cNvSpPr/>
          <p:nvPr/>
        </p:nvSpPr>
        <p:spPr>
          <a:xfrm>
            <a:off x="3152939" y="5718387"/>
            <a:ext cx="3844322" cy="355034"/>
          </a:xfrm>
          <a:prstGeom prst="rect">
            <a:avLst/>
          </a:prstGeom>
        </p:spPr>
        <p:txBody>
          <a:bodyPr wrap="none">
            <a:spAutoFit/>
          </a:bodyPr>
          <a:lstStyle/>
          <a:p>
            <a:r>
              <a:rPr lang="en-US" sz="1707" dirty="0"/>
              <a:t>Photo by </a:t>
            </a:r>
            <a:r>
              <a:rPr lang="en-US" sz="1707" dirty="0">
                <a:hlinkClick r:id="rId3"/>
              </a:rPr>
              <a:t>John Schnobrich</a:t>
            </a:r>
            <a:r>
              <a:rPr lang="en-US" sz="1707" dirty="0"/>
              <a:t> on </a:t>
            </a:r>
            <a:r>
              <a:rPr lang="en-US" sz="1707" dirty="0">
                <a:hlinkClick r:id="rId4"/>
              </a:rPr>
              <a:t>Unsplash</a:t>
            </a:r>
            <a:endParaRPr lang="en-GB" sz="1707" dirty="0"/>
          </a:p>
        </p:txBody>
      </p:sp>
      <p:pic>
        <p:nvPicPr>
          <p:cNvPr id="5" name="Picture 4">
            <a:extLst>
              <a:ext uri="{FF2B5EF4-FFF2-40B4-BE49-F238E27FC236}">
                <a16:creationId xmlns:a16="http://schemas.microsoft.com/office/drawing/2014/main" id="{DBEBD3D7-456C-C74A-AFEC-BEF7093E32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4320" y="1153160"/>
            <a:ext cx="6847840" cy="4565227"/>
          </a:xfrm>
          <a:prstGeom prst="rect">
            <a:avLst/>
          </a:prstGeom>
        </p:spPr>
      </p:pic>
      <p:sp>
        <p:nvSpPr>
          <p:cNvPr id="6" name="Slide Number Placeholder 5">
            <a:extLst>
              <a:ext uri="{FF2B5EF4-FFF2-40B4-BE49-F238E27FC236}">
                <a16:creationId xmlns:a16="http://schemas.microsoft.com/office/drawing/2014/main" id="{ADB8982F-3483-B54D-B0F9-568C576F2021}"/>
              </a:ext>
            </a:extLst>
          </p:cNvPr>
          <p:cNvSpPr>
            <a:spLocks noGrp="1"/>
          </p:cNvSpPr>
          <p:nvPr>
            <p:ph type="sldNum" sz="quarter" idx="12"/>
          </p:nvPr>
        </p:nvSpPr>
        <p:spPr/>
        <p:txBody>
          <a:bodyPr/>
          <a:lstStyle/>
          <a:p>
            <a:fld id="{B6F15528-21DE-4FAA-801E-634DDDAF4B2B}" type="slidenum">
              <a:rPr lang="en-US" smtClean="0"/>
              <a:pPr/>
              <a:t>61</a:t>
            </a:fld>
            <a:endParaRPr lang="en-US" dirty="0"/>
          </a:p>
        </p:txBody>
      </p:sp>
    </p:spTree>
    <p:extLst>
      <p:ext uri="{BB962C8B-B14F-4D97-AF65-F5344CB8AC3E}">
        <p14:creationId xmlns:p14="http://schemas.microsoft.com/office/powerpoint/2010/main" val="538370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D202-1266-E544-8F14-5F6298083424}"/>
              </a:ext>
            </a:extLst>
          </p:cNvPr>
          <p:cNvSpPr>
            <a:spLocks noGrp="1"/>
          </p:cNvSpPr>
          <p:nvPr>
            <p:ph type="title"/>
          </p:nvPr>
        </p:nvSpPr>
        <p:spPr/>
        <p:txBody>
          <a:bodyPr>
            <a:normAutofit fontScale="90000"/>
          </a:bodyPr>
          <a:lstStyle/>
          <a:p>
            <a:r>
              <a:rPr lang="en-GB" dirty="0"/>
              <a:t>Emergency Reachability Process : SIM3 P-9</a:t>
            </a:r>
          </a:p>
        </p:txBody>
      </p:sp>
      <p:sp>
        <p:nvSpPr>
          <p:cNvPr id="3" name="Content Placeholder 2">
            <a:extLst>
              <a:ext uri="{FF2B5EF4-FFF2-40B4-BE49-F238E27FC236}">
                <a16:creationId xmlns:a16="http://schemas.microsoft.com/office/drawing/2014/main" id="{B4EF76A6-5D16-5747-AF5F-FAAB851A2344}"/>
              </a:ext>
            </a:extLst>
          </p:cNvPr>
          <p:cNvSpPr>
            <a:spLocks noGrp="1"/>
          </p:cNvSpPr>
          <p:nvPr>
            <p:ph sz="quarter" idx="13"/>
          </p:nvPr>
        </p:nvSpPr>
        <p:spPr>
          <a:xfrm>
            <a:off x="487680" y="1315720"/>
            <a:ext cx="6096000" cy="4714240"/>
          </a:xfrm>
        </p:spPr>
        <p:txBody>
          <a:bodyPr>
            <a:normAutofit fontScale="77500" lnSpcReduction="20000"/>
          </a:bodyPr>
          <a:lstStyle/>
          <a:p>
            <a:r>
              <a:rPr lang="en-GB" dirty="0"/>
              <a:t>If the team is not reachable 24/7, some kind of emergency reachability needs to be in place for at least the core constituency, as well as for peer CSIRTs</a:t>
            </a:r>
          </a:p>
          <a:p>
            <a:pPr marL="365771" indent="-365771">
              <a:buFont typeface="Arial" panose="020B0604020202020204" pitchFamily="34" charset="0"/>
              <a:buChar char="•"/>
            </a:pPr>
            <a:r>
              <a:rPr lang="en-GB" dirty="0"/>
              <a:t>Make this info (phone number and/or e-mail </a:t>
            </a:r>
            <a:br>
              <a:rPr lang="en-GB" dirty="0"/>
            </a:br>
            <a:r>
              <a:rPr lang="en-GB" dirty="0"/>
              <a:t>address) available to those who need to know</a:t>
            </a:r>
          </a:p>
          <a:p>
            <a:pPr marL="365771" indent="-365771">
              <a:buFont typeface="Arial" panose="020B0604020202020204" pitchFamily="34" charset="0"/>
              <a:buChar char="•"/>
            </a:pPr>
            <a:r>
              <a:rPr lang="en-GB" dirty="0"/>
              <a:t>Make a procedure (simple script) to decide if an </a:t>
            </a:r>
            <a:br>
              <a:rPr lang="en-GB" dirty="0"/>
            </a:br>
            <a:r>
              <a:rPr lang="en-GB" dirty="0"/>
              <a:t>incoming report will be dealt with as emergency, </a:t>
            </a:r>
            <a:br>
              <a:rPr lang="en-GB" dirty="0"/>
            </a:br>
            <a:r>
              <a:rPr lang="en-GB" dirty="0"/>
              <a:t>or moved to the next working day</a:t>
            </a:r>
          </a:p>
          <a:p>
            <a:pPr marL="365771" indent="-365771">
              <a:buFont typeface="Arial" panose="020B0604020202020204" pitchFamily="34" charset="0"/>
              <a:buChar char="•"/>
            </a:pPr>
            <a:r>
              <a:rPr lang="en-GB" dirty="0"/>
              <a:t>Make sure to support any legal obligations</a:t>
            </a:r>
          </a:p>
          <a:p>
            <a:pPr marL="365771" indent="-365771">
              <a:buFont typeface="Arial" panose="020B0604020202020204" pitchFamily="34" charset="0"/>
              <a:buChar char="•"/>
            </a:pPr>
            <a:r>
              <a:rPr lang="en-GB" dirty="0"/>
              <a:t>Test e.g. annually if the emergency </a:t>
            </a:r>
            <a:br>
              <a:rPr lang="en-GB" dirty="0"/>
            </a:br>
            <a:r>
              <a:rPr lang="en-GB" dirty="0"/>
              <a:t>reachability works</a:t>
            </a:r>
          </a:p>
        </p:txBody>
      </p:sp>
      <p:sp>
        <p:nvSpPr>
          <p:cNvPr id="5" name="Rectangle 4">
            <a:extLst>
              <a:ext uri="{FF2B5EF4-FFF2-40B4-BE49-F238E27FC236}">
                <a16:creationId xmlns:a16="http://schemas.microsoft.com/office/drawing/2014/main" id="{E270C02C-50B0-C949-9BB4-54D9A006E2CB}"/>
              </a:ext>
            </a:extLst>
          </p:cNvPr>
          <p:cNvSpPr/>
          <p:nvPr/>
        </p:nvSpPr>
        <p:spPr>
          <a:xfrm>
            <a:off x="7674154" y="5163339"/>
            <a:ext cx="3710183" cy="355034"/>
          </a:xfrm>
          <a:prstGeom prst="rect">
            <a:avLst/>
          </a:prstGeom>
        </p:spPr>
        <p:txBody>
          <a:bodyPr wrap="none">
            <a:spAutoFit/>
          </a:bodyPr>
          <a:lstStyle/>
          <a:p>
            <a:r>
              <a:rPr lang="en-US" sz="1707" dirty="0"/>
              <a:t>Photo by </a:t>
            </a:r>
            <a:r>
              <a:rPr lang="en-US" sz="1707" dirty="0">
                <a:hlinkClick r:id="rId2"/>
              </a:rPr>
              <a:t>camilo jimenez</a:t>
            </a:r>
            <a:r>
              <a:rPr lang="en-US" sz="1707" dirty="0"/>
              <a:t> on </a:t>
            </a:r>
            <a:r>
              <a:rPr lang="en-US" sz="1707" dirty="0">
                <a:hlinkClick r:id="rId3"/>
              </a:rPr>
              <a:t>Unsplash</a:t>
            </a:r>
            <a:endParaRPr lang="en-GB" sz="1707" dirty="0"/>
          </a:p>
        </p:txBody>
      </p:sp>
      <p:pic>
        <p:nvPicPr>
          <p:cNvPr id="6" name="Picture 5">
            <a:extLst>
              <a:ext uri="{FF2B5EF4-FFF2-40B4-BE49-F238E27FC236}">
                <a16:creationId xmlns:a16="http://schemas.microsoft.com/office/drawing/2014/main" id="{1DAC5A1F-8BA4-D04E-99E1-314BD1E5DA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4960" y="1478280"/>
            <a:ext cx="5527040" cy="3684693"/>
          </a:xfrm>
          <a:prstGeom prst="rect">
            <a:avLst/>
          </a:prstGeom>
        </p:spPr>
      </p:pic>
      <p:sp>
        <p:nvSpPr>
          <p:cNvPr id="7" name="Slide Number Placeholder 6">
            <a:extLst>
              <a:ext uri="{FF2B5EF4-FFF2-40B4-BE49-F238E27FC236}">
                <a16:creationId xmlns:a16="http://schemas.microsoft.com/office/drawing/2014/main" id="{7EAA3DCE-CFD5-A548-904C-CAFE04C90C5A}"/>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Tree>
    <p:extLst>
      <p:ext uri="{BB962C8B-B14F-4D97-AF65-F5344CB8AC3E}">
        <p14:creationId xmlns:p14="http://schemas.microsoft.com/office/powerpoint/2010/main" val="59969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6AA0-8031-E841-B9C9-B16B3EB08A63}"/>
              </a:ext>
            </a:extLst>
          </p:cNvPr>
          <p:cNvSpPr>
            <a:spLocks noGrp="1"/>
          </p:cNvSpPr>
          <p:nvPr>
            <p:ph type="title"/>
          </p:nvPr>
        </p:nvSpPr>
        <p:spPr/>
        <p:txBody>
          <a:bodyPr>
            <a:normAutofit fontScale="90000"/>
          </a:bodyPr>
          <a:lstStyle/>
          <a:p>
            <a:r>
              <a:rPr lang="en-GB" dirty="0"/>
              <a:t>Best Practice Internet Presence : SIM3 P-10</a:t>
            </a:r>
          </a:p>
        </p:txBody>
      </p:sp>
      <p:sp>
        <p:nvSpPr>
          <p:cNvPr id="3" name="Content Placeholder 2">
            <a:extLst>
              <a:ext uri="{FF2B5EF4-FFF2-40B4-BE49-F238E27FC236}">
                <a16:creationId xmlns:a16="http://schemas.microsoft.com/office/drawing/2014/main" id="{0D50AEAA-7302-BD4B-8039-6E31D5F0DC71}"/>
              </a:ext>
            </a:extLst>
          </p:cNvPr>
          <p:cNvSpPr>
            <a:spLocks noGrp="1"/>
          </p:cNvSpPr>
          <p:nvPr>
            <p:ph sz="quarter" idx="13"/>
          </p:nvPr>
        </p:nvSpPr>
        <p:spPr/>
        <p:txBody>
          <a:bodyPr/>
          <a:lstStyle/>
          <a:p>
            <a:r>
              <a:rPr lang="en-GB" dirty="0"/>
              <a:t>SIM3 has the following minimum requirement:</a:t>
            </a:r>
          </a:p>
          <a:p>
            <a:endParaRPr lang="en-GB" dirty="0"/>
          </a:p>
          <a:p>
            <a:r>
              <a:rPr lang="en-US" dirty="0"/>
              <a:t>This process must at least ensure that: </a:t>
            </a:r>
          </a:p>
          <a:p>
            <a:pPr marL="487695" indent="-487695">
              <a:buFont typeface="+mj-lt"/>
              <a:buAutoNum type="arabicPeriod"/>
            </a:pPr>
            <a:r>
              <a:rPr lang="en-US" dirty="0"/>
              <a:t>the mail addresses cert@... and security@... must be tracked by the team (install aliases)</a:t>
            </a:r>
          </a:p>
          <a:p>
            <a:pPr marL="487695" indent="-487695">
              <a:buFont typeface="+mj-lt"/>
              <a:buAutoNum type="arabicPeriod"/>
            </a:pPr>
            <a:r>
              <a:rPr lang="en-US" dirty="0"/>
              <a:t>some form of web presence for the CSIRT must exist, at least internally</a:t>
            </a:r>
          </a:p>
          <a:p>
            <a:pPr marL="1463086" lvl="1"/>
            <a:r>
              <a:rPr lang="en-US" dirty="0"/>
              <a:t>Preferably also a public webpage, including rfc-2350</a:t>
            </a:r>
          </a:p>
          <a:p>
            <a:pPr marL="487695" indent="-487695">
              <a:buFont typeface="+mj-lt"/>
              <a:buAutoNum type="arabicPeriod"/>
            </a:pPr>
            <a:r>
              <a:rPr lang="en-US" dirty="0"/>
              <a:t>a policy must be present on if and how to deal with social media</a:t>
            </a:r>
            <a:endParaRPr lang="en-GB" dirty="0"/>
          </a:p>
        </p:txBody>
      </p:sp>
      <p:sp>
        <p:nvSpPr>
          <p:cNvPr id="5" name="Slide Number Placeholder 4">
            <a:extLst>
              <a:ext uri="{FF2B5EF4-FFF2-40B4-BE49-F238E27FC236}">
                <a16:creationId xmlns:a16="http://schemas.microsoft.com/office/drawing/2014/main" id="{4BE0EB9B-C912-9D4B-9CEA-99C5C0023A0C}"/>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Tree>
    <p:extLst>
      <p:ext uri="{BB962C8B-B14F-4D97-AF65-F5344CB8AC3E}">
        <p14:creationId xmlns:p14="http://schemas.microsoft.com/office/powerpoint/2010/main" val="2774490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37DF-9215-C646-B1CA-3CE0EF387C25}"/>
              </a:ext>
            </a:extLst>
          </p:cNvPr>
          <p:cNvSpPr>
            <a:spLocks noGrp="1"/>
          </p:cNvSpPr>
          <p:nvPr>
            <p:ph type="title"/>
          </p:nvPr>
        </p:nvSpPr>
        <p:spPr/>
        <p:txBody>
          <a:bodyPr>
            <a:normAutofit fontScale="90000"/>
          </a:bodyPr>
          <a:lstStyle/>
          <a:p>
            <a:r>
              <a:rPr lang="en-GB" dirty="0"/>
              <a:t>Secure Information Handling Process : SIM3 P-11</a:t>
            </a:r>
          </a:p>
        </p:txBody>
      </p:sp>
      <p:sp>
        <p:nvSpPr>
          <p:cNvPr id="3" name="Content Placeholder 2">
            <a:extLst>
              <a:ext uri="{FF2B5EF4-FFF2-40B4-BE49-F238E27FC236}">
                <a16:creationId xmlns:a16="http://schemas.microsoft.com/office/drawing/2014/main" id="{C74B4C72-64B4-D747-8458-1C72D90AFF97}"/>
              </a:ext>
            </a:extLst>
          </p:cNvPr>
          <p:cNvSpPr>
            <a:spLocks noGrp="1"/>
          </p:cNvSpPr>
          <p:nvPr>
            <p:ph sz="quarter" idx="13"/>
          </p:nvPr>
        </p:nvSpPr>
        <p:spPr>
          <a:xfrm>
            <a:off x="487680" y="1315720"/>
            <a:ext cx="5039360" cy="4714240"/>
          </a:xfrm>
        </p:spPr>
        <p:txBody>
          <a:bodyPr>
            <a:normAutofit fontScale="92500" lnSpcReduction="10000"/>
          </a:bodyPr>
          <a:lstStyle/>
          <a:p>
            <a:r>
              <a:rPr lang="en-GB" dirty="0"/>
              <a:t>Is the confidential info that you often receive kept safe enough?</a:t>
            </a:r>
          </a:p>
          <a:p>
            <a:pPr marL="365771" indent="-365771">
              <a:buFont typeface="Arial" panose="020B0604020202020204" pitchFamily="34" charset="0"/>
              <a:buChar char="•"/>
            </a:pPr>
            <a:r>
              <a:rPr lang="en-GB" dirty="0"/>
              <a:t>Safe sysadmin practices</a:t>
            </a:r>
          </a:p>
          <a:p>
            <a:pPr marL="365771" indent="-365771">
              <a:buFont typeface="Arial" panose="020B0604020202020204" pitchFamily="34" charset="0"/>
              <a:buChar char="•"/>
            </a:pPr>
            <a:r>
              <a:rPr lang="en-GB" dirty="0"/>
              <a:t>Secure storage &amp; back-ups (also offsite)</a:t>
            </a:r>
          </a:p>
          <a:p>
            <a:pPr marL="365771" indent="-365771">
              <a:buFont typeface="Arial" panose="020B0604020202020204" pitchFamily="34" charset="0"/>
              <a:buChar char="•"/>
            </a:pPr>
            <a:r>
              <a:rPr lang="en-GB" dirty="0"/>
              <a:t>Lifecycle of hardware and storage</a:t>
            </a:r>
          </a:p>
          <a:p>
            <a:pPr marL="365771" indent="-365771">
              <a:buFont typeface="Arial" panose="020B0604020202020204" pitchFamily="34" charset="0"/>
              <a:buChar char="•"/>
            </a:pPr>
            <a:r>
              <a:rPr lang="en-GB" dirty="0"/>
              <a:t>Is pgp/</a:t>
            </a:r>
            <a:r>
              <a:rPr lang="en-GB" dirty="0" err="1"/>
              <a:t>gpg</a:t>
            </a:r>
            <a:r>
              <a:rPr lang="en-GB" dirty="0"/>
              <a:t> supported (still a must for internationally operating teams)</a:t>
            </a:r>
          </a:p>
          <a:p>
            <a:pPr marL="365771" indent="-365771">
              <a:buFont typeface="Arial" panose="020B0604020202020204" pitchFamily="34" charset="0"/>
              <a:buChar char="•"/>
            </a:pPr>
            <a:r>
              <a:rPr lang="en-GB" dirty="0"/>
              <a:t>Support of TLP is a must</a:t>
            </a:r>
          </a:p>
          <a:p>
            <a:pPr marL="365771" indent="-365771">
              <a:buFont typeface="Arial" panose="020B0604020202020204" pitchFamily="34" charset="0"/>
              <a:buChar char="•"/>
            </a:pPr>
            <a:r>
              <a:rPr lang="en-GB" dirty="0"/>
              <a:t>…</a:t>
            </a:r>
          </a:p>
        </p:txBody>
      </p:sp>
      <p:sp>
        <p:nvSpPr>
          <p:cNvPr id="5" name="Rectangle 4">
            <a:extLst>
              <a:ext uri="{FF2B5EF4-FFF2-40B4-BE49-F238E27FC236}">
                <a16:creationId xmlns:a16="http://schemas.microsoft.com/office/drawing/2014/main" id="{2015EDC2-E078-204D-9EBA-308950094FB6}"/>
              </a:ext>
            </a:extLst>
          </p:cNvPr>
          <p:cNvSpPr/>
          <p:nvPr/>
        </p:nvSpPr>
        <p:spPr>
          <a:xfrm>
            <a:off x="7054644" y="5446541"/>
            <a:ext cx="3466526" cy="355034"/>
          </a:xfrm>
          <a:prstGeom prst="rect">
            <a:avLst/>
          </a:prstGeom>
        </p:spPr>
        <p:txBody>
          <a:bodyPr wrap="none">
            <a:spAutoFit/>
          </a:bodyPr>
          <a:lstStyle/>
          <a:p>
            <a:r>
              <a:rPr lang="en-US" sz="1707" dirty="0"/>
              <a:t>Photo by </a:t>
            </a:r>
            <a:r>
              <a:rPr lang="en-US" sz="1707" dirty="0">
                <a:hlinkClick r:id="rId2"/>
              </a:rPr>
              <a:t>Vitolda Klein</a:t>
            </a:r>
            <a:r>
              <a:rPr lang="en-US" sz="1707" dirty="0"/>
              <a:t> on </a:t>
            </a:r>
            <a:r>
              <a:rPr lang="en-US" sz="1707" dirty="0">
                <a:hlinkClick r:id="rId3"/>
              </a:rPr>
              <a:t>Unsplash</a:t>
            </a:r>
            <a:endParaRPr lang="en-GB" sz="1707" dirty="0"/>
          </a:p>
        </p:txBody>
      </p:sp>
      <p:pic>
        <p:nvPicPr>
          <p:cNvPr id="6" name="Picture 5">
            <a:extLst>
              <a:ext uri="{FF2B5EF4-FFF2-40B4-BE49-F238E27FC236}">
                <a16:creationId xmlns:a16="http://schemas.microsoft.com/office/drawing/2014/main" id="{7C6CCBD1-38FA-0F4F-85A2-AE9AAAD058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497" y="1338054"/>
            <a:ext cx="6135062" cy="4077547"/>
          </a:xfrm>
          <a:prstGeom prst="rect">
            <a:avLst/>
          </a:prstGeom>
        </p:spPr>
      </p:pic>
      <p:sp>
        <p:nvSpPr>
          <p:cNvPr id="7" name="Slide Number Placeholder 6">
            <a:extLst>
              <a:ext uri="{FF2B5EF4-FFF2-40B4-BE49-F238E27FC236}">
                <a16:creationId xmlns:a16="http://schemas.microsoft.com/office/drawing/2014/main" id="{FA95E2E7-83A6-DC4F-9EA4-0C9E0E39BE46}"/>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Tree>
    <p:extLst>
      <p:ext uri="{BB962C8B-B14F-4D97-AF65-F5344CB8AC3E}">
        <p14:creationId xmlns:p14="http://schemas.microsoft.com/office/powerpoint/2010/main" val="2107091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EFC8-C2CB-2B47-9E2F-AE6E22DDB5EB}"/>
              </a:ext>
            </a:extLst>
          </p:cNvPr>
          <p:cNvSpPr>
            <a:spLocks noGrp="1"/>
          </p:cNvSpPr>
          <p:nvPr>
            <p:ph type="title"/>
          </p:nvPr>
        </p:nvSpPr>
        <p:spPr/>
        <p:txBody>
          <a:bodyPr>
            <a:normAutofit fontScale="90000"/>
          </a:bodyPr>
          <a:lstStyle/>
          <a:p>
            <a:r>
              <a:rPr lang="en-GB" dirty="0"/>
              <a:t>Information Sources Process : SIM3 P-12</a:t>
            </a:r>
          </a:p>
        </p:txBody>
      </p:sp>
      <p:sp>
        <p:nvSpPr>
          <p:cNvPr id="3" name="Content Placeholder 2">
            <a:extLst>
              <a:ext uri="{FF2B5EF4-FFF2-40B4-BE49-F238E27FC236}">
                <a16:creationId xmlns:a16="http://schemas.microsoft.com/office/drawing/2014/main" id="{12676F48-7606-7248-974A-3DC2DE896DA9}"/>
              </a:ext>
            </a:extLst>
          </p:cNvPr>
          <p:cNvSpPr>
            <a:spLocks noGrp="1"/>
          </p:cNvSpPr>
          <p:nvPr>
            <p:ph sz="quarter" idx="13"/>
          </p:nvPr>
        </p:nvSpPr>
        <p:spPr/>
        <p:txBody>
          <a:bodyPr/>
          <a:lstStyle/>
          <a:p>
            <a:r>
              <a:rPr lang="en-GB" dirty="0"/>
              <a:t>The process corresponding with the list of such sources (T-2)</a:t>
            </a:r>
          </a:p>
          <a:p>
            <a:endParaRPr lang="en-GB" dirty="0"/>
          </a:p>
          <a:p>
            <a:r>
              <a:rPr lang="en-GB" dirty="0"/>
              <a:t>This process needs to enable the argumented addition of sources, but also the deletion</a:t>
            </a:r>
          </a:p>
          <a:p>
            <a:endParaRPr lang="en-GB" dirty="0"/>
          </a:p>
          <a:p>
            <a:r>
              <a:rPr lang="en-GB" dirty="0"/>
              <a:t>Needs to have some measure of “reliability” of the sources</a:t>
            </a:r>
          </a:p>
          <a:p>
            <a:endParaRPr lang="en-GB" dirty="0"/>
          </a:p>
          <a:p>
            <a:r>
              <a:rPr lang="en-GB" dirty="0"/>
              <a:t>Needs to define what actions to take for what sources</a:t>
            </a:r>
          </a:p>
        </p:txBody>
      </p:sp>
      <p:sp>
        <p:nvSpPr>
          <p:cNvPr id="5" name="Slide Number Placeholder 4">
            <a:extLst>
              <a:ext uri="{FF2B5EF4-FFF2-40B4-BE49-F238E27FC236}">
                <a16:creationId xmlns:a16="http://schemas.microsoft.com/office/drawing/2014/main" id="{BBCAFD6A-8F78-D145-B1A6-7AF697F4EA2C}"/>
              </a:ext>
            </a:extLst>
          </p:cNvPr>
          <p:cNvSpPr>
            <a:spLocks noGrp="1"/>
          </p:cNvSpPr>
          <p:nvPr>
            <p:ph type="sldNum" sz="quarter" idx="12"/>
          </p:nvPr>
        </p:nvSpPr>
        <p:spPr/>
        <p:txBody>
          <a:bodyPr/>
          <a:lstStyle/>
          <a:p>
            <a:fld id="{B6F15528-21DE-4FAA-801E-634DDDAF4B2B}" type="slidenum">
              <a:rPr lang="en-US" smtClean="0"/>
              <a:pPr/>
              <a:t>65</a:t>
            </a:fld>
            <a:endParaRPr lang="en-US" dirty="0"/>
          </a:p>
        </p:txBody>
      </p:sp>
    </p:spTree>
    <p:extLst>
      <p:ext uri="{BB962C8B-B14F-4D97-AF65-F5344CB8AC3E}">
        <p14:creationId xmlns:p14="http://schemas.microsoft.com/office/powerpoint/2010/main" val="1398292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CDF-F3F5-604D-B6D2-0071691D635C}"/>
              </a:ext>
            </a:extLst>
          </p:cNvPr>
          <p:cNvSpPr>
            <a:spLocks noGrp="1"/>
          </p:cNvSpPr>
          <p:nvPr>
            <p:ph type="title"/>
          </p:nvPr>
        </p:nvSpPr>
        <p:spPr/>
        <p:txBody>
          <a:bodyPr>
            <a:normAutofit fontScale="90000"/>
          </a:bodyPr>
          <a:lstStyle/>
          <a:p>
            <a:r>
              <a:rPr lang="en-GB" dirty="0"/>
              <a:t>Outreach Process &amp; Constituency Reporting Process : SIM3 P-13 &amp; P-15 </a:t>
            </a:r>
          </a:p>
        </p:txBody>
      </p:sp>
      <p:sp>
        <p:nvSpPr>
          <p:cNvPr id="3" name="Content Placeholder 2">
            <a:extLst>
              <a:ext uri="{FF2B5EF4-FFF2-40B4-BE49-F238E27FC236}">
                <a16:creationId xmlns:a16="http://schemas.microsoft.com/office/drawing/2014/main" id="{6963BECE-FF70-9B44-ADFD-12D6BEAFA323}"/>
              </a:ext>
            </a:extLst>
          </p:cNvPr>
          <p:cNvSpPr>
            <a:spLocks noGrp="1"/>
          </p:cNvSpPr>
          <p:nvPr>
            <p:ph sz="quarter" idx="13"/>
          </p:nvPr>
        </p:nvSpPr>
        <p:spPr/>
        <p:txBody>
          <a:bodyPr>
            <a:normAutofit fontScale="85000" lnSpcReduction="20000"/>
          </a:bodyPr>
          <a:lstStyle/>
          <a:p>
            <a:r>
              <a:rPr lang="en-GB" dirty="0"/>
              <a:t>The outreach process defines how to reach out to the constituency NOT in the case of incidents:</a:t>
            </a:r>
          </a:p>
          <a:p>
            <a:pPr marL="365771" indent="-365771">
              <a:buFont typeface="Arial" panose="020B0604020202020204" pitchFamily="34" charset="0"/>
              <a:buChar char="•"/>
            </a:pPr>
            <a:r>
              <a:rPr lang="en-GB" dirty="0"/>
              <a:t>Workshops</a:t>
            </a:r>
          </a:p>
          <a:p>
            <a:pPr marL="365771" indent="-365771">
              <a:buFont typeface="Arial" panose="020B0604020202020204" pitchFamily="34" charset="0"/>
              <a:buChar char="•"/>
            </a:pPr>
            <a:r>
              <a:rPr lang="en-GB" dirty="0"/>
              <a:t>Newsletters</a:t>
            </a:r>
          </a:p>
          <a:p>
            <a:pPr marL="365771" indent="-365771">
              <a:buFont typeface="Arial" panose="020B0604020202020204" pitchFamily="34" charset="0"/>
              <a:buChar char="•"/>
            </a:pPr>
            <a:r>
              <a:rPr lang="en-US" dirty="0"/>
              <a:t>Webpages</a:t>
            </a:r>
          </a:p>
          <a:p>
            <a:pPr marL="365771" indent="-365771">
              <a:buFont typeface="Arial" panose="020B0604020202020204" pitchFamily="34" charset="0"/>
              <a:buChar char="•"/>
            </a:pPr>
            <a:r>
              <a:rPr lang="en-US" dirty="0"/>
              <a:t>Webinars</a:t>
            </a:r>
          </a:p>
          <a:p>
            <a:pPr marL="365771" indent="-365771">
              <a:buFont typeface="Arial" panose="020B0604020202020204" pitchFamily="34" charset="0"/>
              <a:buChar char="•"/>
            </a:pPr>
            <a:r>
              <a:rPr lang="en-US" dirty="0"/>
              <a:t>Annual conference?</a:t>
            </a:r>
          </a:p>
          <a:p>
            <a:pPr marL="365771" indent="-365771">
              <a:buFont typeface="Arial" panose="020B0604020202020204" pitchFamily="34" charset="0"/>
              <a:buChar char="•"/>
            </a:pPr>
            <a:endParaRPr lang="en-US" dirty="0"/>
          </a:p>
          <a:p>
            <a:r>
              <a:rPr lang="en-US" dirty="0"/>
              <a:t>The constituency reporting process defines what to report to the constituency and when:</a:t>
            </a:r>
          </a:p>
          <a:p>
            <a:pPr marL="365771" indent="-365771">
              <a:buFont typeface="Arial" panose="020B0604020202020204" pitchFamily="34" charset="0"/>
              <a:buChar char="•"/>
            </a:pPr>
            <a:r>
              <a:rPr lang="en-GB" dirty="0"/>
              <a:t>Annual trend report?</a:t>
            </a:r>
          </a:p>
          <a:p>
            <a:pPr marL="365771" indent="-365771">
              <a:buFont typeface="Arial" panose="020B0604020202020204" pitchFamily="34" charset="0"/>
              <a:buChar char="•"/>
            </a:pPr>
            <a:r>
              <a:rPr lang="en-GB" dirty="0"/>
              <a:t>Statistics yes, or no?</a:t>
            </a:r>
          </a:p>
          <a:p>
            <a:r>
              <a:rPr lang="en-GB" dirty="0"/>
              <a:t>[ Higher governance can decide not to report to the constituency ]</a:t>
            </a:r>
          </a:p>
        </p:txBody>
      </p:sp>
      <p:sp>
        <p:nvSpPr>
          <p:cNvPr id="5" name="Slide Number Placeholder 4">
            <a:extLst>
              <a:ext uri="{FF2B5EF4-FFF2-40B4-BE49-F238E27FC236}">
                <a16:creationId xmlns:a16="http://schemas.microsoft.com/office/drawing/2014/main" id="{BA6552A1-B48E-B840-8D6D-0607EC82DB7C}"/>
              </a:ext>
            </a:extLst>
          </p:cNvPr>
          <p:cNvSpPr>
            <a:spLocks noGrp="1"/>
          </p:cNvSpPr>
          <p:nvPr>
            <p:ph type="sldNum" sz="quarter" idx="12"/>
          </p:nvPr>
        </p:nvSpPr>
        <p:spPr/>
        <p:txBody>
          <a:bodyPr/>
          <a:lstStyle/>
          <a:p>
            <a:fld id="{B6F15528-21DE-4FAA-801E-634DDDAF4B2B}" type="slidenum">
              <a:rPr lang="en-US" smtClean="0"/>
              <a:pPr/>
              <a:t>66</a:t>
            </a:fld>
            <a:endParaRPr lang="en-US" dirty="0"/>
          </a:p>
        </p:txBody>
      </p:sp>
    </p:spTree>
    <p:extLst>
      <p:ext uri="{BB962C8B-B14F-4D97-AF65-F5344CB8AC3E}">
        <p14:creationId xmlns:p14="http://schemas.microsoft.com/office/powerpoint/2010/main" val="2160581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F4CB-6215-3F43-A175-38BBA7156B1E}"/>
              </a:ext>
            </a:extLst>
          </p:cNvPr>
          <p:cNvSpPr>
            <a:spLocks noGrp="1"/>
          </p:cNvSpPr>
          <p:nvPr>
            <p:ph type="title"/>
          </p:nvPr>
        </p:nvSpPr>
        <p:spPr/>
        <p:txBody>
          <a:bodyPr>
            <a:normAutofit fontScale="90000"/>
          </a:bodyPr>
          <a:lstStyle/>
          <a:p>
            <a:r>
              <a:rPr lang="en-GB" dirty="0"/>
              <a:t>Governance Reporting Process : SIM3 P-14</a:t>
            </a:r>
          </a:p>
        </p:txBody>
      </p:sp>
      <p:sp>
        <p:nvSpPr>
          <p:cNvPr id="3" name="Content Placeholder 2">
            <a:extLst>
              <a:ext uri="{FF2B5EF4-FFF2-40B4-BE49-F238E27FC236}">
                <a16:creationId xmlns:a16="http://schemas.microsoft.com/office/drawing/2014/main" id="{6D12A541-F494-5341-8F3E-1243DBAA9ABC}"/>
              </a:ext>
            </a:extLst>
          </p:cNvPr>
          <p:cNvSpPr>
            <a:spLocks noGrp="1"/>
          </p:cNvSpPr>
          <p:nvPr>
            <p:ph sz="quarter" idx="13"/>
          </p:nvPr>
        </p:nvSpPr>
        <p:spPr>
          <a:xfrm>
            <a:off x="812800" y="1478280"/>
            <a:ext cx="4551680" cy="2194560"/>
          </a:xfrm>
        </p:spPr>
        <p:txBody>
          <a:bodyPr>
            <a:normAutofit fontScale="62500" lnSpcReduction="20000"/>
          </a:bodyPr>
          <a:lstStyle/>
          <a:p>
            <a:r>
              <a:rPr lang="en-GB" dirty="0"/>
              <a:t>What, how and when to report to higher governance</a:t>
            </a:r>
          </a:p>
          <a:p>
            <a:pPr marL="365771" indent="-365771">
              <a:buFont typeface="Arial" panose="020B0604020202020204" pitchFamily="34" charset="0"/>
              <a:buChar char="•"/>
            </a:pPr>
            <a:r>
              <a:rPr lang="en-GB" dirty="0"/>
              <a:t>There can be reporting to more than one layer of higher governance</a:t>
            </a:r>
          </a:p>
          <a:p>
            <a:pPr marL="365771" indent="-365771">
              <a:buFont typeface="Arial" panose="020B0604020202020204" pitchFamily="34" charset="0"/>
              <a:buChar char="•"/>
            </a:pPr>
            <a:r>
              <a:rPr lang="en-GB" dirty="0"/>
              <a:t>KISS</a:t>
            </a:r>
          </a:p>
          <a:p>
            <a:pPr marL="365771" indent="-365771">
              <a:buFont typeface="Arial" panose="020B0604020202020204" pitchFamily="34" charset="0"/>
              <a:buChar char="•"/>
            </a:pPr>
            <a:r>
              <a:rPr lang="en-GB" dirty="0"/>
              <a:t>Make sure that written reporting can be postponed in case of emergencies, and replaced by oral reporting</a:t>
            </a:r>
          </a:p>
        </p:txBody>
      </p:sp>
      <p:sp>
        <p:nvSpPr>
          <p:cNvPr id="5" name="Rectangle 4">
            <a:extLst>
              <a:ext uri="{FF2B5EF4-FFF2-40B4-BE49-F238E27FC236}">
                <a16:creationId xmlns:a16="http://schemas.microsoft.com/office/drawing/2014/main" id="{685495C0-FD3C-D646-9C0A-87207B2F4BC7}"/>
              </a:ext>
            </a:extLst>
          </p:cNvPr>
          <p:cNvSpPr/>
          <p:nvPr/>
        </p:nvSpPr>
        <p:spPr>
          <a:xfrm>
            <a:off x="6648044" y="5318211"/>
            <a:ext cx="3670107" cy="355034"/>
          </a:xfrm>
          <a:prstGeom prst="rect">
            <a:avLst/>
          </a:prstGeom>
        </p:spPr>
        <p:txBody>
          <a:bodyPr wrap="none">
            <a:spAutoFit/>
          </a:bodyPr>
          <a:lstStyle/>
          <a:p>
            <a:r>
              <a:rPr lang="en-US" sz="1707" dirty="0"/>
              <a:t>Photo by </a:t>
            </a:r>
            <a:r>
              <a:rPr lang="en-US" sz="1707" dirty="0">
                <a:hlinkClick r:id="rId2"/>
              </a:rPr>
              <a:t>Myriam Jessier</a:t>
            </a:r>
            <a:r>
              <a:rPr lang="en-US" sz="1707" dirty="0"/>
              <a:t> on </a:t>
            </a:r>
            <a:r>
              <a:rPr lang="en-US" sz="1707" dirty="0">
                <a:hlinkClick r:id="rId3"/>
              </a:rPr>
              <a:t>Unsplash</a:t>
            </a:r>
            <a:endParaRPr lang="en-GB" sz="1707" dirty="0"/>
          </a:p>
        </p:txBody>
      </p:sp>
      <p:pic>
        <p:nvPicPr>
          <p:cNvPr id="6" name="Picture 5">
            <a:extLst>
              <a:ext uri="{FF2B5EF4-FFF2-40B4-BE49-F238E27FC236}">
                <a16:creationId xmlns:a16="http://schemas.microsoft.com/office/drawing/2014/main" id="{0BE2D596-5EAA-CF4B-8CA4-F3CA6F0C45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8320" y="1315720"/>
            <a:ext cx="6003737" cy="4002491"/>
          </a:xfrm>
          <a:prstGeom prst="rect">
            <a:avLst/>
          </a:prstGeom>
        </p:spPr>
      </p:pic>
      <p:sp>
        <p:nvSpPr>
          <p:cNvPr id="8" name="Slide Number Placeholder 7">
            <a:extLst>
              <a:ext uri="{FF2B5EF4-FFF2-40B4-BE49-F238E27FC236}">
                <a16:creationId xmlns:a16="http://schemas.microsoft.com/office/drawing/2014/main" id="{157CDEE2-6889-9843-9273-099E5B537FB8}"/>
              </a:ext>
            </a:extLst>
          </p:cNvPr>
          <p:cNvSpPr>
            <a:spLocks noGrp="1"/>
          </p:cNvSpPr>
          <p:nvPr>
            <p:ph type="sldNum" sz="quarter" idx="12"/>
          </p:nvPr>
        </p:nvSpPr>
        <p:spPr/>
        <p:txBody>
          <a:bodyPr/>
          <a:lstStyle/>
          <a:p>
            <a:fld id="{B6F15528-21DE-4FAA-801E-634DDDAF4B2B}" type="slidenum">
              <a:rPr lang="en-US" smtClean="0"/>
              <a:pPr/>
              <a:t>67</a:t>
            </a:fld>
            <a:endParaRPr lang="en-US" dirty="0"/>
          </a:p>
        </p:txBody>
      </p:sp>
    </p:spTree>
    <p:extLst>
      <p:ext uri="{BB962C8B-B14F-4D97-AF65-F5344CB8AC3E}">
        <p14:creationId xmlns:p14="http://schemas.microsoft.com/office/powerpoint/2010/main" val="1663223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F5CA-009F-9D41-A7A9-254133B30ECF}"/>
              </a:ext>
            </a:extLst>
          </p:cNvPr>
          <p:cNvSpPr>
            <a:spLocks noGrp="1"/>
          </p:cNvSpPr>
          <p:nvPr>
            <p:ph type="title"/>
          </p:nvPr>
        </p:nvSpPr>
        <p:spPr/>
        <p:txBody>
          <a:bodyPr>
            <a:normAutofit fontScale="90000"/>
          </a:bodyPr>
          <a:lstStyle/>
          <a:p>
            <a:r>
              <a:rPr lang="en-GB" dirty="0"/>
              <a:t>Meeting process : SIM3 P-16</a:t>
            </a:r>
          </a:p>
        </p:txBody>
      </p:sp>
      <p:sp>
        <p:nvSpPr>
          <p:cNvPr id="3" name="Content Placeholder 2">
            <a:extLst>
              <a:ext uri="{FF2B5EF4-FFF2-40B4-BE49-F238E27FC236}">
                <a16:creationId xmlns:a16="http://schemas.microsoft.com/office/drawing/2014/main" id="{68108D3C-5C5D-524B-9D8B-22CDA3D01FDF}"/>
              </a:ext>
            </a:extLst>
          </p:cNvPr>
          <p:cNvSpPr>
            <a:spLocks noGrp="1"/>
          </p:cNvSpPr>
          <p:nvPr>
            <p:ph sz="quarter" idx="13"/>
          </p:nvPr>
        </p:nvSpPr>
        <p:spPr>
          <a:xfrm>
            <a:off x="6364121" y="1302933"/>
            <a:ext cx="5689600" cy="4551680"/>
          </a:xfrm>
        </p:spPr>
        <p:txBody>
          <a:bodyPr>
            <a:normAutofit fontScale="77500" lnSpcReduction="20000"/>
          </a:bodyPr>
          <a:lstStyle/>
          <a:p>
            <a:r>
              <a:rPr lang="en-GB" dirty="0"/>
              <a:t>Your team should meet regularly and discuss incidents &amp; whatever seems useful</a:t>
            </a:r>
          </a:p>
          <a:p>
            <a:pPr marL="365771" indent="-365771">
              <a:buFont typeface="Arial" panose="020B0604020202020204" pitchFamily="34" charset="0"/>
              <a:buChar char="•"/>
            </a:pPr>
            <a:r>
              <a:rPr lang="en-GB" dirty="0"/>
              <a:t>Typically once per week for 1 hour – make sure that home workers join online</a:t>
            </a:r>
          </a:p>
          <a:p>
            <a:pPr marL="365771" indent="-365771">
              <a:buFont typeface="Arial" panose="020B0604020202020204" pitchFamily="34" charset="0"/>
              <a:buChar char="•"/>
            </a:pPr>
            <a:r>
              <a:rPr lang="en-GB" dirty="0"/>
              <a:t>Or more often but short meetings (20 min.)</a:t>
            </a:r>
          </a:p>
          <a:p>
            <a:pPr marL="365771" indent="-365771">
              <a:buFont typeface="Arial" panose="020B0604020202020204" pitchFamily="34" charset="0"/>
              <a:buChar char="•"/>
            </a:pPr>
            <a:r>
              <a:rPr lang="en-GB" dirty="0"/>
              <a:t>Interactive and give everyone a chance to speak and share</a:t>
            </a:r>
          </a:p>
          <a:p>
            <a:pPr marL="365771" indent="-365771">
              <a:buFont typeface="Arial" panose="020B0604020202020204" pitchFamily="34" charset="0"/>
              <a:buChar char="•"/>
            </a:pPr>
            <a:r>
              <a:rPr lang="en-GB" dirty="0"/>
              <a:t>Not just incidents, also e.g. for a team member to explain what they learnt in a recent training</a:t>
            </a:r>
          </a:p>
          <a:p>
            <a:pPr marL="365771" indent="-365771">
              <a:buFont typeface="Arial" panose="020B0604020202020204" pitchFamily="34" charset="0"/>
              <a:buChar char="•"/>
            </a:pPr>
            <a:r>
              <a:rPr lang="en-GB" dirty="0"/>
              <a:t>Essential to track the lessons learnt and make them actionable, and then follow up</a:t>
            </a:r>
          </a:p>
        </p:txBody>
      </p:sp>
      <p:sp>
        <p:nvSpPr>
          <p:cNvPr id="5" name="Rectangle 4">
            <a:extLst>
              <a:ext uri="{FF2B5EF4-FFF2-40B4-BE49-F238E27FC236}">
                <a16:creationId xmlns:a16="http://schemas.microsoft.com/office/drawing/2014/main" id="{2A975D5A-FCF1-AF40-835F-5FB82AD5033C}"/>
              </a:ext>
            </a:extLst>
          </p:cNvPr>
          <p:cNvSpPr/>
          <p:nvPr/>
        </p:nvSpPr>
        <p:spPr>
          <a:xfrm>
            <a:off x="1219200" y="5554726"/>
            <a:ext cx="2937022" cy="355034"/>
          </a:xfrm>
          <a:prstGeom prst="rect">
            <a:avLst/>
          </a:prstGeom>
        </p:spPr>
        <p:txBody>
          <a:bodyPr wrap="none">
            <a:spAutoFit/>
          </a:bodyPr>
          <a:lstStyle/>
          <a:p>
            <a:r>
              <a:rPr lang="en-US" sz="1707" dirty="0"/>
              <a:t>Photo by </a:t>
            </a:r>
            <a:r>
              <a:rPr lang="en-US" sz="1707" dirty="0">
                <a:hlinkClick r:id="rId2"/>
              </a:rPr>
              <a:t>Redd F</a:t>
            </a:r>
            <a:r>
              <a:rPr lang="en-US" sz="1707" dirty="0"/>
              <a:t> on </a:t>
            </a:r>
            <a:r>
              <a:rPr lang="en-US" sz="1707" dirty="0">
                <a:hlinkClick r:id="rId3"/>
              </a:rPr>
              <a:t>Unsplash</a:t>
            </a:r>
            <a:endParaRPr lang="en-GB" sz="1707" dirty="0"/>
          </a:p>
        </p:txBody>
      </p:sp>
      <p:pic>
        <p:nvPicPr>
          <p:cNvPr id="6" name="Picture 5">
            <a:extLst>
              <a:ext uri="{FF2B5EF4-FFF2-40B4-BE49-F238E27FC236}">
                <a16:creationId xmlns:a16="http://schemas.microsoft.com/office/drawing/2014/main" id="{74BD1856-41BF-ED43-85F5-BB5D1AAA6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759" y="1361853"/>
            <a:ext cx="7392421" cy="4158827"/>
          </a:xfrm>
          <a:prstGeom prst="rect">
            <a:avLst/>
          </a:prstGeom>
        </p:spPr>
      </p:pic>
      <p:sp>
        <p:nvSpPr>
          <p:cNvPr id="8" name="Slide Number Placeholder 7">
            <a:extLst>
              <a:ext uri="{FF2B5EF4-FFF2-40B4-BE49-F238E27FC236}">
                <a16:creationId xmlns:a16="http://schemas.microsoft.com/office/drawing/2014/main" id="{0D247330-7314-D747-B314-A3FAD48EF42E}"/>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Tree>
    <p:extLst>
      <p:ext uri="{BB962C8B-B14F-4D97-AF65-F5344CB8AC3E}">
        <p14:creationId xmlns:p14="http://schemas.microsoft.com/office/powerpoint/2010/main" val="3565583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F4CB-6215-3F43-A175-38BBA7156B1E}"/>
              </a:ext>
            </a:extLst>
          </p:cNvPr>
          <p:cNvSpPr>
            <a:spLocks noGrp="1"/>
          </p:cNvSpPr>
          <p:nvPr>
            <p:ph type="title"/>
          </p:nvPr>
        </p:nvSpPr>
        <p:spPr/>
        <p:txBody>
          <a:bodyPr>
            <a:normAutofit fontScale="90000"/>
          </a:bodyPr>
          <a:lstStyle/>
          <a:p>
            <a:r>
              <a:rPr lang="en-GB" dirty="0"/>
              <a:t>Peer Collaboration Process : SIM3 P-17</a:t>
            </a:r>
          </a:p>
        </p:txBody>
      </p:sp>
      <p:sp>
        <p:nvSpPr>
          <p:cNvPr id="3" name="Content Placeholder 2">
            <a:extLst>
              <a:ext uri="{FF2B5EF4-FFF2-40B4-BE49-F238E27FC236}">
                <a16:creationId xmlns:a16="http://schemas.microsoft.com/office/drawing/2014/main" id="{6D12A541-F494-5341-8F3E-1243DBAA9ABC}"/>
              </a:ext>
            </a:extLst>
          </p:cNvPr>
          <p:cNvSpPr>
            <a:spLocks noGrp="1"/>
          </p:cNvSpPr>
          <p:nvPr>
            <p:ph sz="quarter" idx="13"/>
          </p:nvPr>
        </p:nvSpPr>
        <p:spPr>
          <a:xfrm>
            <a:off x="812800" y="1478280"/>
            <a:ext cx="10891520" cy="4714240"/>
          </a:xfrm>
        </p:spPr>
        <p:txBody>
          <a:bodyPr>
            <a:normAutofit fontScale="92500" lnSpcReduction="20000"/>
          </a:bodyPr>
          <a:lstStyle/>
          <a:p>
            <a:r>
              <a:rPr lang="en-GB" dirty="0"/>
              <a:t>Peers are other teams or entities with who you have some kind of trust relationship because of:</a:t>
            </a:r>
          </a:p>
          <a:p>
            <a:pPr marL="365771" indent="-365771">
              <a:buFont typeface="Arial" panose="020B0604020202020204" pitchFamily="34" charset="0"/>
              <a:buChar char="•"/>
            </a:pPr>
            <a:r>
              <a:rPr lang="en-GB" dirty="0"/>
              <a:t>Legal or institutional rules</a:t>
            </a:r>
          </a:p>
          <a:p>
            <a:pPr marL="365771" indent="-365771">
              <a:buFont typeface="Arial" panose="020B0604020202020204" pitchFamily="34" charset="0"/>
              <a:buChar char="•"/>
            </a:pPr>
            <a:r>
              <a:rPr lang="en-GB" dirty="0"/>
              <a:t>Membership (e.g. of FIRST)</a:t>
            </a:r>
          </a:p>
          <a:p>
            <a:pPr marL="365771" indent="-365771">
              <a:buFont typeface="Arial" panose="020B0604020202020204" pitchFamily="34" charset="0"/>
              <a:buChar char="•"/>
            </a:pPr>
            <a:r>
              <a:rPr lang="en-GB" dirty="0"/>
              <a:t>MoU or similar</a:t>
            </a:r>
          </a:p>
          <a:p>
            <a:pPr marL="365771" indent="-365771">
              <a:buFont typeface="Arial" panose="020B0604020202020204" pitchFamily="34" charset="0"/>
              <a:buChar char="•"/>
            </a:pPr>
            <a:endParaRPr lang="en-GB" dirty="0"/>
          </a:p>
          <a:p>
            <a:r>
              <a:rPr lang="en-GB" dirty="0"/>
              <a:t>Your team members must know how to treat info incoming from such peers, as this will be different than info coming from unknown or lesser known source – that’s what the process is for</a:t>
            </a:r>
          </a:p>
          <a:p>
            <a:endParaRPr lang="en-GB" dirty="0"/>
          </a:p>
          <a:p>
            <a:r>
              <a:rPr lang="en-GB" dirty="0"/>
              <a:t>Working with Law Enforcement is a special case and must be very well described (same for working with intelligence services if that applies to you)</a:t>
            </a:r>
          </a:p>
          <a:p>
            <a:pPr marL="365771" indent="-365771">
              <a:buFont typeface="Arial" panose="020B0604020202020204" pitchFamily="34" charset="0"/>
              <a:buChar char="•"/>
            </a:pPr>
            <a:endParaRPr lang="en-GB" dirty="0"/>
          </a:p>
          <a:p>
            <a:endParaRPr lang="en-GB" dirty="0"/>
          </a:p>
          <a:p>
            <a:pPr marL="365771" indent="-365771">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DC308BF9-B3F3-D349-904A-61CB0A304A1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Tree>
    <p:extLst>
      <p:ext uri="{BB962C8B-B14F-4D97-AF65-F5344CB8AC3E}">
        <p14:creationId xmlns:p14="http://schemas.microsoft.com/office/powerpoint/2010/main" val="62766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663D-D60D-344C-9A71-ED47FF030506}"/>
              </a:ext>
            </a:extLst>
          </p:cNvPr>
          <p:cNvSpPr>
            <a:spLocks noGrp="1"/>
          </p:cNvSpPr>
          <p:nvPr>
            <p:ph type="title"/>
          </p:nvPr>
        </p:nvSpPr>
        <p:spPr/>
        <p:txBody>
          <a:bodyPr>
            <a:normAutofit fontScale="90000"/>
          </a:bodyPr>
          <a:lstStyle/>
          <a:p>
            <a:r>
              <a:rPr lang="en-US" dirty="0"/>
              <a:t>Typical Skillset for (Senior) Incident Handler (non detailed example)</a:t>
            </a:r>
            <a:endParaRPr lang="en-GB" dirty="0"/>
          </a:p>
        </p:txBody>
      </p:sp>
      <p:sp>
        <p:nvSpPr>
          <p:cNvPr id="3" name="Content Placeholder 2">
            <a:extLst>
              <a:ext uri="{FF2B5EF4-FFF2-40B4-BE49-F238E27FC236}">
                <a16:creationId xmlns:a16="http://schemas.microsoft.com/office/drawing/2014/main" id="{00455558-E6B5-8444-A50F-DB5584322FF6}"/>
              </a:ext>
            </a:extLst>
          </p:cNvPr>
          <p:cNvSpPr>
            <a:spLocks noGrp="1"/>
          </p:cNvSpPr>
          <p:nvPr>
            <p:ph sz="quarter" idx="13"/>
          </p:nvPr>
        </p:nvSpPr>
        <p:spPr/>
        <p:txBody>
          <a:bodyPr>
            <a:normAutofit fontScale="77500" lnSpcReduction="20000"/>
          </a:bodyPr>
          <a:lstStyle/>
          <a:p>
            <a:r>
              <a:rPr lang="en-GB" dirty="0">
                <a:solidFill>
                  <a:schemeClr val="tx1"/>
                </a:solidFill>
              </a:rPr>
              <a:t>Incident Handler:</a:t>
            </a:r>
          </a:p>
          <a:p>
            <a:pPr marL="365771" indent="-365771">
              <a:buFont typeface="Arial" panose="020B0604020202020204" pitchFamily="34" charset="0"/>
              <a:buChar char="•"/>
            </a:pPr>
            <a:r>
              <a:rPr lang="en-GB" dirty="0">
                <a:solidFill>
                  <a:schemeClr val="tx1"/>
                </a:solidFill>
              </a:rPr>
              <a:t>Investigate problem, analyse logs</a:t>
            </a:r>
          </a:p>
          <a:p>
            <a:pPr marL="365771" indent="-365771">
              <a:buFont typeface="Arial" panose="020B0604020202020204" pitchFamily="34" charset="0"/>
              <a:buChar char="•"/>
            </a:pPr>
            <a:r>
              <a:rPr lang="en-GB" dirty="0">
                <a:solidFill>
                  <a:schemeClr val="tx1"/>
                </a:solidFill>
              </a:rPr>
              <a:t>Evaluate impact to other systems</a:t>
            </a:r>
          </a:p>
          <a:p>
            <a:pPr marL="365771" indent="-365771">
              <a:buFont typeface="Arial" panose="020B0604020202020204" pitchFamily="34" charset="0"/>
              <a:buChar char="•"/>
            </a:pPr>
            <a:r>
              <a:rPr lang="en-GB" dirty="0">
                <a:solidFill>
                  <a:schemeClr val="tx1"/>
                </a:solidFill>
              </a:rPr>
              <a:t>Develop recovery plan</a:t>
            </a:r>
          </a:p>
          <a:p>
            <a:pPr marL="365771" indent="-365771">
              <a:buFont typeface="Arial" panose="020B0604020202020204" pitchFamily="34" charset="0"/>
              <a:buChar char="•"/>
            </a:pPr>
            <a:r>
              <a:rPr lang="en-GB" b="1" dirty="0">
                <a:solidFill>
                  <a:schemeClr val="tx1"/>
                </a:solidFill>
              </a:rPr>
              <a:t>Communicate</a:t>
            </a:r>
            <a:r>
              <a:rPr lang="en-GB" dirty="0">
                <a:solidFill>
                  <a:schemeClr val="tx1"/>
                </a:solidFill>
              </a:rPr>
              <a:t> findings and remediation plan to incident handler and other experts involved</a:t>
            </a:r>
          </a:p>
          <a:p>
            <a:pPr marL="365771" indent="-365771">
              <a:buFont typeface="Arial" panose="020B0604020202020204" pitchFamily="34" charset="0"/>
              <a:buChar char="•"/>
            </a:pPr>
            <a:r>
              <a:rPr lang="en-GB" dirty="0">
                <a:solidFill>
                  <a:schemeClr val="tx1"/>
                </a:solidFill>
              </a:rPr>
              <a:t>Perform needed actions on system to restore service operation</a:t>
            </a:r>
          </a:p>
          <a:p>
            <a:pPr marL="365771" indent="-365771">
              <a:buFont typeface="Arial" panose="020B0604020202020204" pitchFamily="34" charset="0"/>
              <a:buChar char="•"/>
            </a:pPr>
            <a:r>
              <a:rPr lang="en-GB" dirty="0">
                <a:solidFill>
                  <a:schemeClr val="tx1"/>
                </a:solidFill>
              </a:rPr>
              <a:t>Document findings, recovery steps and if-applicable recommendations for improvement</a:t>
            </a:r>
          </a:p>
          <a:p>
            <a:pPr marL="365771" indent="-365771">
              <a:buFont typeface="Arial" panose="020B0604020202020204" pitchFamily="34" charset="0"/>
              <a:buChar char="•"/>
            </a:pPr>
            <a:r>
              <a:rPr lang="en-GB" dirty="0">
                <a:solidFill>
                  <a:schemeClr val="tx1"/>
                </a:solidFill>
              </a:rPr>
              <a:t>Etcetera</a:t>
            </a:r>
          </a:p>
          <a:p>
            <a:pPr marL="365771" indent="-365771">
              <a:buFont typeface="Arial" panose="020B0604020202020204" pitchFamily="34" charset="0"/>
              <a:buChar char="•"/>
            </a:pPr>
            <a:endParaRPr lang="en-GB" sz="853" dirty="0">
              <a:solidFill>
                <a:schemeClr val="tx1"/>
              </a:solidFill>
            </a:endParaRPr>
          </a:p>
          <a:p>
            <a:r>
              <a:rPr lang="en-GB" dirty="0">
                <a:solidFill>
                  <a:schemeClr val="tx1"/>
                </a:solidFill>
              </a:rPr>
              <a:t>Senior Incident Handler:</a:t>
            </a:r>
          </a:p>
          <a:p>
            <a:pPr marL="365771" indent="-365771">
              <a:buFont typeface="Arial" panose="020B0604020202020204" pitchFamily="34" charset="0"/>
              <a:buChar char="•"/>
            </a:pPr>
            <a:r>
              <a:rPr lang="en-GB" dirty="0">
                <a:solidFill>
                  <a:schemeClr val="tx1"/>
                </a:solidFill>
              </a:rPr>
              <a:t>The same as above at a more senior level, including helicopter view</a:t>
            </a:r>
          </a:p>
          <a:p>
            <a:pPr marL="365771" indent="-365771">
              <a:buFont typeface="Arial" panose="020B0604020202020204" pitchFamily="34" charset="0"/>
              <a:buChar char="•"/>
            </a:pPr>
            <a:r>
              <a:rPr lang="en-GB" dirty="0">
                <a:solidFill>
                  <a:schemeClr val="tx1"/>
                </a:solidFill>
              </a:rPr>
              <a:t>Can </a:t>
            </a:r>
            <a:r>
              <a:rPr lang="en-GB" b="1" dirty="0">
                <a:solidFill>
                  <a:schemeClr val="tx1"/>
                </a:solidFill>
              </a:rPr>
              <a:t>communicate</a:t>
            </a:r>
            <a:r>
              <a:rPr lang="en-GB" dirty="0">
                <a:solidFill>
                  <a:schemeClr val="tx1"/>
                </a:solidFill>
              </a:rPr>
              <a:t> effectively with management and higher governance</a:t>
            </a:r>
          </a:p>
          <a:p>
            <a:endParaRPr lang="en-GB" dirty="0">
              <a:solidFill>
                <a:schemeClr val="tx1"/>
              </a:solidFill>
            </a:endParaRPr>
          </a:p>
          <a:p>
            <a:endParaRPr lang="en-GB" dirty="0">
              <a:solidFill>
                <a:schemeClr val="tx1"/>
              </a:solidFill>
            </a:endParaRPr>
          </a:p>
        </p:txBody>
      </p:sp>
      <p:sp>
        <p:nvSpPr>
          <p:cNvPr id="5" name="Slide Number Placeholder 4">
            <a:extLst>
              <a:ext uri="{FF2B5EF4-FFF2-40B4-BE49-F238E27FC236}">
                <a16:creationId xmlns:a16="http://schemas.microsoft.com/office/drawing/2014/main" id="{B5545E76-BB13-A94D-A251-EE0F4DB1D3AD}"/>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433436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a:stretch>
            <a:fillRect/>
          </a:stretch>
        </p:blipFill>
        <p:spPr>
          <a:xfrm>
            <a:off x="4113624" y="1349328"/>
            <a:ext cx="2756615" cy="2691147"/>
          </a:xfrm>
          <a:prstGeom prst="rect">
            <a:avLst/>
          </a:prstGeom>
        </p:spPr>
      </p:pic>
      <p:sp>
        <p:nvSpPr>
          <p:cNvPr id="17" name="TextBox 17"/>
          <p:cNvSpPr txBox="1"/>
          <p:nvPr/>
        </p:nvSpPr>
        <p:spPr>
          <a:xfrm>
            <a:off x="3589034" y="4648201"/>
            <a:ext cx="6018146" cy="742319"/>
          </a:xfrm>
          <a:prstGeom prst="rect">
            <a:avLst/>
          </a:prstGeom>
        </p:spPr>
        <p:txBody>
          <a:bodyPr wrap="square" lIns="0" tIns="0" rIns="0" bIns="0" rtlCol="0" anchor="t">
            <a:spAutoFit/>
          </a:bodyPr>
          <a:lstStyle/>
          <a:p>
            <a:pPr>
              <a:lnSpc>
                <a:spcPts val="6272"/>
              </a:lnSpc>
            </a:pPr>
            <a:r>
              <a:rPr lang="en-US" sz="3840" dirty="0">
                <a:solidFill>
                  <a:srgbClr val="002060"/>
                </a:solidFill>
                <a:latin typeface="+mj-lt"/>
              </a:rPr>
              <a:t>www.cyber4dev.eu</a:t>
            </a:r>
          </a:p>
        </p:txBody>
      </p:sp>
      <p:sp>
        <p:nvSpPr>
          <p:cNvPr id="20" name="Slide Number Placeholder 19">
            <a:extLst>
              <a:ext uri="{FF2B5EF4-FFF2-40B4-BE49-F238E27FC236}">
                <a16:creationId xmlns:a16="http://schemas.microsoft.com/office/drawing/2014/main" id="{ECAEDA78-E2D8-4644-9E4C-755558EE95FB}"/>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663D-D60D-344C-9A71-ED47FF030506}"/>
              </a:ext>
            </a:extLst>
          </p:cNvPr>
          <p:cNvSpPr>
            <a:spLocks noGrp="1"/>
          </p:cNvSpPr>
          <p:nvPr>
            <p:ph type="title"/>
          </p:nvPr>
        </p:nvSpPr>
        <p:spPr/>
        <p:txBody>
          <a:bodyPr>
            <a:normAutofit fontScale="90000"/>
          </a:bodyPr>
          <a:lstStyle/>
          <a:p>
            <a:r>
              <a:rPr lang="en-US" dirty="0"/>
              <a:t>Typical Skillset for Team Manager (non detailed example)</a:t>
            </a:r>
            <a:endParaRPr lang="en-GB" dirty="0"/>
          </a:p>
        </p:txBody>
      </p:sp>
      <p:sp>
        <p:nvSpPr>
          <p:cNvPr id="3" name="Content Placeholder 2">
            <a:extLst>
              <a:ext uri="{FF2B5EF4-FFF2-40B4-BE49-F238E27FC236}">
                <a16:creationId xmlns:a16="http://schemas.microsoft.com/office/drawing/2014/main" id="{00455558-E6B5-8444-A50F-DB5584322FF6}"/>
              </a:ext>
            </a:extLst>
          </p:cNvPr>
          <p:cNvSpPr>
            <a:spLocks noGrp="1"/>
          </p:cNvSpPr>
          <p:nvPr>
            <p:ph sz="quarter" idx="13"/>
          </p:nvPr>
        </p:nvSpPr>
        <p:spPr/>
        <p:txBody>
          <a:bodyPr>
            <a:normAutofit fontScale="77500" lnSpcReduction="20000"/>
          </a:bodyPr>
          <a:lstStyle/>
          <a:p>
            <a:pPr marL="365771" indent="-365771">
              <a:buFont typeface="Arial" panose="020B0604020202020204" pitchFamily="34" charset="0"/>
              <a:buChar char="•"/>
            </a:pPr>
            <a:r>
              <a:rPr lang="en-GB" b="1" dirty="0">
                <a:solidFill>
                  <a:schemeClr val="tx1"/>
                </a:solidFill>
              </a:rPr>
              <a:t>Excellent oral and written communication skills</a:t>
            </a:r>
          </a:p>
          <a:p>
            <a:pPr marL="365771" indent="-365771">
              <a:buFont typeface="Arial" panose="020B0604020202020204" pitchFamily="34" charset="0"/>
              <a:buChar char="•"/>
            </a:pPr>
            <a:r>
              <a:rPr lang="en-GB" b="1" dirty="0">
                <a:solidFill>
                  <a:schemeClr val="tx1"/>
                </a:solidFill>
              </a:rPr>
              <a:t>Good teambuilder &amp; leadership qualities</a:t>
            </a:r>
          </a:p>
          <a:p>
            <a:pPr marL="365771" indent="-365771">
              <a:buFont typeface="Arial" panose="020B0604020202020204" pitchFamily="34" charset="0"/>
              <a:buChar char="•"/>
            </a:pPr>
            <a:r>
              <a:rPr lang="en-GB" dirty="0">
                <a:solidFill>
                  <a:schemeClr val="tx1"/>
                </a:solidFill>
              </a:rPr>
              <a:t>Assist with and ultimately be responsible for the process design</a:t>
            </a:r>
          </a:p>
          <a:p>
            <a:pPr marL="365771" indent="-365771">
              <a:buFont typeface="Arial" panose="020B0604020202020204" pitchFamily="34" charset="0"/>
              <a:buChar char="•"/>
            </a:pPr>
            <a:r>
              <a:rPr lang="en-GB" dirty="0">
                <a:solidFill>
                  <a:schemeClr val="tx1"/>
                </a:solidFill>
              </a:rPr>
              <a:t>Review opportunities for process enhancements and for improving the efficiency thereof</a:t>
            </a:r>
          </a:p>
          <a:p>
            <a:pPr marL="365771" indent="-365771">
              <a:buFont typeface="Arial" panose="020B0604020202020204" pitchFamily="34" charset="0"/>
              <a:buChar char="•"/>
            </a:pPr>
            <a:r>
              <a:rPr lang="en-GB" dirty="0">
                <a:solidFill>
                  <a:schemeClr val="tx1"/>
                </a:solidFill>
              </a:rPr>
              <a:t>Ensure that all staff know their role in the IM process and understand how it works overall</a:t>
            </a:r>
          </a:p>
          <a:p>
            <a:pPr marL="365771" indent="-365771">
              <a:buFont typeface="Arial" panose="020B0604020202020204" pitchFamily="34" charset="0"/>
              <a:buChar char="•"/>
            </a:pPr>
            <a:r>
              <a:rPr lang="en-GB" dirty="0">
                <a:solidFill>
                  <a:schemeClr val="tx1"/>
                </a:solidFill>
              </a:rPr>
              <a:t>Ensure the Incident Management procedure and process is followed and used correctly</a:t>
            </a:r>
          </a:p>
          <a:p>
            <a:pPr marL="365771" indent="-365771">
              <a:buFont typeface="Arial" panose="020B0604020202020204" pitchFamily="34" charset="0"/>
              <a:buChar char="•"/>
            </a:pPr>
            <a:r>
              <a:rPr lang="en-GB" dirty="0">
                <a:solidFill>
                  <a:schemeClr val="tx1"/>
                </a:solidFill>
              </a:rPr>
              <a:t>Provide higher governance with strategic decision making information related to incidents</a:t>
            </a:r>
          </a:p>
          <a:p>
            <a:pPr marL="365771" indent="-365771">
              <a:buFont typeface="Arial" panose="020B0604020202020204" pitchFamily="34" charset="0"/>
              <a:buChar char="•"/>
            </a:pPr>
            <a:r>
              <a:rPr lang="en-GB" dirty="0">
                <a:solidFill>
                  <a:schemeClr val="tx1"/>
                </a:solidFill>
              </a:rPr>
              <a:t>Ensure that the Incident Management process operates effectively and efficiently</a:t>
            </a:r>
          </a:p>
          <a:p>
            <a:pPr marL="365771" indent="-365771">
              <a:buFont typeface="Arial" panose="020B0604020202020204" pitchFamily="34" charset="0"/>
              <a:buChar char="•"/>
            </a:pPr>
            <a:r>
              <a:rPr lang="en-GB" dirty="0">
                <a:solidFill>
                  <a:schemeClr val="tx1"/>
                </a:solidFill>
              </a:rPr>
              <a:t>Make sure that IM works effective, within the set service levels or better</a:t>
            </a:r>
          </a:p>
          <a:p>
            <a:pPr marL="365771" indent="-365771">
              <a:buFont typeface="Arial" panose="020B0604020202020204" pitchFamily="34" charset="0"/>
              <a:buChar char="•"/>
            </a:pPr>
            <a:r>
              <a:rPr lang="en-GB" dirty="0">
                <a:solidFill>
                  <a:schemeClr val="tx1"/>
                </a:solidFill>
              </a:rPr>
              <a:t>Responsible for reporting both to higher governance, as well as to the constituency</a:t>
            </a:r>
          </a:p>
          <a:p>
            <a:pPr marL="365771" indent="-365771">
              <a:buFont typeface="Arial" panose="020B0604020202020204" pitchFamily="34" charset="0"/>
              <a:buChar char="•"/>
            </a:pPr>
            <a:r>
              <a:rPr lang="en-GB" dirty="0">
                <a:solidFill>
                  <a:schemeClr val="tx1"/>
                </a:solidFill>
              </a:rPr>
              <a:t>Escalate an incident when necessary</a:t>
            </a:r>
          </a:p>
          <a:p>
            <a:endParaRPr lang="en-GB" dirty="0">
              <a:solidFill>
                <a:schemeClr val="tx1"/>
              </a:solidFill>
            </a:endParaRPr>
          </a:p>
        </p:txBody>
      </p:sp>
      <p:sp>
        <p:nvSpPr>
          <p:cNvPr id="5" name="Slide Number Placeholder 4">
            <a:extLst>
              <a:ext uri="{FF2B5EF4-FFF2-40B4-BE49-F238E27FC236}">
                <a16:creationId xmlns:a16="http://schemas.microsoft.com/office/drawing/2014/main" id="{080DA7CE-93CD-0345-AD5A-D95F60D30892}"/>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154248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584464-496A-0A43-9E50-4E92DD196DA4}"/>
              </a:ext>
            </a:extLst>
          </p:cNvPr>
          <p:cNvSpPr>
            <a:spLocks noGrp="1"/>
          </p:cNvSpPr>
          <p:nvPr>
            <p:ph idx="4294967295"/>
          </p:nvPr>
        </p:nvSpPr>
        <p:spPr>
          <a:xfrm>
            <a:off x="469714" y="1533956"/>
            <a:ext cx="11246761" cy="4877281"/>
          </a:xfrm>
        </p:spPr>
        <p:txBody>
          <a:bodyPr/>
          <a:lstStyle/>
          <a:p>
            <a:r>
              <a:rPr lang="en-GB" dirty="0"/>
              <a:t>Personal development </a:t>
            </a:r>
            <a:r>
              <a:rPr lang="en-GB" dirty="0">
                <a:sym typeface="Wingdings" pitchFamily="2" charset="2"/>
              </a:rPr>
              <a:t> team development</a:t>
            </a:r>
            <a:endParaRPr lang="en-GB" sz="2133" dirty="0"/>
          </a:p>
          <a:p>
            <a:endParaRPr lang="en-GB" dirty="0"/>
          </a:p>
          <a:p>
            <a:r>
              <a:rPr lang="en-GB" sz="2133" dirty="0"/>
              <a:t>Personal development plan</a:t>
            </a:r>
          </a:p>
          <a:p>
            <a:pPr lvl="1"/>
            <a:r>
              <a:rPr lang="en-GB" dirty="0"/>
              <a:t>Skills development: </a:t>
            </a:r>
            <a:br>
              <a:rPr lang="en-GB" dirty="0"/>
            </a:br>
            <a:r>
              <a:rPr lang="en-GB" dirty="0"/>
              <a:t>include soft skills</a:t>
            </a:r>
          </a:p>
          <a:p>
            <a:pPr lvl="1"/>
            <a:r>
              <a:rPr lang="en-GB" dirty="0"/>
              <a:t>Budget &amp; timeline</a:t>
            </a:r>
          </a:p>
          <a:p>
            <a:pPr lvl="1"/>
            <a:r>
              <a:rPr lang="en-GB" dirty="0"/>
              <a:t>Feedback : commonly done by manager </a:t>
            </a:r>
            <a:br>
              <a:rPr lang="en-GB" dirty="0"/>
            </a:br>
            <a:r>
              <a:rPr lang="en-GB" dirty="0"/>
              <a:t>but consider having an experienced </a:t>
            </a:r>
            <a:br>
              <a:rPr lang="en-GB" dirty="0"/>
            </a:br>
            <a:r>
              <a:rPr lang="en-GB" dirty="0"/>
              <a:t>team member do feedback instead </a:t>
            </a:r>
            <a:br>
              <a:rPr lang="en-GB" dirty="0"/>
            </a:br>
            <a:r>
              <a:rPr lang="en-GB" dirty="0"/>
              <a:t>(less pressure, more coaching style)</a:t>
            </a:r>
          </a:p>
          <a:p>
            <a:endParaRPr lang="en-GB" dirty="0"/>
          </a:p>
        </p:txBody>
      </p:sp>
      <p:sp>
        <p:nvSpPr>
          <p:cNvPr id="4" name="Title 3">
            <a:extLst>
              <a:ext uri="{FF2B5EF4-FFF2-40B4-BE49-F238E27FC236}">
                <a16:creationId xmlns:a16="http://schemas.microsoft.com/office/drawing/2014/main" id="{779CC4CD-B191-AC47-9F2C-124810988037}"/>
              </a:ext>
            </a:extLst>
          </p:cNvPr>
          <p:cNvSpPr>
            <a:spLocks noGrp="1"/>
          </p:cNvSpPr>
          <p:nvPr>
            <p:ph type="title" idx="4294967295"/>
          </p:nvPr>
        </p:nvSpPr>
        <p:spPr>
          <a:xfrm>
            <a:off x="1414159" y="177023"/>
            <a:ext cx="8583281" cy="927310"/>
          </a:xfrm>
          <a:prstGeom prst="rect">
            <a:avLst/>
          </a:prstGeom>
        </p:spPr>
        <p:txBody>
          <a:bodyPr/>
          <a:lstStyle/>
          <a:p>
            <a:r>
              <a:rPr lang="en-GB" dirty="0"/>
              <a:t>Staff Development: SIM3 H-4</a:t>
            </a:r>
          </a:p>
        </p:txBody>
      </p:sp>
      <p:sp>
        <p:nvSpPr>
          <p:cNvPr id="6" name="Rectangle 5">
            <a:extLst>
              <a:ext uri="{FF2B5EF4-FFF2-40B4-BE49-F238E27FC236}">
                <a16:creationId xmlns:a16="http://schemas.microsoft.com/office/drawing/2014/main" id="{84E1A4AF-91F0-D145-A4A7-51C3BBD76157}"/>
              </a:ext>
            </a:extLst>
          </p:cNvPr>
          <p:cNvSpPr/>
          <p:nvPr/>
        </p:nvSpPr>
        <p:spPr>
          <a:xfrm>
            <a:off x="6928113" y="4760940"/>
            <a:ext cx="4999382" cy="1076641"/>
          </a:xfrm>
          <a:prstGeom prst="rect">
            <a:avLst/>
          </a:prstGeom>
        </p:spPr>
        <p:txBody>
          <a:bodyPr wrap="none">
            <a:spAutoFit/>
          </a:bodyPr>
          <a:lstStyle/>
          <a:p>
            <a:r>
              <a:rPr lang="en-GB" sz="2132" dirty="0"/>
              <a:t>Staff Development = SIM3 parameter H-4</a:t>
            </a:r>
          </a:p>
          <a:p>
            <a:r>
              <a:rPr lang="en-GB" sz="2132" dirty="0"/>
              <a:t>Technical training   = SIM3 parameter H-5</a:t>
            </a:r>
          </a:p>
          <a:p>
            <a:r>
              <a:rPr lang="en-GB" sz="2132" dirty="0"/>
              <a:t>Soft skills training  </a:t>
            </a:r>
            <a:r>
              <a:rPr lang="en-GB" sz="1707" dirty="0"/>
              <a:t> </a:t>
            </a:r>
            <a:r>
              <a:rPr lang="en-GB" sz="2132" dirty="0"/>
              <a:t>= SIM3 parameter H-6</a:t>
            </a:r>
          </a:p>
        </p:txBody>
      </p:sp>
      <p:pic>
        <p:nvPicPr>
          <p:cNvPr id="9" name="Picture 8">
            <a:extLst>
              <a:ext uri="{FF2B5EF4-FFF2-40B4-BE49-F238E27FC236}">
                <a16:creationId xmlns:a16="http://schemas.microsoft.com/office/drawing/2014/main" id="{4125124C-9986-FA4F-947C-B615D00BC3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5859" y="502921"/>
            <a:ext cx="5334865" cy="3556577"/>
          </a:xfrm>
          <a:prstGeom prst="rect">
            <a:avLst/>
          </a:prstGeom>
        </p:spPr>
      </p:pic>
      <p:sp>
        <p:nvSpPr>
          <p:cNvPr id="10" name="TextBox 9">
            <a:extLst>
              <a:ext uri="{FF2B5EF4-FFF2-40B4-BE49-F238E27FC236}">
                <a16:creationId xmlns:a16="http://schemas.microsoft.com/office/drawing/2014/main" id="{E333D730-522E-7346-BE33-E0837863B6B4}"/>
              </a:ext>
            </a:extLst>
          </p:cNvPr>
          <p:cNvSpPr txBox="1"/>
          <p:nvPr/>
        </p:nvSpPr>
        <p:spPr>
          <a:xfrm>
            <a:off x="7345704" y="4059497"/>
            <a:ext cx="3939733" cy="355034"/>
          </a:xfrm>
          <a:prstGeom prst="rect">
            <a:avLst/>
          </a:prstGeom>
          <a:noFill/>
        </p:spPr>
        <p:txBody>
          <a:bodyPr wrap="none" rtlCol="0">
            <a:spAutoFit/>
          </a:bodyPr>
          <a:lstStyle/>
          <a:p>
            <a:pPr algn="ctr"/>
            <a:r>
              <a:rPr lang="en-IE" sz="1707" dirty="0">
                <a:solidFill>
                  <a:srgbClr val="111111"/>
                </a:solidFill>
              </a:rPr>
              <a:t>Photo by </a:t>
            </a:r>
            <a:r>
              <a:rPr lang="en-IE" sz="1707" dirty="0">
                <a:solidFill>
                  <a:srgbClr val="999999"/>
                </a:solidFill>
                <a:hlinkClick r:id="rId3">
                  <a:extLst>
                    <a:ext uri="{A12FA001-AC4F-418D-AE19-62706E023703}">
                      <ahyp:hlinkClr xmlns:ahyp="http://schemas.microsoft.com/office/drawing/2018/hyperlinkcolor" val="tx"/>
                    </a:ext>
                  </a:extLst>
                </a:hlinkClick>
              </a:rPr>
              <a:t>Martine Jacobsen</a:t>
            </a:r>
            <a:r>
              <a:rPr lang="en-IE" sz="1707" dirty="0">
                <a:solidFill>
                  <a:srgbClr val="111111"/>
                </a:solidFill>
              </a:rPr>
              <a:t> on </a:t>
            </a:r>
            <a:r>
              <a:rPr lang="en-IE" sz="1707" dirty="0">
                <a:solidFill>
                  <a:srgbClr val="999999"/>
                </a:solidFill>
                <a:hlinkClick r:id="rId4">
                  <a:extLst>
                    <a:ext uri="{A12FA001-AC4F-418D-AE19-62706E023703}">
                      <ahyp:hlinkClr xmlns:ahyp="http://schemas.microsoft.com/office/drawing/2018/hyperlinkcolor" val="tx"/>
                    </a:ext>
                  </a:extLst>
                </a:hlinkClick>
              </a:rPr>
              <a:t>Unsplash</a:t>
            </a:r>
            <a:endParaRPr lang="en-GB" sz="960" dirty="0"/>
          </a:p>
        </p:txBody>
      </p:sp>
      <p:sp>
        <p:nvSpPr>
          <p:cNvPr id="5" name="Slide Number Placeholder 4">
            <a:extLst>
              <a:ext uri="{FF2B5EF4-FFF2-40B4-BE49-F238E27FC236}">
                <a16:creationId xmlns:a16="http://schemas.microsoft.com/office/drawing/2014/main" id="{E2FEEB63-8523-714B-AB08-16B83FD04813}"/>
              </a:ext>
            </a:extLst>
          </p:cNvPr>
          <p:cNvSpPr>
            <a:spLocks noGrp="1"/>
          </p:cNvSpPr>
          <p:nvPr>
            <p:ph type="sldNum" sz="quarter" idx="11"/>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2086556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5620</Words>
  <Application>Microsoft Office PowerPoint</Application>
  <PresentationFormat>Widescreen</PresentationFormat>
  <Paragraphs>775</Paragraphs>
  <Slides>70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Aharoni</vt:lpstr>
      <vt:lpstr>Aptos</vt:lpstr>
      <vt:lpstr>Aptos Display</vt:lpstr>
      <vt:lpstr>Arial</vt:lpstr>
      <vt:lpstr>Helvetica Neue Regular</vt:lpstr>
      <vt:lpstr>Wingdings</vt:lpstr>
      <vt:lpstr>Office Theme</vt:lpstr>
      <vt:lpstr>Advanced CSIRT Management 2 Human factor – the crucial one</vt:lpstr>
      <vt:lpstr>Human factor – the crucial one</vt:lpstr>
      <vt:lpstr>Exercise (20 minutes)</vt:lpstr>
      <vt:lpstr>Code of Conduct: SIM3 H-1</vt:lpstr>
      <vt:lpstr>Staff Resilience: SIM3 H-2</vt:lpstr>
      <vt:lpstr>Skillset Description: SIM3 H-3</vt:lpstr>
      <vt:lpstr>Typical Skillset for (Senior) Incident Handler (non detailed example)</vt:lpstr>
      <vt:lpstr>Typical Skillset for Team Manager (non detailed example)</vt:lpstr>
      <vt:lpstr>Staff Development: SIM3 H-4</vt:lpstr>
      <vt:lpstr>PowerPoint Presentation</vt:lpstr>
      <vt:lpstr>Human communication</vt:lpstr>
      <vt:lpstr>Common sense is vital in incident management</vt:lpstr>
      <vt:lpstr>External Networking : SIM3 H-7</vt:lpstr>
      <vt:lpstr>Technology / tools</vt:lpstr>
      <vt:lpstr>PowerPoint Presentation</vt:lpstr>
      <vt:lpstr>Tools, from management perspective</vt:lpstr>
      <vt:lpstr>Essential Tooling</vt:lpstr>
      <vt:lpstr>IT Assets and Configurations : SIM3 T-1</vt:lpstr>
      <vt:lpstr>Asset management / system inventory ctd</vt:lpstr>
      <vt:lpstr>Information Sources List : SIM3 T-2</vt:lpstr>
      <vt:lpstr>Consolidated Messaging System(s) : SIM3 T-3</vt:lpstr>
      <vt:lpstr>Incident Tracking System : SIM3 T-4</vt:lpstr>
      <vt:lpstr>Resilient Voice calls / Messaging / Internet access : SIM3 T-5/6/7</vt:lpstr>
      <vt:lpstr>Incident Prevention / Detection / Resolution Toolsets : SIM3 T-8/9/10</vt:lpstr>
      <vt:lpstr>Estonian example </vt:lpstr>
      <vt:lpstr>Discussion</vt:lpstr>
      <vt:lpstr>Policies &amp; processes</vt:lpstr>
      <vt:lpstr>Escalation to Governance / Press function / Legal function : SIM3 P-1/2/3</vt:lpstr>
      <vt:lpstr>Incident Prevention / Detection / Resolution / Specific Processes : SIM3 P-4/5/6/7</vt:lpstr>
      <vt:lpstr>Use a graphical process tool for SIM3 P-4/5/6/7, together with plain text</vt:lpstr>
      <vt:lpstr>Incident Prevention : SIM3 P-4</vt:lpstr>
      <vt:lpstr>IM workflow in general for ncident detection and resolution</vt:lpstr>
      <vt:lpstr>Exercise for SIM3 P-5/6</vt:lpstr>
      <vt:lpstr>PowerPoint Presentation</vt:lpstr>
      <vt:lpstr>PowerPoint Presentation</vt:lpstr>
      <vt:lpstr>PowerPoint Presentation</vt:lpstr>
      <vt:lpstr>PowerPoint Presentation</vt:lpstr>
      <vt:lpstr>ENISA IM process (short: IMP)</vt:lpstr>
      <vt:lpstr>IMP -- Preparation</vt:lpstr>
      <vt:lpstr>IMP -- Incident report (i)</vt:lpstr>
      <vt:lpstr>IMP -- Incident report (ii)</vt:lpstr>
      <vt:lpstr>IMP -- Registration</vt:lpstr>
      <vt:lpstr>IMP – Triage (i) : overall idea</vt:lpstr>
      <vt:lpstr>IMP – Triage (ii) : questions to ask</vt:lpstr>
      <vt:lpstr>IMP – Triage (iii) : in a nutshell</vt:lpstr>
      <vt:lpstr>IMP – Triage (iv) : classification</vt:lpstr>
      <vt:lpstr>IMP – Triage (v) : example classification (ENISA/MISP) </vt:lpstr>
      <vt:lpstr>IMP – Triage (vi) : classification continued</vt:lpstr>
      <vt:lpstr>IMP – Triage (vii) : classification can include an impact rating</vt:lpstr>
      <vt:lpstr>IMP – Triage (viii) : classification can include a priority rating</vt:lpstr>
      <vt:lpstr>IMP – Triage (ix) : finally, someone’s gotta deal with it now </vt:lpstr>
      <vt:lpstr>Reminder ENISA IM process</vt:lpstr>
      <vt:lpstr>IMP -- Incident resolving (i) : introduction</vt:lpstr>
      <vt:lpstr>IMP -- Incident resolving (ii) : how to get people to share with you</vt:lpstr>
      <vt:lpstr>IMP -- Incident resolving (iii) : the 80/20 rule</vt:lpstr>
      <vt:lpstr>IMP -- Incident resolving (iv) : proposing actions</vt:lpstr>
      <vt:lpstr>IMP -- Incident resolving (v) : are your proposed actions performed ?</vt:lpstr>
      <vt:lpstr>Reminder ENISA IM process</vt:lpstr>
      <vt:lpstr>IMP – Closing Incident</vt:lpstr>
      <vt:lpstr>Specific Incident Processes : SIM3 P-7</vt:lpstr>
      <vt:lpstr>Audit &amp; feedback process : SIM3 P-8</vt:lpstr>
      <vt:lpstr>Emergency Reachability Process : SIM3 P-9</vt:lpstr>
      <vt:lpstr>Best Practice Internet Presence : SIM3 P-10</vt:lpstr>
      <vt:lpstr>Secure Information Handling Process : SIM3 P-11</vt:lpstr>
      <vt:lpstr>Information Sources Process : SIM3 P-12</vt:lpstr>
      <vt:lpstr>Outreach Process &amp; Constituency Reporting Process : SIM3 P-13 &amp; P-15 </vt:lpstr>
      <vt:lpstr>Governance Reporting Process : SIM3 P-14</vt:lpstr>
      <vt:lpstr>Meeting process : SIM3 P-16</vt:lpstr>
      <vt:lpstr>Peer Collaboration Process : SIM3 P-17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CSIRT Management 2 Human factor – the crucial one</dc:title>
  <dc:creator>Joanne English</dc:creator>
  <cp:lastModifiedBy>Joanne English</cp:lastModifiedBy>
  <cp:revision>1</cp:revision>
  <dcterms:created xsi:type="dcterms:W3CDTF">2024-03-10T16:15:30Z</dcterms:created>
  <dcterms:modified xsi:type="dcterms:W3CDTF">2024-03-10T16:32:47Z</dcterms:modified>
</cp:coreProperties>
</file>