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7" r:id="rId2"/>
    <p:sldId id="258" r:id="rId3"/>
    <p:sldId id="259" r:id="rId4"/>
    <p:sldId id="267" r:id="rId5"/>
    <p:sldId id="264" r:id="rId6"/>
    <p:sldId id="266" r:id="rId7"/>
    <p:sldId id="265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72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CH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"/>
                <a:cs typeface=""/>
              </a:defRPr>
            </a:lvl1pPr>
          </a:lstStyle>
          <a:p>
            <a:pPr lvl="0"/>
            <a:endParaRPr lang="fr-CH"/>
          </a:p>
        </p:txBody>
      </p:sp>
      <p:sp>
        <p:nvSpPr>
          <p:cNvPr id="3" name="Date Placeholder 2"/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CH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"/>
                <a:cs typeface=""/>
              </a:defRPr>
            </a:lvl1pPr>
          </a:lstStyle>
          <a:p>
            <a:pPr lvl="0"/>
            <a:fld id="{0CF0ED88-7A02-449E-AE0E-B4A0FA90F98B}" type="datetime1">
              <a:rPr lang="fr-CH"/>
              <a:pPr lvl="0"/>
              <a:t>20.09.2013</a:t>
            </a:fld>
            <a:endParaRPr lang="fr-C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Notes Placeholder 4"/>
          <p:cNvSpPr txBox="1"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H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CH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"/>
                <a:cs typeface=""/>
              </a:defRPr>
            </a:lvl1pPr>
          </a:lstStyle>
          <a:p>
            <a:pPr lvl="0"/>
            <a:endParaRPr lang="fr-CH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CH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"/>
                <a:cs typeface=""/>
              </a:defRPr>
            </a:lvl1pPr>
          </a:lstStyle>
          <a:p>
            <a:pPr lvl="0"/>
            <a:fld id="{196A318A-4091-49F2-B17C-4E6C5FAA8C18}" type="slidenum">
              <a:t>‹#›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758399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  <a:ea typeface=""/>
        <a:cs typeface="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  <a:ea typeface=""/>
        <a:cs typeface="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  <a:ea typeface=""/>
        <a:cs typeface="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  <a:ea typeface=""/>
        <a:cs typeface="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  <a:ea typeface=""/>
        <a:cs typeface="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 txBox="1"/>
          <p:nvPr/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AECB9BE-64DF-47D5-A8B2-7A1550173A75}" type="slidenum">
              <a:t>1</a:t>
            </a:fld>
            <a:endParaRPr lang="en-GB" sz="12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"/>
              <a:cs typeface="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/>
          <p:nvPr/>
        </p:nvSpPr>
        <p:spPr>
          <a:xfrm>
            <a:off x="0" y="981078"/>
            <a:ext cx="9180511" cy="5876921"/>
          </a:xfrm>
          <a:prstGeom prst="rect">
            <a:avLst/>
          </a:prstGeom>
          <a:solidFill>
            <a:srgbClr val="0F5494"/>
          </a:solidFill>
          <a:ln w="25402">
            <a:solidFill>
              <a:srgbClr val="0F5494"/>
            </a:solidFill>
            <a:prstDash val="solid"/>
            <a:miter/>
          </a:ln>
          <a:effectLst>
            <a:outerShdw dist="22997" dir="5400000" algn="tl">
              <a:srgbClr val="000000">
                <a:alpha val="34998"/>
              </a:srgbClr>
            </a:outerShdw>
          </a:effectLst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Verdana"/>
              <a:ea typeface=""/>
              <a:cs typeface=""/>
            </a:endParaRPr>
          </a:p>
        </p:txBody>
      </p:sp>
      <p:pic>
        <p:nvPicPr>
          <p:cNvPr id="3" name="Picture 6" descr="LOGO CE-EN-quadri.eps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957642" y="258766"/>
            <a:ext cx="1436686" cy="99853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5"/>
          <p:cNvSpPr/>
          <p:nvPr/>
        </p:nvSpPr>
        <p:spPr>
          <a:xfrm>
            <a:off x="4267203" y="6659566"/>
            <a:ext cx="611184" cy="215898"/>
          </a:xfrm>
          <a:prstGeom prst="rect">
            <a:avLst/>
          </a:prstGeom>
          <a:solidFill>
            <a:srgbClr val="133176"/>
          </a:solidFill>
          <a:ln w="9528">
            <a:solidFill>
              <a:srgbClr val="133176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Verdana"/>
              <a:ea typeface=""/>
              <a:cs typeface=""/>
            </a:endParaRPr>
          </a:p>
        </p:txBody>
      </p:sp>
      <p:sp>
        <p:nvSpPr>
          <p:cNvPr id="5" name="Rectangle 4"/>
          <p:cNvSpPr txBox="1">
            <a:spLocks noGrp="1"/>
          </p:cNvSpPr>
          <p:nvPr>
            <p:ph type="ctrTitle"/>
          </p:nvPr>
        </p:nvSpPr>
        <p:spPr>
          <a:xfrm>
            <a:off x="3995735" y="2565404"/>
            <a:ext cx="5040309" cy="790571"/>
          </a:xfrm>
        </p:spPr>
        <p:txBody>
          <a:bodyPr/>
          <a:lstStyle>
            <a:lvl1pPr marL="3172">
              <a:defRPr lang="fr-BE"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fr-BE"/>
              <a:t>Title</a:t>
            </a:r>
            <a:endParaRPr lang="en-GB"/>
          </a:p>
        </p:txBody>
      </p:sp>
      <p:sp>
        <p:nvSpPr>
          <p:cNvPr id="6" name="Rectangle 5"/>
          <p:cNvSpPr txBox="1">
            <a:spLocks noGrp="1"/>
          </p:cNvSpPr>
          <p:nvPr>
            <p:ph type="subTitle" idx="1"/>
          </p:nvPr>
        </p:nvSpPr>
        <p:spPr>
          <a:xfrm>
            <a:off x="611184" y="3716341"/>
            <a:ext cx="8532815" cy="1728782"/>
          </a:xfrm>
        </p:spPr>
        <p:txBody>
          <a:bodyPr/>
          <a:lstStyle>
            <a:lvl1pPr marL="0" indent="0">
              <a:spcBef>
                <a:spcPts val="700"/>
              </a:spcBef>
              <a:buNone/>
              <a:defRPr sz="3000" b="1" i="0">
                <a:solidFill>
                  <a:srgbClr val="FFFFFF"/>
                </a:solidFill>
              </a:defRPr>
            </a:lvl1pPr>
          </a:lstStyle>
          <a:p>
            <a:pPr lvl="0"/>
            <a:r>
              <a:rPr lang="fr-BE"/>
              <a:t>Subtitle</a:t>
            </a:r>
            <a:endParaRPr lang="en-GB"/>
          </a:p>
        </p:txBody>
      </p:sp>
      <p:sp>
        <p:nvSpPr>
          <p:cNvPr id="7" name="Rectangle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 sz="1200" b="1">
                <a:solidFill>
                  <a:srgbClr val="FFFFFF"/>
                </a:solidFill>
                <a:latin typeface="Verdana"/>
              </a:defRPr>
            </a:lvl1pPr>
          </a:lstStyle>
          <a:p>
            <a:pPr lvl="0"/>
            <a:endParaRPr lang="en-GB"/>
          </a:p>
        </p:txBody>
      </p:sp>
      <p:sp>
        <p:nvSpPr>
          <p:cNvPr id="8" name="Rectangle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latin typeface="Verdana"/>
              </a:defRPr>
            </a:lvl1pPr>
          </a:lstStyle>
          <a:p>
            <a:pPr lvl="0"/>
            <a:endParaRPr lang="en-GB"/>
          </a:p>
        </p:txBody>
      </p:sp>
      <p:sp>
        <p:nvSpPr>
          <p:cNvPr id="9" name="Rectangle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latin typeface="Verdana"/>
              </a:defRPr>
            </a:lvl1pPr>
          </a:lstStyle>
          <a:p>
            <a:pPr lvl="0"/>
            <a:fld id="{FA89E542-F8BD-406A-B9DD-7F5AA406569B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1705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en-US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 lang="en-US"/>
            </a:lvl1pPr>
            <a:lvl2pPr>
              <a:defRPr lang="en-US"/>
            </a:lvl2pPr>
            <a:lvl3pPr>
              <a:defRPr lang="en-US"/>
            </a:lvl3pPr>
            <a:lvl4pPr marL="1600200" marR="0" lvl="3" indent="-228600" algn="l" defTabSz="914400" rtl="0" fontAlgn="auto" hangingPunct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Char char="–"/>
              <a:tabLst/>
              <a:defRPr lang="en-US" sz="2000" b="0" i="0" u="none" strike="noStrike" kern="0" cap="none" spc="0" baseline="0">
                <a:solidFill>
                  <a:srgbClr val="000000"/>
                </a:solidFill>
                <a:uFillTx/>
                <a:latin typeface="Arial"/>
              </a:defRPr>
            </a:lvl4pPr>
            <a:lvl5pPr marL="2057400" marR="0" lvl="4" indent="-228600" algn="l" defTabSz="914400" rtl="0" fontAlgn="auto" hangingPunct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Char char="»"/>
              <a:tabLst/>
              <a:defRPr lang="en-US" sz="2000" b="0" i="0" u="none" strike="noStrike" kern="0" cap="none" spc="0" baseline="0">
                <a:solidFill>
                  <a:srgbClr val="000000"/>
                </a:solidFill>
                <a:uFillTx/>
                <a:latin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5" name="Rectangle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Rectangle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0A25CC4-2543-44D7-8FF9-EED027EDF7F0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4897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15117" y="1339852"/>
            <a:ext cx="2071682" cy="4681535"/>
          </a:xfrm>
        </p:spPr>
        <p:txBody>
          <a:bodyPr vert="eaVert"/>
          <a:lstStyle>
            <a:lvl1pPr>
              <a:defRPr lang="en-US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395285" y="1339852"/>
            <a:ext cx="6067428" cy="4681535"/>
          </a:xfrm>
        </p:spPr>
        <p:txBody>
          <a:bodyPr vert="eaVert"/>
          <a:lstStyle>
            <a:lvl1pPr>
              <a:defRPr lang="en-US"/>
            </a:lvl1pPr>
            <a:lvl2pPr>
              <a:defRPr lang="en-US"/>
            </a:lvl2pPr>
            <a:lvl3pPr>
              <a:defRPr lang="en-US"/>
            </a:lvl3pPr>
            <a:lvl4pPr marL="1600200" marR="0" lvl="3" indent="-228600" algn="l" defTabSz="914400" rtl="0" fontAlgn="auto" hangingPunct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Char char="–"/>
              <a:tabLst/>
              <a:defRPr lang="en-US" sz="2000" b="0" i="0" u="none" strike="noStrike" kern="0" cap="none" spc="0" baseline="0">
                <a:solidFill>
                  <a:srgbClr val="000000"/>
                </a:solidFill>
                <a:uFillTx/>
                <a:latin typeface="Arial"/>
              </a:defRPr>
            </a:lvl4pPr>
            <a:lvl5pPr marL="2057400" marR="0" lvl="4" indent="-228600" algn="l" defTabSz="914400" rtl="0" fontAlgn="auto" hangingPunct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Char char="»"/>
              <a:tabLst/>
              <a:defRPr lang="en-US" sz="2000" b="0" i="0" u="none" strike="noStrike" kern="0" cap="none" spc="0" baseline="0">
                <a:solidFill>
                  <a:srgbClr val="000000"/>
                </a:solidFill>
                <a:uFillTx/>
                <a:latin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5" name="Rectangle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Rectangle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8811F56-8802-4233-9F23-FC1808A291FA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4795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en-US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 lang="en-US"/>
            </a:lvl1pPr>
            <a:lvl2pPr>
              <a:defRPr lang="en-US"/>
            </a:lvl2pPr>
            <a:lvl3pPr>
              <a:defRPr lang="en-US"/>
            </a:lvl3pPr>
            <a:lvl4pPr marL="1600200" marR="0" lvl="3" indent="-228600" algn="l" defTabSz="914400" rtl="0" fontAlgn="auto" hangingPunct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Char char="–"/>
              <a:tabLst/>
              <a:defRPr lang="en-US" sz="2000" b="0" i="0" u="none" strike="noStrike" kern="0" cap="none" spc="0" baseline="0">
                <a:solidFill>
                  <a:srgbClr val="000000"/>
                </a:solidFill>
                <a:uFillTx/>
                <a:latin typeface="Arial"/>
              </a:defRPr>
            </a:lvl4pPr>
            <a:lvl5pPr marL="2057400" marR="0" lvl="4" indent="-228600" algn="l" defTabSz="914400" rtl="0" fontAlgn="auto" hangingPunct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Char char="»"/>
              <a:tabLst/>
              <a:defRPr lang="en-US" sz="2000" b="0" i="0" u="none" strike="noStrike" kern="0" cap="none" spc="0" baseline="0">
                <a:solidFill>
                  <a:srgbClr val="000000"/>
                </a:solidFill>
                <a:uFillTx/>
                <a:latin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5" name="Rectangle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Rectangle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BF0ED9-4C32-47E4-81B8-31EFAC957F26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9967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/>
          <a:lstStyle>
            <a:lvl1pPr>
              <a:defRPr lang="en-US" sz="4000" cap="all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lang="en-US"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5" name="Rectangle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Rectangle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2D85A1F-3127-4866-831E-9155395CADA0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679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en-US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57200" y="2492370"/>
            <a:ext cx="4038603" cy="3529017"/>
          </a:xfrm>
        </p:spPr>
        <p:txBody>
          <a:bodyPr/>
          <a:lstStyle>
            <a:lvl1pPr>
              <a:spcBef>
                <a:spcPts val="700"/>
              </a:spcBef>
              <a:defRPr lang="en-US" sz="2800"/>
            </a:lvl1pPr>
            <a:lvl2pPr>
              <a:spcBef>
                <a:spcPts val="600"/>
              </a:spcBef>
              <a:defRPr lang="en-US" sz="2400"/>
            </a:lvl2pPr>
            <a:lvl3pPr>
              <a:spcBef>
                <a:spcPts val="500"/>
              </a:spcBef>
              <a:defRPr lang="en-US" sz="2000"/>
            </a:lvl3pPr>
            <a:lvl4pPr marL="1600200" marR="0" lvl="3" indent="-228600" algn="l" defTabSz="914400" rtl="0" fontAlgn="auto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Char char="–"/>
              <a:tabLst/>
              <a:defRPr lang="en-US" sz="1800" b="0" i="0" u="none" strike="noStrike" kern="0" cap="none" spc="0" baseline="0">
                <a:solidFill>
                  <a:srgbClr val="000000"/>
                </a:solidFill>
                <a:uFillTx/>
                <a:latin typeface="Arial"/>
              </a:defRPr>
            </a:lvl4pPr>
            <a:lvl5pPr marL="2057400" marR="0" lvl="4" indent="-228600" algn="l" defTabSz="914400" rtl="0" fontAlgn="auto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Char char="»"/>
              <a:tabLst/>
              <a:defRPr lang="en-US" sz="1800" b="0" i="0" u="none" strike="noStrike" kern="0" cap="none" spc="0" baseline="0">
                <a:solidFill>
                  <a:srgbClr val="000000"/>
                </a:solidFill>
                <a:uFillTx/>
                <a:latin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648196" y="2492370"/>
            <a:ext cx="4038603" cy="3529017"/>
          </a:xfrm>
        </p:spPr>
        <p:txBody>
          <a:bodyPr/>
          <a:lstStyle>
            <a:lvl1pPr>
              <a:spcBef>
                <a:spcPts val="700"/>
              </a:spcBef>
              <a:defRPr lang="en-US" sz="2800"/>
            </a:lvl1pPr>
            <a:lvl2pPr>
              <a:spcBef>
                <a:spcPts val="600"/>
              </a:spcBef>
              <a:defRPr lang="en-US" sz="2400"/>
            </a:lvl2pPr>
            <a:lvl3pPr>
              <a:spcBef>
                <a:spcPts val="500"/>
              </a:spcBef>
              <a:defRPr lang="en-US" sz="2000"/>
            </a:lvl3pPr>
            <a:lvl4pPr marL="1600200" marR="0" lvl="3" indent="-228600" algn="l" defTabSz="914400" rtl="0" fontAlgn="auto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Char char="–"/>
              <a:tabLst/>
              <a:defRPr lang="en-US" sz="1800" b="0" i="0" u="none" strike="noStrike" kern="0" cap="none" spc="0" baseline="0">
                <a:solidFill>
                  <a:srgbClr val="000000"/>
                </a:solidFill>
                <a:uFillTx/>
                <a:latin typeface="Arial"/>
              </a:defRPr>
            </a:lvl4pPr>
            <a:lvl5pPr marL="2057400" marR="0" lvl="4" indent="-228600" algn="l" defTabSz="914400" rtl="0" fontAlgn="auto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Char char="»"/>
              <a:tabLst/>
              <a:defRPr lang="en-US" sz="1800" b="0" i="0" u="none" strike="noStrike" kern="0" cap="none" spc="0" baseline="0">
                <a:solidFill>
                  <a:srgbClr val="000000"/>
                </a:solidFill>
                <a:uFillTx/>
                <a:latin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Rectangle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7" name="Rectangle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A87A51D-54F3-45E4-B511-91A1DD0991EF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8751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</p:spPr>
        <p:txBody>
          <a:bodyPr/>
          <a:lstStyle>
            <a:lvl1pPr>
              <a:defRPr lang="en-US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buNone/>
              <a:defRPr lang="en-US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defRPr lang="en-US"/>
            </a:lvl1pPr>
            <a:lvl2pPr>
              <a:defRPr lang="en-US"/>
            </a:lvl2pPr>
            <a:lvl3pPr>
              <a:spcBef>
                <a:spcPts val="400"/>
              </a:spcBef>
              <a:defRPr lang="en-US" sz="1800"/>
            </a:lvl3pPr>
            <a:lvl4pPr marL="1600200" marR="0" lvl="3" indent="-228600" algn="l" defTabSz="914400" rtl="0" fontAlgn="auto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Char char="–"/>
              <a:tabLst/>
              <a:defRPr lang="en-US" sz="1600" b="0" i="0" u="none" strike="noStrike" kern="0" cap="none" spc="0" baseline="0">
                <a:solidFill>
                  <a:srgbClr val="000000"/>
                </a:solidFill>
                <a:uFillTx/>
                <a:latin typeface="Arial"/>
              </a:defRPr>
            </a:lvl4pPr>
            <a:lvl5pPr marL="2057400" marR="0" lvl="4" indent="-228600" algn="l" defTabSz="914400" rtl="0" fontAlgn="auto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Char char="»"/>
              <a:tabLst/>
              <a:defRPr lang="en-US" sz="1600" b="0" i="0" u="none" strike="noStrike" kern="0" cap="none" spc="0" baseline="0">
                <a:solidFill>
                  <a:srgbClr val="000000"/>
                </a:solidFill>
                <a:uFillTx/>
                <a:latin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buNone/>
              <a:defRPr lang="en-US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defRPr lang="en-US"/>
            </a:lvl1pPr>
            <a:lvl2pPr>
              <a:defRPr lang="en-US"/>
            </a:lvl2pPr>
            <a:lvl3pPr>
              <a:spcBef>
                <a:spcPts val="400"/>
              </a:spcBef>
              <a:defRPr lang="en-US" sz="1800"/>
            </a:lvl3pPr>
            <a:lvl4pPr marL="1600200" marR="0" lvl="3" indent="-228600" algn="l" defTabSz="914400" rtl="0" fontAlgn="auto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Char char="–"/>
              <a:tabLst/>
              <a:defRPr lang="en-US" sz="1600" b="0" i="0" u="none" strike="noStrike" kern="0" cap="none" spc="0" baseline="0">
                <a:solidFill>
                  <a:srgbClr val="000000"/>
                </a:solidFill>
                <a:uFillTx/>
                <a:latin typeface="Arial"/>
              </a:defRPr>
            </a:lvl4pPr>
            <a:lvl5pPr marL="2057400" marR="0" lvl="4" indent="-228600" algn="l" defTabSz="914400" rtl="0" fontAlgn="auto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Char char="»"/>
              <a:tabLst/>
              <a:defRPr lang="en-US" sz="1600" b="0" i="0" u="none" strike="noStrike" kern="0" cap="none" spc="0" baseline="0">
                <a:solidFill>
                  <a:srgbClr val="000000"/>
                </a:solidFill>
                <a:uFillTx/>
                <a:latin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8" name="Rectangle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9" name="Rectangle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7E34068-59A4-4C1F-AA2D-3210D85196F8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0846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en-US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4" name="Rectangle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5" name="Rectangle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E430260-33C0-426E-B197-EA1ABEABDA7F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491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3" name="Rectangle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4" name="Rectangle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70DC0D7-F02F-4F84-8F99-624E189DB13D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6668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/>
          <a:lstStyle>
            <a:lvl1pPr>
              <a:defRPr lang="en-US" sz="20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spcBef>
                <a:spcPts val="800"/>
              </a:spcBef>
              <a:defRPr lang="en-US" sz="3200"/>
            </a:lvl1pPr>
            <a:lvl2pPr>
              <a:spcBef>
                <a:spcPts val="700"/>
              </a:spcBef>
              <a:defRPr lang="en-US" sz="2800"/>
            </a:lvl2pPr>
            <a:lvl3pPr>
              <a:spcBef>
                <a:spcPts val="600"/>
              </a:spcBef>
              <a:defRPr lang="en-US" sz="2400"/>
            </a:lvl3pPr>
            <a:lvl4pPr marL="1600200" marR="0" lvl="3" indent="-228600" algn="l" defTabSz="914400" rtl="0" fontAlgn="auto" hangingPunct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Char char="–"/>
              <a:tabLst/>
              <a:defRPr lang="en-US" sz="2000" b="0" i="0" u="none" strike="noStrike" kern="0" cap="none" spc="0" baseline="0">
                <a:solidFill>
                  <a:srgbClr val="000000"/>
                </a:solidFill>
                <a:uFillTx/>
                <a:latin typeface="Arial"/>
              </a:defRPr>
            </a:lvl4pPr>
            <a:lvl5pPr marL="2057400" marR="0" lvl="4" indent="-228600" algn="l" defTabSz="914400" rtl="0" fontAlgn="auto" hangingPunct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Char char="»"/>
              <a:tabLst/>
              <a:defRPr lang="en-US" sz="2000" b="0" i="0" u="none" strike="noStrike" kern="0" cap="none" spc="0" baseline="0">
                <a:solidFill>
                  <a:srgbClr val="000000"/>
                </a:solidFill>
                <a:uFillTx/>
                <a:latin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lang="en-US"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Rectangle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7" name="Rectangle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DA67351-1AE9-49FD-A911-A68AC9D3595A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9758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/>
          <a:lstStyle>
            <a:lvl1pPr>
              <a:defRPr lang="en-US" sz="20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spcBef>
                <a:spcPts val="800"/>
              </a:spcBef>
              <a:buNone/>
              <a:defRPr lang="en-GB" sz="3200"/>
            </a:lvl1pPr>
          </a:lstStyle>
          <a:p>
            <a:pPr lvl="0"/>
            <a:endParaRPr lang="en-GB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lang="en-US"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Rectangle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7" name="Rectangle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5458049-F59E-44EE-9C82-4B7FD57F9ED3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8643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>
          <a:xfrm>
            <a:off x="395285" y="1339852"/>
            <a:ext cx="8229600" cy="9366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/>
          <a:p>
            <a:pPr lvl="0"/>
            <a:r>
              <a:rPr lang="en-GB"/>
              <a:t>Title</a:t>
            </a:r>
          </a:p>
        </p:txBody>
      </p:sp>
      <p:sp>
        <p:nvSpPr>
          <p:cNvPr id="3" name="Rectangle 3"/>
          <p:cNvSpPr txBox="1">
            <a:spLocks noGrp="1"/>
          </p:cNvSpPr>
          <p:nvPr>
            <p:ph type="body" idx="1"/>
          </p:nvPr>
        </p:nvSpPr>
        <p:spPr>
          <a:xfrm>
            <a:off x="457200" y="2492370"/>
            <a:ext cx="8229600" cy="352901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/>
          <a:p>
            <a:pPr lvl="0"/>
            <a:r>
              <a:rPr lang="fr-BE"/>
              <a:t>Second level</a:t>
            </a:r>
            <a:endParaRPr lang="en-GB"/>
          </a:p>
          <a:p>
            <a:pPr lvl="1"/>
            <a:r>
              <a:rPr lang="en-GB"/>
              <a:t>Third level</a:t>
            </a:r>
          </a:p>
          <a:p>
            <a:pPr lvl="2"/>
            <a:r>
              <a:rPr lang="en-GB"/>
              <a:t>- Fourth level</a:t>
            </a:r>
          </a:p>
        </p:txBody>
      </p:sp>
      <p:sp>
        <p:nvSpPr>
          <p:cNvPr id="4" name="Rectangle 4"/>
          <p:cNvSpPr txBox="1">
            <a:spLocks noGrp="1"/>
          </p:cNvSpPr>
          <p:nvPr>
            <p:ph type="dt" sz="half" idx="2"/>
          </p:nvPr>
        </p:nvSpPr>
        <p:spPr>
          <a:xfrm>
            <a:off x="457200" y="6245223"/>
            <a:ext cx="2133596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"/>
                <a:cs typeface=""/>
              </a:defRPr>
            </a:lvl1pPr>
          </a:lstStyle>
          <a:p>
            <a:pPr lvl="0"/>
            <a:endParaRPr lang="en-GB"/>
          </a:p>
        </p:txBody>
      </p:sp>
      <p:sp>
        <p:nvSpPr>
          <p:cNvPr id="5" name="Rectangle 5"/>
          <p:cNvSpPr txBox="1">
            <a:spLocks noGrp="1"/>
          </p:cNvSpPr>
          <p:nvPr>
            <p:ph type="ftr" sz="quarter" idx="3"/>
          </p:nvPr>
        </p:nvSpPr>
        <p:spPr>
          <a:xfrm>
            <a:off x="3124203" y="6245223"/>
            <a:ext cx="2895603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/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"/>
                <a:cs typeface=""/>
              </a:defRPr>
            </a:lvl1pPr>
          </a:lstStyle>
          <a:p>
            <a:pPr lvl="0"/>
            <a:endParaRPr lang="en-GB"/>
          </a:p>
        </p:txBody>
      </p:sp>
      <p:sp>
        <p:nvSpPr>
          <p:cNvPr id="6" name="Rectangle 6"/>
          <p:cNvSpPr txBox="1">
            <a:spLocks noGrp="1"/>
          </p:cNvSpPr>
          <p:nvPr>
            <p:ph type="sldNum" sz="quarter" idx="4"/>
          </p:nvPr>
        </p:nvSpPr>
        <p:spPr>
          <a:xfrm>
            <a:off x="6553203" y="6245223"/>
            <a:ext cx="2133596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4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"/>
                <a:cs typeface=""/>
              </a:defRPr>
            </a:lvl1pPr>
          </a:lstStyle>
          <a:p>
            <a:pPr lvl="0"/>
            <a:fld id="{86F22900-4F23-4B36-A99D-ABF2612B5BCB}" type="slidenum">
              <a:t>‹#›</a:t>
            </a:fld>
            <a:endParaRPr lang="en-GB"/>
          </a:p>
        </p:txBody>
      </p:sp>
      <p:sp>
        <p:nvSpPr>
          <p:cNvPr id="7" name="Rectangle 14"/>
          <p:cNvSpPr/>
          <p:nvPr/>
        </p:nvSpPr>
        <p:spPr>
          <a:xfrm>
            <a:off x="0" y="0"/>
            <a:ext cx="9144000" cy="957267"/>
          </a:xfrm>
          <a:prstGeom prst="rect">
            <a:avLst/>
          </a:prstGeom>
          <a:solidFill>
            <a:srgbClr val="0F5494"/>
          </a:solidFill>
          <a:ln w="9528">
            <a:solidFill>
              <a:srgbClr val="0F5494"/>
            </a:solidFill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Verdana"/>
              <a:ea typeface=""/>
              <a:cs typeface=""/>
            </a:endParaRPr>
          </a:p>
        </p:txBody>
      </p:sp>
      <p:sp>
        <p:nvSpPr>
          <p:cNvPr id="8" name="Rectangle 6"/>
          <p:cNvSpPr/>
          <p:nvPr/>
        </p:nvSpPr>
        <p:spPr>
          <a:xfrm>
            <a:off x="4262439" y="6659566"/>
            <a:ext cx="611184" cy="198433"/>
          </a:xfrm>
          <a:prstGeom prst="rect">
            <a:avLst/>
          </a:prstGeom>
          <a:solidFill>
            <a:srgbClr val="133176"/>
          </a:solidFill>
          <a:ln w="9528">
            <a:solidFill>
              <a:srgbClr val="133176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Verdana"/>
              <a:ea typeface=""/>
              <a:cs typeface=""/>
            </a:endParaRPr>
          </a:p>
        </p:txBody>
      </p:sp>
      <p:pic>
        <p:nvPicPr>
          <p:cNvPr id="9" name="Picture 17" descr="LOGO CE_Vertical_EN_NEG_quadri_HR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3957642" y="258766"/>
            <a:ext cx="1436686" cy="1004889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358773" marR="0" lvl="0" indent="-358773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GB" sz="3000" b="1" i="0" u="none" strike="noStrike" kern="0" cap="none" spc="0" baseline="0">
          <a:solidFill>
            <a:srgbClr val="0F5494"/>
          </a:solidFill>
          <a:uFillTx/>
          <a:latin typeface="Verdana"/>
          <a:ea typeface=""/>
          <a:cs typeface=""/>
        </a:defRPr>
      </a:lvl1pPr>
    </p:titleStyle>
    <p:bodyStyle>
      <a:lvl1pPr marL="342900" marR="0" lvl="0" indent="-342900" algn="l" defTabSz="914400" rtl="0" fontAlgn="auto" hangingPunct="0">
        <a:lnSpc>
          <a:spcPct val="100000"/>
        </a:lnSpc>
        <a:spcBef>
          <a:spcPts val="600"/>
        </a:spcBef>
        <a:spcAft>
          <a:spcPts val="0"/>
        </a:spcAft>
        <a:buClr>
          <a:srgbClr val="FFFFFF"/>
        </a:buClr>
        <a:buSzPct val="100000"/>
        <a:buChar char="•"/>
        <a:tabLst/>
        <a:defRPr lang="fr-BE" sz="2400" b="0" i="1" u="none" strike="noStrike" kern="0" cap="none" spc="0" baseline="0">
          <a:solidFill>
            <a:srgbClr val="0F5494"/>
          </a:solidFill>
          <a:uFillTx/>
          <a:latin typeface="Verdana"/>
          <a:ea typeface=""/>
          <a:cs typeface=""/>
        </a:defRPr>
      </a:lvl1pPr>
      <a:lvl2pPr marL="742950" marR="0" lvl="1" indent="-285750" algn="l" defTabSz="914400" rtl="0" fontAlgn="auto" hangingPunct="0">
        <a:lnSpc>
          <a:spcPct val="100000"/>
        </a:lnSpc>
        <a:spcBef>
          <a:spcPts val="500"/>
        </a:spcBef>
        <a:spcAft>
          <a:spcPts val="0"/>
        </a:spcAft>
        <a:buClr>
          <a:srgbClr val="009FBA"/>
        </a:buClr>
        <a:buSzPct val="100000"/>
        <a:buChar char="•"/>
        <a:tabLst/>
        <a:defRPr lang="en-GB" sz="2000" b="1" i="0" u="none" strike="noStrike" kern="0" cap="none" spc="0" baseline="0">
          <a:solidFill>
            <a:srgbClr val="0F5494"/>
          </a:solidFill>
          <a:uFillTx/>
          <a:latin typeface="Verdana"/>
        </a:defRPr>
      </a:lvl2pPr>
      <a:lvl3pPr marL="1143000" marR="0" lvl="2" indent="-228600" algn="l" defTabSz="914400" rtl="0" fontAlgn="auto" hangingPunct="0">
        <a:lnSpc>
          <a:spcPct val="100000"/>
        </a:lnSpc>
        <a:spcBef>
          <a:spcPts val="300"/>
        </a:spcBef>
        <a:spcAft>
          <a:spcPts val="0"/>
        </a:spcAft>
        <a:buNone/>
        <a:tabLst/>
        <a:defRPr lang="en-GB" sz="1400" b="0" i="0" u="none" strike="noStrike" kern="0" cap="none" spc="0" baseline="0">
          <a:solidFill>
            <a:srgbClr val="0F5494"/>
          </a:solidFill>
          <a:uFillTx/>
          <a:latin typeface="Verdana"/>
        </a:defRPr>
      </a:lvl3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jpe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 txBox="1">
            <a:spLocks noGrp="1"/>
          </p:cNvSpPr>
          <p:nvPr>
            <p:ph type="ctrTitle"/>
          </p:nvPr>
        </p:nvSpPr>
        <p:spPr>
          <a:xfrm>
            <a:off x="3203572" y="2276471"/>
            <a:ext cx="5688016" cy="790571"/>
          </a:xfrm>
        </p:spPr>
        <p:txBody>
          <a:bodyPr/>
          <a:lstStyle/>
          <a:p>
            <a:pPr lvl="0" indent="0" hangingPunct="1"/>
            <a:r>
              <a:rPr lang="en-GB" sz="4400" dirty="0"/>
              <a:t>Introduction to </a:t>
            </a:r>
            <a:r>
              <a:rPr lang="en-GB" sz="4400" dirty="0" smtClean="0"/>
              <a:t>Green </a:t>
            </a:r>
            <a:r>
              <a:rPr lang="en-GB" sz="4400" dirty="0"/>
              <a:t>Economy</a:t>
            </a:r>
          </a:p>
        </p:txBody>
      </p:sp>
      <p:sp>
        <p:nvSpPr>
          <p:cNvPr id="3" name="Rectangle 6"/>
          <p:cNvSpPr txBox="1">
            <a:spLocks noGrp="1"/>
          </p:cNvSpPr>
          <p:nvPr>
            <p:ph type="subTitle" idx="1"/>
          </p:nvPr>
        </p:nvSpPr>
        <p:spPr>
          <a:xfrm>
            <a:off x="577845" y="4076696"/>
            <a:ext cx="8532815" cy="1728792"/>
          </a:xfrm>
        </p:spPr>
        <p:txBody>
          <a:bodyPr/>
          <a:lstStyle/>
          <a:p>
            <a:pPr lvl="0">
              <a:spcBef>
                <a:spcPts val="600"/>
              </a:spcBef>
            </a:pPr>
            <a:r>
              <a:rPr lang="en-GB" sz="2400" dirty="0"/>
              <a:t>A DEVCO Training Course Prepared in Partnership with UNITAR, UNEP and ILO</a:t>
            </a:r>
            <a:endParaRPr lang="en-US" sz="2400" dirty="0"/>
          </a:p>
          <a:p>
            <a:pPr lvl="0">
              <a:spcBef>
                <a:spcPts val="500"/>
              </a:spcBef>
            </a:pPr>
            <a:endParaRPr lang="en-GB" sz="2000" dirty="0"/>
          </a:p>
          <a:p>
            <a:pPr lvl="0">
              <a:spcBef>
                <a:spcPts val="500"/>
              </a:spcBef>
            </a:pPr>
            <a:r>
              <a:rPr lang="en-GB" sz="2000" dirty="0"/>
              <a:t>27 September 2013, Brussels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96727" y="1934861"/>
            <a:ext cx="1693349" cy="194421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3034877">
            <a:off x="2474028" y="2310094"/>
            <a:ext cx="1673315" cy="207038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19003658">
            <a:off x="4167084" y="1377504"/>
            <a:ext cx="1911123" cy="209781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/>
          <p:cNvPicPr>
            <a:picLocks noGrp="1" noChangeAspect="1"/>
          </p:cNvPicPr>
          <p:nvPr>
            <p:ph idx="1"/>
          </p:nvPr>
        </p:nvPicPr>
        <p:blipFill>
          <a:blip r:embed="rId5"/>
          <a:srcRect/>
          <a:stretch>
            <a:fillRect/>
          </a:stretch>
        </p:blipFill>
        <p:spPr>
          <a:xfrm rot="1102623">
            <a:off x="4828150" y="2204316"/>
            <a:ext cx="2031924" cy="2702097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 rot="794360">
            <a:off x="5148071" y="3717055"/>
            <a:ext cx="1733492" cy="224387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4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6300188" y="1575922"/>
            <a:ext cx="1800197" cy="2222741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2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 rot="20539574">
            <a:off x="967673" y="3925436"/>
            <a:ext cx="1701204" cy="2111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2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2699793" y="4293098"/>
            <a:ext cx="1697711" cy="21175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2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 rot="603221">
            <a:off x="1771603" y="1313308"/>
            <a:ext cx="1786582" cy="21835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2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6241602" y="4293098"/>
            <a:ext cx="1917377" cy="2240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2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3899093" y="2405082"/>
            <a:ext cx="1866354" cy="22438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2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 rot="19321134">
            <a:off x="4521983" y="4390565"/>
            <a:ext cx="1656179" cy="20455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/>
            <a:r>
              <a:rPr lang="en-US" sz="2800"/>
              <a:t>Diverse Perspectives on a Green Economy……</a:t>
            </a:r>
            <a:endParaRPr lang="en-US" sz="2200"/>
          </a:p>
        </p:txBody>
      </p:sp>
      <p:pic>
        <p:nvPicPr>
          <p:cNvPr id="3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077913" y="2492370"/>
            <a:ext cx="6988173" cy="3529017"/>
          </a:xfrm>
        </p:spPr>
      </p:pic>
      <p:sp>
        <p:nvSpPr>
          <p:cNvPr id="4" name="TextBox 4"/>
          <p:cNvSpPr txBox="1"/>
          <p:nvPr/>
        </p:nvSpPr>
        <p:spPr>
          <a:xfrm>
            <a:off x="6876260" y="6104333"/>
            <a:ext cx="1512170" cy="2769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1200" cap="none" spc="0" baseline="0">
                <a:solidFill>
                  <a:srgbClr val="0F5494"/>
                </a:solidFill>
                <a:uFillTx/>
                <a:latin typeface="Verdana" pitchFamily="34"/>
                <a:ea typeface=""/>
                <a:cs typeface=""/>
              </a:rPr>
              <a:t>UN DESA 2012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4" descr="images ah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06399" y="2276874"/>
            <a:ext cx="797649" cy="2570186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>
          <a:xfrm>
            <a:off x="251524" y="1052739"/>
            <a:ext cx="8352925" cy="1296143"/>
          </a:xfrm>
        </p:spPr>
        <p:txBody>
          <a:bodyPr/>
          <a:lstStyle/>
          <a:p>
            <a:pPr lvl="0" indent="-457200" hangingPunct="1"/>
            <a:r>
              <a:rPr lang="en-US"/>
              <a:t/>
            </a:r>
            <a:br>
              <a:rPr lang="en-US"/>
            </a:br>
            <a:r>
              <a:rPr lang="en-US"/>
              <a:t>Possible Questions of a D</a:t>
            </a:r>
            <a:r>
              <a:rPr lang="en-US" sz="2800"/>
              <a:t>evelopment Practitioner …….</a:t>
            </a:r>
          </a:p>
        </p:txBody>
      </p:sp>
      <p:sp>
        <p:nvSpPr>
          <p:cNvPr id="3" name="Rectangle 3"/>
          <p:cNvSpPr txBox="1">
            <a:spLocks noGrp="1"/>
          </p:cNvSpPr>
          <p:nvPr>
            <p:ph idx="1"/>
          </p:nvPr>
        </p:nvSpPr>
        <p:spPr>
          <a:xfrm>
            <a:off x="467541" y="2276874"/>
            <a:ext cx="8229600" cy="3961061"/>
          </a:xfrm>
        </p:spPr>
        <p:txBody>
          <a:bodyPr/>
          <a:lstStyle/>
          <a:p>
            <a:pPr lvl="0">
              <a:buClr>
                <a:schemeClr val="accent1">
                  <a:lumMod val="75000"/>
                </a:schemeClr>
              </a:buClr>
            </a:pPr>
            <a:endParaRPr lang="en-US" sz="1800" i="0" dirty="0"/>
          </a:p>
          <a:p>
            <a:pPr lvl="1">
              <a:buClr>
                <a:schemeClr val="accent1">
                  <a:lumMod val="75000"/>
                </a:schemeClr>
              </a:buClr>
            </a:pPr>
            <a:r>
              <a:rPr lang="en-US" sz="1800" b="0" dirty="0"/>
              <a:t>What is the difference between green economy and sustainable development?</a:t>
            </a:r>
          </a:p>
          <a:p>
            <a:pPr lvl="1">
              <a:buClr>
                <a:schemeClr val="accent1">
                  <a:lumMod val="75000"/>
                </a:schemeClr>
              </a:buClr>
            </a:pPr>
            <a:r>
              <a:rPr lang="en-US" sz="1800" b="0" dirty="0"/>
              <a:t>How does the green economy affect work in areas such as climate change, environmental mainstreaming, etc.?</a:t>
            </a:r>
          </a:p>
          <a:p>
            <a:pPr lvl="1">
              <a:buClr>
                <a:schemeClr val="accent1">
                  <a:lumMod val="75000"/>
                </a:schemeClr>
              </a:buClr>
            </a:pPr>
            <a:r>
              <a:rPr lang="en-US" sz="1800" b="0" dirty="0"/>
              <a:t>How does it affect development cooperation in key economic sectors, e.g. agriculture and energy? </a:t>
            </a:r>
          </a:p>
          <a:p>
            <a:pPr lvl="1">
              <a:buClr>
                <a:schemeClr val="accent1">
                  <a:lumMod val="75000"/>
                </a:schemeClr>
              </a:buClr>
            </a:pPr>
            <a:r>
              <a:rPr lang="en-US" sz="1800" b="0" dirty="0"/>
              <a:t>Are “traditional” environmental projects green economy projects?</a:t>
            </a:r>
          </a:p>
          <a:p>
            <a:pPr lvl="1">
              <a:buClr>
                <a:schemeClr val="accent1">
                  <a:lumMod val="75000"/>
                </a:schemeClr>
              </a:buClr>
            </a:pPr>
            <a:r>
              <a:rPr lang="en-US" sz="1800" b="0" dirty="0"/>
              <a:t>Is it just a hype that will go away…..? What’s really new?</a:t>
            </a:r>
          </a:p>
          <a:p>
            <a:pPr lvl="0"/>
            <a:endParaRPr lang="en-US" i="0" dirty="0"/>
          </a:p>
          <a:p>
            <a:pPr lvl="0" hangingPunct="1"/>
            <a:endParaRPr lang="en-US" i="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>
          <a:xfrm>
            <a:off x="539550" y="1268757"/>
            <a:ext cx="8229600" cy="936629"/>
          </a:xfrm>
        </p:spPr>
        <p:txBody>
          <a:bodyPr/>
          <a:lstStyle/>
          <a:p>
            <a:pPr lvl="0" indent="-457200" hangingPunct="1"/>
            <a:r>
              <a:rPr lang="en-US" dirty="0"/>
              <a:t>Course Objectives</a:t>
            </a:r>
            <a:endParaRPr lang="en-US" sz="2800" dirty="0"/>
          </a:p>
        </p:txBody>
      </p:sp>
      <p:sp>
        <p:nvSpPr>
          <p:cNvPr id="3" name="Rectangle 3"/>
          <p:cNvSpPr txBox="1">
            <a:spLocks noGrp="1"/>
          </p:cNvSpPr>
          <p:nvPr>
            <p:ph idx="1"/>
          </p:nvPr>
        </p:nvSpPr>
        <p:spPr>
          <a:xfrm>
            <a:off x="467541" y="2276874"/>
            <a:ext cx="8229600" cy="3961061"/>
          </a:xfrm>
        </p:spPr>
        <p:txBody>
          <a:bodyPr/>
          <a:lstStyle/>
          <a:p>
            <a:pPr lvl="1"/>
            <a:endParaRPr lang="en-US" sz="1800" b="0" dirty="0"/>
          </a:p>
          <a:p>
            <a:pPr lvl="1">
              <a:buClr>
                <a:schemeClr val="accent1">
                  <a:lumMod val="75000"/>
                </a:schemeClr>
              </a:buClr>
            </a:pPr>
            <a:r>
              <a:rPr lang="en-US" b="0" dirty="0"/>
              <a:t>Introduce green economy examples, definitions and related concepts</a:t>
            </a:r>
          </a:p>
          <a:p>
            <a:pPr lvl="1">
              <a:buClr>
                <a:schemeClr val="accent1">
                  <a:lumMod val="75000"/>
                </a:schemeClr>
              </a:buClr>
            </a:pPr>
            <a:r>
              <a:rPr lang="en-US" b="0" dirty="0"/>
              <a:t>Provide an overview of green economy policy options and instruments</a:t>
            </a:r>
          </a:p>
          <a:p>
            <a:pPr lvl="1">
              <a:buClr>
                <a:schemeClr val="accent1">
                  <a:lumMod val="75000"/>
                </a:schemeClr>
              </a:buClr>
            </a:pPr>
            <a:r>
              <a:rPr lang="en-US" b="0" dirty="0"/>
              <a:t>Explain linkages between different levels of action</a:t>
            </a:r>
          </a:p>
          <a:p>
            <a:pPr lvl="1">
              <a:buClr>
                <a:schemeClr val="accent1">
                  <a:lumMod val="75000"/>
                </a:schemeClr>
              </a:buClr>
            </a:pPr>
            <a:r>
              <a:rPr lang="en-US" b="0" dirty="0"/>
              <a:t>Introduce key aspects of inclusive green economy planning and implementation</a:t>
            </a:r>
          </a:p>
          <a:p>
            <a:pPr lvl="1">
              <a:buClr>
                <a:schemeClr val="accent1">
                  <a:lumMod val="75000"/>
                </a:schemeClr>
              </a:buClr>
            </a:pPr>
            <a:r>
              <a:rPr lang="en-US" b="0" dirty="0"/>
              <a:t>Present international policy frameworks, initiatives and funding sources</a:t>
            </a:r>
          </a:p>
          <a:p>
            <a:pPr lvl="0"/>
            <a:endParaRPr lang="en-US" sz="2000" i="0" dirty="0"/>
          </a:p>
          <a:p>
            <a:pPr lvl="0"/>
            <a:endParaRPr lang="en-US" i="0" dirty="0"/>
          </a:p>
          <a:p>
            <a:pPr lvl="0" hangingPunct="1"/>
            <a:endParaRPr lang="en-US" i="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>
          <a:xfrm>
            <a:off x="539550" y="1268757"/>
            <a:ext cx="8229600" cy="936629"/>
          </a:xfrm>
        </p:spPr>
        <p:txBody>
          <a:bodyPr/>
          <a:lstStyle/>
          <a:p>
            <a:pPr lvl="0" indent="-457200" hangingPunct="1"/>
            <a:r>
              <a:rPr lang="en-US" dirty="0"/>
              <a:t>Course Structure</a:t>
            </a:r>
            <a:endParaRPr lang="en-US" sz="2800" dirty="0"/>
          </a:p>
        </p:txBody>
      </p:sp>
      <p:sp>
        <p:nvSpPr>
          <p:cNvPr id="3" name="Rectangle 3"/>
          <p:cNvSpPr txBox="1">
            <a:spLocks noGrp="1"/>
          </p:cNvSpPr>
          <p:nvPr>
            <p:ph idx="1"/>
          </p:nvPr>
        </p:nvSpPr>
        <p:spPr>
          <a:xfrm>
            <a:off x="467541" y="2276874"/>
            <a:ext cx="7488835" cy="3961061"/>
          </a:xfrm>
        </p:spPr>
        <p:txBody>
          <a:bodyPr/>
          <a:lstStyle/>
          <a:p>
            <a:pPr lvl="1">
              <a:buClr>
                <a:schemeClr val="accent1">
                  <a:lumMod val="75000"/>
                </a:schemeClr>
              </a:buClr>
            </a:pPr>
            <a:r>
              <a:rPr lang="en-US" sz="2200" dirty="0" smtClean="0"/>
              <a:t>Session </a:t>
            </a:r>
            <a:r>
              <a:rPr lang="en-US" sz="2200" dirty="0"/>
              <a:t>1: </a:t>
            </a:r>
            <a:r>
              <a:rPr lang="en-US" sz="2200" b="0" dirty="0"/>
              <a:t>What is the Green </a:t>
            </a:r>
            <a:r>
              <a:rPr lang="en-US" sz="2200" b="0" dirty="0" smtClean="0"/>
              <a:t>Economy and Why is </a:t>
            </a:r>
            <a:r>
              <a:rPr lang="en-US" sz="2200" b="0" dirty="0"/>
              <a:t>A</a:t>
            </a:r>
            <a:r>
              <a:rPr lang="en-US" sz="2200" b="0" dirty="0" smtClean="0"/>
              <a:t>ction Needed?</a:t>
            </a:r>
            <a:endParaRPr lang="en-US" sz="2200" b="0" dirty="0"/>
          </a:p>
          <a:p>
            <a:pPr lvl="1">
              <a:buClr>
                <a:schemeClr val="accent1">
                  <a:lumMod val="75000"/>
                </a:schemeClr>
              </a:buClr>
            </a:pPr>
            <a:r>
              <a:rPr lang="en-US" sz="2200" dirty="0"/>
              <a:t>Session 2:</a:t>
            </a:r>
            <a:r>
              <a:rPr lang="en-US" sz="2200" b="0" dirty="0"/>
              <a:t> Policy Options and </a:t>
            </a:r>
            <a:r>
              <a:rPr lang="en-US" sz="2200" b="0" dirty="0" err="1" smtClean="0"/>
              <a:t>Interlinkages</a:t>
            </a:r>
            <a:r>
              <a:rPr lang="en-US" sz="2200" b="0" dirty="0" smtClean="0"/>
              <a:t> between </a:t>
            </a:r>
            <a:r>
              <a:rPr lang="en-US" sz="2200" b="0" dirty="0"/>
              <a:t>Macro, </a:t>
            </a:r>
            <a:r>
              <a:rPr lang="en-US" sz="2200" b="0" dirty="0" err="1"/>
              <a:t>Meso</a:t>
            </a:r>
            <a:r>
              <a:rPr lang="en-US" sz="2200" b="0" dirty="0"/>
              <a:t>, and Micro-Level Action</a:t>
            </a:r>
          </a:p>
          <a:p>
            <a:pPr lvl="1">
              <a:buClr>
                <a:schemeClr val="accent1">
                  <a:lumMod val="75000"/>
                </a:schemeClr>
              </a:buClr>
            </a:pPr>
            <a:r>
              <a:rPr lang="en-US" sz="2200" dirty="0"/>
              <a:t>Session 3:</a:t>
            </a:r>
            <a:r>
              <a:rPr lang="en-US" sz="2200" b="0" dirty="0"/>
              <a:t> </a:t>
            </a:r>
            <a:r>
              <a:rPr lang="en-US" sz="2200" b="0" dirty="0" smtClean="0">
                <a:solidFill>
                  <a:schemeClr val="accent1">
                    <a:lumMod val="75000"/>
                  </a:schemeClr>
                </a:solidFill>
              </a:rPr>
              <a:t>Green</a:t>
            </a:r>
            <a:r>
              <a:rPr lang="en-US" sz="2200" b="0" dirty="0" smtClean="0"/>
              <a:t> </a:t>
            </a:r>
            <a:r>
              <a:rPr lang="en-US" sz="2200" b="0" dirty="0"/>
              <a:t>Economy Planning and Implementation</a:t>
            </a:r>
          </a:p>
          <a:p>
            <a:pPr lvl="1">
              <a:buClr>
                <a:schemeClr val="accent1">
                  <a:lumMod val="75000"/>
                </a:schemeClr>
              </a:buClr>
            </a:pPr>
            <a:r>
              <a:rPr lang="en-US" sz="2200" dirty="0"/>
              <a:t>Session 4:</a:t>
            </a:r>
            <a:r>
              <a:rPr lang="en-US" sz="2200" b="0" dirty="0"/>
              <a:t> Strengthening Development Cooperation for </a:t>
            </a:r>
            <a:r>
              <a:rPr lang="en-US" sz="2200" b="0" dirty="0" smtClean="0"/>
              <a:t>Green </a:t>
            </a:r>
            <a:r>
              <a:rPr lang="en-US" sz="2200" b="0" dirty="0"/>
              <a:t>Economy</a:t>
            </a:r>
          </a:p>
          <a:p>
            <a:pPr lvl="1">
              <a:buClr>
                <a:schemeClr val="accent1">
                  <a:lumMod val="75000"/>
                </a:schemeClr>
              </a:buClr>
            </a:pPr>
            <a:r>
              <a:rPr lang="en-US" sz="2200" b="0" dirty="0"/>
              <a:t>Conclusion and Evaluation Session</a:t>
            </a:r>
          </a:p>
          <a:p>
            <a:pPr lvl="0"/>
            <a:endParaRPr lang="en-US" sz="2000" i="0" dirty="0"/>
          </a:p>
          <a:p>
            <a:pPr lvl="0"/>
            <a:endParaRPr lang="en-US" i="0" dirty="0"/>
          </a:p>
          <a:p>
            <a:pPr lvl="0" hangingPunct="1"/>
            <a:endParaRPr lang="en-US" i="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de_Maste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203</Words>
  <Application>Microsoft Office PowerPoint</Application>
  <PresentationFormat>On-screen Show (4:3)</PresentationFormat>
  <Paragraphs>29</Paragraphs>
  <Slides>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Slide_Master</vt:lpstr>
      <vt:lpstr>Introduction to Green Economy</vt:lpstr>
      <vt:lpstr>PowerPoint Presentation</vt:lpstr>
      <vt:lpstr>Diverse Perspectives on a Green Economy……</vt:lpstr>
      <vt:lpstr>PowerPoint Presentation</vt:lpstr>
      <vt:lpstr> Possible Questions of a Development Practitioner …….</vt:lpstr>
      <vt:lpstr>Course Objectives</vt:lpstr>
      <vt:lpstr>Course Structure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unitar-ah</dc:creator>
  <cp:lastModifiedBy>ccp1_b504</cp:lastModifiedBy>
  <cp:revision>8</cp:revision>
  <dcterms:created xsi:type="dcterms:W3CDTF">2013-09-13T08:42:35Z</dcterms:created>
  <dcterms:modified xsi:type="dcterms:W3CDTF">2013-09-20T13:46:56Z</dcterms:modified>
</cp:coreProperties>
</file>