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2.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handoutMasterIdLst>
    <p:handoutMasterId r:id="rId24"/>
  </p:handoutMasterIdLst>
  <p:sldIdLst>
    <p:sldId id="320" r:id="rId5"/>
    <p:sldId id="379" r:id="rId6"/>
    <p:sldId id="398" r:id="rId7"/>
    <p:sldId id="350" r:id="rId8"/>
    <p:sldId id="378" r:id="rId9"/>
    <p:sldId id="369" r:id="rId10"/>
    <p:sldId id="391" r:id="rId11"/>
    <p:sldId id="397" r:id="rId12"/>
    <p:sldId id="396" r:id="rId13"/>
    <p:sldId id="394" r:id="rId14"/>
    <p:sldId id="359" r:id="rId15"/>
    <p:sldId id="383" r:id="rId16"/>
    <p:sldId id="385" r:id="rId17"/>
    <p:sldId id="388" r:id="rId18"/>
    <p:sldId id="377" r:id="rId19"/>
    <p:sldId id="395" r:id="rId20"/>
    <p:sldId id="341" r:id="rId21"/>
    <p:sldId id="392"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BB0"/>
    <a:srgbClr val="FA3A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AEFF7"/>
          </a:solidFill>
        </a:fill>
      </a:tcStyle>
    </a:wholeTbl>
    <a:band1H>
      <a:tcStyle>
        <a:tcBdr/>
        <a:fill>
          <a:solidFill>
            <a:srgbClr val="D2DEEF"/>
          </a:solidFill>
        </a:fill>
      </a:tcStyle>
    </a:band1H>
    <a:band2H>
      <a:tcStyle>
        <a:tcBdr/>
      </a:tcStyle>
    </a:band2H>
    <a:band1V>
      <a:tcStyle>
        <a:tcBdr/>
        <a:fill>
          <a:solidFill>
            <a:srgbClr val="D2DEEF"/>
          </a:solidFill>
        </a:fill>
      </a:tcStyle>
    </a:band1V>
    <a:band2V>
      <a:tcStyle>
        <a:tcBdr/>
      </a:tcStyle>
    </a:band2V>
    <a:lastCol>
      <a:tcTxStyle b="on">
        <a:font>
          <a:latin typeface="+mn-lt"/>
          <a:ea typeface="+mn-ea"/>
          <a:cs typeface="+mn-cs"/>
        </a:font>
        <a:srgbClr val="FFFFFF"/>
      </a:tcTxStyle>
      <a:tcStyle>
        <a:tcBdr/>
        <a:fill>
          <a:solidFill>
            <a:srgbClr val="5B9BD5"/>
          </a:solidFill>
        </a:fill>
      </a:tcStyle>
    </a:lastCol>
    <a:firstCol>
      <a:tcTxStyle b="on">
        <a:font>
          <a:latin typeface="+mn-lt"/>
          <a:ea typeface="+mn-ea"/>
          <a:cs typeface="+mn-cs"/>
        </a:font>
        <a:srgbClr val="FFFFFF"/>
      </a:tcTxStyle>
      <a:tcStyle>
        <a:tcBdr/>
        <a:fill>
          <a:solidFill>
            <a:srgbClr val="5B9BD5"/>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5B9BD5"/>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5B9BD5"/>
          </a:solidFill>
        </a:fill>
      </a:tcStyle>
    </a:firstRow>
  </a:tblStyle>
  <a:tblStyle styleId="{F5AB1C69-6EDB-4FF4-983F-18BD219EF322}"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F0F0F0"/>
          </a:solidFill>
        </a:fill>
      </a:tcStyle>
    </a:wholeTbl>
    <a:band1H>
      <a:tcStyle>
        <a:tcBdr/>
        <a:fill>
          <a:solidFill>
            <a:srgbClr val="E1E1E1"/>
          </a:solidFill>
        </a:fill>
      </a:tcStyle>
    </a:band1H>
    <a:band2H>
      <a:tcStyle>
        <a:tcBdr/>
      </a:tcStyle>
    </a:band2H>
    <a:band1V>
      <a:tcStyle>
        <a:tcBdr/>
        <a:fill>
          <a:solidFill>
            <a:srgbClr val="E1E1E1"/>
          </a:solidFill>
        </a:fill>
      </a:tcStyle>
    </a:band1V>
    <a:band2V>
      <a:tcStyle>
        <a:tcBdr/>
      </a:tcStyle>
    </a:band2V>
    <a:lastCol>
      <a:tcTxStyle b="on">
        <a:font>
          <a:latin typeface="+mn-lt"/>
          <a:ea typeface="+mn-ea"/>
          <a:cs typeface="+mn-cs"/>
        </a:font>
        <a:srgbClr val="FFFFFF"/>
      </a:tcTxStyle>
      <a:tcStyle>
        <a:tcBdr/>
        <a:fill>
          <a:solidFill>
            <a:srgbClr val="A5A5A5"/>
          </a:solidFill>
        </a:fill>
      </a:tcStyle>
    </a:lastCol>
    <a:firstCol>
      <a:tcTxStyle b="on">
        <a:font>
          <a:latin typeface="+mn-lt"/>
          <a:ea typeface="+mn-ea"/>
          <a:cs typeface="+mn-cs"/>
        </a:font>
        <a:srgbClr val="FFFFFF"/>
      </a:tcTxStyle>
      <a:tcStyle>
        <a:tcBdr/>
        <a:fill>
          <a:solidFill>
            <a:srgbClr val="A5A5A5"/>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A5A5A5"/>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A5A5A5"/>
          </a:solidFill>
        </a:fill>
      </a:tcStyle>
    </a:firstRow>
  </a:tblStyle>
  <a:tblStyle styleId="{00A15C55-8517-42AA-B614-E9B94910E393}"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FFF4E7"/>
          </a:solidFill>
        </a:fill>
      </a:tcStyle>
    </a:wholeTbl>
    <a:band1H>
      <a:tcStyle>
        <a:tcBdr/>
        <a:fill>
          <a:solidFill>
            <a:srgbClr val="FFE8CB"/>
          </a:solidFill>
        </a:fill>
      </a:tcStyle>
    </a:band1H>
    <a:band2H>
      <a:tcStyle>
        <a:tcBdr/>
      </a:tcStyle>
    </a:band2H>
    <a:band1V>
      <a:tcStyle>
        <a:tcBdr/>
        <a:fill>
          <a:solidFill>
            <a:srgbClr val="FFE8CB"/>
          </a:solidFill>
        </a:fill>
      </a:tcStyle>
    </a:band1V>
    <a:band2V>
      <a:tcStyle>
        <a:tcBdr/>
      </a:tcStyle>
    </a:band2V>
    <a:lastCol>
      <a:tcTxStyle b="on">
        <a:font>
          <a:latin typeface="+mn-lt"/>
          <a:ea typeface="+mn-ea"/>
          <a:cs typeface="+mn-cs"/>
        </a:font>
        <a:srgbClr val="FFFFFF"/>
      </a:tcTxStyle>
      <a:tcStyle>
        <a:tcBdr/>
        <a:fill>
          <a:solidFill>
            <a:srgbClr val="FFC000"/>
          </a:solidFill>
        </a:fill>
      </a:tcStyle>
    </a:lastCol>
    <a:firstCol>
      <a:tcTxStyle b="on">
        <a:font>
          <a:latin typeface="+mn-lt"/>
          <a:ea typeface="+mn-ea"/>
          <a:cs typeface="+mn-cs"/>
        </a:font>
        <a:srgbClr val="FFFFFF"/>
      </a:tcTxStyle>
      <a:tcStyle>
        <a:tcBdr/>
        <a:fill>
          <a:solidFill>
            <a:srgbClr val="FFC000"/>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FFC000"/>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FFC000"/>
          </a:solidFill>
        </a:fill>
      </a:tcStyle>
    </a:firstRow>
  </a:tblStyle>
  <a:tblStyle styleId="{7DF18680-E054-41AD-8BC1-D1AEF772440D}"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57" autoAdjust="0"/>
    <p:restoredTop sz="93792" autoAdjust="0"/>
  </p:normalViewPr>
  <p:slideViewPr>
    <p:cSldViewPr snapToGrid="0">
      <p:cViewPr varScale="1">
        <p:scale>
          <a:sx n="62" d="100"/>
          <a:sy n="62" d="100"/>
        </p:scale>
        <p:origin x="720" y="56"/>
      </p:cViewPr>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9B7CED2-4DBE-4A73-9CDB-46D23F205FF0}" type="doc">
      <dgm:prSet loTypeId="urn:microsoft.com/office/officeart/2005/8/layout/process5" loCatId="process" qsTypeId="urn:microsoft.com/office/officeart/2005/8/quickstyle/simple1" qsCatId="simple" csTypeId="urn:microsoft.com/office/officeart/2005/8/colors/accent1_2" csCatId="accent1" phldr="1"/>
      <dgm:spPr/>
    </dgm:pt>
    <dgm:pt modelId="{C074EAD2-9D44-4C28-99FA-F17B66C13951}">
      <dgm:prSet phldrT="[Text]"/>
      <dgm:spPr/>
      <dgm:t>
        <a:bodyPr/>
        <a:lstStyle/>
        <a:p>
          <a:pPr>
            <a:lnSpc>
              <a:spcPct val="100000"/>
            </a:lnSpc>
            <a:spcAft>
              <a:spcPts val="600"/>
            </a:spcAft>
            <a:buNone/>
          </a:pPr>
          <a:r>
            <a:rPr lang="fr-BE" b="1" u="none" dirty="0">
              <a:solidFill>
                <a:srgbClr val="FFC000"/>
              </a:solidFill>
            </a:rPr>
            <a:t>COM </a:t>
          </a:r>
          <a:r>
            <a:rPr lang="fr-BE" b="1" u="none" dirty="0" err="1">
              <a:solidFill>
                <a:srgbClr val="FFC000"/>
              </a:solidFill>
            </a:rPr>
            <a:t>Proposal</a:t>
          </a:r>
          <a:endParaRPr lang="fr-BE" b="1" u="none" dirty="0">
            <a:solidFill>
              <a:srgbClr val="FFC000"/>
            </a:solidFill>
          </a:endParaRPr>
        </a:p>
        <a:p>
          <a:pPr>
            <a:lnSpc>
              <a:spcPct val="100000"/>
            </a:lnSpc>
            <a:spcAft>
              <a:spcPts val="600"/>
            </a:spcAft>
            <a:buNone/>
          </a:pPr>
          <a:r>
            <a:rPr lang="fr-BE" b="1" dirty="0">
              <a:solidFill>
                <a:schemeClr val="bg1"/>
              </a:solidFill>
            </a:rPr>
            <a:t>23 </a:t>
          </a:r>
          <a:r>
            <a:rPr lang="fr-BE" b="1" dirty="0" err="1">
              <a:solidFill>
                <a:schemeClr val="bg1"/>
              </a:solidFill>
            </a:rPr>
            <a:t>February</a:t>
          </a:r>
          <a:r>
            <a:rPr lang="fr-BE" b="1" dirty="0">
              <a:solidFill>
                <a:schemeClr val="bg1"/>
              </a:solidFill>
            </a:rPr>
            <a:t> 2022</a:t>
          </a:r>
          <a:endParaRPr lang="en-IE" dirty="0">
            <a:solidFill>
              <a:schemeClr val="bg1"/>
            </a:solidFill>
          </a:endParaRPr>
        </a:p>
      </dgm:t>
    </dgm:pt>
    <dgm:pt modelId="{C426F534-D961-4504-9CAF-93F963DC6CD0}" type="parTrans" cxnId="{896D9712-3CD3-45DD-A865-EA8AA41D76AA}">
      <dgm:prSet/>
      <dgm:spPr/>
      <dgm:t>
        <a:bodyPr/>
        <a:lstStyle/>
        <a:p>
          <a:endParaRPr lang="en-IE"/>
        </a:p>
      </dgm:t>
    </dgm:pt>
    <dgm:pt modelId="{04B8B653-B4FA-4798-BD46-499814B8CE1E}" type="sibTrans" cxnId="{896D9712-3CD3-45DD-A865-EA8AA41D76AA}">
      <dgm:prSet/>
      <dgm:spPr/>
      <dgm:t>
        <a:bodyPr/>
        <a:lstStyle/>
        <a:p>
          <a:endParaRPr lang="en-IE"/>
        </a:p>
      </dgm:t>
    </dgm:pt>
    <dgm:pt modelId="{96B9849D-EADC-4F5A-B959-653EE693536A}">
      <dgm:prSet phldrT="[Text]"/>
      <dgm:spPr/>
      <dgm:t>
        <a:bodyPr/>
        <a:lstStyle/>
        <a:p>
          <a:pPr>
            <a:lnSpc>
              <a:spcPct val="100000"/>
            </a:lnSpc>
            <a:spcAft>
              <a:spcPts val="600"/>
            </a:spcAft>
            <a:buNone/>
          </a:pPr>
          <a:r>
            <a:rPr lang="en-US" b="1" u="none" dirty="0">
              <a:solidFill>
                <a:srgbClr val="FFC000"/>
              </a:solidFill>
            </a:rPr>
            <a:t>EP plenary vote</a:t>
          </a:r>
        </a:p>
        <a:p>
          <a:pPr>
            <a:lnSpc>
              <a:spcPct val="100000"/>
            </a:lnSpc>
            <a:spcAft>
              <a:spcPts val="600"/>
            </a:spcAft>
            <a:buNone/>
          </a:pPr>
          <a:r>
            <a:rPr lang="en-US" b="1" dirty="0">
              <a:solidFill>
                <a:schemeClr val="bg1"/>
              </a:solidFill>
            </a:rPr>
            <a:t>24 April 2024</a:t>
          </a:r>
          <a:endParaRPr lang="en-IE" dirty="0">
            <a:solidFill>
              <a:schemeClr val="bg1"/>
            </a:solidFill>
          </a:endParaRPr>
        </a:p>
      </dgm:t>
    </dgm:pt>
    <dgm:pt modelId="{A024C974-D5AD-4402-9408-7F89B4714479}" type="parTrans" cxnId="{3B8B6C73-748F-49A2-B385-F28E65AB3BB0}">
      <dgm:prSet/>
      <dgm:spPr/>
      <dgm:t>
        <a:bodyPr/>
        <a:lstStyle/>
        <a:p>
          <a:endParaRPr lang="en-IE"/>
        </a:p>
      </dgm:t>
    </dgm:pt>
    <dgm:pt modelId="{7DE07650-45B1-4801-A696-3FDA18EB163B}" type="sibTrans" cxnId="{3B8B6C73-748F-49A2-B385-F28E65AB3BB0}">
      <dgm:prSet/>
      <dgm:spPr/>
      <dgm:t>
        <a:bodyPr/>
        <a:lstStyle/>
        <a:p>
          <a:endParaRPr lang="en-IE"/>
        </a:p>
      </dgm:t>
    </dgm:pt>
    <dgm:pt modelId="{1471D26F-DFBB-4FB9-A0ED-8E2EAA27B983}">
      <dgm:prSet/>
      <dgm:spPr/>
      <dgm:t>
        <a:bodyPr/>
        <a:lstStyle/>
        <a:p>
          <a:pPr>
            <a:lnSpc>
              <a:spcPct val="100000"/>
            </a:lnSpc>
            <a:spcAft>
              <a:spcPts val="600"/>
            </a:spcAft>
          </a:pPr>
          <a:r>
            <a:rPr lang="en-US" b="1" u="none" dirty="0">
              <a:solidFill>
                <a:srgbClr val="FFC000"/>
              </a:solidFill>
            </a:rPr>
            <a:t>Preliminary political agreement </a:t>
          </a:r>
        </a:p>
        <a:p>
          <a:pPr>
            <a:lnSpc>
              <a:spcPct val="100000"/>
            </a:lnSpc>
            <a:spcAft>
              <a:spcPts val="600"/>
            </a:spcAft>
          </a:pPr>
          <a:r>
            <a:rPr lang="en-US" b="1" dirty="0">
              <a:solidFill>
                <a:schemeClr val="bg1"/>
              </a:solidFill>
            </a:rPr>
            <a:t>13-14 December 2023</a:t>
          </a:r>
        </a:p>
      </dgm:t>
    </dgm:pt>
    <dgm:pt modelId="{41C39881-FB13-4825-82F4-E96BE1E0C12E}" type="parTrans" cxnId="{C6B4C55C-E7ED-495C-B43E-F38DCF7C4C9A}">
      <dgm:prSet/>
      <dgm:spPr/>
      <dgm:t>
        <a:bodyPr/>
        <a:lstStyle/>
        <a:p>
          <a:endParaRPr lang="en-IE"/>
        </a:p>
      </dgm:t>
    </dgm:pt>
    <dgm:pt modelId="{A668A5FA-9287-46CB-A030-FFF789CF15C7}" type="sibTrans" cxnId="{C6B4C55C-E7ED-495C-B43E-F38DCF7C4C9A}">
      <dgm:prSet/>
      <dgm:spPr/>
      <dgm:t>
        <a:bodyPr/>
        <a:lstStyle/>
        <a:p>
          <a:endParaRPr lang="en-IE"/>
        </a:p>
      </dgm:t>
    </dgm:pt>
    <dgm:pt modelId="{B3E7671B-7B9F-4AE4-9D92-584529C7302A}">
      <dgm:prSet/>
      <dgm:spPr/>
      <dgm:t>
        <a:bodyPr/>
        <a:lstStyle/>
        <a:p>
          <a:pPr>
            <a:lnSpc>
              <a:spcPct val="100000"/>
            </a:lnSpc>
            <a:spcAft>
              <a:spcPts val="600"/>
            </a:spcAft>
          </a:pPr>
          <a:r>
            <a:rPr lang="en-US" b="1" u="none" dirty="0">
              <a:solidFill>
                <a:srgbClr val="FFC000"/>
              </a:solidFill>
            </a:rPr>
            <a:t>Revised political agreement</a:t>
          </a:r>
        </a:p>
        <a:p>
          <a:pPr>
            <a:lnSpc>
              <a:spcPct val="100000"/>
            </a:lnSpc>
            <a:spcAft>
              <a:spcPts val="600"/>
            </a:spcAft>
          </a:pPr>
          <a:r>
            <a:rPr lang="en-US" b="1" dirty="0">
              <a:solidFill>
                <a:schemeClr val="bg1"/>
              </a:solidFill>
            </a:rPr>
            <a:t>15/19 March 2024</a:t>
          </a:r>
        </a:p>
      </dgm:t>
    </dgm:pt>
    <dgm:pt modelId="{B9B6864B-40B0-48E3-90F9-519B0B23CE49}" type="parTrans" cxnId="{F6B3F216-8A20-48B1-A165-0B67E645FCE8}">
      <dgm:prSet/>
      <dgm:spPr/>
      <dgm:t>
        <a:bodyPr/>
        <a:lstStyle/>
        <a:p>
          <a:endParaRPr lang="en-IE"/>
        </a:p>
      </dgm:t>
    </dgm:pt>
    <dgm:pt modelId="{0DD18603-054E-4379-B312-59254B535FDE}" type="sibTrans" cxnId="{F6B3F216-8A20-48B1-A165-0B67E645FCE8}">
      <dgm:prSet/>
      <dgm:spPr/>
      <dgm:t>
        <a:bodyPr/>
        <a:lstStyle/>
        <a:p>
          <a:endParaRPr lang="en-IE"/>
        </a:p>
      </dgm:t>
    </dgm:pt>
    <dgm:pt modelId="{A2F46663-D0F6-4057-8A37-48447CB104CB}">
      <dgm:prSet phldrT="[Text]"/>
      <dgm:spPr/>
      <dgm:t>
        <a:bodyPr/>
        <a:lstStyle/>
        <a:p>
          <a:pPr>
            <a:lnSpc>
              <a:spcPct val="100000"/>
            </a:lnSpc>
            <a:spcBef>
              <a:spcPts val="600"/>
            </a:spcBef>
            <a:spcAft>
              <a:spcPts val="600"/>
            </a:spcAft>
            <a:buNone/>
          </a:pPr>
          <a:r>
            <a:rPr lang="en-US" b="1" dirty="0">
              <a:solidFill>
                <a:srgbClr val="FFC000"/>
              </a:solidFill>
            </a:rPr>
            <a:t>Council vote</a:t>
          </a:r>
          <a:endParaRPr lang="cs-CZ" b="1" dirty="0">
            <a:solidFill>
              <a:srgbClr val="FFC000"/>
            </a:solidFill>
          </a:endParaRPr>
        </a:p>
        <a:p>
          <a:pPr>
            <a:lnSpc>
              <a:spcPct val="100000"/>
            </a:lnSpc>
            <a:spcBef>
              <a:spcPts val="600"/>
            </a:spcBef>
            <a:spcAft>
              <a:spcPts val="600"/>
            </a:spcAft>
            <a:buNone/>
          </a:pPr>
          <a:r>
            <a:rPr lang="en-US" b="1" dirty="0">
              <a:solidFill>
                <a:schemeClr val="bg1"/>
              </a:solidFill>
            </a:rPr>
            <a:t>24</a:t>
          </a:r>
          <a:r>
            <a:rPr lang="cs-CZ" b="1" dirty="0">
              <a:solidFill>
                <a:schemeClr val="bg1"/>
              </a:solidFill>
            </a:rPr>
            <a:t> </a:t>
          </a:r>
          <a:r>
            <a:rPr lang="en-US" b="1" dirty="0">
              <a:solidFill>
                <a:schemeClr val="bg1"/>
              </a:solidFill>
            </a:rPr>
            <a:t>May</a:t>
          </a:r>
          <a:r>
            <a:rPr lang="cs-CZ" b="1" dirty="0">
              <a:solidFill>
                <a:schemeClr val="bg1"/>
              </a:solidFill>
            </a:rPr>
            <a:t> 2024</a:t>
          </a:r>
          <a:endParaRPr lang="en-IE" b="1" dirty="0">
            <a:solidFill>
              <a:schemeClr val="bg1"/>
            </a:solidFill>
          </a:endParaRPr>
        </a:p>
      </dgm:t>
    </dgm:pt>
    <dgm:pt modelId="{03893483-5B1C-41A8-B67A-481E6FED57CD}" type="parTrans" cxnId="{48D34890-8165-4519-886D-0DA7705D9B0E}">
      <dgm:prSet/>
      <dgm:spPr/>
      <dgm:t>
        <a:bodyPr/>
        <a:lstStyle/>
        <a:p>
          <a:endParaRPr lang="en-IE"/>
        </a:p>
      </dgm:t>
    </dgm:pt>
    <dgm:pt modelId="{65FA795D-D2A8-40ED-B21F-C0B5FBC4BD10}" type="sibTrans" cxnId="{48D34890-8165-4519-886D-0DA7705D9B0E}">
      <dgm:prSet/>
      <dgm:spPr/>
      <dgm:t>
        <a:bodyPr/>
        <a:lstStyle/>
        <a:p>
          <a:endParaRPr lang="en-IE"/>
        </a:p>
      </dgm:t>
    </dgm:pt>
    <dgm:pt modelId="{65F6B15B-B6A4-4086-970F-B2C4C2FB01D4}">
      <dgm:prSet phldrT="[Text]"/>
      <dgm:spPr/>
      <dgm:t>
        <a:bodyPr/>
        <a:lstStyle/>
        <a:p>
          <a:pPr>
            <a:lnSpc>
              <a:spcPct val="100000"/>
            </a:lnSpc>
            <a:spcBef>
              <a:spcPts val="600"/>
            </a:spcBef>
            <a:spcAft>
              <a:spcPts val="600"/>
            </a:spcAft>
            <a:buNone/>
          </a:pPr>
          <a:r>
            <a:rPr lang="en-IE" b="1" dirty="0">
              <a:solidFill>
                <a:schemeClr val="accent4"/>
              </a:solidFill>
            </a:rPr>
            <a:t>Entry into force</a:t>
          </a:r>
          <a:br>
            <a:rPr lang="en-IE" b="1" dirty="0">
              <a:solidFill>
                <a:schemeClr val="bg1"/>
              </a:solidFill>
            </a:rPr>
          </a:br>
          <a:r>
            <a:rPr lang="en-IE" b="1" dirty="0">
              <a:solidFill>
                <a:schemeClr val="bg1"/>
              </a:solidFill>
            </a:rPr>
            <a:t>OJ publication + 20 days</a:t>
          </a:r>
        </a:p>
      </dgm:t>
    </dgm:pt>
    <dgm:pt modelId="{9AC9B8AD-54BD-4A6B-9FC9-3C8DDC3A0676}" type="parTrans" cxnId="{8F4624ED-1694-4542-9B5A-01C9AAAE34A4}">
      <dgm:prSet/>
      <dgm:spPr/>
      <dgm:t>
        <a:bodyPr/>
        <a:lstStyle/>
        <a:p>
          <a:endParaRPr lang="en-IE"/>
        </a:p>
      </dgm:t>
    </dgm:pt>
    <dgm:pt modelId="{8FE4A915-EA1C-4B51-8C08-9E47C6098F07}" type="sibTrans" cxnId="{8F4624ED-1694-4542-9B5A-01C9AAAE34A4}">
      <dgm:prSet/>
      <dgm:spPr/>
      <dgm:t>
        <a:bodyPr/>
        <a:lstStyle/>
        <a:p>
          <a:endParaRPr lang="en-IE"/>
        </a:p>
      </dgm:t>
    </dgm:pt>
    <dgm:pt modelId="{3292FE82-479E-40B8-8935-AF189CE6AC0C}" type="pres">
      <dgm:prSet presAssocID="{09B7CED2-4DBE-4A73-9CDB-46D23F205FF0}" presName="diagram" presStyleCnt="0">
        <dgm:presLayoutVars>
          <dgm:dir/>
          <dgm:resizeHandles val="exact"/>
        </dgm:presLayoutVars>
      </dgm:prSet>
      <dgm:spPr/>
    </dgm:pt>
    <dgm:pt modelId="{901E29F6-ABE9-4ED5-A37A-6B2A209EBCE7}" type="pres">
      <dgm:prSet presAssocID="{C074EAD2-9D44-4C28-99FA-F17B66C13951}" presName="node" presStyleLbl="node1" presStyleIdx="0" presStyleCnt="6">
        <dgm:presLayoutVars>
          <dgm:bulletEnabled val="1"/>
        </dgm:presLayoutVars>
      </dgm:prSet>
      <dgm:spPr/>
    </dgm:pt>
    <dgm:pt modelId="{3BBE91FC-2284-46A6-8D98-4C811E976CD8}" type="pres">
      <dgm:prSet presAssocID="{04B8B653-B4FA-4798-BD46-499814B8CE1E}" presName="sibTrans" presStyleLbl="sibTrans2D1" presStyleIdx="0" presStyleCnt="5"/>
      <dgm:spPr/>
    </dgm:pt>
    <dgm:pt modelId="{BCD3499A-4D39-4CC3-B928-A3AAFBABCAA1}" type="pres">
      <dgm:prSet presAssocID="{04B8B653-B4FA-4798-BD46-499814B8CE1E}" presName="connectorText" presStyleLbl="sibTrans2D1" presStyleIdx="0" presStyleCnt="5"/>
      <dgm:spPr/>
    </dgm:pt>
    <dgm:pt modelId="{7C28E3D1-04ED-4994-AA79-3C934B0E5B32}" type="pres">
      <dgm:prSet presAssocID="{1471D26F-DFBB-4FB9-A0ED-8E2EAA27B983}" presName="node" presStyleLbl="node1" presStyleIdx="1" presStyleCnt="6">
        <dgm:presLayoutVars>
          <dgm:bulletEnabled val="1"/>
        </dgm:presLayoutVars>
      </dgm:prSet>
      <dgm:spPr/>
    </dgm:pt>
    <dgm:pt modelId="{B27AAE58-408A-4444-8087-DCA9C71D303F}" type="pres">
      <dgm:prSet presAssocID="{A668A5FA-9287-46CB-A030-FFF789CF15C7}" presName="sibTrans" presStyleLbl="sibTrans2D1" presStyleIdx="1" presStyleCnt="5"/>
      <dgm:spPr/>
    </dgm:pt>
    <dgm:pt modelId="{E326EAB8-837E-44B0-9609-12668081918A}" type="pres">
      <dgm:prSet presAssocID="{A668A5FA-9287-46CB-A030-FFF789CF15C7}" presName="connectorText" presStyleLbl="sibTrans2D1" presStyleIdx="1" presStyleCnt="5"/>
      <dgm:spPr/>
    </dgm:pt>
    <dgm:pt modelId="{C83B0928-7B33-4220-A07E-4B257295651B}" type="pres">
      <dgm:prSet presAssocID="{B3E7671B-7B9F-4AE4-9D92-584529C7302A}" presName="node" presStyleLbl="node1" presStyleIdx="2" presStyleCnt="6">
        <dgm:presLayoutVars>
          <dgm:bulletEnabled val="1"/>
        </dgm:presLayoutVars>
      </dgm:prSet>
      <dgm:spPr/>
    </dgm:pt>
    <dgm:pt modelId="{F44B226C-D75F-40AA-B529-E1834F5A9B6E}" type="pres">
      <dgm:prSet presAssocID="{0DD18603-054E-4379-B312-59254B535FDE}" presName="sibTrans" presStyleLbl="sibTrans2D1" presStyleIdx="2" presStyleCnt="5"/>
      <dgm:spPr/>
    </dgm:pt>
    <dgm:pt modelId="{A1424F5B-C892-46BA-8781-DE9B8C127D8E}" type="pres">
      <dgm:prSet presAssocID="{0DD18603-054E-4379-B312-59254B535FDE}" presName="connectorText" presStyleLbl="sibTrans2D1" presStyleIdx="2" presStyleCnt="5"/>
      <dgm:spPr/>
    </dgm:pt>
    <dgm:pt modelId="{CA4BA696-1521-41FE-913F-1A7CC151CF78}" type="pres">
      <dgm:prSet presAssocID="{96B9849D-EADC-4F5A-B959-653EE693536A}" presName="node" presStyleLbl="node1" presStyleIdx="3" presStyleCnt="6">
        <dgm:presLayoutVars>
          <dgm:bulletEnabled val="1"/>
        </dgm:presLayoutVars>
      </dgm:prSet>
      <dgm:spPr/>
    </dgm:pt>
    <dgm:pt modelId="{3966ACF0-7B87-4C8E-845A-C1ACEAC6D12B}" type="pres">
      <dgm:prSet presAssocID="{7DE07650-45B1-4801-A696-3FDA18EB163B}" presName="sibTrans" presStyleLbl="sibTrans2D1" presStyleIdx="3" presStyleCnt="5"/>
      <dgm:spPr/>
    </dgm:pt>
    <dgm:pt modelId="{1FB04775-DB54-4049-9E14-A043C72D44BA}" type="pres">
      <dgm:prSet presAssocID="{7DE07650-45B1-4801-A696-3FDA18EB163B}" presName="connectorText" presStyleLbl="sibTrans2D1" presStyleIdx="3" presStyleCnt="5"/>
      <dgm:spPr/>
    </dgm:pt>
    <dgm:pt modelId="{EA987ECF-2A75-4F58-A78E-B5D1CDD082C8}" type="pres">
      <dgm:prSet presAssocID="{A2F46663-D0F6-4057-8A37-48447CB104CB}" presName="node" presStyleLbl="node1" presStyleIdx="4" presStyleCnt="6">
        <dgm:presLayoutVars>
          <dgm:bulletEnabled val="1"/>
        </dgm:presLayoutVars>
      </dgm:prSet>
      <dgm:spPr/>
    </dgm:pt>
    <dgm:pt modelId="{56278115-0FFB-43DB-BA4E-27D79F68068A}" type="pres">
      <dgm:prSet presAssocID="{65FA795D-D2A8-40ED-B21F-C0B5FBC4BD10}" presName="sibTrans" presStyleLbl="sibTrans2D1" presStyleIdx="4" presStyleCnt="5"/>
      <dgm:spPr/>
    </dgm:pt>
    <dgm:pt modelId="{35D2DC09-D956-447F-902C-F58531A71AFA}" type="pres">
      <dgm:prSet presAssocID="{65FA795D-D2A8-40ED-B21F-C0B5FBC4BD10}" presName="connectorText" presStyleLbl="sibTrans2D1" presStyleIdx="4" presStyleCnt="5"/>
      <dgm:spPr/>
    </dgm:pt>
    <dgm:pt modelId="{D1DA4219-32A1-49C1-920A-401DC0762FEE}" type="pres">
      <dgm:prSet presAssocID="{65F6B15B-B6A4-4086-970F-B2C4C2FB01D4}" presName="node" presStyleLbl="node1" presStyleIdx="5" presStyleCnt="6">
        <dgm:presLayoutVars>
          <dgm:bulletEnabled val="1"/>
        </dgm:presLayoutVars>
      </dgm:prSet>
      <dgm:spPr/>
    </dgm:pt>
  </dgm:ptLst>
  <dgm:cxnLst>
    <dgm:cxn modelId="{896D9712-3CD3-45DD-A865-EA8AA41D76AA}" srcId="{09B7CED2-4DBE-4A73-9CDB-46D23F205FF0}" destId="{C074EAD2-9D44-4C28-99FA-F17B66C13951}" srcOrd="0" destOrd="0" parTransId="{C426F534-D961-4504-9CAF-93F963DC6CD0}" sibTransId="{04B8B653-B4FA-4798-BD46-499814B8CE1E}"/>
    <dgm:cxn modelId="{F6B3F216-8A20-48B1-A165-0B67E645FCE8}" srcId="{09B7CED2-4DBE-4A73-9CDB-46D23F205FF0}" destId="{B3E7671B-7B9F-4AE4-9D92-584529C7302A}" srcOrd="2" destOrd="0" parTransId="{B9B6864B-40B0-48E3-90F9-519B0B23CE49}" sibTransId="{0DD18603-054E-4379-B312-59254B535FDE}"/>
    <dgm:cxn modelId="{C6B4C55C-E7ED-495C-B43E-F38DCF7C4C9A}" srcId="{09B7CED2-4DBE-4A73-9CDB-46D23F205FF0}" destId="{1471D26F-DFBB-4FB9-A0ED-8E2EAA27B983}" srcOrd="1" destOrd="0" parTransId="{41C39881-FB13-4825-82F4-E96BE1E0C12E}" sibTransId="{A668A5FA-9287-46CB-A030-FFF789CF15C7}"/>
    <dgm:cxn modelId="{EF36004D-755A-4225-8C9A-C0F99BB62B82}" type="presOf" srcId="{09B7CED2-4DBE-4A73-9CDB-46D23F205FF0}" destId="{3292FE82-479E-40B8-8935-AF189CE6AC0C}" srcOrd="0" destOrd="0" presId="urn:microsoft.com/office/officeart/2005/8/layout/process5"/>
    <dgm:cxn modelId="{D362A66D-A598-4428-93F2-FF8C1B011C38}" type="presOf" srcId="{65FA795D-D2A8-40ED-B21F-C0B5FBC4BD10}" destId="{35D2DC09-D956-447F-902C-F58531A71AFA}" srcOrd="1" destOrd="0" presId="urn:microsoft.com/office/officeart/2005/8/layout/process5"/>
    <dgm:cxn modelId="{3B8B6C73-748F-49A2-B385-F28E65AB3BB0}" srcId="{09B7CED2-4DBE-4A73-9CDB-46D23F205FF0}" destId="{96B9849D-EADC-4F5A-B959-653EE693536A}" srcOrd="3" destOrd="0" parTransId="{A024C974-D5AD-4402-9408-7F89B4714479}" sibTransId="{7DE07650-45B1-4801-A696-3FDA18EB163B}"/>
    <dgm:cxn modelId="{57734256-B952-4883-BFE6-6409CB3550C2}" type="presOf" srcId="{0DD18603-054E-4379-B312-59254B535FDE}" destId="{A1424F5B-C892-46BA-8781-DE9B8C127D8E}" srcOrd="1" destOrd="0" presId="urn:microsoft.com/office/officeart/2005/8/layout/process5"/>
    <dgm:cxn modelId="{F525497E-F11B-4F07-A6DB-CC561B96017E}" type="presOf" srcId="{65F6B15B-B6A4-4086-970F-B2C4C2FB01D4}" destId="{D1DA4219-32A1-49C1-920A-401DC0762FEE}" srcOrd="0" destOrd="0" presId="urn:microsoft.com/office/officeart/2005/8/layout/process5"/>
    <dgm:cxn modelId="{ACDE0B8C-FB5A-4301-B57A-DB6CB051CAFD}" type="presOf" srcId="{1471D26F-DFBB-4FB9-A0ED-8E2EAA27B983}" destId="{7C28E3D1-04ED-4994-AA79-3C934B0E5B32}" srcOrd="0" destOrd="0" presId="urn:microsoft.com/office/officeart/2005/8/layout/process5"/>
    <dgm:cxn modelId="{48D34890-8165-4519-886D-0DA7705D9B0E}" srcId="{09B7CED2-4DBE-4A73-9CDB-46D23F205FF0}" destId="{A2F46663-D0F6-4057-8A37-48447CB104CB}" srcOrd="4" destOrd="0" parTransId="{03893483-5B1C-41A8-B67A-481E6FED57CD}" sibTransId="{65FA795D-D2A8-40ED-B21F-C0B5FBC4BD10}"/>
    <dgm:cxn modelId="{2AAAA799-C43F-4FDE-BC6E-C9DFFA9520A9}" type="presOf" srcId="{A668A5FA-9287-46CB-A030-FFF789CF15C7}" destId="{E326EAB8-837E-44B0-9609-12668081918A}" srcOrd="1" destOrd="0" presId="urn:microsoft.com/office/officeart/2005/8/layout/process5"/>
    <dgm:cxn modelId="{1EF682A0-BBDE-48C0-BF6F-DDABAA28A020}" type="presOf" srcId="{A668A5FA-9287-46CB-A030-FFF789CF15C7}" destId="{B27AAE58-408A-4444-8087-DCA9C71D303F}" srcOrd="0" destOrd="0" presId="urn:microsoft.com/office/officeart/2005/8/layout/process5"/>
    <dgm:cxn modelId="{4FFD43A1-4E22-4011-80C0-6739B1CB9C34}" type="presOf" srcId="{04B8B653-B4FA-4798-BD46-499814B8CE1E}" destId="{3BBE91FC-2284-46A6-8D98-4C811E976CD8}" srcOrd="0" destOrd="0" presId="urn:microsoft.com/office/officeart/2005/8/layout/process5"/>
    <dgm:cxn modelId="{029D2CAD-EC53-4A72-9000-A277DC1C1DBC}" type="presOf" srcId="{96B9849D-EADC-4F5A-B959-653EE693536A}" destId="{CA4BA696-1521-41FE-913F-1A7CC151CF78}" srcOrd="0" destOrd="0" presId="urn:microsoft.com/office/officeart/2005/8/layout/process5"/>
    <dgm:cxn modelId="{1EDB30B9-F7CF-4C9A-9DF5-EE878DC3819F}" type="presOf" srcId="{A2F46663-D0F6-4057-8A37-48447CB104CB}" destId="{EA987ECF-2A75-4F58-A78E-B5D1CDD082C8}" srcOrd="0" destOrd="0" presId="urn:microsoft.com/office/officeart/2005/8/layout/process5"/>
    <dgm:cxn modelId="{09D99EBB-D11F-4225-B444-E8A356E886F0}" type="presOf" srcId="{7DE07650-45B1-4801-A696-3FDA18EB163B}" destId="{3966ACF0-7B87-4C8E-845A-C1ACEAC6D12B}" srcOrd="0" destOrd="0" presId="urn:microsoft.com/office/officeart/2005/8/layout/process5"/>
    <dgm:cxn modelId="{D42D3DCF-4663-46CB-9AA2-86DBD6A40FAD}" type="presOf" srcId="{65FA795D-D2A8-40ED-B21F-C0B5FBC4BD10}" destId="{56278115-0FFB-43DB-BA4E-27D79F68068A}" srcOrd="0" destOrd="0" presId="urn:microsoft.com/office/officeart/2005/8/layout/process5"/>
    <dgm:cxn modelId="{8A41C7D6-E542-449E-9EA7-39C906E664FF}" type="presOf" srcId="{04B8B653-B4FA-4798-BD46-499814B8CE1E}" destId="{BCD3499A-4D39-4CC3-B928-A3AAFBABCAA1}" srcOrd="1" destOrd="0" presId="urn:microsoft.com/office/officeart/2005/8/layout/process5"/>
    <dgm:cxn modelId="{6AA6A8DF-F12C-4631-9700-DF52D971CDBF}" type="presOf" srcId="{B3E7671B-7B9F-4AE4-9D92-584529C7302A}" destId="{C83B0928-7B33-4220-A07E-4B257295651B}" srcOrd="0" destOrd="0" presId="urn:microsoft.com/office/officeart/2005/8/layout/process5"/>
    <dgm:cxn modelId="{F20356E4-78D4-4FEC-82C9-CC8920807C52}" type="presOf" srcId="{C074EAD2-9D44-4C28-99FA-F17B66C13951}" destId="{901E29F6-ABE9-4ED5-A37A-6B2A209EBCE7}" srcOrd="0" destOrd="0" presId="urn:microsoft.com/office/officeart/2005/8/layout/process5"/>
    <dgm:cxn modelId="{8F4624ED-1694-4542-9B5A-01C9AAAE34A4}" srcId="{09B7CED2-4DBE-4A73-9CDB-46D23F205FF0}" destId="{65F6B15B-B6A4-4086-970F-B2C4C2FB01D4}" srcOrd="5" destOrd="0" parTransId="{9AC9B8AD-54BD-4A6B-9FC9-3C8DDC3A0676}" sibTransId="{8FE4A915-EA1C-4B51-8C08-9E47C6098F07}"/>
    <dgm:cxn modelId="{685021F9-1D46-41C6-9CD9-ABB3D3929F43}" type="presOf" srcId="{7DE07650-45B1-4801-A696-3FDA18EB163B}" destId="{1FB04775-DB54-4049-9E14-A043C72D44BA}" srcOrd="1" destOrd="0" presId="urn:microsoft.com/office/officeart/2005/8/layout/process5"/>
    <dgm:cxn modelId="{F5B326FE-06DE-4C28-8973-A434A7B4B738}" type="presOf" srcId="{0DD18603-054E-4379-B312-59254B535FDE}" destId="{F44B226C-D75F-40AA-B529-E1834F5A9B6E}" srcOrd="0" destOrd="0" presId="urn:microsoft.com/office/officeart/2005/8/layout/process5"/>
    <dgm:cxn modelId="{0A86C1C2-0157-4A80-8F78-1C97EDB8BE1A}" type="presParOf" srcId="{3292FE82-479E-40B8-8935-AF189CE6AC0C}" destId="{901E29F6-ABE9-4ED5-A37A-6B2A209EBCE7}" srcOrd="0" destOrd="0" presId="urn:microsoft.com/office/officeart/2005/8/layout/process5"/>
    <dgm:cxn modelId="{7DB5AB2E-FF04-4700-8591-23DD23A9FC2D}" type="presParOf" srcId="{3292FE82-479E-40B8-8935-AF189CE6AC0C}" destId="{3BBE91FC-2284-46A6-8D98-4C811E976CD8}" srcOrd="1" destOrd="0" presId="urn:microsoft.com/office/officeart/2005/8/layout/process5"/>
    <dgm:cxn modelId="{9A97AFB5-CD2E-4ECE-AFA0-9E6730660667}" type="presParOf" srcId="{3BBE91FC-2284-46A6-8D98-4C811E976CD8}" destId="{BCD3499A-4D39-4CC3-B928-A3AAFBABCAA1}" srcOrd="0" destOrd="0" presId="urn:microsoft.com/office/officeart/2005/8/layout/process5"/>
    <dgm:cxn modelId="{E594C5F2-7CB4-416D-A53F-1E5FFB58DC56}" type="presParOf" srcId="{3292FE82-479E-40B8-8935-AF189CE6AC0C}" destId="{7C28E3D1-04ED-4994-AA79-3C934B0E5B32}" srcOrd="2" destOrd="0" presId="urn:microsoft.com/office/officeart/2005/8/layout/process5"/>
    <dgm:cxn modelId="{86A427FE-9C26-4594-9C64-7AE864BD0D95}" type="presParOf" srcId="{3292FE82-479E-40B8-8935-AF189CE6AC0C}" destId="{B27AAE58-408A-4444-8087-DCA9C71D303F}" srcOrd="3" destOrd="0" presId="urn:microsoft.com/office/officeart/2005/8/layout/process5"/>
    <dgm:cxn modelId="{AA0093DD-C7DE-45F5-93EB-0C6F2D4F4892}" type="presParOf" srcId="{B27AAE58-408A-4444-8087-DCA9C71D303F}" destId="{E326EAB8-837E-44B0-9609-12668081918A}" srcOrd="0" destOrd="0" presId="urn:microsoft.com/office/officeart/2005/8/layout/process5"/>
    <dgm:cxn modelId="{E5CFC935-8D91-4772-A7AE-3D7331FC683B}" type="presParOf" srcId="{3292FE82-479E-40B8-8935-AF189CE6AC0C}" destId="{C83B0928-7B33-4220-A07E-4B257295651B}" srcOrd="4" destOrd="0" presId="urn:microsoft.com/office/officeart/2005/8/layout/process5"/>
    <dgm:cxn modelId="{20DEC964-8CBD-4437-9D5D-7812CCFA3C62}" type="presParOf" srcId="{3292FE82-479E-40B8-8935-AF189CE6AC0C}" destId="{F44B226C-D75F-40AA-B529-E1834F5A9B6E}" srcOrd="5" destOrd="0" presId="urn:microsoft.com/office/officeart/2005/8/layout/process5"/>
    <dgm:cxn modelId="{93EB2FA7-5CA4-4523-AA31-0D01DBE04DFC}" type="presParOf" srcId="{F44B226C-D75F-40AA-B529-E1834F5A9B6E}" destId="{A1424F5B-C892-46BA-8781-DE9B8C127D8E}" srcOrd="0" destOrd="0" presId="urn:microsoft.com/office/officeart/2005/8/layout/process5"/>
    <dgm:cxn modelId="{E27C6280-307D-47E6-8265-8A03E7977F9D}" type="presParOf" srcId="{3292FE82-479E-40B8-8935-AF189CE6AC0C}" destId="{CA4BA696-1521-41FE-913F-1A7CC151CF78}" srcOrd="6" destOrd="0" presId="urn:microsoft.com/office/officeart/2005/8/layout/process5"/>
    <dgm:cxn modelId="{0A82747A-272C-43BD-A836-A10791DE3E48}" type="presParOf" srcId="{3292FE82-479E-40B8-8935-AF189CE6AC0C}" destId="{3966ACF0-7B87-4C8E-845A-C1ACEAC6D12B}" srcOrd="7" destOrd="0" presId="urn:microsoft.com/office/officeart/2005/8/layout/process5"/>
    <dgm:cxn modelId="{00E1D357-6281-4231-AF0C-E84A46AE30A9}" type="presParOf" srcId="{3966ACF0-7B87-4C8E-845A-C1ACEAC6D12B}" destId="{1FB04775-DB54-4049-9E14-A043C72D44BA}" srcOrd="0" destOrd="0" presId="urn:microsoft.com/office/officeart/2005/8/layout/process5"/>
    <dgm:cxn modelId="{6B6D57BF-48D4-41F0-8A60-063E0EB1BE71}" type="presParOf" srcId="{3292FE82-479E-40B8-8935-AF189CE6AC0C}" destId="{EA987ECF-2A75-4F58-A78E-B5D1CDD082C8}" srcOrd="8" destOrd="0" presId="urn:microsoft.com/office/officeart/2005/8/layout/process5"/>
    <dgm:cxn modelId="{CB0C3108-5E4F-4B2F-88AA-4FD23738BD67}" type="presParOf" srcId="{3292FE82-479E-40B8-8935-AF189CE6AC0C}" destId="{56278115-0FFB-43DB-BA4E-27D79F68068A}" srcOrd="9" destOrd="0" presId="urn:microsoft.com/office/officeart/2005/8/layout/process5"/>
    <dgm:cxn modelId="{1C3C9C08-1929-4074-97C7-95820F1F4286}" type="presParOf" srcId="{56278115-0FFB-43DB-BA4E-27D79F68068A}" destId="{35D2DC09-D956-447F-902C-F58531A71AFA}" srcOrd="0" destOrd="0" presId="urn:microsoft.com/office/officeart/2005/8/layout/process5"/>
    <dgm:cxn modelId="{15B0DDA8-E693-4BB5-B2B3-4EF7C439C6EB}" type="presParOf" srcId="{3292FE82-479E-40B8-8935-AF189CE6AC0C}" destId="{D1DA4219-32A1-49C1-920A-401DC0762FEE}" srcOrd="10"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15202C1-6517-48E3-8FA3-CADA48AD3478}"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n-IE"/>
        </a:p>
      </dgm:t>
    </dgm:pt>
    <dgm:pt modelId="{D6998F40-EB00-4E06-B235-1CAF5B9A062F}">
      <dgm:prSet phldrT="[Text]"/>
      <dgm:spPr/>
      <dgm:t>
        <a:bodyPr/>
        <a:lstStyle/>
        <a:p>
          <a:r>
            <a:rPr lang="en-IE" dirty="0"/>
            <a:t>Preventing potential adverse impacts</a:t>
          </a:r>
        </a:p>
      </dgm:t>
    </dgm:pt>
    <dgm:pt modelId="{AAD38A8F-E7C5-4B1F-ACF7-F95A3E61935B}" type="parTrans" cxnId="{24CAF71F-689B-4F69-9F73-92503C4D75F3}">
      <dgm:prSet/>
      <dgm:spPr/>
      <dgm:t>
        <a:bodyPr/>
        <a:lstStyle/>
        <a:p>
          <a:endParaRPr lang="en-IE"/>
        </a:p>
      </dgm:t>
    </dgm:pt>
    <dgm:pt modelId="{E0122064-61C4-4895-84AB-46BF9CDF3418}" type="sibTrans" cxnId="{24CAF71F-689B-4F69-9F73-92503C4D75F3}">
      <dgm:prSet/>
      <dgm:spPr/>
      <dgm:t>
        <a:bodyPr/>
        <a:lstStyle/>
        <a:p>
          <a:endParaRPr lang="en-IE"/>
        </a:p>
      </dgm:t>
    </dgm:pt>
    <dgm:pt modelId="{9834AAF4-FEF5-4A03-B49D-68D87489F9E5}">
      <dgm:prSet phldrT="[Text]" custT="1"/>
      <dgm:spPr/>
      <dgm:t>
        <a:bodyPr/>
        <a:lstStyle/>
        <a:p>
          <a:pPr>
            <a:spcAft>
              <a:spcPts val="0"/>
            </a:spcAft>
          </a:pPr>
          <a:r>
            <a:rPr lang="en-IE" sz="1800" dirty="0"/>
            <a:t>Prevention </a:t>
          </a:r>
        </a:p>
        <a:p>
          <a:pPr>
            <a:spcAft>
              <a:spcPts val="0"/>
            </a:spcAft>
          </a:pPr>
          <a:r>
            <a:rPr lang="en-IE" sz="1800" dirty="0"/>
            <a:t>action plan</a:t>
          </a:r>
        </a:p>
      </dgm:t>
    </dgm:pt>
    <dgm:pt modelId="{F15071BC-773A-405A-9DFE-4F828E3A3FE5}" type="parTrans" cxnId="{59944E97-3582-41D0-8F35-9480B0147B8C}">
      <dgm:prSet/>
      <dgm:spPr/>
      <dgm:t>
        <a:bodyPr/>
        <a:lstStyle/>
        <a:p>
          <a:endParaRPr lang="en-IE"/>
        </a:p>
      </dgm:t>
    </dgm:pt>
    <dgm:pt modelId="{B07505DE-C09A-47D3-A9D3-EE5D71AAA563}" type="sibTrans" cxnId="{59944E97-3582-41D0-8F35-9480B0147B8C}">
      <dgm:prSet/>
      <dgm:spPr/>
      <dgm:t>
        <a:bodyPr/>
        <a:lstStyle/>
        <a:p>
          <a:endParaRPr lang="en-IE"/>
        </a:p>
      </dgm:t>
    </dgm:pt>
    <dgm:pt modelId="{DAA49331-1289-4962-98DA-E1180EC8B675}">
      <dgm:prSet phldrT="[Text]"/>
      <dgm:spPr/>
      <dgm:t>
        <a:bodyPr/>
        <a:lstStyle/>
        <a:p>
          <a:r>
            <a:rPr lang="en-IE" dirty="0"/>
            <a:t>Bringing actual adverse impacts to an end</a:t>
          </a:r>
        </a:p>
      </dgm:t>
    </dgm:pt>
    <dgm:pt modelId="{7125C9B2-983A-40AE-95E5-900B948FAC2A}" type="parTrans" cxnId="{F52E9572-A298-42C4-8019-AC842FA77A64}">
      <dgm:prSet/>
      <dgm:spPr/>
      <dgm:t>
        <a:bodyPr/>
        <a:lstStyle/>
        <a:p>
          <a:endParaRPr lang="en-IE"/>
        </a:p>
      </dgm:t>
    </dgm:pt>
    <dgm:pt modelId="{3B24F803-DB61-4CC4-957C-80B52D934B7C}" type="sibTrans" cxnId="{F52E9572-A298-42C4-8019-AC842FA77A64}">
      <dgm:prSet/>
      <dgm:spPr/>
      <dgm:t>
        <a:bodyPr/>
        <a:lstStyle/>
        <a:p>
          <a:endParaRPr lang="en-IE"/>
        </a:p>
      </dgm:t>
    </dgm:pt>
    <dgm:pt modelId="{D5C89D70-1383-4BE2-9B59-602A2130E58C}">
      <dgm:prSet phldrT="[Text]" custT="1"/>
      <dgm:spPr/>
      <dgm:t>
        <a:bodyPr/>
        <a:lstStyle/>
        <a:p>
          <a:pPr>
            <a:spcAft>
              <a:spcPts val="0"/>
            </a:spcAft>
          </a:pPr>
          <a:r>
            <a:rPr lang="en-IE" sz="1800" dirty="0"/>
            <a:t>Corrective </a:t>
          </a:r>
        </a:p>
        <a:p>
          <a:pPr>
            <a:spcAft>
              <a:spcPts val="0"/>
            </a:spcAft>
          </a:pPr>
          <a:r>
            <a:rPr lang="en-IE" sz="1800" dirty="0"/>
            <a:t>action plan </a:t>
          </a:r>
        </a:p>
      </dgm:t>
    </dgm:pt>
    <dgm:pt modelId="{1BA7857B-4F15-444D-B3D9-93A495C282BE}" type="parTrans" cxnId="{67B5EF35-3845-4BDE-A0BD-5D70C3A49D9E}">
      <dgm:prSet/>
      <dgm:spPr/>
      <dgm:t>
        <a:bodyPr/>
        <a:lstStyle/>
        <a:p>
          <a:endParaRPr lang="en-IE"/>
        </a:p>
      </dgm:t>
    </dgm:pt>
    <dgm:pt modelId="{C5F563BF-5A48-4B12-A3F9-64F1F0CC5292}" type="sibTrans" cxnId="{67B5EF35-3845-4BDE-A0BD-5D70C3A49D9E}">
      <dgm:prSet/>
      <dgm:spPr/>
      <dgm:t>
        <a:bodyPr/>
        <a:lstStyle/>
        <a:p>
          <a:endParaRPr lang="en-IE"/>
        </a:p>
      </dgm:t>
    </dgm:pt>
    <dgm:pt modelId="{422510F0-4CF7-4AE1-94DF-08A66D9A8FA1}" type="pres">
      <dgm:prSet presAssocID="{615202C1-6517-48E3-8FA3-CADA48AD3478}" presName="list" presStyleCnt="0">
        <dgm:presLayoutVars>
          <dgm:dir/>
          <dgm:animLvl val="lvl"/>
        </dgm:presLayoutVars>
      </dgm:prSet>
      <dgm:spPr/>
    </dgm:pt>
    <dgm:pt modelId="{B2FFD446-B26A-40A3-82C1-6185CE243BA8}" type="pres">
      <dgm:prSet presAssocID="{D6998F40-EB00-4E06-B235-1CAF5B9A062F}" presName="posSpace" presStyleCnt="0"/>
      <dgm:spPr/>
    </dgm:pt>
    <dgm:pt modelId="{FA3CA302-C646-4570-9544-14DF87C9AEC8}" type="pres">
      <dgm:prSet presAssocID="{D6998F40-EB00-4E06-B235-1CAF5B9A062F}" presName="vertFlow" presStyleCnt="0"/>
      <dgm:spPr/>
    </dgm:pt>
    <dgm:pt modelId="{F2A5C7A9-A18F-47FB-8F9C-FD17924BD48A}" type="pres">
      <dgm:prSet presAssocID="{D6998F40-EB00-4E06-B235-1CAF5B9A062F}" presName="topSpace" presStyleCnt="0"/>
      <dgm:spPr/>
    </dgm:pt>
    <dgm:pt modelId="{988DF381-7E90-482E-9DB5-7A2579D3DB1C}" type="pres">
      <dgm:prSet presAssocID="{D6998F40-EB00-4E06-B235-1CAF5B9A062F}" presName="firstComp" presStyleCnt="0"/>
      <dgm:spPr/>
    </dgm:pt>
    <dgm:pt modelId="{D56AB31F-1040-4A49-843B-42FF08141A8D}" type="pres">
      <dgm:prSet presAssocID="{D6998F40-EB00-4E06-B235-1CAF5B9A062F}" presName="firstChild" presStyleLbl="bgAccFollowNode1" presStyleIdx="0" presStyleCnt="2" custScaleX="106101" custScaleY="48558" custLinFactNeighborX="7545" custLinFactNeighborY="181"/>
      <dgm:spPr/>
    </dgm:pt>
    <dgm:pt modelId="{45A5E742-592F-4CB0-80DD-324EF4E0BDD8}" type="pres">
      <dgm:prSet presAssocID="{D6998F40-EB00-4E06-B235-1CAF5B9A062F}" presName="firstChildTx" presStyleLbl="bgAccFollowNode1" presStyleIdx="0" presStyleCnt="2">
        <dgm:presLayoutVars>
          <dgm:bulletEnabled val="1"/>
        </dgm:presLayoutVars>
      </dgm:prSet>
      <dgm:spPr/>
    </dgm:pt>
    <dgm:pt modelId="{4D4CF847-FA85-47FB-A733-F68E1F18E683}" type="pres">
      <dgm:prSet presAssocID="{D6998F40-EB00-4E06-B235-1CAF5B9A062F}" presName="negSpace" presStyleCnt="0"/>
      <dgm:spPr/>
    </dgm:pt>
    <dgm:pt modelId="{5FB6888D-4C79-4D0E-A102-4FE367A52BD3}" type="pres">
      <dgm:prSet presAssocID="{D6998F40-EB00-4E06-B235-1CAF5B9A062F}" presName="circle" presStyleLbl="node1" presStyleIdx="0" presStyleCnt="2" custScaleY="59478" custLinFactNeighborY="-9183"/>
      <dgm:spPr/>
    </dgm:pt>
    <dgm:pt modelId="{D1B6D901-FE8B-4519-A543-4FDE7A57027D}" type="pres">
      <dgm:prSet presAssocID="{E0122064-61C4-4895-84AB-46BF9CDF3418}" presName="transSpace" presStyleCnt="0"/>
      <dgm:spPr/>
    </dgm:pt>
    <dgm:pt modelId="{707D7376-E98D-4A4C-BB2A-5D0708809063}" type="pres">
      <dgm:prSet presAssocID="{DAA49331-1289-4962-98DA-E1180EC8B675}" presName="posSpace" presStyleCnt="0"/>
      <dgm:spPr/>
    </dgm:pt>
    <dgm:pt modelId="{5ABB484D-1F02-41A9-BCE6-2F9ADA0FE1F9}" type="pres">
      <dgm:prSet presAssocID="{DAA49331-1289-4962-98DA-E1180EC8B675}" presName="vertFlow" presStyleCnt="0"/>
      <dgm:spPr/>
    </dgm:pt>
    <dgm:pt modelId="{A20E8F07-965F-41B4-B769-474DC8AA7CF9}" type="pres">
      <dgm:prSet presAssocID="{DAA49331-1289-4962-98DA-E1180EC8B675}" presName="topSpace" presStyleCnt="0"/>
      <dgm:spPr/>
    </dgm:pt>
    <dgm:pt modelId="{CC347028-712B-4BFD-A7D7-9AB8AF6EB2E5}" type="pres">
      <dgm:prSet presAssocID="{DAA49331-1289-4962-98DA-E1180EC8B675}" presName="firstComp" presStyleCnt="0"/>
      <dgm:spPr/>
    </dgm:pt>
    <dgm:pt modelId="{99068BFF-CAF1-4F0D-8689-DE4C7A1128AD}" type="pres">
      <dgm:prSet presAssocID="{DAA49331-1289-4962-98DA-E1180EC8B675}" presName="firstChild" presStyleLbl="bgAccFollowNode1" presStyleIdx="1" presStyleCnt="2" custScaleX="103696" custScaleY="47944" custLinFactNeighborX="9689" custLinFactNeighborY="-493"/>
      <dgm:spPr/>
    </dgm:pt>
    <dgm:pt modelId="{C4369218-1877-4A5C-82EE-06867BC4FDE7}" type="pres">
      <dgm:prSet presAssocID="{DAA49331-1289-4962-98DA-E1180EC8B675}" presName="firstChildTx" presStyleLbl="bgAccFollowNode1" presStyleIdx="1" presStyleCnt="2">
        <dgm:presLayoutVars>
          <dgm:bulletEnabled val="1"/>
        </dgm:presLayoutVars>
      </dgm:prSet>
      <dgm:spPr/>
    </dgm:pt>
    <dgm:pt modelId="{90418A71-DF0D-49DB-8843-B788A61814E1}" type="pres">
      <dgm:prSet presAssocID="{DAA49331-1289-4962-98DA-E1180EC8B675}" presName="negSpace" presStyleCnt="0"/>
      <dgm:spPr/>
    </dgm:pt>
    <dgm:pt modelId="{D26A11B7-67FB-497F-A7AA-7CAFC43A09AF}" type="pres">
      <dgm:prSet presAssocID="{DAA49331-1289-4962-98DA-E1180EC8B675}" presName="circle" presStyleLbl="node1" presStyleIdx="1" presStyleCnt="2" custScaleY="63296" custLinFactNeighborX="-332" custLinFactNeighborY="-13393"/>
      <dgm:spPr/>
    </dgm:pt>
  </dgm:ptLst>
  <dgm:cxnLst>
    <dgm:cxn modelId="{59062F10-52D0-4D1E-9553-3540DA3A0050}" type="presOf" srcId="{9834AAF4-FEF5-4A03-B49D-68D87489F9E5}" destId="{D56AB31F-1040-4A49-843B-42FF08141A8D}" srcOrd="0" destOrd="0" presId="urn:microsoft.com/office/officeart/2005/8/layout/hList9"/>
    <dgm:cxn modelId="{24CAF71F-689B-4F69-9F73-92503C4D75F3}" srcId="{615202C1-6517-48E3-8FA3-CADA48AD3478}" destId="{D6998F40-EB00-4E06-B235-1CAF5B9A062F}" srcOrd="0" destOrd="0" parTransId="{AAD38A8F-E7C5-4B1F-ACF7-F95A3E61935B}" sibTransId="{E0122064-61C4-4895-84AB-46BF9CDF3418}"/>
    <dgm:cxn modelId="{67B5EF35-3845-4BDE-A0BD-5D70C3A49D9E}" srcId="{DAA49331-1289-4962-98DA-E1180EC8B675}" destId="{D5C89D70-1383-4BE2-9B59-602A2130E58C}" srcOrd="0" destOrd="0" parTransId="{1BA7857B-4F15-444D-B3D9-93A495C282BE}" sibTransId="{C5F563BF-5A48-4B12-A3F9-64F1F0CC5292}"/>
    <dgm:cxn modelId="{2AE09252-BA7E-4AD8-A372-94EAA09817C1}" type="presOf" srcId="{615202C1-6517-48E3-8FA3-CADA48AD3478}" destId="{422510F0-4CF7-4AE1-94DF-08A66D9A8FA1}" srcOrd="0" destOrd="0" presId="urn:microsoft.com/office/officeart/2005/8/layout/hList9"/>
    <dgm:cxn modelId="{F52E9572-A298-42C4-8019-AC842FA77A64}" srcId="{615202C1-6517-48E3-8FA3-CADA48AD3478}" destId="{DAA49331-1289-4962-98DA-E1180EC8B675}" srcOrd="1" destOrd="0" parTransId="{7125C9B2-983A-40AE-95E5-900B948FAC2A}" sibTransId="{3B24F803-DB61-4CC4-957C-80B52D934B7C}"/>
    <dgm:cxn modelId="{0A70B052-FF20-45BB-A713-CBFDB4071495}" type="presOf" srcId="{DAA49331-1289-4962-98DA-E1180EC8B675}" destId="{D26A11B7-67FB-497F-A7AA-7CAFC43A09AF}" srcOrd="0" destOrd="0" presId="urn:microsoft.com/office/officeart/2005/8/layout/hList9"/>
    <dgm:cxn modelId="{91E36274-950B-4A15-A855-8F3EA9177790}" type="presOf" srcId="{D5C89D70-1383-4BE2-9B59-602A2130E58C}" destId="{C4369218-1877-4A5C-82EE-06867BC4FDE7}" srcOrd="1" destOrd="0" presId="urn:microsoft.com/office/officeart/2005/8/layout/hList9"/>
    <dgm:cxn modelId="{43F2E089-6412-46ED-82E7-7D10B217D147}" type="presOf" srcId="{9834AAF4-FEF5-4A03-B49D-68D87489F9E5}" destId="{45A5E742-592F-4CB0-80DD-324EF4E0BDD8}" srcOrd="1" destOrd="0" presId="urn:microsoft.com/office/officeart/2005/8/layout/hList9"/>
    <dgm:cxn modelId="{1E235E96-0D1B-4D85-8D3D-7882A747D840}" type="presOf" srcId="{D5C89D70-1383-4BE2-9B59-602A2130E58C}" destId="{99068BFF-CAF1-4F0D-8689-DE4C7A1128AD}" srcOrd="0" destOrd="0" presId="urn:microsoft.com/office/officeart/2005/8/layout/hList9"/>
    <dgm:cxn modelId="{59944E97-3582-41D0-8F35-9480B0147B8C}" srcId="{D6998F40-EB00-4E06-B235-1CAF5B9A062F}" destId="{9834AAF4-FEF5-4A03-B49D-68D87489F9E5}" srcOrd="0" destOrd="0" parTransId="{F15071BC-773A-405A-9DFE-4F828E3A3FE5}" sibTransId="{B07505DE-C09A-47D3-A9D3-EE5D71AAA563}"/>
    <dgm:cxn modelId="{8E2FC7F2-86C6-434F-84DA-77FE4D0DBF63}" type="presOf" srcId="{D6998F40-EB00-4E06-B235-1CAF5B9A062F}" destId="{5FB6888D-4C79-4D0E-A102-4FE367A52BD3}" srcOrd="0" destOrd="0" presId="urn:microsoft.com/office/officeart/2005/8/layout/hList9"/>
    <dgm:cxn modelId="{A7EF1DD7-38B9-439E-8B80-5F4BD7CAE185}" type="presParOf" srcId="{422510F0-4CF7-4AE1-94DF-08A66D9A8FA1}" destId="{B2FFD446-B26A-40A3-82C1-6185CE243BA8}" srcOrd="0" destOrd="0" presId="urn:microsoft.com/office/officeart/2005/8/layout/hList9"/>
    <dgm:cxn modelId="{6E737861-F554-4E2E-B396-FCF326DD7F35}" type="presParOf" srcId="{422510F0-4CF7-4AE1-94DF-08A66D9A8FA1}" destId="{FA3CA302-C646-4570-9544-14DF87C9AEC8}" srcOrd="1" destOrd="0" presId="urn:microsoft.com/office/officeart/2005/8/layout/hList9"/>
    <dgm:cxn modelId="{2EB5F3F9-1DD9-42D8-96E3-B639B5219E45}" type="presParOf" srcId="{FA3CA302-C646-4570-9544-14DF87C9AEC8}" destId="{F2A5C7A9-A18F-47FB-8F9C-FD17924BD48A}" srcOrd="0" destOrd="0" presId="urn:microsoft.com/office/officeart/2005/8/layout/hList9"/>
    <dgm:cxn modelId="{9FD8F748-CE96-424A-819B-3518E551F205}" type="presParOf" srcId="{FA3CA302-C646-4570-9544-14DF87C9AEC8}" destId="{988DF381-7E90-482E-9DB5-7A2579D3DB1C}" srcOrd="1" destOrd="0" presId="urn:microsoft.com/office/officeart/2005/8/layout/hList9"/>
    <dgm:cxn modelId="{E15FF4F7-1634-43DF-ADEC-3B27E0BAF71D}" type="presParOf" srcId="{988DF381-7E90-482E-9DB5-7A2579D3DB1C}" destId="{D56AB31F-1040-4A49-843B-42FF08141A8D}" srcOrd="0" destOrd="0" presId="urn:microsoft.com/office/officeart/2005/8/layout/hList9"/>
    <dgm:cxn modelId="{9BF19E67-C602-4B4F-BF2B-B020345B323B}" type="presParOf" srcId="{988DF381-7E90-482E-9DB5-7A2579D3DB1C}" destId="{45A5E742-592F-4CB0-80DD-324EF4E0BDD8}" srcOrd="1" destOrd="0" presId="urn:microsoft.com/office/officeart/2005/8/layout/hList9"/>
    <dgm:cxn modelId="{67D2B3D0-69F5-4CB2-9EE2-5B218DF1F9A2}" type="presParOf" srcId="{422510F0-4CF7-4AE1-94DF-08A66D9A8FA1}" destId="{4D4CF847-FA85-47FB-A733-F68E1F18E683}" srcOrd="2" destOrd="0" presId="urn:microsoft.com/office/officeart/2005/8/layout/hList9"/>
    <dgm:cxn modelId="{4083936D-7E6C-4D96-BBD1-2D5AA654CC7B}" type="presParOf" srcId="{422510F0-4CF7-4AE1-94DF-08A66D9A8FA1}" destId="{5FB6888D-4C79-4D0E-A102-4FE367A52BD3}" srcOrd="3" destOrd="0" presId="urn:microsoft.com/office/officeart/2005/8/layout/hList9"/>
    <dgm:cxn modelId="{9C43D7BC-7284-4BED-BAF0-CDE0F218B337}" type="presParOf" srcId="{422510F0-4CF7-4AE1-94DF-08A66D9A8FA1}" destId="{D1B6D901-FE8B-4519-A543-4FDE7A57027D}" srcOrd="4" destOrd="0" presId="urn:microsoft.com/office/officeart/2005/8/layout/hList9"/>
    <dgm:cxn modelId="{913E449E-6C1C-431C-921A-6120C6BD6AEC}" type="presParOf" srcId="{422510F0-4CF7-4AE1-94DF-08A66D9A8FA1}" destId="{707D7376-E98D-4A4C-BB2A-5D0708809063}" srcOrd="5" destOrd="0" presId="urn:microsoft.com/office/officeart/2005/8/layout/hList9"/>
    <dgm:cxn modelId="{501B81B1-7ED6-4BBA-A1E2-47FA62636B6B}" type="presParOf" srcId="{422510F0-4CF7-4AE1-94DF-08A66D9A8FA1}" destId="{5ABB484D-1F02-41A9-BCE6-2F9ADA0FE1F9}" srcOrd="6" destOrd="0" presId="urn:microsoft.com/office/officeart/2005/8/layout/hList9"/>
    <dgm:cxn modelId="{9F881CE6-74AA-4710-A664-9577585984BE}" type="presParOf" srcId="{5ABB484D-1F02-41A9-BCE6-2F9ADA0FE1F9}" destId="{A20E8F07-965F-41B4-B769-474DC8AA7CF9}" srcOrd="0" destOrd="0" presId="urn:microsoft.com/office/officeart/2005/8/layout/hList9"/>
    <dgm:cxn modelId="{3B90EE16-1147-4201-85C7-F0B8A05AA2D7}" type="presParOf" srcId="{5ABB484D-1F02-41A9-BCE6-2F9ADA0FE1F9}" destId="{CC347028-712B-4BFD-A7D7-9AB8AF6EB2E5}" srcOrd="1" destOrd="0" presId="urn:microsoft.com/office/officeart/2005/8/layout/hList9"/>
    <dgm:cxn modelId="{0D00A8C6-48C4-40DF-974C-C3A2887289D2}" type="presParOf" srcId="{CC347028-712B-4BFD-A7D7-9AB8AF6EB2E5}" destId="{99068BFF-CAF1-4F0D-8689-DE4C7A1128AD}" srcOrd="0" destOrd="0" presId="urn:microsoft.com/office/officeart/2005/8/layout/hList9"/>
    <dgm:cxn modelId="{F4E6CC57-1E0D-46B3-BEF1-365D1BB08C08}" type="presParOf" srcId="{CC347028-712B-4BFD-A7D7-9AB8AF6EB2E5}" destId="{C4369218-1877-4A5C-82EE-06867BC4FDE7}" srcOrd="1" destOrd="0" presId="urn:microsoft.com/office/officeart/2005/8/layout/hList9"/>
    <dgm:cxn modelId="{79B514D5-B85A-4B3A-BA76-512D767202B6}" type="presParOf" srcId="{422510F0-4CF7-4AE1-94DF-08A66D9A8FA1}" destId="{90418A71-DF0D-49DB-8843-B788A61814E1}" srcOrd="7" destOrd="0" presId="urn:microsoft.com/office/officeart/2005/8/layout/hList9"/>
    <dgm:cxn modelId="{1DE4508F-6FE6-4D54-81C5-0F6AEB061125}" type="presParOf" srcId="{422510F0-4CF7-4AE1-94DF-08A66D9A8FA1}" destId="{D26A11B7-67FB-497F-A7AA-7CAFC43A09AF}" srcOrd="8" destOrd="0" presId="urn:microsoft.com/office/officeart/2005/8/layout/hList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52BE0E0-20DC-4298-ACEB-C9606EBDC77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IE"/>
        </a:p>
      </dgm:t>
    </dgm:pt>
    <dgm:pt modelId="{7C60A155-A5B0-45A4-AC0E-FAEE6093135D}">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IE" sz="1400" dirty="0"/>
            <a:t>Risk-based approach, incl. for in-depth assessment</a:t>
          </a:r>
        </a:p>
      </dgm:t>
    </dgm:pt>
    <dgm:pt modelId="{01608240-20FC-4325-9C39-120683C875BE}" type="parTrans" cxnId="{527A2D66-1C28-4BC6-8CE8-1ADC4B35F81B}">
      <dgm:prSet/>
      <dgm:spPr/>
      <dgm:t>
        <a:bodyPr/>
        <a:lstStyle/>
        <a:p>
          <a:endParaRPr lang="en-IE" sz="2400"/>
        </a:p>
      </dgm:t>
    </dgm:pt>
    <dgm:pt modelId="{FEB5FA19-5B71-4BB9-A887-F42CB313640C}" type="sibTrans" cxnId="{527A2D66-1C28-4BC6-8CE8-1ADC4B35F81B}">
      <dgm:prSet/>
      <dgm:spPr/>
      <dgm:t>
        <a:bodyPr/>
        <a:lstStyle/>
        <a:p>
          <a:endParaRPr lang="en-IE" sz="2400"/>
        </a:p>
      </dgm:t>
    </dgm:pt>
    <dgm:pt modelId="{A25C43DC-2285-459E-BBA3-B2F03DD4DCDC}">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IE" sz="1400" dirty="0"/>
            <a:t>Requesting information directly from where impact is most likely to occur</a:t>
          </a:r>
        </a:p>
      </dgm:t>
    </dgm:pt>
    <dgm:pt modelId="{0AC7510D-E4B2-449A-83E8-975EE6B5AA8E}" type="parTrans" cxnId="{2F666DF2-AC53-4573-9905-20745B214060}">
      <dgm:prSet/>
      <dgm:spPr/>
      <dgm:t>
        <a:bodyPr/>
        <a:lstStyle/>
        <a:p>
          <a:endParaRPr lang="en-IE" sz="2400"/>
        </a:p>
      </dgm:t>
    </dgm:pt>
    <dgm:pt modelId="{FD0D6BF7-BF69-49A5-AEDB-CFCC3C1A7C29}" type="sibTrans" cxnId="{2F666DF2-AC53-4573-9905-20745B214060}">
      <dgm:prSet/>
      <dgm:spPr/>
      <dgm:t>
        <a:bodyPr/>
        <a:lstStyle/>
        <a:p>
          <a:endParaRPr lang="en-IE" sz="2400"/>
        </a:p>
      </dgm:t>
    </dgm:pt>
    <dgm:pt modelId="{A0D0DD10-236A-48E0-989F-92B661F40E08}">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IE" sz="1400" dirty="0"/>
            <a:t>Adaptation of purchasing practices</a:t>
          </a:r>
        </a:p>
        <a:p>
          <a:endParaRPr lang="en-IE" sz="1200" dirty="0"/>
        </a:p>
      </dgm:t>
    </dgm:pt>
    <dgm:pt modelId="{752D6B9B-E248-4BAD-A7CC-970B31C92571}" type="parTrans" cxnId="{EEB1069C-6B7D-4802-94D2-855A41256CB5}">
      <dgm:prSet/>
      <dgm:spPr/>
      <dgm:t>
        <a:bodyPr/>
        <a:lstStyle/>
        <a:p>
          <a:endParaRPr lang="en-IE" sz="2400"/>
        </a:p>
      </dgm:t>
    </dgm:pt>
    <dgm:pt modelId="{193ED2F0-3E0F-449F-804F-29B5F9A47E10}" type="sibTrans" cxnId="{EEB1069C-6B7D-4802-94D2-855A41256CB5}">
      <dgm:prSet/>
      <dgm:spPr/>
      <dgm:t>
        <a:bodyPr/>
        <a:lstStyle/>
        <a:p>
          <a:endParaRPr lang="en-IE" sz="2400"/>
        </a:p>
      </dgm:t>
    </dgm:pt>
    <dgm:pt modelId="{A7AAB268-E5DA-4F24-90A7-C727F74A020B}">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IE" sz="1400" dirty="0"/>
            <a:t>Investment duty</a:t>
          </a:r>
        </a:p>
        <a:p>
          <a:endParaRPr lang="en-IE" sz="1200" dirty="0"/>
        </a:p>
      </dgm:t>
    </dgm:pt>
    <dgm:pt modelId="{D50671FD-3DBD-4F3D-92EF-939078EE7553}" type="parTrans" cxnId="{18B3D6B1-8940-42DB-B776-B1EF7E40523B}">
      <dgm:prSet/>
      <dgm:spPr/>
      <dgm:t>
        <a:bodyPr/>
        <a:lstStyle/>
        <a:p>
          <a:endParaRPr lang="en-IE" sz="2400"/>
        </a:p>
      </dgm:t>
    </dgm:pt>
    <dgm:pt modelId="{4A212898-99D7-47C5-8939-DC601B42A8D8}" type="sibTrans" cxnId="{18B3D6B1-8940-42DB-B776-B1EF7E40523B}">
      <dgm:prSet/>
      <dgm:spPr/>
      <dgm:t>
        <a:bodyPr/>
        <a:lstStyle/>
        <a:p>
          <a:endParaRPr lang="en-IE" sz="2400"/>
        </a:p>
      </dgm:t>
    </dgm:pt>
    <dgm:pt modelId="{29FE838D-B62B-47B3-B009-B6DDA0671B5E}">
      <dgm:prSet phldrT="[Text]" custT="1"/>
      <dgm:spPr/>
      <dgm:t>
        <a:bodyPr/>
        <a:lstStyle/>
        <a:p>
          <a:r>
            <a:rPr lang="en-IE" sz="1400" dirty="0"/>
            <a:t>Targeted and proportionate support, incl. financial</a:t>
          </a:r>
        </a:p>
      </dgm:t>
    </dgm:pt>
    <dgm:pt modelId="{94C3DFDB-66EE-475D-91E3-09E410615352}" type="parTrans" cxnId="{749DC363-0258-4388-B756-8B33FED71C94}">
      <dgm:prSet/>
      <dgm:spPr/>
      <dgm:t>
        <a:bodyPr/>
        <a:lstStyle/>
        <a:p>
          <a:endParaRPr lang="en-IE" sz="2400"/>
        </a:p>
      </dgm:t>
    </dgm:pt>
    <dgm:pt modelId="{65E7A0FE-C991-4515-93A2-84C8BF96B3D1}" type="sibTrans" cxnId="{749DC363-0258-4388-B756-8B33FED71C94}">
      <dgm:prSet/>
      <dgm:spPr/>
      <dgm:t>
        <a:bodyPr/>
        <a:lstStyle/>
        <a:p>
          <a:endParaRPr lang="en-IE" sz="2400"/>
        </a:p>
      </dgm:t>
    </dgm:pt>
    <dgm:pt modelId="{D7C41830-58D2-44B9-8DDD-75F94092D552}">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400" dirty="0"/>
            <a:t>Fair, reasonable and non-discriminatory contract terms</a:t>
          </a:r>
          <a:endParaRPr lang="en-IE" sz="1400" dirty="0"/>
        </a:p>
      </dgm:t>
    </dgm:pt>
    <dgm:pt modelId="{C65A93A3-1910-4072-B4FA-53B192DDB9CF}" type="parTrans" cxnId="{FB8DE049-FA32-4254-B45C-7001D09CA385}">
      <dgm:prSet/>
      <dgm:spPr/>
      <dgm:t>
        <a:bodyPr/>
        <a:lstStyle/>
        <a:p>
          <a:endParaRPr lang="en-IE" sz="2400"/>
        </a:p>
      </dgm:t>
    </dgm:pt>
    <dgm:pt modelId="{1DCA90BF-5B18-4485-BA25-40493653DC0B}" type="sibTrans" cxnId="{FB8DE049-FA32-4254-B45C-7001D09CA385}">
      <dgm:prSet/>
      <dgm:spPr/>
      <dgm:t>
        <a:bodyPr/>
        <a:lstStyle/>
        <a:p>
          <a:endParaRPr lang="en-IE" sz="2400"/>
        </a:p>
      </dgm:t>
    </dgm:pt>
    <dgm:pt modelId="{23E0A22D-CCD2-427B-AC22-1524E7B07CB5}">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endParaRPr lang="en-IE" sz="1400" dirty="0"/>
        </a:p>
        <a:p>
          <a:pPr marL="0" marR="0" lvl="0" indent="0" defTabSz="914400" eaLnBrk="1" fontAlgn="auto" latinLnBrk="0" hangingPunct="1">
            <a:lnSpc>
              <a:spcPct val="100000"/>
            </a:lnSpc>
            <a:spcBef>
              <a:spcPts val="0"/>
            </a:spcBef>
            <a:spcAft>
              <a:spcPts val="0"/>
            </a:spcAft>
            <a:buClrTx/>
            <a:buSzTx/>
            <a:buFontTx/>
            <a:buNone/>
            <a:tabLst/>
            <a:defRPr/>
          </a:pPr>
          <a:r>
            <a:rPr lang="en-IE" sz="1400" dirty="0"/>
            <a:t>No passing-on of costs of verification, possibility to re-use reports</a:t>
          </a:r>
        </a:p>
        <a:p>
          <a:endParaRPr lang="en-IE" sz="1400" dirty="0"/>
        </a:p>
      </dgm:t>
    </dgm:pt>
    <dgm:pt modelId="{19FCDAA1-9B17-4470-9BC2-CC67E3D36EDC}" type="parTrans" cxnId="{67BE403D-7D5F-44F1-92BE-01FFBF24D61B}">
      <dgm:prSet/>
      <dgm:spPr/>
      <dgm:t>
        <a:bodyPr/>
        <a:lstStyle/>
        <a:p>
          <a:endParaRPr lang="en-IE" sz="2400"/>
        </a:p>
      </dgm:t>
    </dgm:pt>
    <dgm:pt modelId="{185F49D2-C528-454F-A566-DFED89AAD3AF}" type="sibTrans" cxnId="{67BE403D-7D5F-44F1-92BE-01FFBF24D61B}">
      <dgm:prSet/>
      <dgm:spPr/>
      <dgm:t>
        <a:bodyPr/>
        <a:lstStyle/>
        <a:p>
          <a:endParaRPr lang="en-IE" sz="2400"/>
        </a:p>
      </dgm:t>
    </dgm:pt>
    <dgm:pt modelId="{5FA5D5BC-8205-4E77-887D-2530CD631A39}">
      <dgm:prSet phldrT="[Text]" custT="1"/>
      <dgm:spPr/>
      <dgm:t>
        <a:bodyPr/>
        <a:lstStyle/>
        <a:p>
          <a:r>
            <a:rPr lang="en-IE" sz="1400" dirty="0"/>
            <a:t>(Financial) support (MS, EU)</a:t>
          </a:r>
        </a:p>
      </dgm:t>
    </dgm:pt>
    <dgm:pt modelId="{AA41FFA5-2C81-4E8F-A5AE-A57B2F9A8B3C}" type="parTrans" cxnId="{6A142FBF-36DB-4F1A-9071-BC8D1DD1C42D}">
      <dgm:prSet/>
      <dgm:spPr/>
      <dgm:t>
        <a:bodyPr/>
        <a:lstStyle/>
        <a:p>
          <a:endParaRPr lang="en-IE" sz="2400"/>
        </a:p>
      </dgm:t>
    </dgm:pt>
    <dgm:pt modelId="{2FA156EB-F6AC-4C9A-860F-83C8FD51F4B4}" type="sibTrans" cxnId="{6A142FBF-36DB-4F1A-9071-BC8D1DD1C42D}">
      <dgm:prSet/>
      <dgm:spPr/>
      <dgm:t>
        <a:bodyPr/>
        <a:lstStyle/>
        <a:p>
          <a:endParaRPr lang="en-IE" sz="2400"/>
        </a:p>
      </dgm:t>
    </dgm:pt>
    <dgm:pt modelId="{7B122CC6-EA9C-4EAE-9296-7109E82E98E2}">
      <dgm:prSet phldrT="[Text]" custT="1"/>
      <dgm:spPr/>
      <dgm:t>
        <a:bodyPr/>
        <a:lstStyle/>
        <a:p>
          <a:r>
            <a:rPr lang="en-IE" sz="1400" dirty="0"/>
            <a:t>Information and capacity-building</a:t>
          </a:r>
        </a:p>
      </dgm:t>
    </dgm:pt>
    <dgm:pt modelId="{015F4DD5-FB1B-4F2B-8E0F-D306EFAE12A5}" type="parTrans" cxnId="{83248776-C79C-492E-99DD-CAC95B769C3E}">
      <dgm:prSet/>
      <dgm:spPr/>
      <dgm:t>
        <a:bodyPr/>
        <a:lstStyle/>
        <a:p>
          <a:endParaRPr lang="en-IE" sz="2400"/>
        </a:p>
      </dgm:t>
    </dgm:pt>
    <dgm:pt modelId="{15E953EE-6786-4561-AA9B-FC00ED0CCCDC}" type="sibTrans" cxnId="{83248776-C79C-492E-99DD-CAC95B769C3E}">
      <dgm:prSet/>
      <dgm:spPr/>
      <dgm:t>
        <a:bodyPr/>
        <a:lstStyle/>
        <a:p>
          <a:endParaRPr lang="en-IE" sz="2400"/>
        </a:p>
      </dgm:t>
    </dgm:pt>
    <dgm:pt modelId="{D2F5F475-95DD-4362-A676-6A1249FA2AB7}" type="pres">
      <dgm:prSet presAssocID="{752BE0E0-20DC-4298-ACEB-C9606EBDC773}" presName="diagram" presStyleCnt="0">
        <dgm:presLayoutVars>
          <dgm:dir/>
          <dgm:resizeHandles val="exact"/>
        </dgm:presLayoutVars>
      </dgm:prSet>
      <dgm:spPr/>
    </dgm:pt>
    <dgm:pt modelId="{07016077-C8B8-4740-8843-0AC539E6370C}" type="pres">
      <dgm:prSet presAssocID="{7C60A155-A5B0-45A4-AC0E-FAEE6093135D}" presName="node" presStyleLbl="node1" presStyleIdx="0" presStyleCnt="9">
        <dgm:presLayoutVars>
          <dgm:bulletEnabled val="1"/>
        </dgm:presLayoutVars>
      </dgm:prSet>
      <dgm:spPr/>
    </dgm:pt>
    <dgm:pt modelId="{C8120DAA-A010-41E8-B21E-5FE34126BA39}" type="pres">
      <dgm:prSet presAssocID="{FEB5FA19-5B71-4BB9-A887-F42CB313640C}" presName="sibTrans" presStyleCnt="0"/>
      <dgm:spPr/>
    </dgm:pt>
    <dgm:pt modelId="{22422ACE-28B9-4F7E-BE38-5101E2402939}" type="pres">
      <dgm:prSet presAssocID="{A25C43DC-2285-459E-BBA3-B2F03DD4DCDC}" presName="node" presStyleLbl="node1" presStyleIdx="1" presStyleCnt="9">
        <dgm:presLayoutVars>
          <dgm:bulletEnabled val="1"/>
        </dgm:presLayoutVars>
      </dgm:prSet>
      <dgm:spPr/>
    </dgm:pt>
    <dgm:pt modelId="{8161E43C-11DD-414F-A69F-4B1BB3C298A1}" type="pres">
      <dgm:prSet presAssocID="{FD0D6BF7-BF69-49A5-AEDB-CFCC3C1A7C29}" presName="sibTrans" presStyleCnt="0"/>
      <dgm:spPr/>
    </dgm:pt>
    <dgm:pt modelId="{A35D7EDA-0520-4039-A01D-C50865A19C35}" type="pres">
      <dgm:prSet presAssocID="{A0D0DD10-236A-48E0-989F-92B661F40E08}" presName="node" presStyleLbl="node1" presStyleIdx="2" presStyleCnt="9">
        <dgm:presLayoutVars>
          <dgm:bulletEnabled val="1"/>
        </dgm:presLayoutVars>
      </dgm:prSet>
      <dgm:spPr/>
    </dgm:pt>
    <dgm:pt modelId="{71B3526E-100E-4800-818E-489A8240242A}" type="pres">
      <dgm:prSet presAssocID="{193ED2F0-3E0F-449F-804F-29B5F9A47E10}" presName="sibTrans" presStyleCnt="0"/>
      <dgm:spPr/>
    </dgm:pt>
    <dgm:pt modelId="{ED916468-4DB2-4332-B954-F58A829B4ED4}" type="pres">
      <dgm:prSet presAssocID="{A7AAB268-E5DA-4F24-90A7-C727F74A020B}" presName="node" presStyleLbl="node1" presStyleIdx="3" presStyleCnt="9">
        <dgm:presLayoutVars>
          <dgm:bulletEnabled val="1"/>
        </dgm:presLayoutVars>
      </dgm:prSet>
      <dgm:spPr/>
    </dgm:pt>
    <dgm:pt modelId="{B2D56AC7-FDA2-4A19-986B-120D5CF74E6E}" type="pres">
      <dgm:prSet presAssocID="{4A212898-99D7-47C5-8939-DC601B42A8D8}" presName="sibTrans" presStyleCnt="0"/>
      <dgm:spPr/>
    </dgm:pt>
    <dgm:pt modelId="{4FED7543-BDF3-4EFE-9485-7F686895D3FD}" type="pres">
      <dgm:prSet presAssocID="{29FE838D-B62B-47B3-B009-B6DDA0671B5E}" presName="node" presStyleLbl="node1" presStyleIdx="4" presStyleCnt="9">
        <dgm:presLayoutVars>
          <dgm:bulletEnabled val="1"/>
        </dgm:presLayoutVars>
      </dgm:prSet>
      <dgm:spPr/>
    </dgm:pt>
    <dgm:pt modelId="{485BB8B0-264F-4431-96B1-7AB35A7D0853}" type="pres">
      <dgm:prSet presAssocID="{65E7A0FE-C991-4515-93A2-84C8BF96B3D1}" presName="sibTrans" presStyleCnt="0"/>
      <dgm:spPr/>
    </dgm:pt>
    <dgm:pt modelId="{66F924AB-4B05-4A1C-BACD-6FF20B67D1B3}" type="pres">
      <dgm:prSet presAssocID="{D7C41830-58D2-44B9-8DDD-75F94092D552}" presName="node" presStyleLbl="node1" presStyleIdx="5" presStyleCnt="9">
        <dgm:presLayoutVars>
          <dgm:bulletEnabled val="1"/>
        </dgm:presLayoutVars>
      </dgm:prSet>
      <dgm:spPr/>
    </dgm:pt>
    <dgm:pt modelId="{6DC55DFC-A13F-47D5-B55B-8D9FBB0A1C77}" type="pres">
      <dgm:prSet presAssocID="{1DCA90BF-5B18-4485-BA25-40493653DC0B}" presName="sibTrans" presStyleCnt="0"/>
      <dgm:spPr/>
    </dgm:pt>
    <dgm:pt modelId="{FD333356-CB44-425F-817C-C7E98EC971E7}" type="pres">
      <dgm:prSet presAssocID="{23E0A22D-CCD2-427B-AC22-1524E7B07CB5}" presName="node" presStyleLbl="node1" presStyleIdx="6" presStyleCnt="9">
        <dgm:presLayoutVars>
          <dgm:bulletEnabled val="1"/>
        </dgm:presLayoutVars>
      </dgm:prSet>
      <dgm:spPr/>
    </dgm:pt>
    <dgm:pt modelId="{5E993E45-0E68-4F93-AD5C-545EBC8D9611}" type="pres">
      <dgm:prSet presAssocID="{185F49D2-C528-454F-A566-DFED89AAD3AF}" presName="sibTrans" presStyleCnt="0"/>
      <dgm:spPr/>
    </dgm:pt>
    <dgm:pt modelId="{71BBA425-E9B2-4C4E-A7BF-386F8D5EFED8}" type="pres">
      <dgm:prSet presAssocID="{5FA5D5BC-8205-4E77-887D-2530CD631A39}" presName="node" presStyleLbl="node1" presStyleIdx="7" presStyleCnt="9" custLinFactNeighborY="4074">
        <dgm:presLayoutVars>
          <dgm:bulletEnabled val="1"/>
        </dgm:presLayoutVars>
      </dgm:prSet>
      <dgm:spPr/>
    </dgm:pt>
    <dgm:pt modelId="{8AB8D496-8BA9-4B8E-AB44-83BA326655A7}" type="pres">
      <dgm:prSet presAssocID="{2FA156EB-F6AC-4C9A-860F-83C8FD51F4B4}" presName="sibTrans" presStyleCnt="0"/>
      <dgm:spPr/>
    </dgm:pt>
    <dgm:pt modelId="{8F77C7FB-7DB7-440A-84CB-C0527D5AED5C}" type="pres">
      <dgm:prSet presAssocID="{7B122CC6-EA9C-4EAE-9296-7109E82E98E2}" presName="node" presStyleLbl="node1" presStyleIdx="8" presStyleCnt="9">
        <dgm:presLayoutVars>
          <dgm:bulletEnabled val="1"/>
        </dgm:presLayoutVars>
      </dgm:prSet>
      <dgm:spPr/>
    </dgm:pt>
  </dgm:ptLst>
  <dgm:cxnLst>
    <dgm:cxn modelId="{22F04E09-0C99-4917-934C-53C2011873A0}" type="presOf" srcId="{A25C43DC-2285-459E-BBA3-B2F03DD4DCDC}" destId="{22422ACE-28B9-4F7E-BE38-5101E2402939}" srcOrd="0" destOrd="0" presId="urn:microsoft.com/office/officeart/2005/8/layout/default"/>
    <dgm:cxn modelId="{FF35FF18-7837-477B-AD2F-CF1FA49C1B37}" type="presOf" srcId="{5FA5D5BC-8205-4E77-887D-2530CD631A39}" destId="{71BBA425-E9B2-4C4E-A7BF-386F8D5EFED8}" srcOrd="0" destOrd="0" presId="urn:microsoft.com/office/officeart/2005/8/layout/default"/>
    <dgm:cxn modelId="{0E81A43A-0AA5-4A17-821A-55A7E1079659}" type="presOf" srcId="{A0D0DD10-236A-48E0-989F-92B661F40E08}" destId="{A35D7EDA-0520-4039-A01D-C50865A19C35}" srcOrd="0" destOrd="0" presId="urn:microsoft.com/office/officeart/2005/8/layout/default"/>
    <dgm:cxn modelId="{67BE403D-7D5F-44F1-92BE-01FFBF24D61B}" srcId="{752BE0E0-20DC-4298-ACEB-C9606EBDC773}" destId="{23E0A22D-CCD2-427B-AC22-1524E7B07CB5}" srcOrd="6" destOrd="0" parTransId="{19FCDAA1-9B17-4470-9BC2-CC67E3D36EDC}" sibTransId="{185F49D2-C528-454F-A566-DFED89AAD3AF}"/>
    <dgm:cxn modelId="{691D125F-8CCC-46F9-9FF6-404070AF2986}" type="presOf" srcId="{23E0A22D-CCD2-427B-AC22-1524E7B07CB5}" destId="{FD333356-CB44-425F-817C-C7E98EC971E7}" srcOrd="0" destOrd="0" presId="urn:microsoft.com/office/officeart/2005/8/layout/default"/>
    <dgm:cxn modelId="{749DC363-0258-4388-B756-8B33FED71C94}" srcId="{752BE0E0-20DC-4298-ACEB-C9606EBDC773}" destId="{29FE838D-B62B-47B3-B009-B6DDA0671B5E}" srcOrd="4" destOrd="0" parTransId="{94C3DFDB-66EE-475D-91E3-09E410615352}" sibTransId="{65E7A0FE-C991-4515-93A2-84C8BF96B3D1}"/>
    <dgm:cxn modelId="{527A2D66-1C28-4BC6-8CE8-1ADC4B35F81B}" srcId="{752BE0E0-20DC-4298-ACEB-C9606EBDC773}" destId="{7C60A155-A5B0-45A4-AC0E-FAEE6093135D}" srcOrd="0" destOrd="0" parTransId="{01608240-20FC-4325-9C39-120683C875BE}" sibTransId="{FEB5FA19-5B71-4BB9-A887-F42CB313640C}"/>
    <dgm:cxn modelId="{FB8DE049-FA32-4254-B45C-7001D09CA385}" srcId="{752BE0E0-20DC-4298-ACEB-C9606EBDC773}" destId="{D7C41830-58D2-44B9-8DDD-75F94092D552}" srcOrd="5" destOrd="0" parTransId="{C65A93A3-1910-4072-B4FA-53B192DDB9CF}" sibTransId="{1DCA90BF-5B18-4485-BA25-40493653DC0B}"/>
    <dgm:cxn modelId="{83248776-C79C-492E-99DD-CAC95B769C3E}" srcId="{752BE0E0-20DC-4298-ACEB-C9606EBDC773}" destId="{7B122CC6-EA9C-4EAE-9296-7109E82E98E2}" srcOrd="8" destOrd="0" parTransId="{015F4DD5-FB1B-4F2B-8E0F-D306EFAE12A5}" sibTransId="{15E953EE-6786-4561-AA9B-FC00ED0CCCDC}"/>
    <dgm:cxn modelId="{267DA377-BFE4-4D37-BC16-FC1CD4058A46}" type="presOf" srcId="{752BE0E0-20DC-4298-ACEB-C9606EBDC773}" destId="{D2F5F475-95DD-4362-A676-6A1249FA2AB7}" srcOrd="0" destOrd="0" presId="urn:microsoft.com/office/officeart/2005/8/layout/default"/>
    <dgm:cxn modelId="{EEB1069C-6B7D-4802-94D2-855A41256CB5}" srcId="{752BE0E0-20DC-4298-ACEB-C9606EBDC773}" destId="{A0D0DD10-236A-48E0-989F-92B661F40E08}" srcOrd="2" destOrd="0" parTransId="{752D6B9B-E248-4BAD-A7CC-970B31C92571}" sibTransId="{193ED2F0-3E0F-449F-804F-29B5F9A47E10}"/>
    <dgm:cxn modelId="{B74BC1A6-9581-401C-A84C-AF0CCED7CCBF}" type="presOf" srcId="{A7AAB268-E5DA-4F24-90A7-C727F74A020B}" destId="{ED916468-4DB2-4332-B954-F58A829B4ED4}" srcOrd="0" destOrd="0" presId="urn:microsoft.com/office/officeart/2005/8/layout/default"/>
    <dgm:cxn modelId="{18B3D6B1-8940-42DB-B776-B1EF7E40523B}" srcId="{752BE0E0-20DC-4298-ACEB-C9606EBDC773}" destId="{A7AAB268-E5DA-4F24-90A7-C727F74A020B}" srcOrd="3" destOrd="0" parTransId="{D50671FD-3DBD-4F3D-92EF-939078EE7553}" sibTransId="{4A212898-99D7-47C5-8939-DC601B42A8D8}"/>
    <dgm:cxn modelId="{6A142FBF-36DB-4F1A-9071-BC8D1DD1C42D}" srcId="{752BE0E0-20DC-4298-ACEB-C9606EBDC773}" destId="{5FA5D5BC-8205-4E77-887D-2530CD631A39}" srcOrd="7" destOrd="0" parTransId="{AA41FFA5-2C81-4E8F-A5AE-A57B2F9A8B3C}" sibTransId="{2FA156EB-F6AC-4C9A-860F-83C8FD51F4B4}"/>
    <dgm:cxn modelId="{C77F69DC-59A1-483D-AD58-8D99A20F6F7C}" type="presOf" srcId="{29FE838D-B62B-47B3-B009-B6DDA0671B5E}" destId="{4FED7543-BDF3-4EFE-9485-7F686895D3FD}" srcOrd="0" destOrd="0" presId="urn:microsoft.com/office/officeart/2005/8/layout/default"/>
    <dgm:cxn modelId="{2BB933E5-A7A1-42A6-96A5-3CBC344BD049}" type="presOf" srcId="{7B122CC6-EA9C-4EAE-9296-7109E82E98E2}" destId="{8F77C7FB-7DB7-440A-84CB-C0527D5AED5C}" srcOrd="0" destOrd="0" presId="urn:microsoft.com/office/officeart/2005/8/layout/default"/>
    <dgm:cxn modelId="{681EFFEC-2A6D-496C-AF45-33B5A109E46A}" type="presOf" srcId="{7C60A155-A5B0-45A4-AC0E-FAEE6093135D}" destId="{07016077-C8B8-4740-8843-0AC539E6370C}" srcOrd="0" destOrd="0" presId="urn:microsoft.com/office/officeart/2005/8/layout/default"/>
    <dgm:cxn modelId="{2F666DF2-AC53-4573-9905-20745B214060}" srcId="{752BE0E0-20DC-4298-ACEB-C9606EBDC773}" destId="{A25C43DC-2285-459E-BBA3-B2F03DD4DCDC}" srcOrd="1" destOrd="0" parTransId="{0AC7510D-E4B2-449A-83E8-975EE6B5AA8E}" sibTransId="{FD0D6BF7-BF69-49A5-AEDB-CFCC3C1A7C29}"/>
    <dgm:cxn modelId="{738763FA-D39B-4E28-8A31-8C2C3E164CB8}" type="presOf" srcId="{D7C41830-58D2-44B9-8DDD-75F94092D552}" destId="{66F924AB-4B05-4A1C-BACD-6FF20B67D1B3}" srcOrd="0" destOrd="0" presId="urn:microsoft.com/office/officeart/2005/8/layout/default"/>
    <dgm:cxn modelId="{86C260B2-0E19-4A4F-85CC-0DEA8503AFC8}" type="presParOf" srcId="{D2F5F475-95DD-4362-A676-6A1249FA2AB7}" destId="{07016077-C8B8-4740-8843-0AC539E6370C}" srcOrd="0" destOrd="0" presId="urn:microsoft.com/office/officeart/2005/8/layout/default"/>
    <dgm:cxn modelId="{976483FB-C456-4909-8AFF-446B85E4560D}" type="presParOf" srcId="{D2F5F475-95DD-4362-A676-6A1249FA2AB7}" destId="{C8120DAA-A010-41E8-B21E-5FE34126BA39}" srcOrd="1" destOrd="0" presId="urn:microsoft.com/office/officeart/2005/8/layout/default"/>
    <dgm:cxn modelId="{7F3E55FA-2F88-421D-B835-060B5AB75676}" type="presParOf" srcId="{D2F5F475-95DD-4362-A676-6A1249FA2AB7}" destId="{22422ACE-28B9-4F7E-BE38-5101E2402939}" srcOrd="2" destOrd="0" presId="urn:microsoft.com/office/officeart/2005/8/layout/default"/>
    <dgm:cxn modelId="{75AB0151-283C-475D-B777-34CECCC90858}" type="presParOf" srcId="{D2F5F475-95DD-4362-A676-6A1249FA2AB7}" destId="{8161E43C-11DD-414F-A69F-4B1BB3C298A1}" srcOrd="3" destOrd="0" presId="urn:microsoft.com/office/officeart/2005/8/layout/default"/>
    <dgm:cxn modelId="{7D1718EE-EDA1-4545-B05B-7667C82E204B}" type="presParOf" srcId="{D2F5F475-95DD-4362-A676-6A1249FA2AB7}" destId="{A35D7EDA-0520-4039-A01D-C50865A19C35}" srcOrd="4" destOrd="0" presId="urn:microsoft.com/office/officeart/2005/8/layout/default"/>
    <dgm:cxn modelId="{4FD2DB03-2431-4B11-BB5A-5152F2B9D63D}" type="presParOf" srcId="{D2F5F475-95DD-4362-A676-6A1249FA2AB7}" destId="{71B3526E-100E-4800-818E-489A8240242A}" srcOrd="5" destOrd="0" presId="urn:microsoft.com/office/officeart/2005/8/layout/default"/>
    <dgm:cxn modelId="{47C2AFF3-0096-422E-8640-FB86ED5BC2BF}" type="presParOf" srcId="{D2F5F475-95DD-4362-A676-6A1249FA2AB7}" destId="{ED916468-4DB2-4332-B954-F58A829B4ED4}" srcOrd="6" destOrd="0" presId="urn:microsoft.com/office/officeart/2005/8/layout/default"/>
    <dgm:cxn modelId="{4947F28B-F3E8-4839-B1C1-5476BB7BDF0F}" type="presParOf" srcId="{D2F5F475-95DD-4362-A676-6A1249FA2AB7}" destId="{B2D56AC7-FDA2-4A19-986B-120D5CF74E6E}" srcOrd="7" destOrd="0" presId="urn:microsoft.com/office/officeart/2005/8/layout/default"/>
    <dgm:cxn modelId="{AF033150-3C53-4B7E-9260-34AC6FDA56E4}" type="presParOf" srcId="{D2F5F475-95DD-4362-A676-6A1249FA2AB7}" destId="{4FED7543-BDF3-4EFE-9485-7F686895D3FD}" srcOrd="8" destOrd="0" presId="urn:microsoft.com/office/officeart/2005/8/layout/default"/>
    <dgm:cxn modelId="{CD0C333E-9373-4A01-815D-8EF408E39474}" type="presParOf" srcId="{D2F5F475-95DD-4362-A676-6A1249FA2AB7}" destId="{485BB8B0-264F-4431-96B1-7AB35A7D0853}" srcOrd="9" destOrd="0" presId="urn:microsoft.com/office/officeart/2005/8/layout/default"/>
    <dgm:cxn modelId="{1C3CF0DF-8D67-4658-865F-3DC78501248A}" type="presParOf" srcId="{D2F5F475-95DD-4362-A676-6A1249FA2AB7}" destId="{66F924AB-4B05-4A1C-BACD-6FF20B67D1B3}" srcOrd="10" destOrd="0" presId="urn:microsoft.com/office/officeart/2005/8/layout/default"/>
    <dgm:cxn modelId="{67FFE8B0-4FDD-46C6-B126-EA639FEB7B69}" type="presParOf" srcId="{D2F5F475-95DD-4362-A676-6A1249FA2AB7}" destId="{6DC55DFC-A13F-47D5-B55B-8D9FBB0A1C77}" srcOrd="11" destOrd="0" presId="urn:microsoft.com/office/officeart/2005/8/layout/default"/>
    <dgm:cxn modelId="{2A687442-E4C8-46D6-A46C-CD5E82318C98}" type="presParOf" srcId="{D2F5F475-95DD-4362-A676-6A1249FA2AB7}" destId="{FD333356-CB44-425F-817C-C7E98EC971E7}" srcOrd="12" destOrd="0" presId="urn:microsoft.com/office/officeart/2005/8/layout/default"/>
    <dgm:cxn modelId="{8A823C9D-8AA3-4777-B719-8981EE341211}" type="presParOf" srcId="{D2F5F475-95DD-4362-A676-6A1249FA2AB7}" destId="{5E993E45-0E68-4F93-AD5C-545EBC8D9611}" srcOrd="13" destOrd="0" presId="urn:microsoft.com/office/officeart/2005/8/layout/default"/>
    <dgm:cxn modelId="{B3B4222D-4D56-4578-B168-BB363CBD3FF4}" type="presParOf" srcId="{D2F5F475-95DD-4362-A676-6A1249FA2AB7}" destId="{71BBA425-E9B2-4C4E-A7BF-386F8D5EFED8}" srcOrd="14" destOrd="0" presId="urn:microsoft.com/office/officeart/2005/8/layout/default"/>
    <dgm:cxn modelId="{612C06C8-A9A8-4220-826C-E57788E091D1}" type="presParOf" srcId="{D2F5F475-95DD-4362-A676-6A1249FA2AB7}" destId="{8AB8D496-8BA9-4B8E-AB44-83BA326655A7}" srcOrd="15" destOrd="0" presId="urn:microsoft.com/office/officeart/2005/8/layout/default"/>
    <dgm:cxn modelId="{A41B8431-B904-4044-8ABC-8F57566A3650}" type="presParOf" srcId="{D2F5F475-95DD-4362-A676-6A1249FA2AB7}" destId="{8F77C7FB-7DB7-440A-84CB-C0527D5AED5C}"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849742B-02C0-4FC7-B8BB-C53DCB6EEA5F}" type="doc">
      <dgm:prSet loTypeId="urn:microsoft.com/office/officeart/2011/layout/HexagonRadial" loCatId="cycle" qsTypeId="urn:microsoft.com/office/officeart/2005/8/quickstyle/simple1" qsCatId="simple" csTypeId="urn:microsoft.com/office/officeart/2005/8/colors/accent1_2" csCatId="accent1" phldr="1"/>
      <dgm:spPr/>
      <dgm:t>
        <a:bodyPr/>
        <a:lstStyle/>
        <a:p>
          <a:endParaRPr lang="en-IE"/>
        </a:p>
      </dgm:t>
    </dgm:pt>
    <dgm:pt modelId="{3F6FA603-1BDD-4862-B542-950A55489A01}">
      <dgm:prSet phldrT="[Text]" custT="1"/>
      <dgm:spPr/>
      <dgm:t>
        <a:bodyPr/>
        <a:lstStyle/>
        <a:p>
          <a:r>
            <a:rPr lang="en-IE" sz="1400" dirty="0"/>
            <a:t>Risk based approach / prioritisation </a:t>
          </a:r>
        </a:p>
      </dgm:t>
    </dgm:pt>
    <dgm:pt modelId="{6CCF2644-AF2B-4377-A728-B4A989099E65}" type="parTrans" cxnId="{A3410926-1020-4A4F-B8A7-5F5C163EE50C}">
      <dgm:prSet/>
      <dgm:spPr/>
      <dgm:t>
        <a:bodyPr/>
        <a:lstStyle/>
        <a:p>
          <a:endParaRPr lang="en-IE" sz="3200"/>
        </a:p>
      </dgm:t>
    </dgm:pt>
    <dgm:pt modelId="{BF88ABEF-CB61-47B9-8B0B-4B16545E0FD2}" type="sibTrans" cxnId="{A3410926-1020-4A4F-B8A7-5F5C163EE50C}">
      <dgm:prSet/>
      <dgm:spPr/>
      <dgm:t>
        <a:bodyPr/>
        <a:lstStyle/>
        <a:p>
          <a:endParaRPr lang="en-IE" sz="3200"/>
        </a:p>
      </dgm:t>
    </dgm:pt>
    <dgm:pt modelId="{29FE0D0C-9CAA-4899-8B5E-286579D91103}">
      <dgm:prSet phldrT="[Text]" custT="1"/>
      <dgm:spPr/>
      <dgm:t>
        <a:bodyPr/>
        <a:lstStyle/>
        <a:p>
          <a:r>
            <a:rPr lang="en-IE" sz="1350" dirty="0"/>
            <a:t>Sharing of resources and info within groups and with other legal entities</a:t>
          </a:r>
        </a:p>
      </dgm:t>
    </dgm:pt>
    <dgm:pt modelId="{DAFE6943-A902-4E8F-B1BA-5D86C126816C}" type="parTrans" cxnId="{10B3903A-F646-4510-9094-4B46A7A389AD}">
      <dgm:prSet/>
      <dgm:spPr/>
      <dgm:t>
        <a:bodyPr/>
        <a:lstStyle/>
        <a:p>
          <a:endParaRPr lang="en-IE" sz="3200"/>
        </a:p>
      </dgm:t>
    </dgm:pt>
    <dgm:pt modelId="{14F30330-C9C0-4484-BE24-4B5850583B1F}" type="sibTrans" cxnId="{10B3903A-F646-4510-9094-4B46A7A389AD}">
      <dgm:prSet/>
      <dgm:spPr/>
      <dgm:t>
        <a:bodyPr/>
        <a:lstStyle/>
        <a:p>
          <a:endParaRPr lang="en-IE" sz="3200"/>
        </a:p>
      </dgm:t>
    </dgm:pt>
    <dgm:pt modelId="{63A9542A-143D-4362-A540-989FE1DAA3D5}">
      <dgm:prSet phldrT="[Text]" custT="1"/>
      <dgm:spPr/>
      <dgm:t>
        <a:bodyPr/>
        <a:lstStyle/>
        <a:p>
          <a:r>
            <a:rPr lang="en-IE" sz="1400" dirty="0"/>
            <a:t>Digital tools and technologies</a:t>
          </a:r>
        </a:p>
      </dgm:t>
    </dgm:pt>
    <dgm:pt modelId="{E0C7E409-A709-436A-8B84-E686FC3679AE}" type="parTrans" cxnId="{B163049A-142D-467B-8563-060046FC4E56}">
      <dgm:prSet/>
      <dgm:spPr/>
      <dgm:t>
        <a:bodyPr/>
        <a:lstStyle/>
        <a:p>
          <a:endParaRPr lang="en-IE" sz="3200"/>
        </a:p>
      </dgm:t>
    </dgm:pt>
    <dgm:pt modelId="{0BD0D022-1C33-472B-9F03-023F6F1A2A2B}" type="sibTrans" cxnId="{B163049A-142D-467B-8563-060046FC4E56}">
      <dgm:prSet/>
      <dgm:spPr/>
      <dgm:t>
        <a:bodyPr/>
        <a:lstStyle/>
        <a:p>
          <a:endParaRPr lang="en-IE" sz="3200"/>
        </a:p>
      </dgm:t>
    </dgm:pt>
    <dgm:pt modelId="{FF93C0ED-D5F1-45EA-8419-20A8A3AD1C65}">
      <dgm:prSet phldrT="[Text]" custT="1"/>
      <dgm:spPr/>
      <dgm:t>
        <a:bodyPr/>
        <a:lstStyle/>
        <a:p>
          <a:r>
            <a:rPr lang="en-US" sz="1400" dirty="0"/>
            <a:t>Limitation of reporting requirements</a:t>
          </a:r>
          <a:endParaRPr lang="en-IE" sz="1400" dirty="0"/>
        </a:p>
      </dgm:t>
    </dgm:pt>
    <dgm:pt modelId="{3836956C-A0E6-4002-AB93-EBD45D28454F}" type="parTrans" cxnId="{10D8C800-9647-44C4-AED0-DDC10CE17906}">
      <dgm:prSet/>
      <dgm:spPr/>
      <dgm:t>
        <a:bodyPr/>
        <a:lstStyle/>
        <a:p>
          <a:endParaRPr lang="en-IE" sz="3200"/>
        </a:p>
      </dgm:t>
    </dgm:pt>
    <dgm:pt modelId="{E5B35BEE-D533-4DD6-8838-ABC12A94FBB4}" type="sibTrans" cxnId="{10D8C800-9647-44C4-AED0-DDC10CE17906}">
      <dgm:prSet/>
      <dgm:spPr/>
      <dgm:t>
        <a:bodyPr/>
        <a:lstStyle/>
        <a:p>
          <a:endParaRPr lang="en-IE" sz="3200"/>
        </a:p>
      </dgm:t>
    </dgm:pt>
    <dgm:pt modelId="{D334B3D4-7B41-4E2A-A415-F14AF75BB7F1}">
      <dgm:prSet phldrT="[Text]" custT="1"/>
      <dgm:spPr/>
      <dgm:t>
        <a:bodyPr/>
        <a:lstStyle/>
        <a:p>
          <a:r>
            <a:rPr lang="en-IE" sz="1400" dirty="0"/>
            <a:t>Civil liability limitation</a:t>
          </a:r>
        </a:p>
      </dgm:t>
    </dgm:pt>
    <dgm:pt modelId="{C3C77CA3-CB7B-407D-84FD-ED527C31C881}" type="parTrans" cxnId="{F7C23D04-0486-4DAB-968A-D46873A5CF14}">
      <dgm:prSet/>
      <dgm:spPr/>
      <dgm:t>
        <a:bodyPr/>
        <a:lstStyle/>
        <a:p>
          <a:endParaRPr lang="en-IE" sz="3200"/>
        </a:p>
      </dgm:t>
    </dgm:pt>
    <dgm:pt modelId="{7094262F-E186-43A8-B7AF-9BCFA9C3762F}" type="sibTrans" cxnId="{F7C23D04-0486-4DAB-968A-D46873A5CF14}">
      <dgm:prSet/>
      <dgm:spPr/>
      <dgm:t>
        <a:bodyPr/>
        <a:lstStyle/>
        <a:p>
          <a:endParaRPr lang="en-IE" sz="3200"/>
        </a:p>
      </dgm:t>
    </dgm:pt>
    <dgm:pt modelId="{A2961375-67E5-4F57-8BDD-1C1AC75CA004}">
      <dgm:prSet custT="1"/>
      <dgm:spPr/>
      <dgm:t>
        <a:bodyPr/>
        <a:lstStyle/>
        <a:p>
          <a:r>
            <a:rPr lang="en-US" sz="1400" dirty="0"/>
            <a:t>Termination as a last resort</a:t>
          </a:r>
          <a:endParaRPr lang="en-IE" sz="1400" dirty="0"/>
        </a:p>
      </dgm:t>
    </dgm:pt>
    <dgm:pt modelId="{22120821-E4D4-4131-BDCE-9F17F5078030}" type="parTrans" cxnId="{B5150225-7154-46C0-9156-9784A9A5186E}">
      <dgm:prSet/>
      <dgm:spPr/>
      <dgm:t>
        <a:bodyPr/>
        <a:lstStyle/>
        <a:p>
          <a:endParaRPr lang="en-IE" sz="3200"/>
        </a:p>
      </dgm:t>
    </dgm:pt>
    <dgm:pt modelId="{D0EF239A-7D8B-48B4-AB15-75F41410E491}" type="sibTrans" cxnId="{B5150225-7154-46C0-9156-9784A9A5186E}">
      <dgm:prSet/>
      <dgm:spPr/>
      <dgm:t>
        <a:bodyPr/>
        <a:lstStyle/>
        <a:p>
          <a:endParaRPr lang="en-IE" sz="3200"/>
        </a:p>
      </dgm:t>
    </dgm:pt>
    <dgm:pt modelId="{AF8A5C59-A0B6-4EBC-92CA-04E65E4A4428}">
      <dgm:prSet custT="1"/>
      <dgm:spPr/>
      <dgm:t>
        <a:bodyPr/>
        <a:lstStyle/>
        <a:p>
          <a:r>
            <a:rPr lang="en-IE" sz="1200" dirty="0"/>
            <a:t>Industry &amp; multi-stakeholder initiatives, independent third-party verification</a:t>
          </a:r>
        </a:p>
      </dgm:t>
    </dgm:pt>
    <dgm:pt modelId="{C492F80F-D6B6-4665-BD01-C2ECAFA3EF19}" type="parTrans" cxnId="{ADCD8E37-4D63-41DB-89F4-2820921F6D58}">
      <dgm:prSet/>
      <dgm:spPr/>
      <dgm:t>
        <a:bodyPr/>
        <a:lstStyle/>
        <a:p>
          <a:endParaRPr lang="en-IE" sz="3200"/>
        </a:p>
      </dgm:t>
    </dgm:pt>
    <dgm:pt modelId="{947A0BAB-7D13-4012-8861-8CFA700A36A6}" type="sibTrans" cxnId="{ADCD8E37-4D63-41DB-89F4-2820921F6D58}">
      <dgm:prSet/>
      <dgm:spPr/>
      <dgm:t>
        <a:bodyPr/>
        <a:lstStyle/>
        <a:p>
          <a:endParaRPr lang="en-IE" sz="3200"/>
        </a:p>
      </dgm:t>
    </dgm:pt>
    <dgm:pt modelId="{A3E85BDE-BEBD-4273-8D55-FAFAEAE1C55D}" type="pres">
      <dgm:prSet presAssocID="{E849742B-02C0-4FC7-B8BB-C53DCB6EEA5F}" presName="Name0" presStyleCnt="0">
        <dgm:presLayoutVars>
          <dgm:chMax val="1"/>
          <dgm:chPref val="1"/>
          <dgm:dir/>
          <dgm:animOne val="branch"/>
          <dgm:animLvl val="lvl"/>
        </dgm:presLayoutVars>
      </dgm:prSet>
      <dgm:spPr/>
    </dgm:pt>
    <dgm:pt modelId="{2B4BF1EA-9C14-4640-B29C-0F2E0738FCCC}" type="pres">
      <dgm:prSet presAssocID="{3F6FA603-1BDD-4862-B542-950A55489A01}" presName="Parent" presStyleLbl="node0" presStyleIdx="0" presStyleCnt="1">
        <dgm:presLayoutVars>
          <dgm:chMax val="6"/>
          <dgm:chPref val="6"/>
        </dgm:presLayoutVars>
      </dgm:prSet>
      <dgm:spPr/>
    </dgm:pt>
    <dgm:pt modelId="{A32951B1-7840-4928-8EE8-97B916EC5D5B}" type="pres">
      <dgm:prSet presAssocID="{29FE0D0C-9CAA-4899-8B5E-286579D91103}" presName="Accent1" presStyleCnt="0"/>
      <dgm:spPr/>
    </dgm:pt>
    <dgm:pt modelId="{84BB0B6B-8433-4438-A33F-87A612E1A87A}" type="pres">
      <dgm:prSet presAssocID="{29FE0D0C-9CAA-4899-8B5E-286579D91103}" presName="Accent" presStyleLbl="bgShp" presStyleIdx="0" presStyleCnt="6"/>
      <dgm:spPr/>
    </dgm:pt>
    <dgm:pt modelId="{A1DAE727-0EC9-47E4-93A7-2C7540FD2EE6}" type="pres">
      <dgm:prSet presAssocID="{29FE0D0C-9CAA-4899-8B5E-286579D91103}" presName="Child1" presStyleLbl="node1" presStyleIdx="0" presStyleCnt="6">
        <dgm:presLayoutVars>
          <dgm:chMax val="0"/>
          <dgm:chPref val="0"/>
          <dgm:bulletEnabled val="1"/>
        </dgm:presLayoutVars>
      </dgm:prSet>
      <dgm:spPr/>
    </dgm:pt>
    <dgm:pt modelId="{79AA431D-1F81-46D2-AD8F-7826AFC75639}" type="pres">
      <dgm:prSet presAssocID="{63A9542A-143D-4362-A540-989FE1DAA3D5}" presName="Accent2" presStyleCnt="0"/>
      <dgm:spPr/>
    </dgm:pt>
    <dgm:pt modelId="{065A8BC9-1948-4ACC-B07F-2AE90B99DC56}" type="pres">
      <dgm:prSet presAssocID="{63A9542A-143D-4362-A540-989FE1DAA3D5}" presName="Accent" presStyleLbl="bgShp" presStyleIdx="1" presStyleCnt="6"/>
      <dgm:spPr/>
    </dgm:pt>
    <dgm:pt modelId="{EAA04322-8391-4366-914F-C7B16D6EBCE5}" type="pres">
      <dgm:prSet presAssocID="{63A9542A-143D-4362-A540-989FE1DAA3D5}" presName="Child2" presStyleLbl="node1" presStyleIdx="1" presStyleCnt="6">
        <dgm:presLayoutVars>
          <dgm:chMax val="0"/>
          <dgm:chPref val="0"/>
          <dgm:bulletEnabled val="1"/>
        </dgm:presLayoutVars>
      </dgm:prSet>
      <dgm:spPr/>
    </dgm:pt>
    <dgm:pt modelId="{F614D8D1-A1A5-4625-BC62-13201444A289}" type="pres">
      <dgm:prSet presAssocID="{FF93C0ED-D5F1-45EA-8419-20A8A3AD1C65}" presName="Accent3" presStyleCnt="0"/>
      <dgm:spPr/>
    </dgm:pt>
    <dgm:pt modelId="{8702746E-9EC0-4C8E-BB00-8F6E2D627398}" type="pres">
      <dgm:prSet presAssocID="{FF93C0ED-D5F1-45EA-8419-20A8A3AD1C65}" presName="Accent" presStyleLbl="bgShp" presStyleIdx="2" presStyleCnt="6"/>
      <dgm:spPr/>
    </dgm:pt>
    <dgm:pt modelId="{F24D3826-5997-427D-880C-9418B80C6FC9}" type="pres">
      <dgm:prSet presAssocID="{FF93C0ED-D5F1-45EA-8419-20A8A3AD1C65}" presName="Child3" presStyleLbl="node1" presStyleIdx="2" presStyleCnt="6">
        <dgm:presLayoutVars>
          <dgm:chMax val="0"/>
          <dgm:chPref val="0"/>
          <dgm:bulletEnabled val="1"/>
        </dgm:presLayoutVars>
      </dgm:prSet>
      <dgm:spPr/>
    </dgm:pt>
    <dgm:pt modelId="{8A213C31-65AB-430F-90BC-FCB7C24397CE}" type="pres">
      <dgm:prSet presAssocID="{A2961375-67E5-4F57-8BDD-1C1AC75CA004}" presName="Accent4" presStyleCnt="0"/>
      <dgm:spPr/>
    </dgm:pt>
    <dgm:pt modelId="{3D5BCDE3-41D8-4B46-B9E8-F40891D9FF70}" type="pres">
      <dgm:prSet presAssocID="{A2961375-67E5-4F57-8BDD-1C1AC75CA004}" presName="Accent" presStyleLbl="bgShp" presStyleIdx="3" presStyleCnt="6"/>
      <dgm:spPr/>
    </dgm:pt>
    <dgm:pt modelId="{6A6055C6-B6D9-4DCC-9C3A-A24837E2A731}" type="pres">
      <dgm:prSet presAssocID="{A2961375-67E5-4F57-8BDD-1C1AC75CA004}" presName="Child4" presStyleLbl="node1" presStyleIdx="3" presStyleCnt="6">
        <dgm:presLayoutVars>
          <dgm:chMax val="0"/>
          <dgm:chPref val="0"/>
          <dgm:bulletEnabled val="1"/>
        </dgm:presLayoutVars>
      </dgm:prSet>
      <dgm:spPr/>
    </dgm:pt>
    <dgm:pt modelId="{051D6541-0FF5-474C-8167-EFD616CC7C3A}" type="pres">
      <dgm:prSet presAssocID="{AF8A5C59-A0B6-4EBC-92CA-04E65E4A4428}" presName="Accent5" presStyleCnt="0"/>
      <dgm:spPr/>
    </dgm:pt>
    <dgm:pt modelId="{0F1EDDE1-57B3-419C-B9FE-C1BF2947DB43}" type="pres">
      <dgm:prSet presAssocID="{AF8A5C59-A0B6-4EBC-92CA-04E65E4A4428}" presName="Accent" presStyleLbl="bgShp" presStyleIdx="4" presStyleCnt="6"/>
      <dgm:spPr/>
    </dgm:pt>
    <dgm:pt modelId="{D25801F1-F297-46D5-ABE1-68E37F7411B4}" type="pres">
      <dgm:prSet presAssocID="{AF8A5C59-A0B6-4EBC-92CA-04E65E4A4428}" presName="Child5" presStyleLbl="node1" presStyleIdx="4" presStyleCnt="6">
        <dgm:presLayoutVars>
          <dgm:chMax val="0"/>
          <dgm:chPref val="0"/>
          <dgm:bulletEnabled val="1"/>
        </dgm:presLayoutVars>
      </dgm:prSet>
      <dgm:spPr/>
    </dgm:pt>
    <dgm:pt modelId="{EB77AC70-B04D-4DAF-95BD-F8767D3F6192}" type="pres">
      <dgm:prSet presAssocID="{D334B3D4-7B41-4E2A-A415-F14AF75BB7F1}" presName="Accent6" presStyleCnt="0"/>
      <dgm:spPr/>
    </dgm:pt>
    <dgm:pt modelId="{C320DDA6-E429-4962-8E6D-92D741D637EA}" type="pres">
      <dgm:prSet presAssocID="{D334B3D4-7B41-4E2A-A415-F14AF75BB7F1}" presName="Accent" presStyleLbl="bgShp" presStyleIdx="5" presStyleCnt="6"/>
      <dgm:spPr/>
    </dgm:pt>
    <dgm:pt modelId="{1959127A-157D-4AFB-A4FF-90FFBB531EA6}" type="pres">
      <dgm:prSet presAssocID="{D334B3D4-7B41-4E2A-A415-F14AF75BB7F1}" presName="Child6" presStyleLbl="node1" presStyleIdx="5" presStyleCnt="6">
        <dgm:presLayoutVars>
          <dgm:chMax val="0"/>
          <dgm:chPref val="0"/>
          <dgm:bulletEnabled val="1"/>
        </dgm:presLayoutVars>
      </dgm:prSet>
      <dgm:spPr/>
    </dgm:pt>
  </dgm:ptLst>
  <dgm:cxnLst>
    <dgm:cxn modelId="{10D8C800-9647-44C4-AED0-DDC10CE17906}" srcId="{3F6FA603-1BDD-4862-B542-950A55489A01}" destId="{FF93C0ED-D5F1-45EA-8419-20A8A3AD1C65}" srcOrd="2" destOrd="0" parTransId="{3836956C-A0E6-4002-AB93-EBD45D28454F}" sibTransId="{E5B35BEE-D533-4DD6-8838-ABC12A94FBB4}"/>
    <dgm:cxn modelId="{F7C23D04-0486-4DAB-968A-D46873A5CF14}" srcId="{3F6FA603-1BDD-4862-B542-950A55489A01}" destId="{D334B3D4-7B41-4E2A-A415-F14AF75BB7F1}" srcOrd="5" destOrd="0" parTransId="{C3C77CA3-CB7B-407D-84FD-ED527C31C881}" sibTransId="{7094262F-E186-43A8-B7AF-9BCFA9C3762F}"/>
    <dgm:cxn modelId="{B5150225-7154-46C0-9156-9784A9A5186E}" srcId="{3F6FA603-1BDD-4862-B542-950A55489A01}" destId="{A2961375-67E5-4F57-8BDD-1C1AC75CA004}" srcOrd="3" destOrd="0" parTransId="{22120821-E4D4-4131-BDCE-9F17F5078030}" sibTransId="{D0EF239A-7D8B-48B4-AB15-75F41410E491}"/>
    <dgm:cxn modelId="{A3410926-1020-4A4F-B8A7-5F5C163EE50C}" srcId="{E849742B-02C0-4FC7-B8BB-C53DCB6EEA5F}" destId="{3F6FA603-1BDD-4862-B542-950A55489A01}" srcOrd="0" destOrd="0" parTransId="{6CCF2644-AF2B-4377-A728-B4A989099E65}" sibTransId="{BF88ABEF-CB61-47B9-8B0B-4B16545E0FD2}"/>
    <dgm:cxn modelId="{ADCD8E37-4D63-41DB-89F4-2820921F6D58}" srcId="{3F6FA603-1BDD-4862-B542-950A55489A01}" destId="{AF8A5C59-A0B6-4EBC-92CA-04E65E4A4428}" srcOrd="4" destOrd="0" parTransId="{C492F80F-D6B6-4665-BD01-C2ECAFA3EF19}" sibTransId="{947A0BAB-7D13-4012-8861-8CFA700A36A6}"/>
    <dgm:cxn modelId="{10B3903A-F646-4510-9094-4B46A7A389AD}" srcId="{3F6FA603-1BDD-4862-B542-950A55489A01}" destId="{29FE0D0C-9CAA-4899-8B5E-286579D91103}" srcOrd="0" destOrd="0" parTransId="{DAFE6943-A902-4E8F-B1BA-5D86C126816C}" sibTransId="{14F30330-C9C0-4484-BE24-4B5850583B1F}"/>
    <dgm:cxn modelId="{D862D779-378C-4E7B-905A-DF6DF65F188C}" type="presOf" srcId="{A2961375-67E5-4F57-8BDD-1C1AC75CA004}" destId="{6A6055C6-B6D9-4DCC-9C3A-A24837E2A731}" srcOrd="0" destOrd="0" presId="urn:microsoft.com/office/officeart/2011/layout/HexagonRadial"/>
    <dgm:cxn modelId="{EA0CA490-86B2-499E-84F3-CF0B5EEFED79}" type="presOf" srcId="{FF93C0ED-D5F1-45EA-8419-20A8A3AD1C65}" destId="{F24D3826-5997-427D-880C-9418B80C6FC9}" srcOrd="0" destOrd="0" presId="urn:microsoft.com/office/officeart/2011/layout/HexagonRadial"/>
    <dgm:cxn modelId="{B163049A-142D-467B-8563-060046FC4E56}" srcId="{3F6FA603-1BDD-4862-B542-950A55489A01}" destId="{63A9542A-143D-4362-A540-989FE1DAA3D5}" srcOrd="1" destOrd="0" parTransId="{E0C7E409-A709-436A-8B84-E686FC3679AE}" sibTransId="{0BD0D022-1C33-472B-9F03-023F6F1A2A2B}"/>
    <dgm:cxn modelId="{E4E682CA-B16A-42C9-B7ED-A07AB8A612A4}" type="presOf" srcId="{29FE0D0C-9CAA-4899-8B5E-286579D91103}" destId="{A1DAE727-0EC9-47E4-93A7-2C7540FD2EE6}" srcOrd="0" destOrd="0" presId="urn:microsoft.com/office/officeart/2011/layout/HexagonRadial"/>
    <dgm:cxn modelId="{4680F3D0-0ADF-427F-A73E-B4198B400329}" type="presOf" srcId="{D334B3D4-7B41-4E2A-A415-F14AF75BB7F1}" destId="{1959127A-157D-4AFB-A4FF-90FFBB531EA6}" srcOrd="0" destOrd="0" presId="urn:microsoft.com/office/officeart/2011/layout/HexagonRadial"/>
    <dgm:cxn modelId="{C97FA7DF-0582-4E78-BFE8-3F1FBB646902}" type="presOf" srcId="{63A9542A-143D-4362-A540-989FE1DAA3D5}" destId="{EAA04322-8391-4366-914F-C7B16D6EBCE5}" srcOrd="0" destOrd="0" presId="urn:microsoft.com/office/officeart/2011/layout/HexagonRadial"/>
    <dgm:cxn modelId="{CBD6FBE4-82C2-4D10-8FD9-32A1A3C33B3E}" type="presOf" srcId="{AF8A5C59-A0B6-4EBC-92CA-04E65E4A4428}" destId="{D25801F1-F297-46D5-ABE1-68E37F7411B4}" srcOrd="0" destOrd="0" presId="urn:microsoft.com/office/officeart/2011/layout/HexagonRadial"/>
    <dgm:cxn modelId="{9C1C76F0-9A13-455D-88EA-E01216454E8C}" type="presOf" srcId="{E849742B-02C0-4FC7-B8BB-C53DCB6EEA5F}" destId="{A3E85BDE-BEBD-4273-8D55-FAFAEAE1C55D}" srcOrd="0" destOrd="0" presId="urn:microsoft.com/office/officeart/2011/layout/HexagonRadial"/>
    <dgm:cxn modelId="{26F5CCFA-E510-4E08-AD54-4FC077D6886C}" type="presOf" srcId="{3F6FA603-1BDD-4862-B542-950A55489A01}" destId="{2B4BF1EA-9C14-4640-B29C-0F2E0738FCCC}" srcOrd="0" destOrd="0" presId="urn:microsoft.com/office/officeart/2011/layout/HexagonRadial"/>
    <dgm:cxn modelId="{12BFE78C-8A53-4CEE-B342-E84A27F88D50}" type="presParOf" srcId="{A3E85BDE-BEBD-4273-8D55-FAFAEAE1C55D}" destId="{2B4BF1EA-9C14-4640-B29C-0F2E0738FCCC}" srcOrd="0" destOrd="0" presId="urn:microsoft.com/office/officeart/2011/layout/HexagonRadial"/>
    <dgm:cxn modelId="{D67D76A9-C81B-473B-90D7-82ECE2F33381}" type="presParOf" srcId="{A3E85BDE-BEBD-4273-8D55-FAFAEAE1C55D}" destId="{A32951B1-7840-4928-8EE8-97B916EC5D5B}" srcOrd="1" destOrd="0" presId="urn:microsoft.com/office/officeart/2011/layout/HexagonRadial"/>
    <dgm:cxn modelId="{E133D722-1DE2-4796-A999-7F11B338FB87}" type="presParOf" srcId="{A32951B1-7840-4928-8EE8-97B916EC5D5B}" destId="{84BB0B6B-8433-4438-A33F-87A612E1A87A}" srcOrd="0" destOrd="0" presId="urn:microsoft.com/office/officeart/2011/layout/HexagonRadial"/>
    <dgm:cxn modelId="{18BE4B7B-9447-4BF4-89B0-DB71EDE555B9}" type="presParOf" srcId="{A3E85BDE-BEBD-4273-8D55-FAFAEAE1C55D}" destId="{A1DAE727-0EC9-47E4-93A7-2C7540FD2EE6}" srcOrd="2" destOrd="0" presId="urn:microsoft.com/office/officeart/2011/layout/HexagonRadial"/>
    <dgm:cxn modelId="{06E553F7-C26D-4533-BD3F-F3BB50FDF6D8}" type="presParOf" srcId="{A3E85BDE-BEBD-4273-8D55-FAFAEAE1C55D}" destId="{79AA431D-1F81-46D2-AD8F-7826AFC75639}" srcOrd="3" destOrd="0" presId="urn:microsoft.com/office/officeart/2011/layout/HexagonRadial"/>
    <dgm:cxn modelId="{3C1066B9-C41F-49DB-B06F-9AA08882AA94}" type="presParOf" srcId="{79AA431D-1F81-46D2-AD8F-7826AFC75639}" destId="{065A8BC9-1948-4ACC-B07F-2AE90B99DC56}" srcOrd="0" destOrd="0" presId="urn:microsoft.com/office/officeart/2011/layout/HexagonRadial"/>
    <dgm:cxn modelId="{41C9D5B3-F636-4E4F-A3F2-A20DD92A717D}" type="presParOf" srcId="{A3E85BDE-BEBD-4273-8D55-FAFAEAE1C55D}" destId="{EAA04322-8391-4366-914F-C7B16D6EBCE5}" srcOrd="4" destOrd="0" presId="urn:microsoft.com/office/officeart/2011/layout/HexagonRadial"/>
    <dgm:cxn modelId="{40FDBE4D-B414-4844-8F6B-71434C744058}" type="presParOf" srcId="{A3E85BDE-BEBD-4273-8D55-FAFAEAE1C55D}" destId="{F614D8D1-A1A5-4625-BC62-13201444A289}" srcOrd="5" destOrd="0" presId="urn:microsoft.com/office/officeart/2011/layout/HexagonRadial"/>
    <dgm:cxn modelId="{C69525BA-07E6-4C81-8B9D-25A80222BC9B}" type="presParOf" srcId="{F614D8D1-A1A5-4625-BC62-13201444A289}" destId="{8702746E-9EC0-4C8E-BB00-8F6E2D627398}" srcOrd="0" destOrd="0" presId="urn:microsoft.com/office/officeart/2011/layout/HexagonRadial"/>
    <dgm:cxn modelId="{0D9A7D1C-CAC2-402B-B1C3-22E574E7EA47}" type="presParOf" srcId="{A3E85BDE-BEBD-4273-8D55-FAFAEAE1C55D}" destId="{F24D3826-5997-427D-880C-9418B80C6FC9}" srcOrd="6" destOrd="0" presId="urn:microsoft.com/office/officeart/2011/layout/HexagonRadial"/>
    <dgm:cxn modelId="{2128E461-8B1D-4751-8C46-BBC860B9C1E8}" type="presParOf" srcId="{A3E85BDE-BEBD-4273-8D55-FAFAEAE1C55D}" destId="{8A213C31-65AB-430F-90BC-FCB7C24397CE}" srcOrd="7" destOrd="0" presId="urn:microsoft.com/office/officeart/2011/layout/HexagonRadial"/>
    <dgm:cxn modelId="{94F67207-863B-4B34-B004-8113F6708B26}" type="presParOf" srcId="{8A213C31-65AB-430F-90BC-FCB7C24397CE}" destId="{3D5BCDE3-41D8-4B46-B9E8-F40891D9FF70}" srcOrd="0" destOrd="0" presId="urn:microsoft.com/office/officeart/2011/layout/HexagonRadial"/>
    <dgm:cxn modelId="{E738D15D-E9A2-44EE-A312-73567D2B864B}" type="presParOf" srcId="{A3E85BDE-BEBD-4273-8D55-FAFAEAE1C55D}" destId="{6A6055C6-B6D9-4DCC-9C3A-A24837E2A731}" srcOrd="8" destOrd="0" presId="urn:microsoft.com/office/officeart/2011/layout/HexagonRadial"/>
    <dgm:cxn modelId="{CB384562-D7C7-432A-B0B0-F068B0674F73}" type="presParOf" srcId="{A3E85BDE-BEBD-4273-8D55-FAFAEAE1C55D}" destId="{051D6541-0FF5-474C-8167-EFD616CC7C3A}" srcOrd="9" destOrd="0" presId="urn:microsoft.com/office/officeart/2011/layout/HexagonRadial"/>
    <dgm:cxn modelId="{FF900B50-E50E-4958-AD97-79B0BBCA622A}" type="presParOf" srcId="{051D6541-0FF5-474C-8167-EFD616CC7C3A}" destId="{0F1EDDE1-57B3-419C-B9FE-C1BF2947DB43}" srcOrd="0" destOrd="0" presId="urn:microsoft.com/office/officeart/2011/layout/HexagonRadial"/>
    <dgm:cxn modelId="{E3496EE1-7A4F-4341-A471-076706E34DBC}" type="presParOf" srcId="{A3E85BDE-BEBD-4273-8D55-FAFAEAE1C55D}" destId="{D25801F1-F297-46D5-ABE1-68E37F7411B4}" srcOrd="10" destOrd="0" presId="urn:microsoft.com/office/officeart/2011/layout/HexagonRadial"/>
    <dgm:cxn modelId="{924E1B85-6FED-40E7-AABE-B7750D59148B}" type="presParOf" srcId="{A3E85BDE-BEBD-4273-8D55-FAFAEAE1C55D}" destId="{EB77AC70-B04D-4DAF-95BD-F8767D3F6192}" srcOrd="11" destOrd="0" presId="urn:microsoft.com/office/officeart/2011/layout/HexagonRadial"/>
    <dgm:cxn modelId="{DFE1EAD7-AF11-41E0-AF81-10EEB6F0F30E}" type="presParOf" srcId="{EB77AC70-B04D-4DAF-95BD-F8767D3F6192}" destId="{C320DDA6-E429-4962-8E6D-92D741D637EA}" srcOrd="0" destOrd="0" presId="urn:microsoft.com/office/officeart/2011/layout/HexagonRadial"/>
    <dgm:cxn modelId="{DE270200-4194-4627-9412-B4A54A465934}" type="presParOf" srcId="{A3E85BDE-BEBD-4273-8D55-FAFAEAE1C55D}" destId="{1959127A-157D-4AFB-A4FF-90FFBB531EA6}" srcOrd="12" destOrd="0" presId="urn:microsoft.com/office/officeart/2011/layout/HexagonRadial"/>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6A0A15-EB9A-4EC3-98F0-CC3F9D37F139}"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en-US"/>
        </a:p>
      </dgm:t>
    </dgm:pt>
    <dgm:pt modelId="{633E79F0-7C44-4E38-ADA9-69B68E12524A}">
      <dgm:prSet custT="1"/>
      <dgm:spPr/>
      <dgm:t>
        <a:bodyPr/>
        <a:lstStyle/>
        <a:p>
          <a:pPr rtl="0"/>
          <a:r>
            <a:rPr lang="fr-BE" sz="1800" b="0" i="0" baseline="0" dirty="0">
              <a:solidFill>
                <a:schemeClr val="accent1">
                  <a:lumMod val="75000"/>
                </a:schemeClr>
              </a:solidFill>
            </a:rPr>
            <a:t>Green and </a:t>
          </a:r>
          <a:r>
            <a:rPr lang="fr-BE" sz="1800" b="0" i="0" baseline="0" dirty="0" err="1">
              <a:solidFill>
                <a:schemeClr val="accent1">
                  <a:lumMod val="75000"/>
                </a:schemeClr>
              </a:solidFill>
            </a:rPr>
            <a:t>just</a:t>
          </a:r>
          <a:r>
            <a:rPr lang="fr-BE" sz="1800" b="0" i="0" baseline="0" dirty="0">
              <a:solidFill>
                <a:schemeClr val="accent1">
                  <a:lumMod val="75000"/>
                </a:schemeClr>
              </a:solidFill>
            </a:rPr>
            <a:t> transition</a:t>
          </a:r>
          <a:endParaRPr lang="en-IE" sz="1800" b="0" dirty="0">
            <a:solidFill>
              <a:schemeClr val="accent1">
                <a:lumMod val="75000"/>
              </a:schemeClr>
            </a:solidFill>
          </a:endParaRPr>
        </a:p>
      </dgm:t>
    </dgm:pt>
    <dgm:pt modelId="{4B9E34F9-B7D4-4976-8E07-7F9515FC8875}" type="parTrans" cxnId="{AA071F5B-F1B7-4CD0-8AA0-180685DDA250}">
      <dgm:prSet/>
      <dgm:spPr/>
      <dgm:t>
        <a:bodyPr/>
        <a:lstStyle/>
        <a:p>
          <a:endParaRPr lang="en-US"/>
        </a:p>
      </dgm:t>
    </dgm:pt>
    <dgm:pt modelId="{C218AAF3-A622-45E7-9847-4F828F92150E}" type="sibTrans" cxnId="{AA071F5B-F1B7-4CD0-8AA0-180685DDA250}">
      <dgm:prSet/>
      <dgm:spPr/>
      <dgm:t>
        <a:bodyPr/>
        <a:lstStyle/>
        <a:p>
          <a:endParaRPr lang="en-US"/>
        </a:p>
      </dgm:t>
    </dgm:pt>
    <dgm:pt modelId="{E8310DF7-5D4B-434B-A223-96EA57166C27}">
      <dgm:prSet custT="1"/>
      <dgm:spPr/>
      <dgm:t>
        <a:bodyPr/>
        <a:lstStyle/>
        <a:p>
          <a:pPr rtl="0"/>
          <a:r>
            <a:rPr lang="fr-BE" sz="1800" b="0" i="0" baseline="0" dirty="0">
              <a:solidFill>
                <a:schemeClr val="accent1">
                  <a:lumMod val="75000"/>
                </a:schemeClr>
              </a:solidFill>
            </a:rPr>
            <a:t>Calls </a:t>
          </a:r>
          <a:r>
            <a:rPr lang="fr-BE" sz="1800" b="0" i="0" baseline="0" dirty="0" err="1">
              <a:solidFill>
                <a:schemeClr val="accent1">
                  <a:lumMod val="75000"/>
                </a:schemeClr>
              </a:solidFill>
            </a:rPr>
            <a:t>from</a:t>
          </a:r>
          <a:r>
            <a:rPr lang="fr-BE" sz="1800" b="0" i="0" baseline="0" dirty="0">
              <a:solidFill>
                <a:schemeClr val="accent1">
                  <a:lumMod val="75000"/>
                </a:schemeClr>
              </a:solidFill>
            </a:rPr>
            <a:t> </a:t>
          </a:r>
          <a:r>
            <a:rPr lang="fr-BE" sz="1800" b="0" i="0" baseline="0" dirty="0" err="1">
              <a:solidFill>
                <a:schemeClr val="accent1">
                  <a:lumMod val="75000"/>
                </a:schemeClr>
              </a:solidFill>
            </a:rPr>
            <a:t>co-legislators</a:t>
          </a:r>
          <a:endParaRPr lang="en-IE" sz="1800" b="0" dirty="0">
            <a:solidFill>
              <a:schemeClr val="accent1">
                <a:lumMod val="75000"/>
              </a:schemeClr>
            </a:solidFill>
          </a:endParaRPr>
        </a:p>
      </dgm:t>
    </dgm:pt>
    <dgm:pt modelId="{CC301A27-2D7B-48E0-8388-45F67B64616F}" type="parTrans" cxnId="{72DCF6FC-ED00-4DEC-AF85-EDA75D660EAE}">
      <dgm:prSet/>
      <dgm:spPr/>
      <dgm:t>
        <a:bodyPr/>
        <a:lstStyle/>
        <a:p>
          <a:endParaRPr lang="en-US"/>
        </a:p>
      </dgm:t>
    </dgm:pt>
    <dgm:pt modelId="{D571459F-5913-465C-A69C-F505BF3F189C}" type="sibTrans" cxnId="{72DCF6FC-ED00-4DEC-AF85-EDA75D660EAE}">
      <dgm:prSet/>
      <dgm:spPr/>
      <dgm:t>
        <a:bodyPr/>
        <a:lstStyle/>
        <a:p>
          <a:endParaRPr lang="en-US"/>
        </a:p>
      </dgm:t>
    </dgm:pt>
    <dgm:pt modelId="{B526934A-3893-45D6-910D-6551C410A8E0}">
      <dgm:prSet custT="1"/>
      <dgm:spPr/>
      <dgm:t>
        <a:bodyPr/>
        <a:lstStyle/>
        <a:p>
          <a:pPr rtl="0"/>
          <a:r>
            <a:rPr lang="en-GB" sz="1800" b="0" i="0" baseline="0" dirty="0">
              <a:solidFill>
                <a:schemeClr val="accent1">
                  <a:lumMod val="75000"/>
                </a:schemeClr>
              </a:solidFill>
            </a:rPr>
            <a:t>Stakeholder support </a:t>
          </a:r>
          <a:endParaRPr lang="en-IE" sz="1800" b="0" dirty="0">
            <a:solidFill>
              <a:schemeClr val="accent1">
                <a:lumMod val="75000"/>
              </a:schemeClr>
            </a:solidFill>
          </a:endParaRPr>
        </a:p>
      </dgm:t>
    </dgm:pt>
    <dgm:pt modelId="{AF130399-E087-4841-BD65-0E4096AE6CBB}" type="parTrans" cxnId="{84BF314D-1904-4593-AFDF-B112B55B0B7B}">
      <dgm:prSet/>
      <dgm:spPr/>
      <dgm:t>
        <a:bodyPr/>
        <a:lstStyle/>
        <a:p>
          <a:endParaRPr lang="en-US"/>
        </a:p>
      </dgm:t>
    </dgm:pt>
    <dgm:pt modelId="{0FF26E53-03DF-4406-8BCF-3D0FB8052DA9}" type="sibTrans" cxnId="{84BF314D-1904-4593-AFDF-B112B55B0B7B}">
      <dgm:prSet/>
      <dgm:spPr/>
      <dgm:t>
        <a:bodyPr/>
        <a:lstStyle/>
        <a:p>
          <a:endParaRPr lang="en-US"/>
        </a:p>
      </dgm:t>
    </dgm:pt>
    <dgm:pt modelId="{D9D87058-A517-4118-B4E7-8A827C677E15}" type="pres">
      <dgm:prSet presAssocID="{846A0A15-EB9A-4EC3-98F0-CC3F9D37F139}" presName="Name0" presStyleCnt="0">
        <dgm:presLayoutVars>
          <dgm:chMax val="7"/>
          <dgm:dir/>
          <dgm:animLvl val="lvl"/>
          <dgm:resizeHandles val="exact"/>
        </dgm:presLayoutVars>
      </dgm:prSet>
      <dgm:spPr/>
    </dgm:pt>
    <dgm:pt modelId="{002607A4-F92C-4701-9216-1FE8B5A0314F}" type="pres">
      <dgm:prSet presAssocID="{633E79F0-7C44-4E38-ADA9-69B68E12524A}" presName="circle1" presStyleLbl="node1" presStyleIdx="0" presStyleCnt="3"/>
      <dgm:spPr/>
    </dgm:pt>
    <dgm:pt modelId="{236BC905-1BEE-41C7-840A-4239ECF9A4AB}" type="pres">
      <dgm:prSet presAssocID="{633E79F0-7C44-4E38-ADA9-69B68E12524A}" presName="space" presStyleCnt="0"/>
      <dgm:spPr/>
    </dgm:pt>
    <dgm:pt modelId="{0E917BE1-DAAD-48F7-823E-37A4440937A2}" type="pres">
      <dgm:prSet presAssocID="{633E79F0-7C44-4E38-ADA9-69B68E12524A}" presName="rect1" presStyleLbl="alignAcc1" presStyleIdx="0" presStyleCnt="3" custLinFactNeighborX="27116" custLinFactNeighborY="24373"/>
      <dgm:spPr/>
    </dgm:pt>
    <dgm:pt modelId="{E2B5286B-6232-4F03-93C9-C62CE1F9534F}" type="pres">
      <dgm:prSet presAssocID="{E8310DF7-5D4B-434B-A223-96EA57166C27}" presName="vertSpace2" presStyleLbl="node1" presStyleIdx="0" presStyleCnt="3"/>
      <dgm:spPr/>
    </dgm:pt>
    <dgm:pt modelId="{76BBCAA6-7251-4D4F-9DBE-9367CAF0782B}" type="pres">
      <dgm:prSet presAssocID="{E8310DF7-5D4B-434B-A223-96EA57166C27}" presName="circle2" presStyleLbl="node1" presStyleIdx="1" presStyleCnt="3"/>
      <dgm:spPr/>
    </dgm:pt>
    <dgm:pt modelId="{8AB50620-D86F-431B-93F1-575A4AC8EB96}" type="pres">
      <dgm:prSet presAssocID="{E8310DF7-5D4B-434B-A223-96EA57166C27}" presName="rect2" presStyleLbl="alignAcc1" presStyleIdx="1" presStyleCnt="3"/>
      <dgm:spPr/>
    </dgm:pt>
    <dgm:pt modelId="{A22D12FD-4F1F-49C9-BDB7-4E81D9FE8550}" type="pres">
      <dgm:prSet presAssocID="{B526934A-3893-45D6-910D-6551C410A8E0}" presName="vertSpace3" presStyleLbl="node1" presStyleIdx="1" presStyleCnt="3"/>
      <dgm:spPr/>
    </dgm:pt>
    <dgm:pt modelId="{EDBA7A26-AD17-42FF-8F77-1B9F35B4BBAC}" type="pres">
      <dgm:prSet presAssocID="{B526934A-3893-45D6-910D-6551C410A8E0}" presName="circle3" presStyleLbl="node1" presStyleIdx="2" presStyleCnt="3"/>
      <dgm:spPr/>
    </dgm:pt>
    <dgm:pt modelId="{6E2CDB70-E94E-41A4-85B1-4992FC0C3F9F}" type="pres">
      <dgm:prSet presAssocID="{B526934A-3893-45D6-910D-6551C410A8E0}" presName="rect3" presStyleLbl="alignAcc1" presStyleIdx="2" presStyleCnt="3"/>
      <dgm:spPr/>
    </dgm:pt>
    <dgm:pt modelId="{BF213A4A-8DDF-447B-A160-23523709F040}" type="pres">
      <dgm:prSet presAssocID="{633E79F0-7C44-4E38-ADA9-69B68E12524A}" presName="rect1ParTxNoCh" presStyleLbl="alignAcc1" presStyleIdx="2" presStyleCnt="3">
        <dgm:presLayoutVars>
          <dgm:chMax val="1"/>
          <dgm:bulletEnabled val="1"/>
        </dgm:presLayoutVars>
      </dgm:prSet>
      <dgm:spPr/>
    </dgm:pt>
    <dgm:pt modelId="{14FD6D45-06CE-4F67-88C4-EEC535BFAC4E}" type="pres">
      <dgm:prSet presAssocID="{E8310DF7-5D4B-434B-A223-96EA57166C27}" presName="rect2ParTxNoCh" presStyleLbl="alignAcc1" presStyleIdx="2" presStyleCnt="3">
        <dgm:presLayoutVars>
          <dgm:chMax val="1"/>
          <dgm:bulletEnabled val="1"/>
        </dgm:presLayoutVars>
      </dgm:prSet>
      <dgm:spPr/>
    </dgm:pt>
    <dgm:pt modelId="{15CE1FEF-094F-46D4-9FC6-43DA8D2FEA9A}" type="pres">
      <dgm:prSet presAssocID="{B526934A-3893-45D6-910D-6551C410A8E0}" presName="rect3ParTxNoCh" presStyleLbl="alignAcc1" presStyleIdx="2" presStyleCnt="3">
        <dgm:presLayoutVars>
          <dgm:chMax val="1"/>
          <dgm:bulletEnabled val="1"/>
        </dgm:presLayoutVars>
      </dgm:prSet>
      <dgm:spPr/>
    </dgm:pt>
  </dgm:ptLst>
  <dgm:cxnLst>
    <dgm:cxn modelId="{D24CD60F-7126-45A6-B909-F77E1FDD2A56}" type="presOf" srcId="{633E79F0-7C44-4E38-ADA9-69B68E12524A}" destId="{BF213A4A-8DDF-447B-A160-23523709F040}" srcOrd="1" destOrd="0" presId="urn:microsoft.com/office/officeart/2005/8/layout/target3"/>
    <dgm:cxn modelId="{AA071F5B-F1B7-4CD0-8AA0-180685DDA250}" srcId="{846A0A15-EB9A-4EC3-98F0-CC3F9D37F139}" destId="{633E79F0-7C44-4E38-ADA9-69B68E12524A}" srcOrd="0" destOrd="0" parTransId="{4B9E34F9-B7D4-4976-8E07-7F9515FC8875}" sibTransId="{C218AAF3-A622-45E7-9847-4F828F92150E}"/>
    <dgm:cxn modelId="{84BF314D-1904-4593-AFDF-B112B55B0B7B}" srcId="{846A0A15-EB9A-4EC3-98F0-CC3F9D37F139}" destId="{B526934A-3893-45D6-910D-6551C410A8E0}" srcOrd="2" destOrd="0" parTransId="{AF130399-E087-4841-BD65-0E4096AE6CBB}" sibTransId="{0FF26E53-03DF-4406-8BCF-3D0FB8052DA9}"/>
    <dgm:cxn modelId="{5A354D53-D87E-4955-B7E4-32D85020DD2F}" type="presOf" srcId="{633E79F0-7C44-4E38-ADA9-69B68E12524A}" destId="{0E917BE1-DAAD-48F7-823E-37A4440937A2}" srcOrd="0" destOrd="0" presId="urn:microsoft.com/office/officeart/2005/8/layout/target3"/>
    <dgm:cxn modelId="{B92BC458-5E5F-4151-BD28-99EE3AE4864C}" type="presOf" srcId="{B526934A-3893-45D6-910D-6551C410A8E0}" destId="{6E2CDB70-E94E-41A4-85B1-4992FC0C3F9F}" srcOrd="0" destOrd="0" presId="urn:microsoft.com/office/officeart/2005/8/layout/target3"/>
    <dgm:cxn modelId="{C1E9D77D-B533-4541-B28C-0B44A50028A2}" type="presOf" srcId="{846A0A15-EB9A-4EC3-98F0-CC3F9D37F139}" destId="{D9D87058-A517-4118-B4E7-8A827C677E15}" srcOrd="0" destOrd="0" presId="urn:microsoft.com/office/officeart/2005/8/layout/target3"/>
    <dgm:cxn modelId="{FFE4B981-1590-4EC6-B84E-73298B5E1FC6}" type="presOf" srcId="{E8310DF7-5D4B-434B-A223-96EA57166C27}" destId="{8AB50620-D86F-431B-93F1-575A4AC8EB96}" srcOrd="0" destOrd="0" presId="urn:microsoft.com/office/officeart/2005/8/layout/target3"/>
    <dgm:cxn modelId="{720875D8-4FF4-49AB-AB43-B12B54A92621}" type="presOf" srcId="{B526934A-3893-45D6-910D-6551C410A8E0}" destId="{15CE1FEF-094F-46D4-9FC6-43DA8D2FEA9A}" srcOrd="1" destOrd="0" presId="urn:microsoft.com/office/officeart/2005/8/layout/target3"/>
    <dgm:cxn modelId="{F9980BE4-40BF-4395-A88A-2C951BD01EB2}" type="presOf" srcId="{E8310DF7-5D4B-434B-A223-96EA57166C27}" destId="{14FD6D45-06CE-4F67-88C4-EEC535BFAC4E}" srcOrd="1" destOrd="0" presId="urn:microsoft.com/office/officeart/2005/8/layout/target3"/>
    <dgm:cxn modelId="{72DCF6FC-ED00-4DEC-AF85-EDA75D660EAE}" srcId="{846A0A15-EB9A-4EC3-98F0-CC3F9D37F139}" destId="{E8310DF7-5D4B-434B-A223-96EA57166C27}" srcOrd="1" destOrd="0" parTransId="{CC301A27-2D7B-48E0-8388-45F67B64616F}" sibTransId="{D571459F-5913-465C-A69C-F505BF3F189C}"/>
    <dgm:cxn modelId="{F0208E7E-671B-459E-917A-E281E7A27C9A}" type="presParOf" srcId="{D9D87058-A517-4118-B4E7-8A827C677E15}" destId="{002607A4-F92C-4701-9216-1FE8B5A0314F}" srcOrd="0" destOrd="0" presId="urn:microsoft.com/office/officeart/2005/8/layout/target3"/>
    <dgm:cxn modelId="{EC43379E-3749-46A8-BD74-B9163C57F2E0}" type="presParOf" srcId="{D9D87058-A517-4118-B4E7-8A827C677E15}" destId="{236BC905-1BEE-41C7-840A-4239ECF9A4AB}" srcOrd="1" destOrd="0" presId="urn:microsoft.com/office/officeart/2005/8/layout/target3"/>
    <dgm:cxn modelId="{DFA08A6A-E051-4E70-80FF-6B4B1D104941}" type="presParOf" srcId="{D9D87058-A517-4118-B4E7-8A827C677E15}" destId="{0E917BE1-DAAD-48F7-823E-37A4440937A2}" srcOrd="2" destOrd="0" presId="urn:microsoft.com/office/officeart/2005/8/layout/target3"/>
    <dgm:cxn modelId="{CAF77175-9018-4AEE-9EA1-434F9B6187B6}" type="presParOf" srcId="{D9D87058-A517-4118-B4E7-8A827C677E15}" destId="{E2B5286B-6232-4F03-93C9-C62CE1F9534F}" srcOrd="3" destOrd="0" presId="urn:microsoft.com/office/officeart/2005/8/layout/target3"/>
    <dgm:cxn modelId="{74F15ED3-B4E3-4205-BF75-A38676FB84FD}" type="presParOf" srcId="{D9D87058-A517-4118-B4E7-8A827C677E15}" destId="{76BBCAA6-7251-4D4F-9DBE-9367CAF0782B}" srcOrd="4" destOrd="0" presId="urn:microsoft.com/office/officeart/2005/8/layout/target3"/>
    <dgm:cxn modelId="{47641C4C-6DC8-41A1-90A8-D1B56484B0C8}" type="presParOf" srcId="{D9D87058-A517-4118-B4E7-8A827C677E15}" destId="{8AB50620-D86F-431B-93F1-575A4AC8EB96}" srcOrd="5" destOrd="0" presId="urn:microsoft.com/office/officeart/2005/8/layout/target3"/>
    <dgm:cxn modelId="{6DE38483-3711-4CB5-B94B-5087E9ECE1FF}" type="presParOf" srcId="{D9D87058-A517-4118-B4E7-8A827C677E15}" destId="{A22D12FD-4F1F-49C9-BDB7-4E81D9FE8550}" srcOrd="6" destOrd="0" presId="urn:microsoft.com/office/officeart/2005/8/layout/target3"/>
    <dgm:cxn modelId="{CC1D99E8-17A4-4F6B-91F5-13E48198C657}" type="presParOf" srcId="{D9D87058-A517-4118-B4E7-8A827C677E15}" destId="{EDBA7A26-AD17-42FF-8F77-1B9F35B4BBAC}" srcOrd="7" destOrd="0" presId="urn:microsoft.com/office/officeart/2005/8/layout/target3"/>
    <dgm:cxn modelId="{CE0FE1E9-5829-4E89-BF42-175781E5BCF8}" type="presParOf" srcId="{D9D87058-A517-4118-B4E7-8A827C677E15}" destId="{6E2CDB70-E94E-41A4-85B1-4992FC0C3F9F}" srcOrd="8" destOrd="0" presId="urn:microsoft.com/office/officeart/2005/8/layout/target3"/>
    <dgm:cxn modelId="{3424B9AB-1714-42A5-990E-2F93CC2C4C86}" type="presParOf" srcId="{D9D87058-A517-4118-B4E7-8A827C677E15}" destId="{BF213A4A-8DDF-447B-A160-23523709F040}" srcOrd="9" destOrd="0" presId="urn:microsoft.com/office/officeart/2005/8/layout/target3"/>
    <dgm:cxn modelId="{8112D4CA-F62D-4569-AA4F-66801A19DE02}" type="presParOf" srcId="{D9D87058-A517-4118-B4E7-8A827C677E15}" destId="{14FD6D45-06CE-4F67-88C4-EEC535BFAC4E}" srcOrd="10" destOrd="0" presId="urn:microsoft.com/office/officeart/2005/8/layout/target3"/>
    <dgm:cxn modelId="{32642C82-3FFE-4E73-B90F-EAAE57ECEFB9}" type="presParOf" srcId="{D9D87058-A517-4118-B4E7-8A827C677E15}" destId="{15CE1FEF-094F-46D4-9FC6-43DA8D2FEA9A}" srcOrd="11"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A7C38D2-7192-47A8-8E40-CE5E6D3E7B54}"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3267EEEB-77B0-4C10-8C7A-567FD0DF45EE}">
      <dgm:prSet custT="1"/>
      <dgm:spPr/>
      <dgm:t>
        <a:bodyPr/>
        <a:lstStyle/>
        <a:p>
          <a:pPr rtl="0"/>
          <a:r>
            <a:rPr lang="fr-BE" sz="1400" b="1" i="0" baseline="0" dirty="0">
              <a:solidFill>
                <a:schemeClr val="bg1"/>
              </a:solidFill>
            </a:rPr>
            <a:t>UN </a:t>
          </a:r>
          <a:r>
            <a:rPr lang="fr-BE" sz="1400" b="1" i="0" baseline="0" dirty="0" err="1">
              <a:solidFill>
                <a:schemeClr val="bg1"/>
              </a:solidFill>
            </a:rPr>
            <a:t>Guiding</a:t>
          </a:r>
          <a:r>
            <a:rPr lang="fr-BE" sz="1400" b="1" i="0" baseline="0" dirty="0">
              <a:solidFill>
                <a:schemeClr val="bg1"/>
              </a:solidFill>
            </a:rPr>
            <a:t> </a:t>
          </a:r>
          <a:r>
            <a:rPr lang="fr-BE" sz="1400" b="1" i="0" baseline="0" dirty="0" err="1">
              <a:solidFill>
                <a:schemeClr val="bg1"/>
              </a:solidFill>
            </a:rPr>
            <a:t>Principles</a:t>
          </a:r>
          <a:r>
            <a:rPr lang="fr-BE" sz="1400" b="1" i="0" baseline="0" dirty="0">
              <a:solidFill>
                <a:schemeClr val="bg1"/>
              </a:solidFill>
            </a:rPr>
            <a:t> on Business and </a:t>
          </a:r>
          <a:r>
            <a:rPr lang="fr-BE" sz="1400" b="1" i="0" baseline="0" dirty="0" err="1">
              <a:solidFill>
                <a:schemeClr val="bg1"/>
              </a:solidFill>
            </a:rPr>
            <a:t>Human</a:t>
          </a:r>
          <a:r>
            <a:rPr lang="fr-BE" sz="1400" b="1" i="0" baseline="0" dirty="0">
              <a:solidFill>
                <a:schemeClr val="bg1"/>
              </a:solidFill>
            </a:rPr>
            <a:t> </a:t>
          </a:r>
          <a:r>
            <a:rPr lang="fr-BE" sz="1400" b="1" i="0" baseline="0" dirty="0" err="1">
              <a:solidFill>
                <a:schemeClr val="bg1"/>
              </a:solidFill>
            </a:rPr>
            <a:t>Rights</a:t>
          </a:r>
          <a:r>
            <a:rPr lang="fr-BE" sz="1400" b="1" i="0" baseline="0" dirty="0">
              <a:solidFill>
                <a:schemeClr val="bg1"/>
              </a:solidFill>
            </a:rPr>
            <a:t> (2011)</a:t>
          </a:r>
          <a:endParaRPr lang="en-IE" sz="1400" dirty="0">
            <a:solidFill>
              <a:schemeClr val="bg1"/>
            </a:solidFill>
          </a:endParaRPr>
        </a:p>
      </dgm:t>
    </dgm:pt>
    <dgm:pt modelId="{051C1457-B9D7-448F-8C27-C6CAC2EF6746}" type="parTrans" cxnId="{0D8CE8B0-6581-4DE1-B1EA-D13843C28C14}">
      <dgm:prSet/>
      <dgm:spPr/>
      <dgm:t>
        <a:bodyPr/>
        <a:lstStyle/>
        <a:p>
          <a:endParaRPr lang="en-US"/>
        </a:p>
      </dgm:t>
    </dgm:pt>
    <dgm:pt modelId="{382109CB-3781-4BD7-9B50-AE8731B66103}" type="sibTrans" cxnId="{0D8CE8B0-6581-4DE1-B1EA-D13843C28C14}">
      <dgm:prSet/>
      <dgm:spPr/>
      <dgm:t>
        <a:bodyPr/>
        <a:lstStyle/>
        <a:p>
          <a:endParaRPr lang="en-US"/>
        </a:p>
      </dgm:t>
    </dgm:pt>
    <dgm:pt modelId="{3ADC8F08-C64D-4A1F-B48B-752E56D1542C}">
      <dgm:prSet custT="1"/>
      <dgm:spPr/>
      <dgm:t>
        <a:bodyPr/>
        <a:lstStyle/>
        <a:p>
          <a:pPr algn="ctr" rtl="0"/>
          <a:r>
            <a:rPr lang="fr-BE" sz="1275" b="1" i="0" baseline="0" dirty="0">
              <a:solidFill>
                <a:schemeClr val="bg1"/>
              </a:solidFill>
            </a:rPr>
            <a:t>OECD Guidelines for Multinational </a:t>
          </a:r>
          <a:r>
            <a:rPr lang="fr-BE" sz="1275" b="1" i="0" baseline="0" dirty="0" err="1">
              <a:solidFill>
                <a:schemeClr val="bg1"/>
              </a:solidFill>
            </a:rPr>
            <a:t>Enterprises</a:t>
          </a:r>
          <a:r>
            <a:rPr lang="fr-BE" sz="1275" b="1" i="0" baseline="0" dirty="0">
              <a:solidFill>
                <a:schemeClr val="bg1"/>
              </a:solidFill>
            </a:rPr>
            <a:t> (2011) and Due </a:t>
          </a:r>
          <a:r>
            <a:rPr lang="fr-BE" sz="1275" b="1" i="0" baseline="0" dirty="0" err="1">
              <a:solidFill>
                <a:schemeClr val="bg1"/>
              </a:solidFill>
            </a:rPr>
            <a:t>diiligence</a:t>
          </a:r>
          <a:r>
            <a:rPr lang="fr-BE" sz="1275" b="1" i="0" baseline="0" dirty="0">
              <a:solidFill>
                <a:schemeClr val="bg1"/>
              </a:solidFill>
            </a:rPr>
            <a:t> guidance for </a:t>
          </a:r>
          <a:r>
            <a:rPr lang="fr-BE" sz="1275" b="1" i="0" baseline="0" dirty="0" err="1">
              <a:solidFill>
                <a:schemeClr val="bg1"/>
              </a:solidFill>
            </a:rPr>
            <a:t>responsible</a:t>
          </a:r>
          <a:r>
            <a:rPr lang="fr-BE" sz="1275" b="1" i="0" baseline="0" dirty="0">
              <a:solidFill>
                <a:schemeClr val="bg1"/>
              </a:solidFill>
            </a:rPr>
            <a:t> business </a:t>
          </a:r>
          <a:r>
            <a:rPr lang="fr-BE" sz="1275" b="1" i="0" baseline="0" dirty="0" err="1">
              <a:solidFill>
                <a:schemeClr val="bg1"/>
              </a:solidFill>
            </a:rPr>
            <a:t>conduct</a:t>
          </a:r>
          <a:r>
            <a:rPr lang="fr-BE" sz="1275" b="1" i="0" baseline="0" dirty="0">
              <a:solidFill>
                <a:schemeClr val="bg1"/>
              </a:solidFill>
            </a:rPr>
            <a:t> </a:t>
          </a:r>
          <a:endParaRPr lang="en-IE" sz="1275" dirty="0">
            <a:solidFill>
              <a:schemeClr val="bg1"/>
            </a:solidFill>
          </a:endParaRPr>
        </a:p>
      </dgm:t>
    </dgm:pt>
    <dgm:pt modelId="{473ADCF0-A88A-42C6-AA0A-374DF872D532}" type="parTrans" cxnId="{EB33FBDE-A6D0-4E7E-BE17-1B9EE0A63D7E}">
      <dgm:prSet/>
      <dgm:spPr/>
      <dgm:t>
        <a:bodyPr/>
        <a:lstStyle/>
        <a:p>
          <a:endParaRPr lang="en-US"/>
        </a:p>
      </dgm:t>
    </dgm:pt>
    <dgm:pt modelId="{5B228C09-641A-4490-8C57-852C6FBA775E}" type="sibTrans" cxnId="{EB33FBDE-A6D0-4E7E-BE17-1B9EE0A63D7E}">
      <dgm:prSet/>
      <dgm:spPr/>
      <dgm:t>
        <a:bodyPr/>
        <a:lstStyle/>
        <a:p>
          <a:endParaRPr lang="en-US"/>
        </a:p>
      </dgm:t>
    </dgm:pt>
    <dgm:pt modelId="{95A7B45B-C34A-4205-A256-3B40541BC34E}">
      <dgm:prSet custT="1"/>
      <dgm:spPr/>
      <dgm:t>
        <a:bodyPr anchor="ctr"/>
        <a:lstStyle/>
        <a:p>
          <a:pPr algn="ctr" rtl="0"/>
          <a:r>
            <a:rPr lang="fr-BE" sz="1400" b="1" i="0" baseline="0" dirty="0">
              <a:solidFill>
                <a:schemeClr val="bg1"/>
              </a:solidFill>
            </a:rPr>
            <a:t>ILO Tripartite </a:t>
          </a:r>
          <a:r>
            <a:rPr lang="fr-BE" sz="1400" b="1" i="0" baseline="0" dirty="0" err="1">
              <a:solidFill>
                <a:schemeClr val="bg1"/>
              </a:solidFill>
            </a:rPr>
            <a:t>Declaration</a:t>
          </a:r>
          <a:r>
            <a:rPr lang="fr-BE" sz="1400" b="1" i="0" baseline="0" dirty="0">
              <a:solidFill>
                <a:schemeClr val="bg1"/>
              </a:solidFill>
            </a:rPr>
            <a:t> of </a:t>
          </a:r>
          <a:r>
            <a:rPr lang="fr-BE" sz="1400" b="1" i="0" baseline="0" dirty="0" err="1">
              <a:solidFill>
                <a:schemeClr val="bg1"/>
              </a:solidFill>
            </a:rPr>
            <a:t>Principles</a:t>
          </a:r>
          <a:r>
            <a:rPr lang="fr-BE" sz="1400" b="1" i="0" baseline="0" dirty="0">
              <a:solidFill>
                <a:schemeClr val="bg1"/>
              </a:solidFill>
            </a:rPr>
            <a:t> </a:t>
          </a:r>
          <a:r>
            <a:rPr lang="fr-BE" sz="1400" b="1" i="0" baseline="0" dirty="0" err="1">
              <a:solidFill>
                <a:schemeClr val="bg1"/>
              </a:solidFill>
            </a:rPr>
            <a:t>concerning</a:t>
          </a:r>
          <a:r>
            <a:rPr lang="fr-BE" sz="1400" b="1" i="0" baseline="0" dirty="0">
              <a:solidFill>
                <a:schemeClr val="bg1"/>
              </a:solidFill>
            </a:rPr>
            <a:t> </a:t>
          </a:r>
          <a:r>
            <a:rPr lang="fr-BE" sz="1400" b="1" i="0" baseline="0" dirty="0" err="1">
              <a:solidFill>
                <a:schemeClr val="bg1"/>
              </a:solidFill>
            </a:rPr>
            <a:t>MNEs</a:t>
          </a:r>
          <a:r>
            <a:rPr lang="fr-BE" sz="1400" b="1" i="0" baseline="0" dirty="0">
              <a:solidFill>
                <a:schemeClr val="bg1"/>
              </a:solidFill>
            </a:rPr>
            <a:t> and social </a:t>
          </a:r>
          <a:r>
            <a:rPr lang="fr-BE" sz="1400" b="1" i="0" baseline="0" dirty="0" err="1">
              <a:solidFill>
                <a:schemeClr val="bg1"/>
              </a:solidFill>
            </a:rPr>
            <a:t>policy</a:t>
          </a:r>
          <a:r>
            <a:rPr lang="fr-BE" sz="1400" b="1" i="0" baseline="0" dirty="0">
              <a:solidFill>
                <a:schemeClr val="bg1"/>
              </a:solidFill>
            </a:rPr>
            <a:t> (1977)</a:t>
          </a:r>
          <a:endParaRPr lang="en-IE" sz="1400" dirty="0">
            <a:solidFill>
              <a:schemeClr val="bg1"/>
            </a:solidFill>
          </a:endParaRPr>
        </a:p>
      </dgm:t>
    </dgm:pt>
    <dgm:pt modelId="{EC685EF6-40CD-49E0-9DA6-44B8CABEB7C9}" type="parTrans" cxnId="{2F0FF861-EEB4-4C82-A0B4-A0148A8379A9}">
      <dgm:prSet/>
      <dgm:spPr/>
      <dgm:t>
        <a:bodyPr/>
        <a:lstStyle/>
        <a:p>
          <a:endParaRPr lang="en-US"/>
        </a:p>
      </dgm:t>
    </dgm:pt>
    <dgm:pt modelId="{11414E39-8277-4436-A6F0-97E6F9E1A1F1}" type="sibTrans" cxnId="{2F0FF861-EEB4-4C82-A0B4-A0148A8379A9}">
      <dgm:prSet/>
      <dgm:spPr/>
      <dgm:t>
        <a:bodyPr/>
        <a:lstStyle/>
        <a:p>
          <a:endParaRPr lang="en-US"/>
        </a:p>
      </dgm:t>
    </dgm:pt>
    <dgm:pt modelId="{3105463D-75CC-4B7C-9E69-3EE9CFF1322E}" type="pres">
      <dgm:prSet presAssocID="{BA7C38D2-7192-47A8-8E40-CE5E6D3E7B54}" presName="CompostProcess" presStyleCnt="0">
        <dgm:presLayoutVars>
          <dgm:dir/>
          <dgm:resizeHandles val="exact"/>
        </dgm:presLayoutVars>
      </dgm:prSet>
      <dgm:spPr/>
    </dgm:pt>
    <dgm:pt modelId="{062237C5-8E02-47FB-8EED-3BB4A7A5A47E}" type="pres">
      <dgm:prSet presAssocID="{BA7C38D2-7192-47A8-8E40-CE5E6D3E7B54}" presName="arrow" presStyleLbl="bgShp" presStyleIdx="0" presStyleCnt="1" custScaleX="895"/>
      <dgm:spPr/>
    </dgm:pt>
    <dgm:pt modelId="{23CA6B1A-DCF6-42ED-897D-B3FB0918911A}" type="pres">
      <dgm:prSet presAssocID="{BA7C38D2-7192-47A8-8E40-CE5E6D3E7B54}" presName="linearProcess" presStyleCnt="0"/>
      <dgm:spPr/>
    </dgm:pt>
    <dgm:pt modelId="{A4AB4150-6A93-47B6-AA73-05EFFAAD0500}" type="pres">
      <dgm:prSet presAssocID="{3267EEEB-77B0-4C10-8C7A-567FD0DF45EE}" presName="textNode" presStyleLbl="node1" presStyleIdx="0" presStyleCnt="3" custLinFactX="100000" custLinFactNeighborX="111578" custLinFactNeighborY="2322">
        <dgm:presLayoutVars>
          <dgm:bulletEnabled val="1"/>
        </dgm:presLayoutVars>
      </dgm:prSet>
      <dgm:spPr/>
    </dgm:pt>
    <dgm:pt modelId="{5EA88985-8F6D-47FB-B44D-529B961D89FF}" type="pres">
      <dgm:prSet presAssocID="{382109CB-3781-4BD7-9B50-AE8731B66103}" presName="sibTrans" presStyleCnt="0"/>
      <dgm:spPr/>
    </dgm:pt>
    <dgm:pt modelId="{2B38276C-16C8-4799-B0FD-6DED2353649E}" type="pres">
      <dgm:prSet presAssocID="{3ADC8F08-C64D-4A1F-B48B-752E56D1542C}" presName="textNode" presStyleLbl="node1" presStyleIdx="1" presStyleCnt="3" custLinFactX="100000" custLinFactNeighborX="101938" custLinFactNeighborY="1361">
        <dgm:presLayoutVars>
          <dgm:bulletEnabled val="1"/>
        </dgm:presLayoutVars>
      </dgm:prSet>
      <dgm:spPr/>
    </dgm:pt>
    <dgm:pt modelId="{AB62071B-7C5E-4928-B23E-3495AA2272B7}" type="pres">
      <dgm:prSet presAssocID="{5B228C09-641A-4490-8C57-852C6FBA775E}" presName="sibTrans" presStyleCnt="0"/>
      <dgm:spPr/>
    </dgm:pt>
    <dgm:pt modelId="{FDA21C90-CA13-4598-A968-490EDFBFBBDC}" type="pres">
      <dgm:prSet presAssocID="{95A7B45B-C34A-4205-A256-3B40541BC34E}" presName="textNode" presStyleLbl="node1" presStyleIdx="2" presStyleCnt="3" custLinFactX="-200000" custLinFactNeighborX="-206666" custLinFactNeighborY="-701">
        <dgm:presLayoutVars>
          <dgm:bulletEnabled val="1"/>
        </dgm:presLayoutVars>
      </dgm:prSet>
      <dgm:spPr/>
    </dgm:pt>
  </dgm:ptLst>
  <dgm:cxnLst>
    <dgm:cxn modelId="{83519810-E97C-4DEE-AA20-78A58806BC7E}" type="presOf" srcId="{95A7B45B-C34A-4205-A256-3B40541BC34E}" destId="{FDA21C90-CA13-4598-A968-490EDFBFBBDC}" srcOrd="0" destOrd="0" presId="urn:microsoft.com/office/officeart/2005/8/layout/hProcess9"/>
    <dgm:cxn modelId="{0F449D18-43D0-4860-A603-C101B47D209D}" type="presOf" srcId="{BA7C38D2-7192-47A8-8E40-CE5E6D3E7B54}" destId="{3105463D-75CC-4B7C-9E69-3EE9CFF1322E}" srcOrd="0" destOrd="0" presId="urn:microsoft.com/office/officeart/2005/8/layout/hProcess9"/>
    <dgm:cxn modelId="{2F0FF861-EEB4-4C82-A0B4-A0148A8379A9}" srcId="{BA7C38D2-7192-47A8-8E40-CE5E6D3E7B54}" destId="{95A7B45B-C34A-4205-A256-3B40541BC34E}" srcOrd="2" destOrd="0" parTransId="{EC685EF6-40CD-49E0-9DA6-44B8CABEB7C9}" sibTransId="{11414E39-8277-4436-A6F0-97E6F9E1A1F1}"/>
    <dgm:cxn modelId="{FA7B2F63-BC56-4616-888E-F6BA42DEEC79}" type="presOf" srcId="{3267EEEB-77B0-4C10-8C7A-567FD0DF45EE}" destId="{A4AB4150-6A93-47B6-AA73-05EFFAAD0500}" srcOrd="0" destOrd="0" presId="urn:microsoft.com/office/officeart/2005/8/layout/hProcess9"/>
    <dgm:cxn modelId="{FB14CB51-D90D-4473-AA29-42F99541734B}" type="presOf" srcId="{3ADC8F08-C64D-4A1F-B48B-752E56D1542C}" destId="{2B38276C-16C8-4799-B0FD-6DED2353649E}" srcOrd="0" destOrd="0" presId="urn:microsoft.com/office/officeart/2005/8/layout/hProcess9"/>
    <dgm:cxn modelId="{0D8CE8B0-6581-4DE1-B1EA-D13843C28C14}" srcId="{BA7C38D2-7192-47A8-8E40-CE5E6D3E7B54}" destId="{3267EEEB-77B0-4C10-8C7A-567FD0DF45EE}" srcOrd="0" destOrd="0" parTransId="{051C1457-B9D7-448F-8C27-C6CAC2EF6746}" sibTransId="{382109CB-3781-4BD7-9B50-AE8731B66103}"/>
    <dgm:cxn modelId="{EB33FBDE-A6D0-4E7E-BE17-1B9EE0A63D7E}" srcId="{BA7C38D2-7192-47A8-8E40-CE5E6D3E7B54}" destId="{3ADC8F08-C64D-4A1F-B48B-752E56D1542C}" srcOrd="1" destOrd="0" parTransId="{473ADCF0-A88A-42C6-AA0A-374DF872D532}" sibTransId="{5B228C09-641A-4490-8C57-852C6FBA775E}"/>
    <dgm:cxn modelId="{8186C084-44FE-427E-903C-2A54C0C37BA7}" type="presParOf" srcId="{3105463D-75CC-4B7C-9E69-3EE9CFF1322E}" destId="{062237C5-8E02-47FB-8EED-3BB4A7A5A47E}" srcOrd="0" destOrd="0" presId="urn:microsoft.com/office/officeart/2005/8/layout/hProcess9"/>
    <dgm:cxn modelId="{00CB067E-ADAE-4B07-99D6-D65C571B4E9D}" type="presParOf" srcId="{3105463D-75CC-4B7C-9E69-3EE9CFF1322E}" destId="{23CA6B1A-DCF6-42ED-897D-B3FB0918911A}" srcOrd="1" destOrd="0" presId="urn:microsoft.com/office/officeart/2005/8/layout/hProcess9"/>
    <dgm:cxn modelId="{1C5763C7-335D-4131-9A4A-2FF79A9FB3D5}" type="presParOf" srcId="{23CA6B1A-DCF6-42ED-897D-B3FB0918911A}" destId="{A4AB4150-6A93-47B6-AA73-05EFFAAD0500}" srcOrd="0" destOrd="0" presId="urn:microsoft.com/office/officeart/2005/8/layout/hProcess9"/>
    <dgm:cxn modelId="{AF62C727-7D0D-4C30-939A-38BF12597D99}" type="presParOf" srcId="{23CA6B1A-DCF6-42ED-897D-B3FB0918911A}" destId="{5EA88985-8F6D-47FB-B44D-529B961D89FF}" srcOrd="1" destOrd="0" presId="urn:microsoft.com/office/officeart/2005/8/layout/hProcess9"/>
    <dgm:cxn modelId="{D7EDA77A-ADE1-496E-AFB8-B68F1E420DA5}" type="presParOf" srcId="{23CA6B1A-DCF6-42ED-897D-B3FB0918911A}" destId="{2B38276C-16C8-4799-B0FD-6DED2353649E}" srcOrd="2" destOrd="0" presId="urn:microsoft.com/office/officeart/2005/8/layout/hProcess9"/>
    <dgm:cxn modelId="{2B3999A9-E42C-4567-8078-BC1641EE371D}" type="presParOf" srcId="{23CA6B1A-DCF6-42ED-897D-B3FB0918911A}" destId="{AB62071B-7C5E-4928-B23E-3495AA2272B7}" srcOrd="3" destOrd="0" presId="urn:microsoft.com/office/officeart/2005/8/layout/hProcess9"/>
    <dgm:cxn modelId="{F3D07E95-9C4B-437B-A0FB-2FD204374D14}" type="presParOf" srcId="{23CA6B1A-DCF6-42ED-897D-B3FB0918911A}" destId="{FDA21C90-CA13-4598-A968-490EDFBFBBDC}" srcOrd="4" destOrd="0" presId="urn:microsoft.com/office/officeart/2005/8/layout/hProcess9"/>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5EC65BD-437E-4219-98A6-56A19FF6F19E}"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n-US"/>
        </a:p>
      </dgm:t>
    </dgm:pt>
    <dgm:pt modelId="{05A45015-AC80-4CDC-952B-7A659716C310}">
      <dgm:prSet custT="1"/>
      <dgm:spPr>
        <a:solidFill>
          <a:srgbClr val="0070C0">
            <a:alpha val="50000"/>
          </a:srgbClr>
        </a:solidFill>
      </dgm:spPr>
      <dgm:t>
        <a:bodyPr/>
        <a:lstStyle/>
        <a:p>
          <a:pPr rtl="0"/>
          <a:r>
            <a:rPr lang="en-US" sz="1700" b="0" i="0" baseline="0" dirty="0">
              <a:solidFill>
                <a:schemeClr val="bg1"/>
              </a:solidFill>
            </a:rPr>
            <a:t>Protecting human rights and the environment, including in value chains</a:t>
          </a:r>
          <a:endParaRPr lang="en-IE" sz="1700" b="0" dirty="0">
            <a:solidFill>
              <a:schemeClr val="bg1"/>
            </a:solidFill>
          </a:endParaRPr>
        </a:p>
      </dgm:t>
    </dgm:pt>
    <dgm:pt modelId="{70521E00-DED6-430A-A7D1-A68A17EF8F61}" type="parTrans" cxnId="{F99E4235-244B-49AA-ADE0-51AF6CE0B875}">
      <dgm:prSet/>
      <dgm:spPr/>
      <dgm:t>
        <a:bodyPr/>
        <a:lstStyle/>
        <a:p>
          <a:endParaRPr lang="en-US"/>
        </a:p>
      </dgm:t>
    </dgm:pt>
    <dgm:pt modelId="{1E4B7C53-659C-4A95-9B43-573679888BA7}" type="sibTrans" cxnId="{F99E4235-244B-49AA-ADE0-51AF6CE0B875}">
      <dgm:prSet/>
      <dgm:spPr/>
      <dgm:t>
        <a:bodyPr/>
        <a:lstStyle/>
        <a:p>
          <a:endParaRPr lang="en-US"/>
        </a:p>
      </dgm:t>
    </dgm:pt>
    <dgm:pt modelId="{51128FBD-DA0A-49D1-8979-51F60599CEE4}">
      <dgm:prSet custT="1"/>
      <dgm:spPr>
        <a:solidFill>
          <a:srgbClr val="0070C0">
            <a:alpha val="50000"/>
          </a:srgbClr>
        </a:solidFill>
      </dgm:spPr>
      <dgm:t>
        <a:bodyPr/>
        <a:lstStyle/>
        <a:p>
          <a:pPr rtl="0"/>
          <a:r>
            <a:rPr lang="fr-BE" sz="1700" b="0" i="0" baseline="0" dirty="0" err="1">
              <a:solidFill>
                <a:schemeClr val="bg1"/>
              </a:solidFill>
            </a:rPr>
            <a:t>Sustainability</a:t>
          </a:r>
          <a:r>
            <a:rPr lang="fr-BE" sz="1700" b="0" i="0" baseline="0" dirty="0">
              <a:solidFill>
                <a:schemeClr val="bg1"/>
              </a:solidFill>
            </a:rPr>
            <a:t> transition: </a:t>
          </a:r>
          <a:r>
            <a:rPr lang="fr-BE" sz="1700" b="0" i="0" baseline="0" dirty="0" err="1">
              <a:solidFill>
                <a:schemeClr val="bg1"/>
              </a:solidFill>
            </a:rPr>
            <a:t>making</a:t>
          </a:r>
          <a:r>
            <a:rPr lang="fr-BE" sz="1700" b="0" i="0" baseline="0" dirty="0">
              <a:solidFill>
                <a:schemeClr val="bg1"/>
              </a:solidFill>
            </a:rPr>
            <a:t> the </a:t>
          </a:r>
          <a:r>
            <a:rPr lang="fr-BE" sz="1700" b="0" i="0" baseline="0" dirty="0" err="1">
              <a:solidFill>
                <a:schemeClr val="bg1"/>
              </a:solidFill>
            </a:rPr>
            <a:t>economy</a:t>
          </a:r>
          <a:r>
            <a:rPr lang="fr-BE" sz="1700" b="0" i="0" baseline="0" dirty="0">
              <a:solidFill>
                <a:schemeClr val="bg1"/>
              </a:solidFill>
            </a:rPr>
            <a:t> more </a:t>
          </a:r>
          <a:r>
            <a:rPr lang="fr-BE" sz="1700" b="0" i="0" baseline="0" dirty="0" err="1">
              <a:solidFill>
                <a:schemeClr val="bg1"/>
              </a:solidFill>
            </a:rPr>
            <a:t>competitive</a:t>
          </a:r>
          <a:r>
            <a:rPr lang="fr-BE" sz="1700" b="0" i="0" baseline="0" dirty="0">
              <a:solidFill>
                <a:schemeClr val="bg1"/>
              </a:solidFill>
            </a:rPr>
            <a:t> and </a:t>
          </a:r>
          <a:r>
            <a:rPr lang="fr-BE" sz="1700" b="0" i="0" baseline="0" dirty="0" err="1">
              <a:solidFill>
                <a:schemeClr val="bg1"/>
              </a:solidFill>
            </a:rPr>
            <a:t>resilient</a:t>
          </a:r>
          <a:r>
            <a:rPr lang="fr-BE" sz="1700" b="0" i="0" baseline="0" dirty="0">
              <a:solidFill>
                <a:schemeClr val="bg1"/>
              </a:solidFill>
            </a:rPr>
            <a:t> </a:t>
          </a:r>
          <a:endParaRPr lang="en-IE" sz="1700" dirty="0">
            <a:solidFill>
              <a:schemeClr val="bg1"/>
            </a:solidFill>
          </a:endParaRPr>
        </a:p>
      </dgm:t>
    </dgm:pt>
    <dgm:pt modelId="{03DA0FC7-EF76-4637-B14F-1BCB32364350}" type="parTrans" cxnId="{EB2225C0-86D9-4F1C-B321-CE7F8BEC436C}">
      <dgm:prSet/>
      <dgm:spPr/>
      <dgm:t>
        <a:bodyPr/>
        <a:lstStyle/>
        <a:p>
          <a:endParaRPr lang="en-US"/>
        </a:p>
      </dgm:t>
    </dgm:pt>
    <dgm:pt modelId="{40724E31-4939-4D7B-87A4-E6FC611154F1}" type="sibTrans" cxnId="{EB2225C0-86D9-4F1C-B321-CE7F8BEC436C}">
      <dgm:prSet/>
      <dgm:spPr/>
      <dgm:t>
        <a:bodyPr/>
        <a:lstStyle/>
        <a:p>
          <a:endParaRPr lang="en-US"/>
        </a:p>
      </dgm:t>
    </dgm:pt>
    <dgm:pt modelId="{46288BE9-7E4F-493C-97B3-922530F899CB}">
      <dgm:prSet custT="1"/>
      <dgm:spPr>
        <a:solidFill>
          <a:srgbClr val="0070C0">
            <a:alpha val="50000"/>
          </a:srgbClr>
        </a:solidFill>
      </dgm:spPr>
      <dgm:t>
        <a:bodyPr/>
        <a:lstStyle/>
        <a:p>
          <a:pPr rtl="0"/>
          <a:r>
            <a:rPr lang="en-US" sz="1700" b="0" i="0" baseline="0" dirty="0">
              <a:solidFill>
                <a:schemeClr val="bg1"/>
              </a:solidFill>
            </a:rPr>
            <a:t>Ensuring level playing field in</a:t>
          </a:r>
          <a:r>
            <a:rPr lang="en-IE" sz="1700" b="0" dirty="0">
              <a:solidFill>
                <a:schemeClr val="bg1"/>
              </a:solidFill>
            </a:rPr>
            <a:t> the Single Market</a:t>
          </a:r>
          <a:endParaRPr lang="en-IE" sz="1700" dirty="0">
            <a:solidFill>
              <a:schemeClr val="bg1"/>
            </a:solidFill>
          </a:endParaRPr>
        </a:p>
      </dgm:t>
    </dgm:pt>
    <dgm:pt modelId="{8C7BE4AA-94C3-44CC-A7F6-5B8CAA4D0186}" type="parTrans" cxnId="{0D71B04D-0B24-4FDE-94BC-111F857E75EA}">
      <dgm:prSet/>
      <dgm:spPr/>
      <dgm:t>
        <a:bodyPr/>
        <a:lstStyle/>
        <a:p>
          <a:endParaRPr lang="en-US"/>
        </a:p>
      </dgm:t>
    </dgm:pt>
    <dgm:pt modelId="{8AC2AA5F-E99B-4AED-A20C-927B4B784D7E}" type="sibTrans" cxnId="{0D71B04D-0B24-4FDE-94BC-111F857E75EA}">
      <dgm:prSet/>
      <dgm:spPr/>
      <dgm:t>
        <a:bodyPr/>
        <a:lstStyle/>
        <a:p>
          <a:endParaRPr lang="en-US"/>
        </a:p>
      </dgm:t>
    </dgm:pt>
    <dgm:pt modelId="{99AD432E-7FF2-43D9-AB3D-F9C20141831E}" type="pres">
      <dgm:prSet presAssocID="{15EC65BD-437E-4219-98A6-56A19FF6F19E}" presName="Name0" presStyleCnt="0">
        <dgm:presLayoutVars>
          <dgm:dir/>
          <dgm:resizeHandles val="exact"/>
        </dgm:presLayoutVars>
      </dgm:prSet>
      <dgm:spPr/>
    </dgm:pt>
    <dgm:pt modelId="{86EFB4FB-4DC6-458B-A952-83A49E2AEDF9}" type="pres">
      <dgm:prSet presAssocID="{05A45015-AC80-4CDC-952B-7A659716C310}" presName="Name5" presStyleLbl="vennNode1" presStyleIdx="0" presStyleCnt="3">
        <dgm:presLayoutVars>
          <dgm:bulletEnabled val="1"/>
        </dgm:presLayoutVars>
      </dgm:prSet>
      <dgm:spPr/>
    </dgm:pt>
    <dgm:pt modelId="{8E68EF17-BF35-4718-A2F0-BCF0FA3F95C1}" type="pres">
      <dgm:prSet presAssocID="{1E4B7C53-659C-4A95-9B43-573679888BA7}" presName="space" presStyleCnt="0"/>
      <dgm:spPr/>
    </dgm:pt>
    <dgm:pt modelId="{7AE7855F-68FE-4879-AB3E-4647F2C13B51}" type="pres">
      <dgm:prSet presAssocID="{51128FBD-DA0A-49D1-8979-51F60599CEE4}" presName="Name5" presStyleLbl="vennNode1" presStyleIdx="1" presStyleCnt="3">
        <dgm:presLayoutVars>
          <dgm:bulletEnabled val="1"/>
        </dgm:presLayoutVars>
      </dgm:prSet>
      <dgm:spPr/>
    </dgm:pt>
    <dgm:pt modelId="{6EA54EEC-0065-4C5A-8977-01BCF367B52B}" type="pres">
      <dgm:prSet presAssocID="{40724E31-4939-4D7B-87A4-E6FC611154F1}" presName="space" presStyleCnt="0"/>
      <dgm:spPr/>
    </dgm:pt>
    <dgm:pt modelId="{0CCC20C3-6CF2-4508-949E-E61007CF9D83}" type="pres">
      <dgm:prSet presAssocID="{46288BE9-7E4F-493C-97B3-922530F899CB}" presName="Name5" presStyleLbl="vennNode1" presStyleIdx="2" presStyleCnt="3">
        <dgm:presLayoutVars>
          <dgm:bulletEnabled val="1"/>
        </dgm:presLayoutVars>
      </dgm:prSet>
      <dgm:spPr/>
    </dgm:pt>
  </dgm:ptLst>
  <dgm:cxnLst>
    <dgm:cxn modelId="{F99E4235-244B-49AA-ADE0-51AF6CE0B875}" srcId="{15EC65BD-437E-4219-98A6-56A19FF6F19E}" destId="{05A45015-AC80-4CDC-952B-7A659716C310}" srcOrd="0" destOrd="0" parTransId="{70521E00-DED6-430A-A7D1-A68A17EF8F61}" sibTransId="{1E4B7C53-659C-4A95-9B43-573679888BA7}"/>
    <dgm:cxn modelId="{6C17D63D-408B-4438-A1CA-7B60960144C1}" type="presOf" srcId="{15EC65BD-437E-4219-98A6-56A19FF6F19E}" destId="{99AD432E-7FF2-43D9-AB3D-F9C20141831E}" srcOrd="0" destOrd="0" presId="urn:microsoft.com/office/officeart/2005/8/layout/venn3"/>
    <dgm:cxn modelId="{0D71B04D-0B24-4FDE-94BC-111F857E75EA}" srcId="{15EC65BD-437E-4219-98A6-56A19FF6F19E}" destId="{46288BE9-7E4F-493C-97B3-922530F899CB}" srcOrd="2" destOrd="0" parTransId="{8C7BE4AA-94C3-44CC-A7F6-5B8CAA4D0186}" sibTransId="{8AC2AA5F-E99B-4AED-A20C-927B4B784D7E}"/>
    <dgm:cxn modelId="{531773A3-A0D8-43AD-BD84-85FFF513BCAD}" type="presOf" srcId="{05A45015-AC80-4CDC-952B-7A659716C310}" destId="{86EFB4FB-4DC6-458B-A952-83A49E2AEDF9}" srcOrd="0" destOrd="0" presId="urn:microsoft.com/office/officeart/2005/8/layout/venn3"/>
    <dgm:cxn modelId="{EB2225C0-86D9-4F1C-B321-CE7F8BEC436C}" srcId="{15EC65BD-437E-4219-98A6-56A19FF6F19E}" destId="{51128FBD-DA0A-49D1-8979-51F60599CEE4}" srcOrd="1" destOrd="0" parTransId="{03DA0FC7-EF76-4637-B14F-1BCB32364350}" sibTransId="{40724E31-4939-4D7B-87A4-E6FC611154F1}"/>
    <dgm:cxn modelId="{10AB26E1-9543-4FF8-84F0-052598825079}" type="presOf" srcId="{51128FBD-DA0A-49D1-8979-51F60599CEE4}" destId="{7AE7855F-68FE-4879-AB3E-4647F2C13B51}" srcOrd="0" destOrd="0" presId="urn:microsoft.com/office/officeart/2005/8/layout/venn3"/>
    <dgm:cxn modelId="{C30352E6-493F-4BF0-9D31-BEBE6239312E}" type="presOf" srcId="{46288BE9-7E4F-493C-97B3-922530F899CB}" destId="{0CCC20C3-6CF2-4508-949E-E61007CF9D83}" srcOrd="0" destOrd="0" presId="urn:microsoft.com/office/officeart/2005/8/layout/venn3"/>
    <dgm:cxn modelId="{29187C1B-DA7B-4783-AAF6-4C226E8EB4C3}" type="presParOf" srcId="{99AD432E-7FF2-43D9-AB3D-F9C20141831E}" destId="{86EFB4FB-4DC6-458B-A952-83A49E2AEDF9}" srcOrd="0" destOrd="0" presId="urn:microsoft.com/office/officeart/2005/8/layout/venn3"/>
    <dgm:cxn modelId="{A2E0C24E-6AB0-4D5D-B3A0-9703A95F5FF2}" type="presParOf" srcId="{99AD432E-7FF2-43D9-AB3D-F9C20141831E}" destId="{8E68EF17-BF35-4718-A2F0-BCF0FA3F95C1}" srcOrd="1" destOrd="0" presId="urn:microsoft.com/office/officeart/2005/8/layout/venn3"/>
    <dgm:cxn modelId="{4893FFCC-4C7B-4DEE-9C34-2B6C82114E51}" type="presParOf" srcId="{99AD432E-7FF2-43D9-AB3D-F9C20141831E}" destId="{7AE7855F-68FE-4879-AB3E-4647F2C13B51}" srcOrd="2" destOrd="0" presId="urn:microsoft.com/office/officeart/2005/8/layout/venn3"/>
    <dgm:cxn modelId="{08F34E43-5A00-42AA-AC0E-DC1F58D1D103}" type="presParOf" srcId="{99AD432E-7FF2-43D9-AB3D-F9C20141831E}" destId="{6EA54EEC-0065-4C5A-8977-01BCF367B52B}" srcOrd="3" destOrd="0" presId="urn:microsoft.com/office/officeart/2005/8/layout/venn3"/>
    <dgm:cxn modelId="{295E9E2A-4F66-430C-8BC3-746286C0F1FA}" type="presParOf" srcId="{99AD432E-7FF2-43D9-AB3D-F9C20141831E}" destId="{0CCC20C3-6CF2-4508-949E-E61007CF9D83}" srcOrd="4" destOrd="0" presId="urn:microsoft.com/office/officeart/2005/8/layout/venn3"/>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ECFBC37-5409-41E9-B93E-046531A7059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808C925-8415-414C-87D1-360D5E59BCBB}">
      <dgm:prSet custT="1"/>
      <dgm:spPr/>
      <dgm:t>
        <a:bodyPr/>
        <a:lstStyle/>
        <a:p>
          <a:pPr rtl="0"/>
          <a:r>
            <a:rPr lang="en-US" sz="2800" b="1" i="0" baseline="0" dirty="0">
              <a:solidFill>
                <a:schemeClr val="bg1"/>
              </a:solidFill>
            </a:rPr>
            <a:t>Human rights impacts</a:t>
          </a:r>
          <a:endParaRPr lang="en-IE" sz="2800" dirty="0">
            <a:solidFill>
              <a:schemeClr val="bg1"/>
            </a:solidFill>
          </a:endParaRPr>
        </a:p>
      </dgm:t>
    </dgm:pt>
    <dgm:pt modelId="{F8206F0C-1775-4B79-8F51-AB99C76AFE96}" type="parTrans" cxnId="{B406CA67-7FB2-4C3D-9AF1-5CC65A0C1EB7}">
      <dgm:prSet/>
      <dgm:spPr/>
      <dgm:t>
        <a:bodyPr/>
        <a:lstStyle/>
        <a:p>
          <a:endParaRPr lang="en-US"/>
        </a:p>
      </dgm:t>
    </dgm:pt>
    <dgm:pt modelId="{9F5733CB-2CE3-4B12-824F-BC6EC8F712FA}" type="sibTrans" cxnId="{B406CA67-7FB2-4C3D-9AF1-5CC65A0C1EB7}">
      <dgm:prSet/>
      <dgm:spPr/>
      <dgm:t>
        <a:bodyPr/>
        <a:lstStyle/>
        <a:p>
          <a:endParaRPr lang="en-US"/>
        </a:p>
      </dgm:t>
    </dgm:pt>
    <dgm:pt modelId="{B5E8F473-66D7-4B98-9531-F8D09B8F8AE3}">
      <dgm:prSet custT="1"/>
      <dgm:spPr/>
      <dgm:t>
        <a:bodyPr/>
        <a:lstStyle/>
        <a:p>
          <a:pPr rtl="0"/>
          <a:r>
            <a:rPr lang="fr-BE" sz="2400" b="1" i="0" baseline="0" dirty="0" err="1">
              <a:solidFill>
                <a:schemeClr val="tx1"/>
              </a:solidFill>
            </a:rPr>
            <a:t>Additional</a:t>
          </a:r>
          <a:r>
            <a:rPr lang="fr-BE" sz="2400" b="1" i="0" baseline="0" dirty="0">
              <a:solidFill>
                <a:schemeClr val="tx1"/>
              </a:solidFill>
            </a:rPr>
            <a:t> </a:t>
          </a:r>
          <a:r>
            <a:rPr lang="fr-BE" sz="2400" b="1" i="0" baseline="0" dirty="0" err="1">
              <a:solidFill>
                <a:schemeClr val="tx1"/>
              </a:solidFill>
            </a:rPr>
            <a:t>human</a:t>
          </a:r>
          <a:r>
            <a:rPr lang="fr-BE" sz="2400" b="1" i="0" baseline="0" dirty="0">
              <a:solidFill>
                <a:schemeClr val="tx1"/>
              </a:solidFill>
            </a:rPr>
            <a:t> </a:t>
          </a:r>
          <a:r>
            <a:rPr lang="fr-BE" sz="2400" b="1" i="0" baseline="0" dirty="0" err="1">
              <a:solidFill>
                <a:schemeClr val="tx1"/>
              </a:solidFill>
            </a:rPr>
            <a:t>rights</a:t>
          </a:r>
          <a:r>
            <a:rPr lang="fr-BE" sz="2400" b="1" i="0" baseline="0" dirty="0">
              <a:solidFill>
                <a:schemeClr val="tx1"/>
              </a:solidFill>
            </a:rPr>
            <a:t> </a:t>
          </a:r>
          <a:r>
            <a:rPr lang="fr-BE" sz="2400" b="0" i="0" baseline="0" dirty="0" err="1">
              <a:solidFill>
                <a:schemeClr val="tx1"/>
              </a:solidFill>
            </a:rPr>
            <a:t>protected</a:t>
          </a:r>
          <a:r>
            <a:rPr lang="fr-BE" sz="2400" b="0" i="0" baseline="0" dirty="0">
              <a:solidFill>
                <a:schemeClr val="tx1"/>
              </a:solidFill>
            </a:rPr>
            <a:t> by </a:t>
          </a:r>
          <a:r>
            <a:rPr lang="fr-BE" sz="2400" b="0" i="0" baseline="0" dirty="0" err="1">
              <a:solidFill>
                <a:schemeClr val="tx1"/>
              </a:solidFill>
            </a:rPr>
            <a:t>list</a:t>
          </a:r>
          <a:r>
            <a:rPr lang="fr-BE" sz="2400" b="0" i="0" baseline="0" dirty="0">
              <a:solidFill>
                <a:schemeClr val="tx1"/>
              </a:solidFill>
            </a:rPr>
            <a:t> of international conventions           (Annex, Part I, Section 2)</a:t>
          </a:r>
          <a:endParaRPr lang="en-IE" sz="2400" dirty="0">
            <a:solidFill>
              <a:schemeClr val="tx1"/>
            </a:solidFill>
          </a:endParaRPr>
        </a:p>
      </dgm:t>
    </dgm:pt>
    <dgm:pt modelId="{01511920-748C-4EFA-9F40-0A2AD0C0ECC2}" type="parTrans" cxnId="{EE045453-0CE6-4793-A6D5-76F7AA69B003}">
      <dgm:prSet/>
      <dgm:spPr/>
      <dgm:t>
        <a:bodyPr/>
        <a:lstStyle/>
        <a:p>
          <a:endParaRPr lang="en-US"/>
        </a:p>
      </dgm:t>
    </dgm:pt>
    <dgm:pt modelId="{A76E30CC-665B-4CFA-BF6C-03DA0198D2F8}" type="sibTrans" cxnId="{EE045453-0CE6-4793-A6D5-76F7AA69B003}">
      <dgm:prSet/>
      <dgm:spPr/>
      <dgm:t>
        <a:bodyPr/>
        <a:lstStyle/>
        <a:p>
          <a:endParaRPr lang="en-US"/>
        </a:p>
      </dgm:t>
    </dgm:pt>
    <dgm:pt modelId="{7FC202B4-83DB-4596-BEC3-4E9D031FB56A}">
      <dgm:prSet custT="1"/>
      <dgm:spPr/>
      <dgm:t>
        <a:bodyPr/>
        <a:lstStyle/>
        <a:p>
          <a:pPr rtl="0"/>
          <a:r>
            <a:rPr lang="en-US" sz="2800" b="1" i="0" baseline="0" dirty="0">
              <a:solidFill>
                <a:schemeClr val="bg1"/>
              </a:solidFill>
            </a:rPr>
            <a:t>Environmental impacts </a:t>
          </a:r>
          <a:endParaRPr lang="en-IE" sz="2800" dirty="0">
            <a:solidFill>
              <a:schemeClr val="bg1"/>
            </a:solidFill>
          </a:endParaRPr>
        </a:p>
      </dgm:t>
    </dgm:pt>
    <dgm:pt modelId="{431947FF-275A-4C24-ACA2-67B04DD07F3A}" type="parTrans" cxnId="{347CB992-FC3F-4D14-BCAB-73E0254FFA0D}">
      <dgm:prSet/>
      <dgm:spPr/>
      <dgm:t>
        <a:bodyPr/>
        <a:lstStyle/>
        <a:p>
          <a:endParaRPr lang="en-US"/>
        </a:p>
      </dgm:t>
    </dgm:pt>
    <dgm:pt modelId="{48EF514D-AE22-48CC-AE15-DF8201149083}" type="sibTrans" cxnId="{347CB992-FC3F-4D14-BCAB-73E0254FFA0D}">
      <dgm:prSet/>
      <dgm:spPr/>
      <dgm:t>
        <a:bodyPr/>
        <a:lstStyle/>
        <a:p>
          <a:endParaRPr lang="en-US"/>
        </a:p>
      </dgm:t>
    </dgm:pt>
    <dgm:pt modelId="{9367660B-0523-4D37-B177-4F8004342B66}">
      <dgm:prSet custT="1"/>
      <dgm:spPr/>
      <dgm:t>
        <a:bodyPr/>
        <a:lstStyle/>
        <a:p>
          <a:pPr rtl="0"/>
          <a:r>
            <a:rPr lang="fr-BE" sz="2400" b="1" i="0" baseline="0" dirty="0" err="1">
              <a:solidFill>
                <a:schemeClr val="tx1"/>
              </a:solidFill>
            </a:rPr>
            <a:t>Comprehensive</a:t>
          </a:r>
          <a:r>
            <a:rPr lang="fr-BE" sz="2400" b="1" i="0" baseline="0" dirty="0">
              <a:solidFill>
                <a:schemeClr val="tx1"/>
              </a:solidFill>
            </a:rPr>
            <a:t> </a:t>
          </a:r>
          <a:r>
            <a:rPr lang="fr-BE" sz="2400" b="1" i="0" baseline="0" dirty="0" err="1">
              <a:solidFill>
                <a:schemeClr val="tx1"/>
              </a:solidFill>
            </a:rPr>
            <a:t>list</a:t>
          </a:r>
          <a:r>
            <a:rPr lang="fr-BE" sz="2400" b="1" i="0" baseline="0" dirty="0">
              <a:solidFill>
                <a:schemeClr val="tx1"/>
              </a:solidFill>
            </a:rPr>
            <a:t> of </a:t>
          </a:r>
          <a:r>
            <a:rPr lang="fr-BE" sz="2400" b="1" i="0" baseline="0" dirty="0" err="1">
              <a:solidFill>
                <a:schemeClr val="tx1"/>
              </a:solidFill>
            </a:rPr>
            <a:t>human</a:t>
          </a:r>
          <a:r>
            <a:rPr lang="fr-BE" sz="2400" b="1" i="0" baseline="0" dirty="0">
              <a:solidFill>
                <a:schemeClr val="tx1"/>
              </a:solidFill>
            </a:rPr>
            <a:t> </a:t>
          </a:r>
          <a:r>
            <a:rPr lang="fr-BE" sz="2400" b="1" i="0" baseline="0" dirty="0" err="1">
              <a:solidFill>
                <a:schemeClr val="tx1"/>
              </a:solidFill>
            </a:rPr>
            <a:t>rights</a:t>
          </a:r>
          <a:r>
            <a:rPr lang="fr-BE" sz="2400" b="1" i="0" baseline="0" dirty="0">
              <a:solidFill>
                <a:schemeClr val="tx1"/>
              </a:solidFill>
            </a:rPr>
            <a:t> </a:t>
          </a:r>
          <a:r>
            <a:rPr lang="fr-BE" sz="2400" b="0" i="0" baseline="0" dirty="0">
              <a:solidFill>
                <a:schemeClr val="tx1"/>
              </a:solidFill>
            </a:rPr>
            <a:t>(</a:t>
          </a:r>
          <a:r>
            <a:rPr lang="fr-BE" sz="2400" b="0" i="0" baseline="0" dirty="0" err="1">
              <a:solidFill>
                <a:schemeClr val="tx1"/>
              </a:solidFill>
            </a:rPr>
            <a:t>ensured</a:t>
          </a:r>
          <a:r>
            <a:rPr lang="fr-BE" sz="2400" b="0" i="0" baseline="0" dirty="0">
              <a:solidFill>
                <a:schemeClr val="tx1"/>
              </a:solidFill>
            </a:rPr>
            <a:t> by international conventions) (Annex, Part I, Section 1)</a:t>
          </a:r>
          <a:endParaRPr lang="en-IE" sz="3600" dirty="0">
            <a:solidFill>
              <a:schemeClr val="tx1"/>
            </a:solidFill>
          </a:endParaRPr>
        </a:p>
      </dgm:t>
    </dgm:pt>
    <dgm:pt modelId="{35506087-8032-4153-B38E-2F163085F6D1}" type="parTrans" cxnId="{3E56C6CB-67B9-48C4-A2EE-AF13F8E94174}">
      <dgm:prSet/>
      <dgm:spPr/>
      <dgm:t>
        <a:bodyPr/>
        <a:lstStyle/>
        <a:p>
          <a:endParaRPr lang="en-US"/>
        </a:p>
      </dgm:t>
    </dgm:pt>
    <dgm:pt modelId="{82C6A593-DC05-4E62-9829-51613EF9549F}" type="sibTrans" cxnId="{3E56C6CB-67B9-48C4-A2EE-AF13F8E94174}">
      <dgm:prSet/>
      <dgm:spPr/>
      <dgm:t>
        <a:bodyPr/>
        <a:lstStyle/>
        <a:p>
          <a:endParaRPr lang="en-US"/>
        </a:p>
      </dgm:t>
    </dgm:pt>
    <dgm:pt modelId="{F93C6D10-6FEE-4EB5-B003-6A59FE1F5EE1}">
      <dgm:prSet custT="1"/>
      <dgm:spPr/>
      <dgm:t>
        <a:bodyPr/>
        <a:lstStyle/>
        <a:p>
          <a:pPr rtl="0"/>
          <a:r>
            <a:rPr lang="en-US" sz="2400" b="1" i="0" baseline="0" dirty="0">
              <a:solidFill>
                <a:schemeClr val="tx1"/>
              </a:solidFill>
            </a:rPr>
            <a:t>List of prohibitions and obligations </a:t>
          </a:r>
          <a:r>
            <a:rPr lang="en-US" sz="2400" b="0" i="0" baseline="0" dirty="0">
              <a:solidFill>
                <a:schemeClr val="tx1"/>
              </a:solidFill>
            </a:rPr>
            <a:t>set out in </a:t>
          </a:r>
          <a:r>
            <a:rPr lang="en-US" sz="2400" b="0" i="0" baseline="0" dirty="0" err="1">
              <a:solidFill>
                <a:schemeClr val="tx1"/>
              </a:solidFill>
            </a:rPr>
            <a:t>intl</a:t>
          </a:r>
          <a:r>
            <a:rPr lang="en-US" sz="2400" b="0" i="0" baseline="0" dirty="0">
              <a:solidFill>
                <a:schemeClr val="tx1"/>
              </a:solidFill>
            </a:rPr>
            <a:t> environmental instruments   (Annex, Part II) – exhaustive</a:t>
          </a:r>
          <a:endParaRPr lang="en-IE" sz="3600" dirty="0">
            <a:solidFill>
              <a:schemeClr val="tx1"/>
            </a:solidFill>
          </a:endParaRPr>
        </a:p>
      </dgm:t>
    </dgm:pt>
    <dgm:pt modelId="{43B03B62-62B1-4FCF-AEB2-D0E38B84BC2F}" type="parTrans" cxnId="{95760365-EC14-4520-A0F6-206F22D2D8D7}">
      <dgm:prSet/>
      <dgm:spPr/>
      <dgm:t>
        <a:bodyPr/>
        <a:lstStyle/>
        <a:p>
          <a:endParaRPr lang="en-US"/>
        </a:p>
      </dgm:t>
    </dgm:pt>
    <dgm:pt modelId="{91CE9159-B8AD-422C-B407-1203DA7EA207}" type="sibTrans" cxnId="{95760365-EC14-4520-A0F6-206F22D2D8D7}">
      <dgm:prSet/>
      <dgm:spPr/>
      <dgm:t>
        <a:bodyPr/>
        <a:lstStyle/>
        <a:p>
          <a:endParaRPr lang="en-US"/>
        </a:p>
      </dgm:t>
    </dgm:pt>
    <dgm:pt modelId="{288ADC7A-1F3E-48FB-B818-9426E1E19451}">
      <dgm:prSet custT="1"/>
      <dgm:spPr/>
      <dgm:t>
        <a:bodyPr/>
        <a:lstStyle/>
        <a:p>
          <a:pPr rtl="0"/>
          <a:r>
            <a:rPr lang="en-US" sz="2400" dirty="0">
              <a:solidFill>
                <a:schemeClr val="tx1"/>
              </a:solidFill>
            </a:rPr>
            <a:t>Empowerment to add additional conventions covering same subject matter once ratified by all Member States (such as (core) ILO Conventions)</a:t>
          </a:r>
          <a:endParaRPr lang="en-IE" sz="2400" dirty="0">
            <a:solidFill>
              <a:schemeClr val="tx1"/>
            </a:solidFill>
          </a:endParaRPr>
        </a:p>
      </dgm:t>
    </dgm:pt>
    <dgm:pt modelId="{5FDFC831-BA24-49E0-89BB-E5299F0E1ECF}" type="parTrans" cxnId="{18C92293-1728-4639-BBA7-7976B290B41D}">
      <dgm:prSet/>
      <dgm:spPr/>
      <dgm:t>
        <a:bodyPr/>
        <a:lstStyle/>
        <a:p>
          <a:endParaRPr lang="en-IE"/>
        </a:p>
      </dgm:t>
    </dgm:pt>
    <dgm:pt modelId="{7158C822-E1EB-4835-BD58-04B8065DF14E}" type="sibTrans" cxnId="{18C92293-1728-4639-BBA7-7976B290B41D}">
      <dgm:prSet/>
      <dgm:spPr/>
      <dgm:t>
        <a:bodyPr/>
        <a:lstStyle/>
        <a:p>
          <a:endParaRPr lang="en-IE"/>
        </a:p>
      </dgm:t>
    </dgm:pt>
    <dgm:pt modelId="{7A22E24C-A87B-42C5-94B4-ADC9647B1EED}">
      <dgm:prSet custT="1"/>
      <dgm:spPr/>
      <dgm:t>
        <a:bodyPr/>
        <a:lstStyle/>
        <a:p>
          <a:pPr rtl="0"/>
          <a:r>
            <a:rPr lang="en-US" sz="2400" b="1" i="0" baseline="0" dirty="0">
              <a:solidFill>
                <a:schemeClr val="tx1"/>
              </a:solidFill>
            </a:rPr>
            <a:t>Environment-related human rights </a:t>
          </a:r>
          <a:r>
            <a:rPr lang="en-US" sz="2400" b="0" i="0" baseline="0" dirty="0">
              <a:solidFill>
                <a:schemeClr val="tx1"/>
              </a:solidFill>
            </a:rPr>
            <a:t>(Annex, Part I, Section 1, points 15, 16)</a:t>
          </a:r>
          <a:endParaRPr lang="en-IE" sz="3600" dirty="0">
            <a:solidFill>
              <a:schemeClr val="tx1"/>
            </a:solidFill>
          </a:endParaRPr>
        </a:p>
      </dgm:t>
    </dgm:pt>
    <dgm:pt modelId="{2D91BAC4-709B-4C17-BCB5-40624D68FA49}" type="parTrans" cxnId="{19076C84-0DAA-4962-85C4-AFE17D0D91A9}">
      <dgm:prSet/>
      <dgm:spPr/>
      <dgm:t>
        <a:bodyPr/>
        <a:lstStyle/>
        <a:p>
          <a:endParaRPr lang="en-IE"/>
        </a:p>
      </dgm:t>
    </dgm:pt>
    <dgm:pt modelId="{BC02D9AE-FA79-4E38-9695-9DF5805F3037}" type="sibTrans" cxnId="{19076C84-0DAA-4962-85C4-AFE17D0D91A9}">
      <dgm:prSet/>
      <dgm:spPr/>
      <dgm:t>
        <a:bodyPr/>
        <a:lstStyle/>
        <a:p>
          <a:endParaRPr lang="en-IE"/>
        </a:p>
      </dgm:t>
    </dgm:pt>
    <dgm:pt modelId="{0A53FCE2-1B50-4BDF-AC44-94F67024988F}" type="pres">
      <dgm:prSet presAssocID="{8ECFBC37-5409-41E9-B93E-046531A7059F}" presName="linear" presStyleCnt="0">
        <dgm:presLayoutVars>
          <dgm:animLvl val="lvl"/>
          <dgm:resizeHandles val="exact"/>
        </dgm:presLayoutVars>
      </dgm:prSet>
      <dgm:spPr/>
    </dgm:pt>
    <dgm:pt modelId="{93395EFD-04F9-4A62-BC13-9E83E4AD49B0}" type="pres">
      <dgm:prSet presAssocID="{D808C925-8415-414C-87D1-360D5E59BCBB}" presName="parentText" presStyleLbl="node1" presStyleIdx="0" presStyleCnt="2" custScaleY="53411" custLinFactNeighborX="86" custLinFactNeighborY="-1565">
        <dgm:presLayoutVars>
          <dgm:chMax val="0"/>
          <dgm:bulletEnabled val="1"/>
        </dgm:presLayoutVars>
      </dgm:prSet>
      <dgm:spPr/>
    </dgm:pt>
    <dgm:pt modelId="{D4A77B0B-ACB7-43D8-AE61-EE0379E04E5C}" type="pres">
      <dgm:prSet presAssocID="{D808C925-8415-414C-87D1-360D5E59BCBB}" presName="childText" presStyleLbl="revTx" presStyleIdx="0" presStyleCnt="2" custScaleY="111238">
        <dgm:presLayoutVars>
          <dgm:bulletEnabled val="1"/>
        </dgm:presLayoutVars>
      </dgm:prSet>
      <dgm:spPr/>
    </dgm:pt>
    <dgm:pt modelId="{781EF822-ACFA-4CEA-A935-3903F383261D}" type="pres">
      <dgm:prSet presAssocID="{7FC202B4-83DB-4596-BEC3-4E9D031FB56A}" presName="parentText" presStyleLbl="node1" presStyleIdx="1" presStyleCnt="2" custScaleY="53043">
        <dgm:presLayoutVars>
          <dgm:chMax val="0"/>
          <dgm:bulletEnabled val="1"/>
        </dgm:presLayoutVars>
      </dgm:prSet>
      <dgm:spPr/>
    </dgm:pt>
    <dgm:pt modelId="{0DECD429-B20F-4685-83EB-6702F4CEC906}" type="pres">
      <dgm:prSet presAssocID="{7FC202B4-83DB-4596-BEC3-4E9D031FB56A}" presName="childText" presStyleLbl="revTx" presStyleIdx="1" presStyleCnt="2" custScaleY="147349">
        <dgm:presLayoutVars>
          <dgm:bulletEnabled val="1"/>
        </dgm:presLayoutVars>
      </dgm:prSet>
      <dgm:spPr/>
    </dgm:pt>
  </dgm:ptLst>
  <dgm:cxnLst>
    <dgm:cxn modelId="{71B07107-668F-4DB0-802B-26E62D3C22CD}" type="presOf" srcId="{D808C925-8415-414C-87D1-360D5E59BCBB}" destId="{93395EFD-04F9-4A62-BC13-9E83E4AD49B0}" srcOrd="0" destOrd="0" presId="urn:microsoft.com/office/officeart/2005/8/layout/vList2"/>
    <dgm:cxn modelId="{5DDFD02B-883A-49C5-BEB0-DD3ADF94FEE9}" type="presOf" srcId="{B5E8F473-66D7-4B98-9531-F8D09B8F8AE3}" destId="{D4A77B0B-ACB7-43D8-AE61-EE0379E04E5C}" srcOrd="0" destOrd="1" presId="urn:microsoft.com/office/officeart/2005/8/layout/vList2"/>
    <dgm:cxn modelId="{340B855B-4447-4E21-9855-614EA37FE2CB}" type="presOf" srcId="{7A22E24C-A87B-42C5-94B4-ADC9647B1EED}" destId="{0DECD429-B20F-4685-83EB-6702F4CEC906}" srcOrd="0" destOrd="1" presId="urn:microsoft.com/office/officeart/2005/8/layout/vList2"/>
    <dgm:cxn modelId="{95760365-EC14-4520-A0F6-206F22D2D8D7}" srcId="{7FC202B4-83DB-4596-BEC3-4E9D031FB56A}" destId="{F93C6D10-6FEE-4EB5-B003-6A59FE1F5EE1}" srcOrd="0" destOrd="0" parTransId="{43B03B62-62B1-4FCF-AEB2-D0E38B84BC2F}" sibTransId="{91CE9159-B8AD-422C-B407-1203DA7EA207}"/>
    <dgm:cxn modelId="{B406CA67-7FB2-4C3D-9AF1-5CC65A0C1EB7}" srcId="{8ECFBC37-5409-41E9-B93E-046531A7059F}" destId="{D808C925-8415-414C-87D1-360D5E59BCBB}" srcOrd="0" destOrd="0" parTransId="{F8206F0C-1775-4B79-8F51-AB99C76AFE96}" sibTransId="{9F5733CB-2CE3-4B12-824F-BC6EC8F712FA}"/>
    <dgm:cxn modelId="{EE045453-0CE6-4793-A6D5-76F7AA69B003}" srcId="{D808C925-8415-414C-87D1-360D5E59BCBB}" destId="{B5E8F473-66D7-4B98-9531-F8D09B8F8AE3}" srcOrd="1" destOrd="0" parTransId="{01511920-748C-4EFA-9F40-0A2AD0C0ECC2}" sibTransId="{A76E30CC-665B-4CFA-BF6C-03DA0198D2F8}"/>
    <dgm:cxn modelId="{1E044E7D-FB36-4FD4-A28F-4A99CC7A93EE}" type="presOf" srcId="{8ECFBC37-5409-41E9-B93E-046531A7059F}" destId="{0A53FCE2-1B50-4BDF-AC44-94F67024988F}" srcOrd="0" destOrd="0" presId="urn:microsoft.com/office/officeart/2005/8/layout/vList2"/>
    <dgm:cxn modelId="{9BB2FD83-2668-4B5D-A8D6-CC7553B692F5}" type="presOf" srcId="{7FC202B4-83DB-4596-BEC3-4E9D031FB56A}" destId="{781EF822-ACFA-4CEA-A935-3903F383261D}" srcOrd="0" destOrd="0" presId="urn:microsoft.com/office/officeart/2005/8/layout/vList2"/>
    <dgm:cxn modelId="{19076C84-0DAA-4962-85C4-AFE17D0D91A9}" srcId="{7FC202B4-83DB-4596-BEC3-4E9D031FB56A}" destId="{7A22E24C-A87B-42C5-94B4-ADC9647B1EED}" srcOrd="1" destOrd="0" parTransId="{2D91BAC4-709B-4C17-BCB5-40624D68FA49}" sibTransId="{BC02D9AE-FA79-4E38-9695-9DF5805F3037}"/>
    <dgm:cxn modelId="{DD21DF89-985A-47E0-A90B-DC6E41060D7E}" type="presOf" srcId="{9367660B-0523-4D37-B177-4F8004342B66}" destId="{D4A77B0B-ACB7-43D8-AE61-EE0379E04E5C}" srcOrd="0" destOrd="0" presId="urn:microsoft.com/office/officeart/2005/8/layout/vList2"/>
    <dgm:cxn modelId="{347CB992-FC3F-4D14-BCAB-73E0254FFA0D}" srcId="{8ECFBC37-5409-41E9-B93E-046531A7059F}" destId="{7FC202B4-83DB-4596-BEC3-4E9D031FB56A}" srcOrd="1" destOrd="0" parTransId="{431947FF-275A-4C24-ACA2-67B04DD07F3A}" sibTransId="{48EF514D-AE22-48CC-AE15-DF8201149083}"/>
    <dgm:cxn modelId="{18C92293-1728-4639-BBA7-7976B290B41D}" srcId="{D808C925-8415-414C-87D1-360D5E59BCBB}" destId="{288ADC7A-1F3E-48FB-B818-9426E1E19451}" srcOrd="2" destOrd="0" parTransId="{5FDFC831-BA24-49E0-89BB-E5299F0E1ECF}" sibTransId="{7158C822-E1EB-4835-BD58-04B8065DF14E}"/>
    <dgm:cxn modelId="{ECE645AE-573A-4354-BE1F-AF037DE2FD51}" type="presOf" srcId="{F93C6D10-6FEE-4EB5-B003-6A59FE1F5EE1}" destId="{0DECD429-B20F-4685-83EB-6702F4CEC906}" srcOrd="0" destOrd="0" presId="urn:microsoft.com/office/officeart/2005/8/layout/vList2"/>
    <dgm:cxn modelId="{E54853C3-9149-4173-8857-7CF4AEE75AFD}" type="presOf" srcId="{288ADC7A-1F3E-48FB-B818-9426E1E19451}" destId="{D4A77B0B-ACB7-43D8-AE61-EE0379E04E5C}" srcOrd="0" destOrd="2" presId="urn:microsoft.com/office/officeart/2005/8/layout/vList2"/>
    <dgm:cxn modelId="{3E56C6CB-67B9-48C4-A2EE-AF13F8E94174}" srcId="{D808C925-8415-414C-87D1-360D5E59BCBB}" destId="{9367660B-0523-4D37-B177-4F8004342B66}" srcOrd="0" destOrd="0" parTransId="{35506087-8032-4153-B38E-2F163085F6D1}" sibTransId="{82C6A593-DC05-4E62-9829-51613EF9549F}"/>
    <dgm:cxn modelId="{A320B88A-FA6C-4B8B-8295-EDD12FCDE6B8}" type="presParOf" srcId="{0A53FCE2-1B50-4BDF-AC44-94F67024988F}" destId="{93395EFD-04F9-4A62-BC13-9E83E4AD49B0}" srcOrd="0" destOrd="0" presId="urn:microsoft.com/office/officeart/2005/8/layout/vList2"/>
    <dgm:cxn modelId="{E774106C-DDCC-4FC4-A1A0-C390E7A7C187}" type="presParOf" srcId="{0A53FCE2-1B50-4BDF-AC44-94F67024988F}" destId="{D4A77B0B-ACB7-43D8-AE61-EE0379E04E5C}" srcOrd="1" destOrd="0" presId="urn:microsoft.com/office/officeart/2005/8/layout/vList2"/>
    <dgm:cxn modelId="{CF0FCA23-63FE-4D84-84DF-55F86C5D5CAA}" type="presParOf" srcId="{0A53FCE2-1B50-4BDF-AC44-94F67024988F}" destId="{781EF822-ACFA-4CEA-A935-3903F383261D}" srcOrd="2" destOrd="0" presId="urn:microsoft.com/office/officeart/2005/8/layout/vList2"/>
    <dgm:cxn modelId="{45800A0A-DC8A-47A7-9676-957840AB6615}" type="presParOf" srcId="{0A53FCE2-1B50-4BDF-AC44-94F67024988F}" destId="{0DECD429-B20F-4685-83EB-6702F4CEC906}"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6D91DE2-6947-42AD-8FCD-74A46D6BA5BD}"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IE"/>
        </a:p>
      </dgm:t>
    </dgm:pt>
    <dgm:pt modelId="{C98EDCF9-8E6E-4352-BFC4-714EF25CF5FB}">
      <dgm:prSet phldrT="[Text]" custT="1"/>
      <dgm:spPr/>
      <dgm:t>
        <a:bodyPr/>
        <a:lstStyle/>
        <a:p>
          <a:r>
            <a:rPr lang="en-IE" sz="1800" dirty="0"/>
            <a:t>Human rights</a:t>
          </a:r>
        </a:p>
      </dgm:t>
    </dgm:pt>
    <dgm:pt modelId="{6807441E-5786-4A4A-8324-8F9F0B758B9E}" type="parTrans" cxnId="{7AF3AB80-6A7A-48A3-AED8-C4C1537D0456}">
      <dgm:prSet/>
      <dgm:spPr/>
      <dgm:t>
        <a:bodyPr/>
        <a:lstStyle/>
        <a:p>
          <a:endParaRPr lang="en-IE"/>
        </a:p>
      </dgm:t>
    </dgm:pt>
    <dgm:pt modelId="{B5CB40EB-7C98-471C-821F-0EDDE9C212C4}" type="sibTrans" cxnId="{7AF3AB80-6A7A-48A3-AED8-C4C1537D0456}">
      <dgm:prSet/>
      <dgm:spPr/>
      <dgm:t>
        <a:bodyPr/>
        <a:lstStyle/>
        <a:p>
          <a:endParaRPr lang="en-IE"/>
        </a:p>
      </dgm:t>
    </dgm:pt>
    <dgm:pt modelId="{A114C32E-DE24-4404-891A-BE64A8132DB5}">
      <dgm:prSet phldrT="[Text]" custT="1"/>
      <dgm:spPr/>
      <dgm:t>
        <a:bodyPr/>
        <a:lstStyle/>
        <a:p>
          <a:pPr marL="114300" lvl="1" indent="0" algn="l" defTabSz="533400">
            <a:lnSpc>
              <a:spcPct val="90000"/>
            </a:lnSpc>
            <a:spcBef>
              <a:spcPct val="0"/>
            </a:spcBef>
            <a:spcAft>
              <a:spcPct val="15000"/>
            </a:spcAft>
            <a:buFontTx/>
            <a:buNone/>
          </a:pPr>
          <a:r>
            <a:rPr lang="en-US" sz="1000" b="1" kern="1200" dirty="0"/>
            <a:t>RIGHTS AND PROHIBITIONS INCLUDED IN INTERNATIONAL </a:t>
          </a:r>
          <a:r>
            <a:rPr lang="en-IE" sz="1000" b="1" kern="1200" dirty="0"/>
            <a:t>HR INSTRUMENTS</a:t>
          </a:r>
        </a:p>
      </dgm:t>
    </dgm:pt>
    <dgm:pt modelId="{C432DDFD-58D4-486D-A830-1D4182661B34}" type="parTrans" cxnId="{7148CFE1-7D42-4336-94FC-FA4111F0A5E5}">
      <dgm:prSet/>
      <dgm:spPr/>
      <dgm:t>
        <a:bodyPr/>
        <a:lstStyle/>
        <a:p>
          <a:endParaRPr lang="en-IE"/>
        </a:p>
      </dgm:t>
    </dgm:pt>
    <dgm:pt modelId="{41927A94-8BAE-467E-8ACD-5E95DEF2BC11}" type="sibTrans" cxnId="{7148CFE1-7D42-4336-94FC-FA4111F0A5E5}">
      <dgm:prSet/>
      <dgm:spPr/>
      <dgm:t>
        <a:bodyPr/>
        <a:lstStyle/>
        <a:p>
          <a:endParaRPr lang="en-IE"/>
        </a:p>
      </dgm:t>
    </dgm:pt>
    <dgm:pt modelId="{826829AA-1570-46FC-993A-B062D169A92A}">
      <dgm:prSet phldrT="[Text]" custT="1"/>
      <dgm:spPr/>
      <dgm:t>
        <a:bodyPr/>
        <a:lstStyle/>
        <a:p>
          <a:pPr marL="57150" lvl="1" indent="0" algn="l" defTabSz="444500">
            <a:lnSpc>
              <a:spcPct val="90000"/>
            </a:lnSpc>
            <a:spcBef>
              <a:spcPct val="0"/>
            </a:spcBef>
            <a:spcAft>
              <a:spcPct val="15000"/>
            </a:spcAft>
          </a:pPr>
          <a:r>
            <a:rPr lang="en-IE" sz="900" kern="1200" dirty="0"/>
            <a:t>Right to life</a:t>
          </a:r>
        </a:p>
      </dgm:t>
    </dgm:pt>
    <dgm:pt modelId="{C2CC3037-ACD6-4DE8-BB0D-0601FAC058A1}" type="parTrans" cxnId="{6BDFDE5F-F708-4F79-8AA6-FEFD443B1862}">
      <dgm:prSet/>
      <dgm:spPr/>
      <dgm:t>
        <a:bodyPr/>
        <a:lstStyle/>
        <a:p>
          <a:endParaRPr lang="en-IE"/>
        </a:p>
      </dgm:t>
    </dgm:pt>
    <dgm:pt modelId="{BE98E8E3-1EC9-4826-8483-19DCA3904E56}" type="sibTrans" cxnId="{6BDFDE5F-F708-4F79-8AA6-FEFD443B1862}">
      <dgm:prSet/>
      <dgm:spPr/>
      <dgm:t>
        <a:bodyPr/>
        <a:lstStyle/>
        <a:p>
          <a:endParaRPr lang="en-IE"/>
        </a:p>
      </dgm:t>
    </dgm:pt>
    <dgm:pt modelId="{43C84B3F-6690-4345-845C-65F11DBB6205}">
      <dgm:prSet phldrT="[Text]" custT="1"/>
      <dgm:spPr/>
      <dgm:t>
        <a:bodyPr/>
        <a:lstStyle/>
        <a:p>
          <a:r>
            <a:rPr lang="en-IE" sz="1800" dirty="0"/>
            <a:t>Environment</a:t>
          </a:r>
        </a:p>
      </dgm:t>
    </dgm:pt>
    <dgm:pt modelId="{31A404FF-2D79-42EE-AC3B-8756E3DA403F}" type="parTrans" cxnId="{7B732CA5-113C-4304-AE8D-6A084F304023}">
      <dgm:prSet/>
      <dgm:spPr/>
      <dgm:t>
        <a:bodyPr/>
        <a:lstStyle/>
        <a:p>
          <a:endParaRPr lang="en-IE"/>
        </a:p>
      </dgm:t>
    </dgm:pt>
    <dgm:pt modelId="{BCBB66DF-1190-44D2-B83D-BFD743AA238C}" type="sibTrans" cxnId="{7B732CA5-113C-4304-AE8D-6A084F304023}">
      <dgm:prSet/>
      <dgm:spPr/>
      <dgm:t>
        <a:bodyPr/>
        <a:lstStyle/>
        <a:p>
          <a:endParaRPr lang="en-IE"/>
        </a:p>
      </dgm:t>
    </dgm:pt>
    <dgm:pt modelId="{7FE3D35A-91C8-42D0-A5C0-063D05C30D24}">
      <dgm:prSet phldrT="[Text]" custT="1"/>
      <dgm:spPr/>
      <dgm:t>
        <a:bodyPr/>
        <a:lstStyle/>
        <a:p>
          <a:pPr marL="114300" lvl="1" indent="0" algn="l" defTabSz="533400">
            <a:lnSpc>
              <a:spcPct val="90000"/>
            </a:lnSpc>
            <a:spcBef>
              <a:spcPct val="0"/>
            </a:spcBef>
            <a:spcAft>
              <a:spcPct val="15000"/>
            </a:spcAft>
            <a:buFontTx/>
            <a:buNone/>
          </a:pPr>
          <a:r>
            <a:rPr lang="en-US" sz="1000" b="1" kern="1200" dirty="0">
              <a:solidFill>
                <a:prstClr val="black">
                  <a:hueOff val="0"/>
                  <a:satOff val="0"/>
                  <a:lumOff val="0"/>
                  <a:alphaOff val="0"/>
                </a:prstClr>
              </a:solidFill>
              <a:latin typeface="Calibri" panose="020F0502020204030204"/>
              <a:ea typeface="+mn-ea"/>
              <a:cs typeface="+mn-cs"/>
            </a:rPr>
            <a:t>PROHIBITIONS AND OBLIGATIONS INCLUDED IN ENVIRONMENTAL </a:t>
          </a:r>
          <a:r>
            <a:rPr lang="en-IE" sz="1000" b="1" kern="1200" dirty="0">
              <a:solidFill>
                <a:prstClr val="black">
                  <a:hueOff val="0"/>
                  <a:satOff val="0"/>
                  <a:lumOff val="0"/>
                  <a:alphaOff val="0"/>
                </a:prstClr>
              </a:solidFill>
              <a:latin typeface="Calibri" panose="020F0502020204030204"/>
              <a:ea typeface="+mn-ea"/>
              <a:cs typeface="+mn-cs"/>
            </a:rPr>
            <a:t>INSTRUMENTS</a:t>
          </a:r>
          <a:endParaRPr lang="en-IE" sz="1000" kern="1200" dirty="0"/>
        </a:p>
      </dgm:t>
    </dgm:pt>
    <dgm:pt modelId="{7A677020-B602-4418-B29A-33CD01FFA4C0}" type="parTrans" cxnId="{480FC9A3-8BE9-40C0-B742-2C3F7E4ACF08}">
      <dgm:prSet/>
      <dgm:spPr/>
      <dgm:t>
        <a:bodyPr/>
        <a:lstStyle/>
        <a:p>
          <a:endParaRPr lang="en-IE"/>
        </a:p>
      </dgm:t>
    </dgm:pt>
    <dgm:pt modelId="{51558696-510A-4DF7-91D1-610F28D475E2}" type="sibTrans" cxnId="{480FC9A3-8BE9-40C0-B742-2C3F7E4ACF08}">
      <dgm:prSet/>
      <dgm:spPr/>
      <dgm:t>
        <a:bodyPr/>
        <a:lstStyle/>
        <a:p>
          <a:endParaRPr lang="en-IE"/>
        </a:p>
      </dgm:t>
    </dgm:pt>
    <dgm:pt modelId="{E2185BCE-6CEB-47DC-B17A-FF00791A4008}">
      <dgm:prSet phldrT="[Text]" custT="1"/>
      <dgm:spPr/>
      <dgm:t>
        <a:bodyPr/>
        <a:lstStyle/>
        <a:p>
          <a:pPr marL="57150" lvl="1" indent="0" algn="l" defTabSz="444500">
            <a:lnSpc>
              <a:spcPct val="90000"/>
            </a:lnSpc>
            <a:spcBef>
              <a:spcPct val="0"/>
            </a:spcBef>
            <a:spcAft>
              <a:spcPct val="15000"/>
            </a:spcAft>
          </a:pPr>
          <a:r>
            <a:rPr lang="en-US" sz="900" kern="1200" dirty="0"/>
            <a:t>Prohibition to restrict workers’ access to adequate housing, food, clothing, and water and sanitation in the workplace</a:t>
          </a:r>
          <a:endParaRPr lang="en-IE" sz="900" kern="1200" dirty="0"/>
        </a:p>
      </dgm:t>
    </dgm:pt>
    <dgm:pt modelId="{8C1E2B94-50F1-426E-BC38-AC20C3DB028E}" type="parTrans" cxnId="{661C1782-E961-417C-81C6-DD6F324AFEF5}">
      <dgm:prSet/>
      <dgm:spPr/>
      <dgm:t>
        <a:bodyPr/>
        <a:lstStyle/>
        <a:p>
          <a:endParaRPr lang="en-IE"/>
        </a:p>
      </dgm:t>
    </dgm:pt>
    <dgm:pt modelId="{1BEA6057-862D-4D94-8599-9FDB4E8DFBEA}" type="sibTrans" cxnId="{661C1782-E961-417C-81C6-DD6F324AFEF5}">
      <dgm:prSet/>
      <dgm:spPr/>
      <dgm:t>
        <a:bodyPr/>
        <a:lstStyle/>
        <a:p>
          <a:endParaRPr lang="en-IE"/>
        </a:p>
      </dgm:t>
    </dgm:pt>
    <dgm:pt modelId="{5CC5E7E9-B528-4640-A167-8DCF6C57D465}">
      <dgm:prSet phldrT="[Text]" custT="1"/>
      <dgm:spPr/>
      <dgm:t>
        <a:bodyPr/>
        <a:lstStyle/>
        <a:p>
          <a:pPr marL="57150" lvl="1" indent="0" algn="l" defTabSz="444500">
            <a:lnSpc>
              <a:spcPct val="90000"/>
            </a:lnSpc>
            <a:spcBef>
              <a:spcPct val="0"/>
            </a:spcBef>
            <a:spcAft>
              <a:spcPct val="15000"/>
            </a:spcAft>
          </a:pPr>
          <a:r>
            <a:rPr lang="en-US" sz="900" kern="1200" dirty="0"/>
            <a:t>Rights of the child</a:t>
          </a:r>
          <a:endParaRPr lang="en-IE" sz="900" kern="1200" dirty="0"/>
        </a:p>
      </dgm:t>
    </dgm:pt>
    <dgm:pt modelId="{0DB71902-A47D-4460-9FAF-2D6C39E8E201}" type="parTrans" cxnId="{DED5A8DE-C184-449E-B0E9-A9C550C7E031}">
      <dgm:prSet/>
      <dgm:spPr/>
      <dgm:t>
        <a:bodyPr/>
        <a:lstStyle/>
        <a:p>
          <a:endParaRPr lang="en-IE"/>
        </a:p>
      </dgm:t>
    </dgm:pt>
    <dgm:pt modelId="{5AF166AF-A6FE-4F86-88CF-ACB8A89EE5B0}" type="sibTrans" cxnId="{DED5A8DE-C184-449E-B0E9-A9C550C7E031}">
      <dgm:prSet/>
      <dgm:spPr/>
      <dgm:t>
        <a:bodyPr/>
        <a:lstStyle/>
        <a:p>
          <a:endParaRPr lang="en-IE"/>
        </a:p>
      </dgm:t>
    </dgm:pt>
    <dgm:pt modelId="{E0F3444E-F74E-4754-99D8-A32C5E0C62D1}">
      <dgm:prSet phldrT="[Text]" custT="1"/>
      <dgm:spPr/>
      <dgm:t>
        <a:bodyPr/>
        <a:lstStyle/>
        <a:p>
          <a:pPr marL="57150" lvl="1" indent="0" algn="l" defTabSz="444500">
            <a:lnSpc>
              <a:spcPct val="90000"/>
            </a:lnSpc>
            <a:spcBef>
              <a:spcPct val="0"/>
            </a:spcBef>
            <a:spcAft>
              <a:spcPct val="15000"/>
            </a:spcAft>
          </a:pPr>
          <a:r>
            <a:rPr lang="en-US" sz="900" kern="1200" dirty="0"/>
            <a:t>Prohibition of the worst forms of child labor and forced or compulsory labor</a:t>
          </a:r>
          <a:endParaRPr lang="en-IE" sz="900" kern="1200" dirty="0"/>
        </a:p>
      </dgm:t>
    </dgm:pt>
    <dgm:pt modelId="{54241894-133C-4B9C-8FFF-DE818CA5BB48}" type="parTrans" cxnId="{F80D9736-F265-4309-8AEA-9DEB21CE3ADC}">
      <dgm:prSet/>
      <dgm:spPr/>
      <dgm:t>
        <a:bodyPr/>
        <a:lstStyle/>
        <a:p>
          <a:endParaRPr lang="en-IE"/>
        </a:p>
      </dgm:t>
    </dgm:pt>
    <dgm:pt modelId="{BC279FC6-CDCD-43DE-97EC-077C5899700B}" type="sibTrans" cxnId="{F80D9736-F265-4309-8AEA-9DEB21CE3ADC}">
      <dgm:prSet/>
      <dgm:spPr/>
      <dgm:t>
        <a:bodyPr/>
        <a:lstStyle/>
        <a:p>
          <a:endParaRPr lang="en-IE"/>
        </a:p>
      </dgm:t>
    </dgm:pt>
    <dgm:pt modelId="{E93FBD8E-ADAF-4F37-AC17-733ABBC450EC}">
      <dgm:prSet phldrT="[Text]" custT="1"/>
      <dgm:spPr/>
      <dgm:t>
        <a:bodyPr/>
        <a:lstStyle/>
        <a:p>
          <a:pPr marL="57150" lvl="1" indent="0" algn="l" defTabSz="444500">
            <a:lnSpc>
              <a:spcPct val="90000"/>
            </a:lnSpc>
            <a:spcBef>
              <a:spcPct val="0"/>
            </a:spcBef>
            <a:spcAft>
              <a:spcPct val="15000"/>
            </a:spcAft>
          </a:pPr>
          <a:r>
            <a:rPr lang="en-US" sz="900" kern="1200" dirty="0"/>
            <a:t>Prohibition of all forms of slavery and slave-trade</a:t>
          </a:r>
          <a:endParaRPr lang="en-IE" sz="900" kern="1200" dirty="0"/>
        </a:p>
      </dgm:t>
    </dgm:pt>
    <dgm:pt modelId="{87052B25-FB14-4BFD-8340-E30EB9F51DB8}" type="parTrans" cxnId="{5A7BF79E-A7EC-4B98-B7BC-BC711CD2D6DF}">
      <dgm:prSet/>
      <dgm:spPr/>
      <dgm:t>
        <a:bodyPr/>
        <a:lstStyle/>
        <a:p>
          <a:endParaRPr lang="en-IE"/>
        </a:p>
      </dgm:t>
    </dgm:pt>
    <dgm:pt modelId="{4BF245E6-3B54-49B3-9F07-EFB598F09112}" type="sibTrans" cxnId="{5A7BF79E-A7EC-4B98-B7BC-BC711CD2D6DF}">
      <dgm:prSet/>
      <dgm:spPr/>
      <dgm:t>
        <a:bodyPr/>
        <a:lstStyle/>
        <a:p>
          <a:endParaRPr lang="en-IE"/>
        </a:p>
      </dgm:t>
    </dgm:pt>
    <dgm:pt modelId="{A0061522-9851-4C20-89EB-6FA88053DF72}">
      <dgm:prSet phldrT="[Text]" custT="1"/>
      <dgm:spPr/>
      <dgm:t>
        <a:bodyPr/>
        <a:lstStyle/>
        <a:p>
          <a:pPr marL="57150" lvl="1" indent="0" algn="l" defTabSz="444500">
            <a:lnSpc>
              <a:spcPct val="90000"/>
            </a:lnSpc>
            <a:spcBef>
              <a:spcPct val="0"/>
            </a:spcBef>
            <a:spcAft>
              <a:spcPct val="15000"/>
            </a:spcAft>
          </a:pPr>
          <a:r>
            <a:rPr lang="en-US" sz="900" kern="1200" dirty="0"/>
            <a:t>Right to freedom of association, assembly, the rights to organize and collective </a:t>
          </a:r>
          <a:r>
            <a:rPr lang="en-IE" sz="900" kern="1200" dirty="0"/>
            <a:t>bargaining</a:t>
          </a:r>
        </a:p>
      </dgm:t>
    </dgm:pt>
    <dgm:pt modelId="{5D763C33-3EAD-491C-B5BE-610F8B581713}" type="parTrans" cxnId="{876562DE-02CB-462E-85B5-91234A088913}">
      <dgm:prSet/>
      <dgm:spPr/>
      <dgm:t>
        <a:bodyPr/>
        <a:lstStyle/>
        <a:p>
          <a:endParaRPr lang="en-IE"/>
        </a:p>
      </dgm:t>
    </dgm:pt>
    <dgm:pt modelId="{9F85026E-300F-43C3-A0DF-4FA558D00531}" type="sibTrans" cxnId="{876562DE-02CB-462E-85B5-91234A088913}">
      <dgm:prSet/>
      <dgm:spPr/>
      <dgm:t>
        <a:bodyPr/>
        <a:lstStyle/>
        <a:p>
          <a:endParaRPr lang="en-IE"/>
        </a:p>
      </dgm:t>
    </dgm:pt>
    <dgm:pt modelId="{29A169AD-2A75-4B4A-BB41-88E451DF5990}">
      <dgm:prSet phldrT="[Text]" custT="1"/>
      <dgm:spPr/>
      <dgm:t>
        <a:bodyPr/>
        <a:lstStyle/>
        <a:p>
          <a:pPr marL="114300" lvl="1" indent="0" algn="l" defTabSz="533400">
            <a:lnSpc>
              <a:spcPct val="90000"/>
            </a:lnSpc>
            <a:spcBef>
              <a:spcPct val="0"/>
            </a:spcBef>
            <a:spcAft>
              <a:spcPct val="15000"/>
            </a:spcAft>
          </a:pPr>
          <a:r>
            <a:rPr lang="en-US" sz="1000" b="1" kern="1200" dirty="0">
              <a:solidFill>
                <a:prstClr val="black">
                  <a:hueOff val="0"/>
                  <a:satOff val="0"/>
                  <a:lumOff val="0"/>
                  <a:alphaOff val="0"/>
                </a:prstClr>
              </a:solidFill>
              <a:latin typeface="Calibri" panose="020F0502020204030204"/>
              <a:ea typeface="+mn-ea"/>
              <a:cs typeface="+mn-cs"/>
            </a:rPr>
            <a:t>HUMAN RIGHTS AND FUNDAMENTAL FREEDOMS INSTRUMENTS</a:t>
          </a:r>
          <a:endParaRPr lang="en-IE" sz="1000" b="1" kern="1200" dirty="0">
            <a:solidFill>
              <a:prstClr val="black">
                <a:hueOff val="0"/>
                <a:satOff val="0"/>
                <a:lumOff val="0"/>
                <a:alphaOff val="0"/>
              </a:prstClr>
            </a:solidFill>
            <a:latin typeface="Calibri" panose="020F0502020204030204"/>
            <a:ea typeface="+mn-ea"/>
            <a:cs typeface="+mn-cs"/>
          </a:endParaRPr>
        </a:p>
      </dgm:t>
    </dgm:pt>
    <dgm:pt modelId="{D7804A2B-CEC7-4A99-B05A-1C5BA9D53E5E}" type="parTrans" cxnId="{D80718B4-D46F-4D34-839C-E3B34E964485}">
      <dgm:prSet/>
      <dgm:spPr/>
      <dgm:t>
        <a:bodyPr/>
        <a:lstStyle/>
        <a:p>
          <a:endParaRPr lang="en-IE"/>
        </a:p>
      </dgm:t>
    </dgm:pt>
    <dgm:pt modelId="{7A19F00E-B7C1-4FBA-B67A-90FD33211558}" type="sibTrans" cxnId="{D80718B4-D46F-4D34-839C-E3B34E964485}">
      <dgm:prSet/>
      <dgm:spPr/>
      <dgm:t>
        <a:bodyPr/>
        <a:lstStyle/>
        <a:p>
          <a:endParaRPr lang="en-IE"/>
        </a:p>
      </dgm:t>
    </dgm:pt>
    <dgm:pt modelId="{F0BFD9DB-7F31-4177-B63E-0A15F89185B1}">
      <dgm:prSet phldrT="[Text]" custT="1"/>
      <dgm:spPr/>
      <dgm:t>
        <a:bodyPr/>
        <a:lstStyle/>
        <a:p>
          <a:pPr marL="57150" lvl="1" indent="0" algn="l" defTabSz="444500">
            <a:lnSpc>
              <a:spcPct val="90000"/>
            </a:lnSpc>
            <a:spcBef>
              <a:spcPct val="0"/>
            </a:spcBef>
            <a:spcAft>
              <a:spcPct val="15000"/>
            </a:spcAft>
          </a:pPr>
          <a:r>
            <a:rPr lang="en-US" sz="900" kern="1200" dirty="0"/>
            <a:t>Prohibition of unequal treatment in employment</a:t>
          </a:r>
          <a:endParaRPr lang="en-IE" sz="900" kern="1200" dirty="0"/>
        </a:p>
      </dgm:t>
    </dgm:pt>
    <dgm:pt modelId="{F80045DE-E048-4E3E-8B66-511E16E33B69}" type="parTrans" cxnId="{EBF88816-BBE9-42A1-A418-0081D0B167ED}">
      <dgm:prSet/>
      <dgm:spPr/>
      <dgm:t>
        <a:bodyPr/>
        <a:lstStyle/>
        <a:p>
          <a:endParaRPr lang="en-IE"/>
        </a:p>
      </dgm:t>
    </dgm:pt>
    <dgm:pt modelId="{84934C59-2E66-4D61-91C4-099A92BE61F4}" type="sibTrans" cxnId="{EBF88816-BBE9-42A1-A418-0081D0B167ED}">
      <dgm:prSet/>
      <dgm:spPr/>
      <dgm:t>
        <a:bodyPr/>
        <a:lstStyle/>
        <a:p>
          <a:endParaRPr lang="en-IE"/>
        </a:p>
      </dgm:t>
    </dgm:pt>
    <dgm:pt modelId="{EFDE3C08-46D3-44A7-918F-D50D033107C7}">
      <dgm:prSet phldrT="[Text]" custT="1"/>
      <dgm:spPr/>
      <dgm:t>
        <a:bodyPr/>
        <a:lstStyle/>
        <a:p>
          <a:pPr marL="57150" lvl="1" indent="0" algn="l" defTabSz="444500">
            <a:lnSpc>
              <a:spcPct val="90000"/>
            </a:lnSpc>
            <a:spcBef>
              <a:spcPct val="0"/>
            </a:spcBef>
            <a:spcAft>
              <a:spcPct val="15000"/>
            </a:spcAft>
          </a:pPr>
          <a:r>
            <a:rPr lang="en-US" sz="900" kern="1200" dirty="0"/>
            <a:t>Prohibition of causing any measurable environmental degradation that impacts a person (e.g. health, normal use of land or possessions, drinking water, production of food, ecosystem services)</a:t>
          </a:r>
          <a:endParaRPr lang="en-IE" sz="900" kern="1200" dirty="0"/>
        </a:p>
      </dgm:t>
    </dgm:pt>
    <dgm:pt modelId="{DF01D163-89A0-497D-B88E-DE1810A0BB97}" type="parTrans" cxnId="{24C3C074-8B4F-44A0-817A-43BF4EE378D8}">
      <dgm:prSet/>
      <dgm:spPr/>
      <dgm:t>
        <a:bodyPr/>
        <a:lstStyle/>
        <a:p>
          <a:endParaRPr lang="en-IE"/>
        </a:p>
      </dgm:t>
    </dgm:pt>
    <dgm:pt modelId="{21A7973B-1312-4238-AB77-F7C679C16D6D}" type="sibTrans" cxnId="{24C3C074-8B4F-44A0-817A-43BF4EE378D8}">
      <dgm:prSet/>
      <dgm:spPr/>
      <dgm:t>
        <a:bodyPr/>
        <a:lstStyle/>
        <a:p>
          <a:endParaRPr lang="en-IE"/>
        </a:p>
      </dgm:t>
    </dgm:pt>
    <dgm:pt modelId="{2ED7CF75-A007-434B-B6FC-7F4FD3BEE6F4}">
      <dgm:prSet phldrT="[Text]" custT="1"/>
      <dgm:spPr/>
      <dgm:t>
        <a:bodyPr/>
        <a:lstStyle/>
        <a:p>
          <a:pPr marL="57150" lvl="1" indent="0" algn="l" defTabSz="444500">
            <a:lnSpc>
              <a:spcPct val="90000"/>
            </a:lnSpc>
            <a:spcBef>
              <a:spcPct val="0"/>
            </a:spcBef>
            <a:spcAft>
              <a:spcPct val="15000"/>
            </a:spcAft>
          </a:pPr>
          <a:r>
            <a:rPr lang="en-US" sz="900" kern="1200" dirty="0"/>
            <a:t>Right of individuals, groups and communities to lands and resources and to not be deprived of means of subsistence</a:t>
          </a:r>
          <a:endParaRPr lang="en-IE" sz="900" kern="1200" dirty="0"/>
        </a:p>
      </dgm:t>
    </dgm:pt>
    <dgm:pt modelId="{7A340368-98B4-411B-A059-50E5D7890C41}" type="parTrans" cxnId="{72D915E3-CEE5-48C9-BC89-B95CD93B2E9E}">
      <dgm:prSet/>
      <dgm:spPr/>
      <dgm:t>
        <a:bodyPr/>
        <a:lstStyle/>
        <a:p>
          <a:endParaRPr lang="en-IE"/>
        </a:p>
      </dgm:t>
    </dgm:pt>
    <dgm:pt modelId="{C9E2C00A-3CE0-4A45-B4A8-DCBDDC839895}" type="sibTrans" cxnId="{72D915E3-CEE5-48C9-BC89-B95CD93B2E9E}">
      <dgm:prSet/>
      <dgm:spPr/>
      <dgm:t>
        <a:bodyPr/>
        <a:lstStyle/>
        <a:p>
          <a:endParaRPr lang="en-IE"/>
        </a:p>
      </dgm:t>
    </dgm:pt>
    <dgm:pt modelId="{7ADED496-47C7-4286-B849-464673D87889}">
      <dgm:prSet phldrT="[Text]" custT="1"/>
      <dgm:spPr/>
      <dgm:t>
        <a:bodyPr/>
        <a:lstStyle/>
        <a:p>
          <a:pPr marL="57150" lvl="1" indent="0" algn="l" defTabSz="444500">
            <a:lnSpc>
              <a:spcPct val="90000"/>
            </a:lnSpc>
            <a:spcBef>
              <a:spcPct val="0"/>
            </a:spcBef>
            <a:spcAft>
              <a:spcPct val="15000"/>
            </a:spcAft>
          </a:pPr>
          <a:r>
            <a:rPr lang="en-US" sz="900" kern="1200" dirty="0"/>
            <a:t>Prohibition of torture, cruel, inhuman or degrading treatment</a:t>
          </a:r>
          <a:endParaRPr lang="en-IE" sz="900" kern="1200" dirty="0"/>
        </a:p>
      </dgm:t>
    </dgm:pt>
    <dgm:pt modelId="{91902A55-37EA-409B-9B5C-2F42B78A0613}" type="parTrans" cxnId="{C2B0535A-C054-412F-ABCC-78D4B9C319AF}">
      <dgm:prSet/>
      <dgm:spPr/>
      <dgm:t>
        <a:bodyPr/>
        <a:lstStyle/>
        <a:p>
          <a:endParaRPr lang="en-IE"/>
        </a:p>
      </dgm:t>
    </dgm:pt>
    <dgm:pt modelId="{E50B2653-729C-4B31-8AFC-472559410685}" type="sibTrans" cxnId="{C2B0535A-C054-412F-ABCC-78D4B9C319AF}">
      <dgm:prSet/>
      <dgm:spPr/>
      <dgm:t>
        <a:bodyPr/>
        <a:lstStyle/>
        <a:p>
          <a:endParaRPr lang="en-IE"/>
        </a:p>
      </dgm:t>
    </dgm:pt>
    <dgm:pt modelId="{93908E2E-1DFA-47C6-8B06-AC51844ED513}">
      <dgm:prSet phldrT="[Text]" custT="1"/>
      <dgm:spPr/>
      <dgm:t>
        <a:bodyPr/>
        <a:lstStyle/>
        <a:p>
          <a:pPr marL="57150" lvl="1" indent="0" algn="l" defTabSz="444500">
            <a:lnSpc>
              <a:spcPct val="90000"/>
            </a:lnSpc>
            <a:spcBef>
              <a:spcPct val="0"/>
            </a:spcBef>
            <a:spcAft>
              <a:spcPct val="15000"/>
            </a:spcAft>
          </a:pPr>
          <a:r>
            <a:rPr lang="en-US" sz="900" kern="1200" dirty="0"/>
            <a:t>Right to liberty and security</a:t>
          </a:r>
          <a:endParaRPr lang="en-IE" sz="900" kern="1200" dirty="0"/>
        </a:p>
      </dgm:t>
    </dgm:pt>
    <dgm:pt modelId="{187C04DC-44A8-4A81-AA32-9EDAB6D10FA3}" type="parTrans" cxnId="{7B566FB6-1592-4A7F-AC69-F9ABF4F1459B}">
      <dgm:prSet/>
      <dgm:spPr/>
      <dgm:t>
        <a:bodyPr/>
        <a:lstStyle/>
        <a:p>
          <a:endParaRPr lang="en-IE"/>
        </a:p>
      </dgm:t>
    </dgm:pt>
    <dgm:pt modelId="{E851EC62-6E5C-4D37-A76E-0AF27FDBEA07}" type="sibTrans" cxnId="{7B566FB6-1592-4A7F-AC69-F9ABF4F1459B}">
      <dgm:prSet/>
      <dgm:spPr/>
      <dgm:t>
        <a:bodyPr/>
        <a:lstStyle/>
        <a:p>
          <a:endParaRPr lang="en-IE"/>
        </a:p>
      </dgm:t>
    </dgm:pt>
    <dgm:pt modelId="{880110D8-7F98-4EF8-B7DE-CDEBC7E967B2}">
      <dgm:prSet phldrT="[Text]" custT="1"/>
      <dgm:spPr/>
      <dgm:t>
        <a:bodyPr/>
        <a:lstStyle/>
        <a:p>
          <a:pPr marL="57150" lvl="1" indent="0" algn="l" defTabSz="444500">
            <a:lnSpc>
              <a:spcPct val="90000"/>
            </a:lnSpc>
            <a:spcBef>
              <a:spcPct val="0"/>
            </a:spcBef>
            <a:spcAft>
              <a:spcPct val="15000"/>
            </a:spcAft>
          </a:pPr>
          <a:r>
            <a:rPr lang="en-US" sz="900" kern="1200" dirty="0"/>
            <a:t>Prohibition of arbitrary or unlawful interference with a person's privacy, family, home or correspondence; prohibition of interference with the freedom of thought, conscience and religion</a:t>
          </a:r>
          <a:endParaRPr lang="en-IE" sz="900" kern="1200" dirty="0"/>
        </a:p>
      </dgm:t>
    </dgm:pt>
    <dgm:pt modelId="{B343F1C9-9506-4F0C-9313-3A81A990206D}" type="parTrans" cxnId="{3CB21518-CC40-470E-A31C-DFAD50979ABA}">
      <dgm:prSet/>
      <dgm:spPr/>
      <dgm:t>
        <a:bodyPr/>
        <a:lstStyle/>
        <a:p>
          <a:endParaRPr lang="en-IE"/>
        </a:p>
      </dgm:t>
    </dgm:pt>
    <dgm:pt modelId="{570AB454-84F8-4FB2-8957-052FC0D8C7AD}" type="sibTrans" cxnId="{3CB21518-CC40-470E-A31C-DFAD50979ABA}">
      <dgm:prSet/>
      <dgm:spPr/>
      <dgm:t>
        <a:bodyPr/>
        <a:lstStyle/>
        <a:p>
          <a:endParaRPr lang="en-IE"/>
        </a:p>
      </dgm:t>
    </dgm:pt>
    <dgm:pt modelId="{4792D85D-FB62-4823-AFBB-116C59198837}">
      <dgm:prSet phldrT="[Text]" custT="1"/>
      <dgm:spPr/>
      <dgm:t>
        <a:bodyPr/>
        <a:lstStyle/>
        <a:p>
          <a:pPr marL="57150" lvl="1" indent="0" algn="l" defTabSz="444500">
            <a:lnSpc>
              <a:spcPct val="90000"/>
            </a:lnSpc>
            <a:spcBef>
              <a:spcPct val="0"/>
            </a:spcBef>
            <a:spcAft>
              <a:spcPct val="15000"/>
            </a:spcAft>
          </a:pPr>
          <a:r>
            <a:rPr lang="en-US" sz="900" kern="1200" dirty="0"/>
            <a:t>Right to enjoy just and favorable conditions of work (incl. fair wage and adequate living income), a decent living, safe and healthy working conditions and reasonable limitation </a:t>
          </a:r>
          <a:r>
            <a:rPr lang="en-IE" sz="900" kern="1200" dirty="0"/>
            <a:t>of working hours</a:t>
          </a:r>
        </a:p>
      </dgm:t>
    </dgm:pt>
    <dgm:pt modelId="{86B17385-D1BE-4F12-A0BF-5C133019DD1B}" type="parTrans" cxnId="{8901B1D3-B3F6-47B0-A1A3-2B5FA3B60E9B}">
      <dgm:prSet/>
      <dgm:spPr/>
      <dgm:t>
        <a:bodyPr/>
        <a:lstStyle/>
        <a:p>
          <a:endParaRPr lang="en-IE"/>
        </a:p>
      </dgm:t>
    </dgm:pt>
    <dgm:pt modelId="{418BEC9E-9820-4558-AD9C-3E461760750B}" type="sibTrans" cxnId="{8901B1D3-B3F6-47B0-A1A3-2B5FA3B60E9B}">
      <dgm:prSet/>
      <dgm:spPr/>
      <dgm:t>
        <a:bodyPr/>
        <a:lstStyle/>
        <a:p>
          <a:endParaRPr lang="en-IE"/>
        </a:p>
      </dgm:t>
    </dgm:pt>
    <dgm:pt modelId="{CAFE1AAA-04D2-44A7-BE62-F59BB00BAD32}">
      <dgm:prSet phldrT="[Text]" custT="1"/>
      <dgm:spPr/>
      <dgm:t>
        <a:bodyPr/>
        <a:lstStyle/>
        <a:p>
          <a:pPr marL="57150" lvl="1" indent="0" algn="l" defTabSz="444500">
            <a:lnSpc>
              <a:spcPct val="90000"/>
            </a:lnSpc>
            <a:spcBef>
              <a:spcPct val="0"/>
            </a:spcBef>
            <a:spcAft>
              <a:spcPct val="15000"/>
            </a:spcAft>
          </a:pPr>
          <a:r>
            <a:rPr lang="en-US" sz="900" kern="1200" dirty="0"/>
            <a:t>Prohibition of the employment of under-age children</a:t>
          </a:r>
          <a:endParaRPr lang="en-IE" sz="900" kern="1200" dirty="0"/>
        </a:p>
      </dgm:t>
    </dgm:pt>
    <dgm:pt modelId="{E556EFC3-1C5B-4BF3-8310-036F310FE6B6}" type="parTrans" cxnId="{84AD2944-A223-4FB3-9D9F-4BECACFA7C75}">
      <dgm:prSet/>
      <dgm:spPr/>
      <dgm:t>
        <a:bodyPr/>
        <a:lstStyle/>
        <a:p>
          <a:endParaRPr lang="en-IE"/>
        </a:p>
      </dgm:t>
    </dgm:pt>
    <dgm:pt modelId="{C8DA965F-88AC-4F8E-AE32-C0DBBA318AA0}" type="sibTrans" cxnId="{84AD2944-A223-4FB3-9D9F-4BECACFA7C75}">
      <dgm:prSet/>
      <dgm:spPr/>
      <dgm:t>
        <a:bodyPr/>
        <a:lstStyle/>
        <a:p>
          <a:endParaRPr lang="en-IE"/>
        </a:p>
      </dgm:t>
    </dgm:pt>
    <dgm:pt modelId="{B0FFC3A4-1FA9-43C9-81B1-249D2B4F4614}">
      <dgm:prSet phldrT="[Text]" custT="1"/>
      <dgm:spPr/>
      <dgm:t>
        <a:bodyPr/>
        <a:lstStyle/>
        <a:p>
          <a:pPr marL="57150" lvl="1" indent="-57150" algn="l" defTabSz="444500">
            <a:lnSpc>
              <a:spcPct val="90000"/>
            </a:lnSpc>
            <a:spcBef>
              <a:spcPct val="0"/>
            </a:spcBef>
            <a:spcAft>
              <a:spcPct val="15000"/>
            </a:spcAft>
            <a:buChar char="•"/>
          </a:pPr>
          <a:r>
            <a:rPr lang="en-US" sz="900" kern="1200" dirty="0">
              <a:solidFill>
                <a:prstClr val="black">
                  <a:hueOff val="0"/>
                  <a:satOff val="0"/>
                  <a:lumOff val="0"/>
                  <a:alphaOff val="0"/>
                </a:prstClr>
              </a:solidFill>
              <a:latin typeface="Calibri" panose="020F0502020204030204"/>
              <a:ea typeface="+mn-ea"/>
              <a:cs typeface="+mn-cs"/>
            </a:rPr>
            <a:t>The International Covenant on Civil and Political Rights</a:t>
          </a:r>
          <a:endParaRPr lang="en-IE" sz="900" kern="1200" dirty="0">
            <a:solidFill>
              <a:prstClr val="black">
                <a:hueOff val="0"/>
                <a:satOff val="0"/>
                <a:lumOff val="0"/>
                <a:alphaOff val="0"/>
              </a:prstClr>
            </a:solidFill>
            <a:latin typeface="Calibri" panose="020F0502020204030204"/>
            <a:ea typeface="+mn-ea"/>
            <a:cs typeface="+mn-cs"/>
          </a:endParaRPr>
        </a:p>
      </dgm:t>
    </dgm:pt>
    <dgm:pt modelId="{F1B72000-DB9F-4E10-98B8-44B69C70969C}" type="parTrans" cxnId="{3208387D-0D83-47C8-9001-78DDA5BE8440}">
      <dgm:prSet/>
      <dgm:spPr/>
      <dgm:t>
        <a:bodyPr/>
        <a:lstStyle/>
        <a:p>
          <a:endParaRPr lang="en-IE"/>
        </a:p>
      </dgm:t>
    </dgm:pt>
    <dgm:pt modelId="{92C0F78B-B79D-4DEF-A645-D82A202C31D9}" type="sibTrans" cxnId="{3208387D-0D83-47C8-9001-78DDA5BE8440}">
      <dgm:prSet/>
      <dgm:spPr/>
      <dgm:t>
        <a:bodyPr/>
        <a:lstStyle/>
        <a:p>
          <a:endParaRPr lang="en-IE"/>
        </a:p>
      </dgm:t>
    </dgm:pt>
    <dgm:pt modelId="{CA304299-F691-4D49-BA25-F91AB35CBB73}">
      <dgm:prSet custT="1"/>
      <dgm:spPr/>
      <dgm:t>
        <a:bodyPr/>
        <a:lstStyle/>
        <a:p>
          <a:pPr marL="57150" lvl="1" indent="-57150" algn="l" defTabSz="444500">
            <a:lnSpc>
              <a:spcPct val="90000"/>
            </a:lnSpc>
            <a:spcBef>
              <a:spcPct val="0"/>
            </a:spcBef>
            <a:spcAft>
              <a:spcPct val="15000"/>
            </a:spcAft>
            <a:buChar char="•"/>
          </a:pPr>
          <a:r>
            <a:rPr lang="en-US" sz="900" kern="1200" dirty="0">
              <a:solidFill>
                <a:prstClr val="black">
                  <a:hueOff val="0"/>
                  <a:satOff val="0"/>
                  <a:lumOff val="0"/>
                  <a:alphaOff val="0"/>
                </a:prstClr>
              </a:solidFill>
              <a:latin typeface="Calibri" panose="020F0502020204030204"/>
              <a:ea typeface="+mn-ea"/>
              <a:cs typeface="+mn-cs"/>
            </a:rPr>
            <a:t>The International Covenant on Economic, Social and Cultural Rights</a:t>
          </a:r>
          <a:endParaRPr lang="en-IE" sz="900" kern="1200" dirty="0">
            <a:solidFill>
              <a:prstClr val="black">
                <a:hueOff val="0"/>
                <a:satOff val="0"/>
                <a:lumOff val="0"/>
                <a:alphaOff val="0"/>
              </a:prstClr>
            </a:solidFill>
            <a:latin typeface="Calibri" panose="020F0502020204030204"/>
            <a:ea typeface="+mn-ea"/>
            <a:cs typeface="+mn-cs"/>
          </a:endParaRPr>
        </a:p>
      </dgm:t>
    </dgm:pt>
    <dgm:pt modelId="{3890A704-FAB9-4A15-9598-5B2F4BD6AF19}" type="parTrans" cxnId="{7C01954E-A816-4725-807D-7619FD0D20B4}">
      <dgm:prSet/>
      <dgm:spPr/>
      <dgm:t>
        <a:bodyPr/>
        <a:lstStyle/>
        <a:p>
          <a:endParaRPr lang="en-IE"/>
        </a:p>
      </dgm:t>
    </dgm:pt>
    <dgm:pt modelId="{2F963C1A-E5DE-4917-845E-EF0FC2B7DCEF}" type="sibTrans" cxnId="{7C01954E-A816-4725-807D-7619FD0D20B4}">
      <dgm:prSet/>
      <dgm:spPr/>
      <dgm:t>
        <a:bodyPr/>
        <a:lstStyle/>
        <a:p>
          <a:endParaRPr lang="en-IE"/>
        </a:p>
      </dgm:t>
    </dgm:pt>
    <dgm:pt modelId="{544DE559-82E2-41D9-8E6C-48FF869DB347}">
      <dgm:prSet custT="1"/>
      <dgm:spPr/>
      <dgm:t>
        <a:bodyPr/>
        <a:lstStyle/>
        <a:p>
          <a:pPr marL="57150" lvl="1" indent="-57150" algn="l" defTabSz="444500">
            <a:lnSpc>
              <a:spcPct val="90000"/>
            </a:lnSpc>
            <a:spcBef>
              <a:spcPct val="0"/>
            </a:spcBef>
            <a:spcAft>
              <a:spcPct val="15000"/>
            </a:spcAft>
            <a:buChar char="•"/>
          </a:pPr>
          <a:r>
            <a:rPr lang="en-US" sz="900" kern="1200" dirty="0">
              <a:solidFill>
                <a:prstClr val="black">
                  <a:hueOff val="0"/>
                  <a:satOff val="0"/>
                  <a:lumOff val="0"/>
                  <a:alphaOff val="0"/>
                </a:prstClr>
              </a:solidFill>
              <a:latin typeface="Calibri" panose="020F0502020204030204"/>
              <a:ea typeface="+mn-ea"/>
              <a:cs typeface="+mn-cs"/>
            </a:rPr>
            <a:t>The Convention on the Rights of the Child</a:t>
          </a:r>
          <a:endParaRPr lang="en-IE" sz="900" kern="1200" dirty="0">
            <a:solidFill>
              <a:prstClr val="black">
                <a:hueOff val="0"/>
                <a:satOff val="0"/>
                <a:lumOff val="0"/>
                <a:alphaOff val="0"/>
              </a:prstClr>
            </a:solidFill>
            <a:latin typeface="Calibri" panose="020F0502020204030204"/>
            <a:ea typeface="+mn-ea"/>
            <a:cs typeface="+mn-cs"/>
          </a:endParaRPr>
        </a:p>
      </dgm:t>
    </dgm:pt>
    <dgm:pt modelId="{04B05BB4-9674-4C3C-9722-127744CDD11F}" type="parTrans" cxnId="{A3A5C5DE-35D4-4ED8-B349-371D0C7CB281}">
      <dgm:prSet/>
      <dgm:spPr/>
      <dgm:t>
        <a:bodyPr/>
        <a:lstStyle/>
        <a:p>
          <a:endParaRPr lang="en-IE"/>
        </a:p>
      </dgm:t>
    </dgm:pt>
    <dgm:pt modelId="{BC16C3E0-56E2-4D30-9598-CF2EB19E34E0}" type="sibTrans" cxnId="{A3A5C5DE-35D4-4ED8-B349-371D0C7CB281}">
      <dgm:prSet/>
      <dgm:spPr/>
      <dgm:t>
        <a:bodyPr/>
        <a:lstStyle/>
        <a:p>
          <a:endParaRPr lang="en-IE"/>
        </a:p>
      </dgm:t>
    </dgm:pt>
    <dgm:pt modelId="{BD12E3F4-79F8-4EED-ADD2-6D896960B85E}">
      <dgm:prSet custT="1"/>
      <dgm:spPr/>
      <dgm:t>
        <a:bodyPr/>
        <a:lstStyle/>
        <a:p>
          <a:pPr marL="57150" lvl="1" indent="-57150" algn="l" defTabSz="444500">
            <a:lnSpc>
              <a:spcPct val="90000"/>
            </a:lnSpc>
            <a:spcBef>
              <a:spcPct val="0"/>
            </a:spcBef>
            <a:spcAft>
              <a:spcPct val="15000"/>
            </a:spcAft>
            <a:buChar char="•"/>
          </a:pPr>
          <a:r>
            <a:rPr lang="en-IE" sz="900" kern="1200" dirty="0">
              <a:solidFill>
                <a:prstClr val="black">
                  <a:hueOff val="0"/>
                  <a:satOff val="0"/>
                  <a:lumOff val="0"/>
                  <a:alphaOff val="0"/>
                </a:prstClr>
              </a:solidFill>
              <a:latin typeface="Calibri" panose="020F0502020204030204"/>
              <a:ea typeface="+mn-ea"/>
              <a:cs typeface="+mn-cs"/>
            </a:rPr>
            <a:t>The International Labour Organization’s core/fundamental convention (Nos. 29, 87, 98, 100, 105, 111, 138, 182)</a:t>
          </a:r>
        </a:p>
      </dgm:t>
    </dgm:pt>
    <dgm:pt modelId="{D42B3092-9372-470C-BD00-EA9E97E4C159}" type="parTrans" cxnId="{1B09792F-CF12-424A-BEBF-9348EBE43C7E}">
      <dgm:prSet/>
      <dgm:spPr/>
      <dgm:t>
        <a:bodyPr/>
        <a:lstStyle/>
        <a:p>
          <a:endParaRPr lang="en-IE"/>
        </a:p>
      </dgm:t>
    </dgm:pt>
    <dgm:pt modelId="{0E858BC7-9CAB-4BC1-9053-1B23CEBE82F0}" type="sibTrans" cxnId="{1B09792F-CF12-424A-BEBF-9348EBE43C7E}">
      <dgm:prSet/>
      <dgm:spPr/>
      <dgm:t>
        <a:bodyPr/>
        <a:lstStyle/>
        <a:p>
          <a:endParaRPr lang="en-IE"/>
        </a:p>
      </dgm:t>
    </dgm:pt>
    <dgm:pt modelId="{249E18A3-92D5-4742-AC82-9C77B6B48421}">
      <dgm:prSet phldrT="[Text]" custT="1"/>
      <dgm:spPr/>
      <dgm:t>
        <a:bodyPr/>
        <a:lstStyle/>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Obligation to  avoid or minimize adverse impacts on biological diversity</a:t>
          </a:r>
          <a:endParaRPr lang="en-IE" sz="1000" kern="1200" dirty="0">
            <a:solidFill>
              <a:prstClr val="black">
                <a:hueOff val="0"/>
                <a:satOff val="0"/>
                <a:lumOff val="0"/>
                <a:alphaOff val="0"/>
              </a:prstClr>
            </a:solidFill>
            <a:latin typeface="Calibri" panose="020F0502020204030204"/>
            <a:ea typeface="+mn-ea"/>
            <a:cs typeface="+mn-cs"/>
          </a:endParaRPr>
        </a:p>
      </dgm:t>
    </dgm:pt>
    <dgm:pt modelId="{D92BB8D1-D771-4F24-A433-94285760CB26}" type="parTrans" cxnId="{7EF5CFF0-BDE3-4455-9D59-CA959359CC03}">
      <dgm:prSet/>
      <dgm:spPr/>
      <dgm:t>
        <a:bodyPr/>
        <a:lstStyle/>
        <a:p>
          <a:endParaRPr lang="en-IE"/>
        </a:p>
      </dgm:t>
    </dgm:pt>
    <dgm:pt modelId="{01FE9347-FDD0-47CE-A2B2-763D34AD169E}" type="sibTrans" cxnId="{7EF5CFF0-BDE3-4455-9D59-CA959359CC03}">
      <dgm:prSet/>
      <dgm:spPr/>
      <dgm:t>
        <a:bodyPr/>
        <a:lstStyle/>
        <a:p>
          <a:endParaRPr lang="en-IE"/>
        </a:p>
      </dgm:t>
    </dgm:pt>
    <dgm:pt modelId="{0E088036-1DDD-4E8F-8818-BFC3CF56BE33}">
      <dgm:prSet phldrT="[Text]" custT="1"/>
      <dgm:spPr/>
      <dgm:t>
        <a:bodyPr/>
        <a:lstStyle/>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Prohibition to import, export, re-export or introduce from the sea any specimen (Convention on International Trade in Endangered Species of Wild Fauna and Flora) without a permit</a:t>
          </a:r>
          <a:endParaRPr lang="en-IE" sz="1000" kern="1200" dirty="0">
            <a:solidFill>
              <a:prstClr val="black">
                <a:hueOff val="0"/>
                <a:satOff val="0"/>
                <a:lumOff val="0"/>
                <a:alphaOff val="0"/>
              </a:prstClr>
            </a:solidFill>
            <a:latin typeface="Calibri" panose="020F0502020204030204"/>
            <a:ea typeface="+mn-ea"/>
            <a:cs typeface="+mn-cs"/>
          </a:endParaRPr>
        </a:p>
      </dgm:t>
    </dgm:pt>
    <dgm:pt modelId="{E1F79A0F-0C30-4E03-A5B2-2358E6477BCA}" type="parTrans" cxnId="{B2A1C3FD-505B-400B-8851-E17255C11622}">
      <dgm:prSet/>
      <dgm:spPr/>
      <dgm:t>
        <a:bodyPr/>
        <a:lstStyle/>
        <a:p>
          <a:endParaRPr lang="en-IE"/>
        </a:p>
      </dgm:t>
    </dgm:pt>
    <dgm:pt modelId="{E133D913-60A5-4FCA-8835-00E2BDD39CC3}" type="sibTrans" cxnId="{B2A1C3FD-505B-400B-8851-E17255C11622}">
      <dgm:prSet/>
      <dgm:spPr/>
      <dgm:t>
        <a:bodyPr/>
        <a:lstStyle/>
        <a:p>
          <a:endParaRPr lang="en-IE"/>
        </a:p>
      </dgm:t>
    </dgm:pt>
    <dgm:pt modelId="{BE382034-225C-4E99-9FE5-EC42E25621B8}">
      <dgm:prSet phldrT="[Text]" custT="1"/>
      <dgm:spPr/>
      <dgm:t>
        <a:bodyPr/>
        <a:lstStyle/>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Prohibition of the manufacture, import and export of mercury-added products; the use of mercury or mercury compounds in the manufacturing </a:t>
          </a:r>
          <a:r>
            <a:rPr lang="en-IE" sz="1000" kern="1200" dirty="0">
              <a:solidFill>
                <a:prstClr val="black">
                  <a:hueOff val="0"/>
                  <a:satOff val="0"/>
                  <a:lumOff val="0"/>
                  <a:alphaOff val="0"/>
                </a:prstClr>
              </a:solidFill>
              <a:latin typeface="Calibri" panose="020F0502020204030204"/>
              <a:ea typeface="+mn-ea"/>
              <a:cs typeface="+mn-cs"/>
            </a:rPr>
            <a:t>processes</a:t>
          </a:r>
          <a:r>
            <a:rPr lang="en-US" sz="1000" kern="1200" dirty="0">
              <a:solidFill>
                <a:prstClr val="black">
                  <a:hueOff val="0"/>
                  <a:satOff val="0"/>
                  <a:lumOff val="0"/>
                  <a:alphaOff val="0"/>
                </a:prstClr>
              </a:solidFill>
              <a:latin typeface="Calibri" panose="020F0502020204030204"/>
              <a:ea typeface="+mn-ea"/>
              <a:cs typeface="+mn-cs"/>
            </a:rPr>
            <a:t>s (Minamata Convention) and the prohibition of the unlawful treatment of mercury waste</a:t>
          </a:r>
          <a:endParaRPr lang="en-IE" sz="1000" kern="1200" dirty="0">
            <a:solidFill>
              <a:prstClr val="black">
                <a:hueOff val="0"/>
                <a:satOff val="0"/>
                <a:lumOff val="0"/>
                <a:alphaOff val="0"/>
              </a:prstClr>
            </a:solidFill>
            <a:latin typeface="Calibri" panose="020F0502020204030204"/>
            <a:ea typeface="+mn-ea"/>
            <a:cs typeface="+mn-cs"/>
          </a:endParaRPr>
        </a:p>
      </dgm:t>
    </dgm:pt>
    <dgm:pt modelId="{67A17E35-DDE3-4D37-BA68-5CBF2BB988AE}" type="parTrans" cxnId="{DB43EE2A-7278-450D-AE23-43F4B9EB4F39}">
      <dgm:prSet/>
      <dgm:spPr/>
      <dgm:t>
        <a:bodyPr/>
        <a:lstStyle/>
        <a:p>
          <a:endParaRPr lang="en-IE"/>
        </a:p>
      </dgm:t>
    </dgm:pt>
    <dgm:pt modelId="{2CA69BC4-43EA-4BAC-888A-AA897064079F}" type="sibTrans" cxnId="{DB43EE2A-7278-450D-AE23-43F4B9EB4F39}">
      <dgm:prSet/>
      <dgm:spPr/>
      <dgm:t>
        <a:bodyPr/>
        <a:lstStyle/>
        <a:p>
          <a:endParaRPr lang="en-IE"/>
        </a:p>
      </dgm:t>
    </dgm:pt>
    <dgm:pt modelId="{0F6BDC87-2091-4A5F-A95A-9E8270C93B88}">
      <dgm:prSet phldrT="[Text]" custT="1"/>
      <dgm:spPr/>
      <dgm:t>
        <a:bodyPr/>
        <a:lstStyle/>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Prohibition of the production and use of chemicals (Stockholm Convention on Persistent Organic Pollutants) and unlawful handling, collection, storage and disposal of waste</a:t>
          </a:r>
          <a:endParaRPr lang="en-IE" sz="1000" kern="1200" dirty="0">
            <a:solidFill>
              <a:prstClr val="black">
                <a:hueOff val="0"/>
                <a:satOff val="0"/>
                <a:lumOff val="0"/>
                <a:alphaOff val="0"/>
              </a:prstClr>
            </a:solidFill>
            <a:latin typeface="Calibri" panose="020F0502020204030204"/>
            <a:ea typeface="+mn-ea"/>
            <a:cs typeface="+mn-cs"/>
          </a:endParaRPr>
        </a:p>
      </dgm:t>
    </dgm:pt>
    <dgm:pt modelId="{48439C5A-FBB0-4D8C-8F7F-CF9DFC92B001}" type="parTrans" cxnId="{AC4E4F92-D9B6-4ECD-B1EF-0DA6AD3CA064}">
      <dgm:prSet/>
      <dgm:spPr/>
      <dgm:t>
        <a:bodyPr/>
        <a:lstStyle/>
        <a:p>
          <a:endParaRPr lang="en-IE"/>
        </a:p>
      </dgm:t>
    </dgm:pt>
    <dgm:pt modelId="{13914ECF-2C0B-44BC-B9C9-609698165CF1}" type="sibTrans" cxnId="{AC4E4F92-D9B6-4ECD-B1EF-0DA6AD3CA064}">
      <dgm:prSet/>
      <dgm:spPr/>
      <dgm:t>
        <a:bodyPr/>
        <a:lstStyle/>
        <a:p>
          <a:endParaRPr lang="en-IE"/>
        </a:p>
      </dgm:t>
    </dgm:pt>
    <dgm:pt modelId="{25ECA4CD-D38D-4E5E-884F-85581DAF12BA}">
      <dgm:prSet phldrT="[Text]" custT="1"/>
      <dgm:spPr/>
      <dgm:t>
        <a:bodyPr/>
        <a:lstStyle/>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Prohibition of importing or exporting a chemical (Rotterdam Convention on the Prior Informed Consent Procedure for Certain Hazardous Chemicals and Pesticides in International Trade)</a:t>
          </a:r>
          <a:endParaRPr lang="en-IE" sz="1000" kern="1200" dirty="0">
            <a:solidFill>
              <a:prstClr val="black">
                <a:hueOff val="0"/>
                <a:satOff val="0"/>
                <a:lumOff val="0"/>
                <a:alphaOff val="0"/>
              </a:prstClr>
            </a:solidFill>
            <a:latin typeface="Calibri" panose="020F0502020204030204"/>
            <a:ea typeface="+mn-ea"/>
            <a:cs typeface="+mn-cs"/>
          </a:endParaRPr>
        </a:p>
      </dgm:t>
    </dgm:pt>
    <dgm:pt modelId="{51458B99-48A5-4E54-B973-D534020E54BF}" type="parTrans" cxnId="{E2D71D25-15CA-49C2-92F6-6D8E2180CAF9}">
      <dgm:prSet/>
      <dgm:spPr/>
      <dgm:t>
        <a:bodyPr/>
        <a:lstStyle/>
        <a:p>
          <a:endParaRPr lang="en-IE"/>
        </a:p>
      </dgm:t>
    </dgm:pt>
    <dgm:pt modelId="{DAE532BC-82EA-4D8C-B1C1-A4D653859AC1}" type="sibTrans" cxnId="{E2D71D25-15CA-49C2-92F6-6D8E2180CAF9}">
      <dgm:prSet/>
      <dgm:spPr/>
      <dgm:t>
        <a:bodyPr/>
        <a:lstStyle/>
        <a:p>
          <a:endParaRPr lang="en-IE"/>
        </a:p>
      </dgm:t>
    </dgm:pt>
    <dgm:pt modelId="{1A285C40-2031-437F-8AFC-93192C30805F}">
      <dgm:prSet phldrT="[Text]" custT="1"/>
      <dgm:spPr/>
      <dgm:t>
        <a:bodyPr/>
        <a:lstStyle/>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Prohibition of the unlawful production, consumption, import and export of controlled substances (Montreal Protocol on substances that deplete the Ozone Layer to the Vienna Convention for the protection of the Ozone Layer)</a:t>
          </a:r>
          <a:endParaRPr lang="en-IE" sz="1000" kern="1200" dirty="0">
            <a:solidFill>
              <a:prstClr val="black">
                <a:hueOff val="0"/>
                <a:satOff val="0"/>
                <a:lumOff val="0"/>
                <a:alphaOff val="0"/>
              </a:prstClr>
            </a:solidFill>
            <a:latin typeface="Calibri" panose="020F0502020204030204"/>
            <a:ea typeface="+mn-ea"/>
            <a:cs typeface="+mn-cs"/>
          </a:endParaRPr>
        </a:p>
      </dgm:t>
    </dgm:pt>
    <dgm:pt modelId="{207C71BA-D13F-46C9-AE21-3B18E60591E3}" type="parTrans" cxnId="{35BC70B6-09FF-4867-8A7E-3CFBD118FC9E}">
      <dgm:prSet/>
      <dgm:spPr/>
      <dgm:t>
        <a:bodyPr/>
        <a:lstStyle/>
        <a:p>
          <a:endParaRPr lang="en-IE"/>
        </a:p>
      </dgm:t>
    </dgm:pt>
    <dgm:pt modelId="{2BF2B01D-2D09-4FCA-9AF3-B5ED171D8333}" type="sibTrans" cxnId="{35BC70B6-09FF-4867-8A7E-3CFBD118FC9E}">
      <dgm:prSet/>
      <dgm:spPr/>
      <dgm:t>
        <a:bodyPr/>
        <a:lstStyle/>
        <a:p>
          <a:endParaRPr lang="en-IE"/>
        </a:p>
      </dgm:t>
    </dgm:pt>
    <dgm:pt modelId="{83EFE597-617D-4556-858C-08090593F6B7}">
      <dgm:prSet phldrT="[Text]" custT="1"/>
      <dgm:spPr/>
      <dgm:t>
        <a:bodyPr/>
        <a:lstStyle/>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Prohibition of exports of hazardous or other waste (Basel Convention) and the import of hazardous wastes and other wastes from a non-party that has not ratified to the Basel Convention. </a:t>
          </a:r>
          <a:endParaRPr lang="en-IE" sz="1000" kern="1200" dirty="0">
            <a:solidFill>
              <a:prstClr val="black">
                <a:hueOff val="0"/>
                <a:satOff val="0"/>
                <a:lumOff val="0"/>
                <a:alphaOff val="0"/>
              </a:prstClr>
            </a:solidFill>
            <a:latin typeface="Calibri" panose="020F0502020204030204"/>
            <a:ea typeface="+mn-ea"/>
            <a:cs typeface="+mn-cs"/>
          </a:endParaRPr>
        </a:p>
      </dgm:t>
    </dgm:pt>
    <dgm:pt modelId="{6ABDAAD2-D898-4039-A477-CD486F3F498F}" type="parTrans" cxnId="{09DE517D-1F88-48F7-A25C-5D99B040E6A4}">
      <dgm:prSet/>
      <dgm:spPr/>
      <dgm:t>
        <a:bodyPr/>
        <a:lstStyle/>
        <a:p>
          <a:endParaRPr lang="en-IE"/>
        </a:p>
      </dgm:t>
    </dgm:pt>
    <dgm:pt modelId="{02C13B8E-6C11-4391-810D-71C7E3C50A86}" type="sibTrans" cxnId="{09DE517D-1F88-48F7-A25C-5D99B040E6A4}">
      <dgm:prSet/>
      <dgm:spPr/>
      <dgm:t>
        <a:bodyPr/>
        <a:lstStyle/>
        <a:p>
          <a:endParaRPr lang="en-IE"/>
        </a:p>
      </dgm:t>
    </dgm:pt>
    <dgm:pt modelId="{71919E5F-034F-4BDC-BAF6-A566558DD06E}">
      <dgm:prSet phldrT="[Text]" custT="1"/>
      <dgm:spPr/>
      <dgm:t>
        <a:bodyPr/>
        <a:lstStyle/>
        <a:p>
          <a:pPr marL="57150" lvl="1" indent="0" algn="l" defTabSz="444500">
            <a:lnSpc>
              <a:spcPct val="90000"/>
            </a:lnSpc>
            <a:spcBef>
              <a:spcPct val="0"/>
            </a:spcBef>
            <a:spcAft>
              <a:spcPct val="15000"/>
            </a:spcAft>
            <a:buChar char="•"/>
          </a:pPr>
          <a:endParaRPr lang="en-IE" sz="1000" kern="1200" dirty="0">
            <a:solidFill>
              <a:prstClr val="black">
                <a:hueOff val="0"/>
                <a:satOff val="0"/>
                <a:lumOff val="0"/>
                <a:alphaOff val="0"/>
              </a:prstClr>
            </a:solidFill>
            <a:latin typeface="Calibri" panose="020F0502020204030204"/>
            <a:ea typeface="+mn-ea"/>
            <a:cs typeface="+mn-cs"/>
          </a:endParaRPr>
        </a:p>
      </dgm:t>
    </dgm:pt>
    <dgm:pt modelId="{D1025CF0-B3D4-4637-99D7-4761C4DADE54}" type="parTrans" cxnId="{5C8CC269-2C5E-45F9-8A6A-0A2D27408E6F}">
      <dgm:prSet/>
      <dgm:spPr/>
      <dgm:t>
        <a:bodyPr/>
        <a:lstStyle/>
        <a:p>
          <a:endParaRPr lang="en-IE"/>
        </a:p>
      </dgm:t>
    </dgm:pt>
    <dgm:pt modelId="{378214C8-04F6-433C-8FA9-6281FA308E78}" type="sibTrans" cxnId="{5C8CC269-2C5E-45F9-8A6A-0A2D27408E6F}">
      <dgm:prSet/>
      <dgm:spPr/>
      <dgm:t>
        <a:bodyPr/>
        <a:lstStyle/>
        <a:p>
          <a:endParaRPr lang="en-IE"/>
        </a:p>
      </dgm:t>
    </dgm:pt>
    <dgm:pt modelId="{E100425C-670E-4B36-BC64-C3963786FB52}">
      <dgm:prSet phldrT="[Text]" custT="1"/>
      <dgm:spPr/>
      <dgm:t>
        <a:bodyPr/>
        <a:lstStyle/>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Obligation to avoid or minimize adverse impacts on the properties delineated as natural heritage (Convention Concerning the Protection of the World Cultural and Natural Heritage) and on wetlands (Convention on Wetlands of International Importance)</a:t>
          </a:r>
          <a:endParaRPr lang="en-IE" sz="1000" kern="1200" dirty="0">
            <a:solidFill>
              <a:prstClr val="black">
                <a:hueOff val="0"/>
                <a:satOff val="0"/>
                <a:lumOff val="0"/>
                <a:alphaOff val="0"/>
              </a:prstClr>
            </a:solidFill>
            <a:latin typeface="Calibri" panose="020F0502020204030204"/>
            <a:ea typeface="+mn-ea"/>
            <a:cs typeface="+mn-cs"/>
          </a:endParaRPr>
        </a:p>
      </dgm:t>
    </dgm:pt>
    <dgm:pt modelId="{5E41FA77-D0E8-448D-BEC3-2B4831965CAB}" type="parTrans" cxnId="{103963A2-43EB-47E3-B370-A61B5C0E6122}">
      <dgm:prSet/>
      <dgm:spPr/>
      <dgm:t>
        <a:bodyPr/>
        <a:lstStyle/>
        <a:p>
          <a:endParaRPr lang="en-IE"/>
        </a:p>
      </dgm:t>
    </dgm:pt>
    <dgm:pt modelId="{7B86AEB6-7152-4C67-88A4-27F3B4DDB009}" type="sibTrans" cxnId="{103963A2-43EB-47E3-B370-A61B5C0E6122}">
      <dgm:prSet/>
      <dgm:spPr/>
      <dgm:t>
        <a:bodyPr/>
        <a:lstStyle/>
        <a:p>
          <a:endParaRPr lang="en-IE"/>
        </a:p>
      </dgm:t>
    </dgm:pt>
    <dgm:pt modelId="{8B0ABD05-144C-4C53-9A82-6B766434C49D}">
      <dgm:prSet phldrT="[Text]" custT="1"/>
      <dgm:spPr/>
      <dgm:t>
        <a:bodyPr/>
        <a:lstStyle/>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Obligation to prevent the pollution from ships (International Convention for the Prevention of Pollution from Ships)</a:t>
          </a:r>
          <a:endParaRPr lang="en-IE" sz="1000" kern="1200" dirty="0">
            <a:solidFill>
              <a:prstClr val="black">
                <a:hueOff val="0"/>
                <a:satOff val="0"/>
                <a:lumOff val="0"/>
                <a:alphaOff val="0"/>
              </a:prstClr>
            </a:solidFill>
            <a:latin typeface="Calibri" panose="020F0502020204030204"/>
            <a:ea typeface="+mn-ea"/>
            <a:cs typeface="+mn-cs"/>
          </a:endParaRPr>
        </a:p>
      </dgm:t>
    </dgm:pt>
    <dgm:pt modelId="{5747A513-A828-49FF-9090-4D61AB5A95CE}" type="parTrans" cxnId="{297EECAF-1343-4D9F-97CF-C81B6AB89645}">
      <dgm:prSet/>
      <dgm:spPr/>
      <dgm:t>
        <a:bodyPr/>
        <a:lstStyle/>
        <a:p>
          <a:endParaRPr lang="en-IE"/>
        </a:p>
      </dgm:t>
    </dgm:pt>
    <dgm:pt modelId="{50FC261B-8DDC-41FC-AB24-B9A77ADE7C7F}" type="sibTrans" cxnId="{297EECAF-1343-4D9F-97CF-C81B6AB89645}">
      <dgm:prSet/>
      <dgm:spPr/>
      <dgm:t>
        <a:bodyPr/>
        <a:lstStyle/>
        <a:p>
          <a:endParaRPr lang="en-IE"/>
        </a:p>
      </dgm:t>
    </dgm:pt>
    <dgm:pt modelId="{95BFBEA7-3FD0-42AF-9317-03391A56CBF3}">
      <dgm:prSet phldrT="[Text]" custT="1"/>
      <dgm:spPr/>
      <dgm:t>
        <a:bodyPr/>
        <a:lstStyle/>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Obligation to prevent, reduce and control pollution of the marine environment by dumping (United Nations Convention on the Law of the Sea)</a:t>
          </a:r>
          <a:endParaRPr lang="en-IE" sz="1000" kern="1200" dirty="0">
            <a:solidFill>
              <a:prstClr val="black">
                <a:hueOff val="0"/>
                <a:satOff val="0"/>
                <a:lumOff val="0"/>
                <a:alphaOff val="0"/>
              </a:prstClr>
            </a:solidFill>
            <a:latin typeface="Calibri" panose="020F0502020204030204"/>
            <a:ea typeface="+mn-ea"/>
            <a:cs typeface="+mn-cs"/>
          </a:endParaRPr>
        </a:p>
      </dgm:t>
    </dgm:pt>
    <dgm:pt modelId="{8F03DC87-E324-4C21-8B97-C9D3562D32D4}" type="parTrans" cxnId="{DB0214EC-F1B2-4EF1-BED6-D1614D291801}">
      <dgm:prSet/>
      <dgm:spPr/>
      <dgm:t>
        <a:bodyPr/>
        <a:lstStyle/>
        <a:p>
          <a:endParaRPr lang="en-IE"/>
        </a:p>
      </dgm:t>
    </dgm:pt>
    <dgm:pt modelId="{61FE9DC7-72D8-43B7-AF43-DDC14AE49947}" type="sibTrans" cxnId="{DB0214EC-F1B2-4EF1-BED6-D1614D291801}">
      <dgm:prSet/>
      <dgm:spPr/>
      <dgm:t>
        <a:bodyPr/>
        <a:lstStyle/>
        <a:p>
          <a:endParaRPr lang="en-IE"/>
        </a:p>
      </dgm:t>
    </dgm:pt>
    <dgm:pt modelId="{06C71CC8-D41C-4015-8A47-10C5299ECEC9}">
      <dgm:prSet custT="1"/>
      <dgm:spPr/>
      <dgm:t>
        <a:bodyPr/>
        <a:lstStyle/>
        <a:p>
          <a:pPr marL="57150" lvl="1" indent="0" algn="l" defTabSz="444500">
            <a:lnSpc>
              <a:spcPct val="90000"/>
            </a:lnSpc>
            <a:spcBef>
              <a:spcPct val="0"/>
            </a:spcBef>
            <a:spcAft>
              <a:spcPct val="15000"/>
            </a:spcAft>
            <a:buChar char="•"/>
          </a:pPr>
          <a:endParaRPr lang="en-IE" sz="1000" kern="1200" dirty="0">
            <a:solidFill>
              <a:prstClr val="black">
                <a:hueOff val="0"/>
                <a:satOff val="0"/>
                <a:lumOff val="0"/>
                <a:alphaOff val="0"/>
              </a:prstClr>
            </a:solidFill>
            <a:latin typeface="Calibri" panose="020F0502020204030204"/>
            <a:ea typeface="+mn-ea"/>
            <a:cs typeface="+mn-cs"/>
          </a:endParaRPr>
        </a:p>
      </dgm:t>
    </dgm:pt>
    <dgm:pt modelId="{7228B673-44D2-420D-8F41-9D16372DB6A2}" type="parTrans" cxnId="{272B9ED7-F1AA-4205-8F8B-B7234A154215}">
      <dgm:prSet/>
      <dgm:spPr/>
      <dgm:t>
        <a:bodyPr/>
        <a:lstStyle/>
        <a:p>
          <a:endParaRPr lang="en-IE"/>
        </a:p>
      </dgm:t>
    </dgm:pt>
    <dgm:pt modelId="{7D9F3879-6FBD-4F7C-9693-FDBC08463E9E}" type="sibTrans" cxnId="{272B9ED7-F1AA-4205-8F8B-B7234A154215}">
      <dgm:prSet/>
      <dgm:spPr/>
      <dgm:t>
        <a:bodyPr/>
        <a:lstStyle/>
        <a:p>
          <a:endParaRPr lang="en-IE"/>
        </a:p>
      </dgm:t>
    </dgm:pt>
    <dgm:pt modelId="{14C91CC2-F8B3-4D8C-B187-1B95CDAB9C76}" type="pres">
      <dgm:prSet presAssocID="{46D91DE2-6947-42AD-8FCD-74A46D6BA5BD}" presName="Name0" presStyleCnt="0">
        <dgm:presLayoutVars>
          <dgm:dir/>
          <dgm:animLvl val="lvl"/>
          <dgm:resizeHandles val="exact"/>
        </dgm:presLayoutVars>
      </dgm:prSet>
      <dgm:spPr/>
    </dgm:pt>
    <dgm:pt modelId="{1BA3BDF1-261B-40A2-A477-753CE9C197E3}" type="pres">
      <dgm:prSet presAssocID="{C98EDCF9-8E6E-4352-BFC4-714EF25CF5FB}" presName="composite" presStyleCnt="0"/>
      <dgm:spPr/>
    </dgm:pt>
    <dgm:pt modelId="{DCCADF49-504F-484B-AC3E-D79C35DB2B9A}" type="pres">
      <dgm:prSet presAssocID="{C98EDCF9-8E6E-4352-BFC4-714EF25CF5FB}" presName="parTx" presStyleLbl="alignNode1" presStyleIdx="0" presStyleCnt="2" custScaleY="75519" custLinFactNeighborX="448" custLinFactNeighborY="-26240">
        <dgm:presLayoutVars>
          <dgm:chMax val="0"/>
          <dgm:chPref val="0"/>
          <dgm:bulletEnabled val="1"/>
        </dgm:presLayoutVars>
      </dgm:prSet>
      <dgm:spPr/>
    </dgm:pt>
    <dgm:pt modelId="{D9E2E428-DF31-4878-9FBC-A4D4CAEF59EA}" type="pres">
      <dgm:prSet presAssocID="{C98EDCF9-8E6E-4352-BFC4-714EF25CF5FB}" presName="desTx" presStyleLbl="alignAccFollowNode1" presStyleIdx="0" presStyleCnt="2">
        <dgm:presLayoutVars>
          <dgm:bulletEnabled val="1"/>
        </dgm:presLayoutVars>
      </dgm:prSet>
      <dgm:spPr/>
    </dgm:pt>
    <dgm:pt modelId="{1FAE5ED1-F096-4650-8766-C059F4DB7893}" type="pres">
      <dgm:prSet presAssocID="{B5CB40EB-7C98-471C-821F-0EDDE9C212C4}" presName="space" presStyleCnt="0"/>
      <dgm:spPr/>
    </dgm:pt>
    <dgm:pt modelId="{C2664154-893E-4B39-85A6-9CC49B87B1D6}" type="pres">
      <dgm:prSet presAssocID="{43C84B3F-6690-4345-845C-65F11DBB6205}" presName="composite" presStyleCnt="0"/>
      <dgm:spPr/>
    </dgm:pt>
    <dgm:pt modelId="{A1B831EB-E438-40D4-8A55-738C6FA98AE5}" type="pres">
      <dgm:prSet presAssocID="{43C84B3F-6690-4345-845C-65F11DBB6205}" presName="parTx" presStyleLbl="alignNode1" presStyleIdx="1" presStyleCnt="2" custScaleY="74267" custLinFactNeighborX="-384" custLinFactNeighborY="-23324">
        <dgm:presLayoutVars>
          <dgm:chMax val="0"/>
          <dgm:chPref val="0"/>
          <dgm:bulletEnabled val="1"/>
        </dgm:presLayoutVars>
      </dgm:prSet>
      <dgm:spPr/>
    </dgm:pt>
    <dgm:pt modelId="{4CED477D-5DF5-41A5-91EC-C1D459708D56}" type="pres">
      <dgm:prSet presAssocID="{43C84B3F-6690-4345-845C-65F11DBB6205}" presName="desTx" presStyleLbl="alignAccFollowNode1" presStyleIdx="1" presStyleCnt="2">
        <dgm:presLayoutVars>
          <dgm:bulletEnabled val="1"/>
        </dgm:presLayoutVars>
      </dgm:prSet>
      <dgm:spPr/>
    </dgm:pt>
  </dgm:ptLst>
  <dgm:cxnLst>
    <dgm:cxn modelId="{1B41AA0C-A1AC-484F-9981-7C03A12046D4}" type="presOf" srcId="{46D91DE2-6947-42AD-8FCD-74A46D6BA5BD}" destId="{14C91CC2-F8B3-4D8C-B187-1B95CDAB9C76}" srcOrd="0" destOrd="0" presId="urn:microsoft.com/office/officeart/2005/8/layout/hList1"/>
    <dgm:cxn modelId="{6C6D0010-95B1-4064-86AF-A1F91FAE7020}" type="presOf" srcId="{43C84B3F-6690-4345-845C-65F11DBB6205}" destId="{A1B831EB-E438-40D4-8A55-738C6FA98AE5}" srcOrd="0" destOrd="0" presId="urn:microsoft.com/office/officeart/2005/8/layout/hList1"/>
    <dgm:cxn modelId="{EBF88816-BBE9-42A1-A418-0081D0B167ED}" srcId="{C98EDCF9-8E6E-4352-BFC4-714EF25CF5FB}" destId="{F0BFD9DB-7F31-4177-B63E-0A15F89185B1}" srcOrd="12" destOrd="0" parTransId="{F80045DE-E048-4E3E-8B66-511E16E33B69}" sibTransId="{84934C59-2E66-4D61-91C4-099A92BE61F4}"/>
    <dgm:cxn modelId="{3CB21518-CC40-470E-A31C-DFAD50979ABA}" srcId="{C98EDCF9-8E6E-4352-BFC4-714EF25CF5FB}" destId="{880110D8-7F98-4EF8-B7DE-CDEBC7E967B2}" srcOrd="4" destOrd="0" parTransId="{B343F1C9-9506-4F0C-9313-3A81A990206D}" sibTransId="{570AB454-84F8-4FB2-8957-052FC0D8C7AD}"/>
    <dgm:cxn modelId="{858A9819-EDC3-44F0-BCA4-ECC984DED515}" type="presOf" srcId="{4792D85D-FB62-4823-AFBB-116C59198837}" destId="{D9E2E428-DF31-4878-9FBC-A4D4CAEF59EA}" srcOrd="0" destOrd="5" presId="urn:microsoft.com/office/officeart/2005/8/layout/hList1"/>
    <dgm:cxn modelId="{E2D71D25-15CA-49C2-92F6-6D8E2180CAF9}" srcId="{43C84B3F-6690-4345-845C-65F11DBB6205}" destId="{25ECA4CD-D38D-4E5E-884F-85581DAF12BA}" srcOrd="5" destOrd="0" parTransId="{51458B99-48A5-4E54-B973-D534020E54BF}" sibTransId="{DAE532BC-82EA-4D8C-B1C1-A4D653859AC1}"/>
    <dgm:cxn modelId="{AF6C3F2A-BC18-4AEE-AFF6-1500A39F33A0}" type="presOf" srcId="{93908E2E-1DFA-47C6-8B06-AC51844ED513}" destId="{D9E2E428-DF31-4878-9FBC-A4D4CAEF59EA}" srcOrd="0" destOrd="3" presId="urn:microsoft.com/office/officeart/2005/8/layout/hList1"/>
    <dgm:cxn modelId="{DB43EE2A-7278-450D-AE23-43F4B9EB4F39}" srcId="{43C84B3F-6690-4345-845C-65F11DBB6205}" destId="{BE382034-225C-4E99-9FE5-EC42E25621B8}" srcOrd="3" destOrd="0" parTransId="{67A17E35-DDE3-4D37-BA68-5CBF2BB988AE}" sibTransId="{2CA69BC4-43EA-4BAC-888A-AA897064079F}"/>
    <dgm:cxn modelId="{F638E02E-DB03-48A0-9172-DCC535E024C5}" type="presOf" srcId="{0F6BDC87-2091-4A5F-A95A-9E8270C93B88}" destId="{4CED477D-5DF5-41A5-91EC-C1D459708D56}" srcOrd="0" destOrd="4" presId="urn:microsoft.com/office/officeart/2005/8/layout/hList1"/>
    <dgm:cxn modelId="{1B09792F-CF12-424A-BEBF-9348EBE43C7E}" srcId="{C98EDCF9-8E6E-4352-BFC4-714EF25CF5FB}" destId="{BD12E3F4-79F8-4EED-ADD2-6D896960B85E}" srcOrd="19" destOrd="0" parTransId="{D42B3092-9372-470C-BD00-EA9E97E4C159}" sibTransId="{0E858BC7-9CAB-4BC1-9053-1B23CEBE82F0}"/>
    <dgm:cxn modelId="{9909C634-666E-448B-9B8F-22AE0F6C5878}" type="presOf" srcId="{249E18A3-92D5-4742-AC82-9C77B6B48421}" destId="{4CED477D-5DF5-41A5-91EC-C1D459708D56}" srcOrd="0" destOrd="1" presId="urn:microsoft.com/office/officeart/2005/8/layout/hList1"/>
    <dgm:cxn modelId="{F80D9736-F265-4309-8AEA-9DEB21CE3ADC}" srcId="{C98EDCF9-8E6E-4352-BFC4-714EF25CF5FB}" destId="{E0F3444E-F74E-4754-99D8-A32C5E0C62D1}" srcOrd="9" destOrd="0" parTransId="{54241894-133C-4B9C-8FFF-DE818CA5BB48}" sibTransId="{BC279FC6-CDCD-43DE-97EC-077C5899700B}"/>
    <dgm:cxn modelId="{2C4F0F3F-762B-48BF-A5AB-B2890D93867B}" type="presOf" srcId="{95BFBEA7-3FD0-42AF-9317-03391A56CBF3}" destId="{4CED477D-5DF5-41A5-91EC-C1D459708D56}" srcOrd="0" destOrd="10" presId="urn:microsoft.com/office/officeart/2005/8/layout/hList1"/>
    <dgm:cxn modelId="{77C73F40-C732-404E-AA6A-C0C8F2352BF4}" type="presOf" srcId="{F0BFD9DB-7F31-4177-B63E-0A15F89185B1}" destId="{D9E2E428-DF31-4878-9FBC-A4D4CAEF59EA}" srcOrd="0" destOrd="12" presId="urn:microsoft.com/office/officeart/2005/8/layout/hList1"/>
    <dgm:cxn modelId="{278E7E5C-6801-4DC3-AABC-5198A47072D6}" type="presOf" srcId="{2ED7CF75-A007-434B-B6FC-7F4FD3BEE6F4}" destId="{D9E2E428-DF31-4878-9FBC-A4D4CAEF59EA}" srcOrd="0" destOrd="14" presId="urn:microsoft.com/office/officeart/2005/8/layout/hList1"/>
    <dgm:cxn modelId="{6BDFDE5F-F708-4F79-8AA6-FEFD443B1862}" srcId="{C98EDCF9-8E6E-4352-BFC4-714EF25CF5FB}" destId="{826829AA-1570-46FC-993A-B062D169A92A}" srcOrd="1" destOrd="0" parTransId="{C2CC3037-ACD6-4DE8-BB0D-0601FAC058A1}" sibTransId="{BE98E8E3-1EC9-4826-8483-19DCA3904E56}"/>
    <dgm:cxn modelId="{29962363-1EDD-4F23-B1C0-3DAF312E2B21}" type="presOf" srcId="{83EFE597-617D-4556-858C-08090593F6B7}" destId="{4CED477D-5DF5-41A5-91EC-C1D459708D56}" srcOrd="0" destOrd="7" presId="urn:microsoft.com/office/officeart/2005/8/layout/hList1"/>
    <dgm:cxn modelId="{84AD2944-A223-4FB3-9D9F-4BECACFA7C75}" srcId="{C98EDCF9-8E6E-4352-BFC4-714EF25CF5FB}" destId="{CAFE1AAA-04D2-44A7-BE62-F59BB00BAD32}" srcOrd="8" destOrd="0" parTransId="{E556EFC3-1C5B-4BF3-8310-036F310FE6B6}" sibTransId="{C8DA965F-88AC-4F8E-AE32-C0DBBA318AA0}"/>
    <dgm:cxn modelId="{4E3AAF66-CC6F-4D65-9742-55C56551C0A0}" type="presOf" srcId="{8B0ABD05-144C-4C53-9A82-6B766434C49D}" destId="{4CED477D-5DF5-41A5-91EC-C1D459708D56}" srcOrd="0" destOrd="9" presId="urn:microsoft.com/office/officeart/2005/8/layout/hList1"/>
    <dgm:cxn modelId="{0D74C646-76AB-4264-8664-60CCCCC94CD9}" type="presOf" srcId="{E100425C-670E-4B36-BC64-C3963786FB52}" destId="{4CED477D-5DF5-41A5-91EC-C1D459708D56}" srcOrd="0" destOrd="8" presId="urn:microsoft.com/office/officeart/2005/8/layout/hList1"/>
    <dgm:cxn modelId="{5C8CC269-2C5E-45F9-8A6A-0A2D27408E6F}" srcId="{43C84B3F-6690-4345-845C-65F11DBB6205}" destId="{71919E5F-034F-4BDC-BAF6-A566558DD06E}" srcOrd="12" destOrd="0" parTransId="{D1025CF0-B3D4-4637-99D7-4761C4DADE54}" sibTransId="{378214C8-04F6-433C-8FA9-6281FA308E78}"/>
    <dgm:cxn modelId="{A0587A6A-4FCE-4FE7-9553-A3ADEE0A3848}" type="presOf" srcId="{29A169AD-2A75-4B4A-BB41-88E451DF5990}" destId="{D9E2E428-DF31-4878-9FBC-A4D4CAEF59EA}" srcOrd="0" destOrd="15" presId="urn:microsoft.com/office/officeart/2005/8/layout/hList1"/>
    <dgm:cxn modelId="{E482264D-7F59-4083-B835-6A9FE92DF1B9}" type="presOf" srcId="{5CC5E7E9-B528-4640-A167-8DCF6C57D465}" destId="{D9E2E428-DF31-4878-9FBC-A4D4CAEF59EA}" srcOrd="0" destOrd="7" presId="urn:microsoft.com/office/officeart/2005/8/layout/hList1"/>
    <dgm:cxn modelId="{7C01954E-A816-4725-807D-7619FD0D20B4}" srcId="{C98EDCF9-8E6E-4352-BFC4-714EF25CF5FB}" destId="{CA304299-F691-4D49-BA25-F91AB35CBB73}" srcOrd="17" destOrd="0" parTransId="{3890A704-FAB9-4A15-9598-5B2F4BD6AF19}" sibTransId="{2F963C1A-E5DE-4917-845E-EF0FC2B7DCEF}"/>
    <dgm:cxn modelId="{087EC572-4D02-4B1A-842A-346E72D5F046}" type="presOf" srcId="{71919E5F-034F-4BDC-BAF6-A566558DD06E}" destId="{4CED477D-5DF5-41A5-91EC-C1D459708D56}" srcOrd="0" destOrd="12" presId="urn:microsoft.com/office/officeart/2005/8/layout/hList1"/>
    <dgm:cxn modelId="{EC44A173-FD3E-466A-98C6-ECCE4C75065D}" type="presOf" srcId="{EFDE3C08-46D3-44A7-918F-D50D033107C7}" destId="{D9E2E428-DF31-4878-9FBC-A4D4CAEF59EA}" srcOrd="0" destOrd="13" presId="urn:microsoft.com/office/officeart/2005/8/layout/hList1"/>
    <dgm:cxn modelId="{24C3C074-8B4F-44A0-817A-43BF4EE378D8}" srcId="{C98EDCF9-8E6E-4352-BFC4-714EF25CF5FB}" destId="{EFDE3C08-46D3-44A7-918F-D50D033107C7}" srcOrd="13" destOrd="0" parTransId="{DF01D163-89A0-497D-B88E-DE1810A0BB97}" sibTransId="{21A7973B-1312-4238-AB77-F7C679C16D6D}"/>
    <dgm:cxn modelId="{C2B0535A-C054-412F-ABCC-78D4B9C319AF}" srcId="{C98EDCF9-8E6E-4352-BFC4-714EF25CF5FB}" destId="{7ADED496-47C7-4286-B849-464673D87889}" srcOrd="2" destOrd="0" parTransId="{91902A55-37EA-409B-9B5C-2F42B78A0613}" sibTransId="{E50B2653-729C-4B31-8AFC-472559410685}"/>
    <dgm:cxn modelId="{3208387D-0D83-47C8-9001-78DDA5BE8440}" srcId="{C98EDCF9-8E6E-4352-BFC4-714EF25CF5FB}" destId="{B0FFC3A4-1FA9-43C9-81B1-249D2B4F4614}" srcOrd="16" destOrd="0" parTransId="{F1B72000-DB9F-4E10-98B8-44B69C70969C}" sibTransId="{92C0F78B-B79D-4DEF-A645-D82A202C31D9}"/>
    <dgm:cxn modelId="{09DE517D-1F88-48F7-A25C-5D99B040E6A4}" srcId="{43C84B3F-6690-4345-845C-65F11DBB6205}" destId="{83EFE597-617D-4556-858C-08090593F6B7}" srcOrd="7" destOrd="0" parTransId="{6ABDAAD2-D898-4039-A477-CD486F3F498F}" sibTransId="{02C13B8E-6C11-4391-810D-71C7E3C50A86}"/>
    <dgm:cxn modelId="{A6D0D57D-6245-498E-90D4-B8F8FA411769}" type="presOf" srcId="{E93FBD8E-ADAF-4F37-AC17-733ABBC450EC}" destId="{D9E2E428-DF31-4878-9FBC-A4D4CAEF59EA}" srcOrd="0" destOrd="10" presId="urn:microsoft.com/office/officeart/2005/8/layout/hList1"/>
    <dgm:cxn modelId="{7AF3AB80-6A7A-48A3-AED8-C4C1537D0456}" srcId="{46D91DE2-6947-42AD-8FCD-74A46D6BA5BD}" destId="{C98EDCF9-8E6E-4352-BFC4-714EF25CF5FB}" srcOrd="0" destOrd="0" parTransId="{6807441E-5786-4A4A-8324-8F9F0B758B9E}" sibTransId="{B5CB40EB-7C98-471C-821F-0EDDE9C212C4}"/>
    <dgm:cxn modelId="{661C1782-E961-417C-81C6-DD6F324AFEF5}" srcId="{C98EDCF9-8E6E-4352-BFC4-714EF25CF5FB}" destId="{E2185BCE-6CEB-47DC-B17A-FF00791A4008}" srcOrd="6" destOrd="0" parTransId="{8C1E2B94-50F1-426E-BC38-AC20C3DB028E}" sibTransId="{1BEA6057-862D-4D94-8599-9FDB4E8DFBEA}"/>
    <dgm:cxn modelId="{AC4E4F92-D9B6-4ECD-B1EF-0DA6AD3CA064}" srcId="{43C84B3F-6690-4345-845C-65F11DBB6205}" destId="{0F6BDC87-2091-4A5F-A95A-9E8270C93B88}" srcOrd="4" destOrd="0" parTransId="{48439C5A-FBB0-4D8C-8F7F-CF9DFC92B001}" sibTransId="{13914ECF-2C0B-44BC-B9C9-609698165CF1}"/>
    <dgm:cxn modelId="{69ADA69C-2319-4F64-8B6E-7E91A9BFC70C}" type="presOf" srcId="{A114C32E-DE24-4404-891A-BE64A8132DB5}" destId="{D9E2E428-DF31-4878-9FBC-A4D4CAEF59EA}" srcOrd="0" destOrd="0" presId="urn:microsoft.com/office/officeart/2005/8/layout/hList1"/>
    <dgm:cxn modelId="{5A7BF79E-A7EC-4B98-B7BC-BC711CD2D6DF}" srcId="{C98EDCF9-8E6E-4352-BFC4-714EF25CF5FB}" destId="{E93FBD8E-ADAF-4F37-AC17-733ABBC450EC}" srcOrd="10" destOrd="0" parTransId="{87052B25-FB14-4BFD-8340-E30EB9F51DB8}" sibTransId="{4BF245E6-3B54-49B3-9F07-EFB598F09112}"/>
    <dgm:cxn modelId="{103963A2-43EB-47E3-B370-A61B5C0E6122}" srcId="{43C84B3F-6690-4345-845C-65F11DBB6205}" destId="{E100425C-670E-4B36-BC64-C3963786FB52}" srcOrd="8" destOrd="0" parTransId="{5E41FA77-D0E8-448D-BEC3-2B4831965CAB}" sibTransId="{7B86AEB6-7152-4C67-88A4-27F3B4DDB009}"/>
    <dgm:cxn modelId="{A0EBA5A3-B013-4DF0-871B-21DC9957ABDC}" type="presOf" srcId="{CA304299-F691-4D49-BA25-F91AB35CBB73}" destId="{D9E2E428-DF31-4878-9FBC-A4D4CAEF59EA}" srcOrd="0" destOrd="17" presId="urn:microsoft.com/office/officeart/2005/8/layout/hList1"/>
    <dgm:cxn modelId="{480FC9A3-8BE9-40C0-B742-2C3F7E4ACF08}" srcId="{43C84B3F-6690-4345-845C-65F11DBB6205}" destId="{7FE3D35A-91C8-42D0-A5C0-063D05C30D24}" srcOrd="0" destOrd="0" parTransId="{7A677020-B602-4418-B29A-33CD01FFA4C0}" sibTransId="{51558696-510A-4DF7-91D1-610F28D475E2}"/>
    <dgm:cxn modelId="{7B732CA5-113C-4304-AE8D-6A084F304023}" srcId="{46D91DE2-6947-42AD-8FCD-74A46D6BA5BD}" destId="{43C84B3F-6690-4345-845C-65F11DBB6205}" srcOrd="1" destOrd="0" parTransId="{31A404FF-2D79-42EE-AC3B-8756E3DA403F}" sibTransId="{BCBB66DF-1190-44D2-B83D-BFD743AA238C}"/>
    <dgm:cxn modelId="{2F029AA5-8426-46EE-94FE-04BA18215E10}" type="presOf" srcId="{25ECA4CD-D38D-4E5E-884F-85581DAF12BA}" destId="{4CED477D-5DF5-41A5-91EC-C1D459708D56}" srcOrd="0" destOrd="5" presId="urn:microsoft.com/office/officeart/2005/8/layout/hList1"/>
    <dgm:cxn modelId="{A2AB57AB-B5FF-4EDB-9277-D226A0CCCF1D}" type="presOf" srcId="{06C71CC8-D41C-4015-8A47-10C5299ECEC9}" destId="{4CED477D-5DF5-41A5-91EC-C1D459708D56}" srcOrd="0" destOrd="11" presId="urn:microsoft.com/office/officeart/2005/8/layout/hList1"/>
    <dgm:cxn modelId="{1D5B19AC-D1E3-449E-B9A4-EB849B7D8979}" type="presOf" srcId="{E0F3444E-F74E-4754-99D8-A32C5E0C62D1}" destId="{D9E2E428-DF31-4878-9FBC-A4D4CAEF59EA}" srcOrd="0" destOrd="9" presId="urn:microsoft.com/office/officeart/2005/8/layout/hList1"/>
    <dgm:cxn modelId="{7D9BD2AC-C4FE-44E0-83B5-CD03EC292945}" type="presOf" srcId="{B0FFC3A4-1FA9-43C9-81B1-249D2B4F4614}" destId="{D9E2E428-DF31-4878-9FBC-A4D4CAEF59EA}" srcOrd="0" destOrd="16" presId="urn:microsoft.com/office/officeart/2005/8/layout/hList1"/>
    <dgm:cxn modelId="{297EECAF-1343-4D9F-97CF-C81B6AB89645}" srcId="{43C84B3F-6690-4345-845C-65F11DBB6205}" destId="{8B0ABD05-144C-4C53-9A82-6B766434C49D}" srcOrd="9" destOrd="0" parTransId="{5747A513-A828-49FF-9090-4D61AB5A95CE}" sibTransId="{50FC261B-8DDC-41FC-AB24-B9A77ADE7C7F}"/>
    <dgm:cxn modelId="{D80718B4-D46F-4D34-839C-E3B34E964485}" srcId="{C98EDCF9-8E6E-4352-BFC4-714EF25CF5FB}" destId="{29A169AD-2A75-4B4A-BB41-88E451DF5990}" srcOrd="15" destOrd="0" parTransId="{D7804A2B-CEC7-4A99-B05A-1C5BA9D53E5E}" sibTransId="{7A19F00E-B7C1-4FBA-B67A-90FD33211558}"/>
    <dgm:cxn modelId="{D77CDBB4-F953-4828-8300-F31F1C992F73}" type="presOf" srcId="{E2185BCE-6CEB-47DC-B17A-FF00791A4008}" destId="{D9E2E428-DF31-4878-9FBC-A4D4CAEF59EA}" srcOrd="0" destOrd="6" presId="urn:microsoft.com/office/officeart/2005/8/layout/hList1"/>
    <dgm:cxn modelId="{7B566FB6-1592-4A7F-AC69-F9ABF4F1459B}" srcId="{C98EDCF9-8E6E-4352-BFC4-714EF25CF5FB}" destId="{93908E2E-1DFA-47C6-8B06-AC51844ED513}" srcOrd="3" destOrd="0" parTransId="{187C04DC-44A8-4A81-AA32-9EDAB6D10FA3}" sibTransId="{E851EC62-6E5C-4D37-A76E-0AF27FDBEA07}"/>
    <dgm:cxn modelId="{35BC70B6-09FF-4867-8A7E-3CFBD118FC9E}" srcId="{43C84B3F-6690-4345-845C-65F11DBB6205}" destId="{1A285C40-2031-437F-8AFC-93192C30805F}" srcOrd="6" destOrd="0" parTransId="{207C71BA-D13F-46C9-AE21-3B18E60591E3}" sibTransId="{2BF2B01D-2D09-4FCA-9AF3-B5ED171D8333}"/>
    <dgm:cxn modelId="{C1FBD4C0-2DFC-411F-9341-1EC6351C7F66}" type="presOf" srcId="{BE382034-225C-4E99-9FE5-EC42E25621B8}" destId="{4CED477D-5DF5-41A5-91EC-C1D459708D56}" srcOrd="0" destOrd="3" presId="urn:microsoft.com/office/officeart/2005/8/layout/hList1"/>
    <dgm:cxn modelId="{2858EEC1-843F-402F-B7BB-D6631B0CD1D2}" type="presOf" srcId="{A0061522-9851-4C20-89EB-6FA88053DF72}" destId="{D9E2E428-DF31-4878-9FBC-A4D4CAEF59EA}" srcOrd="0" destOrd="11" presId="urn:microsoft.com/office/officeart/2005/8/layout/hList1"/>
    <dgm:cxn modelId="{FB5A33CB-96CD-4916-B95D-D44188474D09}" type="presOf" srcId="{826829AA-1570-46FC-993A-B062D169A92A}" destId="{D9E2E428-DF31-4878-9FBC-A4D4CAEF59EA}" srcOrd="0" destOrd="1" presId="urn:microsoft.com/office/officeart/2005/8/layout/hList1"/>
    <dgm:cxn modelId="{F039B3CD-5734-4B7C-A501-E4E1D23099C4}" type="presOf" srcId="{0E088036-1DDD-4E8F-8818-BFC3CF56BE33}" destId="{4CED477D-5DF5-41A5-91EC-C1D459708D56}" srcOrd="0" destOrd="2" presId="urn:microsoft.com/office/officeart/2005/8/layout/hList1"/>
    <dgm:cxn modelId="{8901B1D3-B3F6-47B0-A1A3-2B5FA3B60E9B}" srcId="{C98EDCF9-8E6E-4352-BFC4-714EF25CF5FB}" destId="{4792D85D-FB62-4823-AFBB-116C59198837}" srcOrd="5" destOrd="0" parTransId="{86B17385-D1BE-4F12-A0BF-5C133019DD1B}" sibTransId="{418BEC9E-9820-4558-AD9C-3E461760750B}"/>
    <dgm:cxn modelId="{272B9ED7-F1AA-4205-8F8B-B7234A154215}" srcId="{43C84B3F-6690-4345-845C-65F11DBB6205}" destId="{06C71CC8-D41C-4015-8A47-10C5299ECEC9}" srcOrd="11" destOrd="0" parTransId="{7228B673-44D2-420D-8F41-9D16372DB6A2}" sibTransId="{7D9F3879-6FBD-4F7C-9693-FDBC08463E9E}"/>
    <dgm:cxn modelId="{6A08A7D9-BB88-41D9-BE03-73472008AD06}" type="presOf" srcId="{7FE3D35A-91C8-42D0-A5C0-063D05C30D24}" destId="{4CED477D-5DF5-41A5-91EC-C1D459708D56}" srcOrd="0" destOrd="0" presId="urn:microsoft.com/office/officeart/2005/8/layout/hList1"/>
    <dgm:cxn modelId="{80352FDB-7AB6-4ACC-A439-3F04B1CA2A0F}" type="presOf" srcId="{C98EDCF9-8E6E-4352-BFC4-714EF25CF5FB}" destId="{DCCADF49-504F-484B-AC3E-D79C35DB2B9A}" srcOrd="0" destOrd="0" presId="urn:microsoft.com/office/officeart/2005/8/layout/hList1"/>
    <dgm:cxn modelId="{3E14B9DC-2695-4E91-92F4-FBE587002A79}" type="presOf" srcId="{CAFE1AAA-04D2-44A7-BE62-F59BB00BAD32}" destId="{D9E2E428-DF31-4878-9FBC-A4D4CAEF59EA}" srcOrd="0" destOrd="8" presId="urn:microsoft.com/office/officeart/2005/8/layout/hList1"/>
    <dgm:cxn modelId="{699522DD-B259-4EC9-B445-ECEFC81EE993}" type="presOf" srcId="{544DE559-82E2-41D9-8E6C-48FF869DB347}" destId="{D9E2E428-DF31-4878-9FBC-A4D4CAEF59EA}" srcOrd="0" destOrd="18" presId="urn:microsoft.com/office/officeart/2005/8/layout/hList1"/>
    <dgm:cxn modelId="{876562DE-02CB-462E-85B5-91234A088913}" srcId="{C98EDCF9-8E6E-4352-BFC4-714EF25CF5FB}" destId="{A0061522-9851-4C20-89EB-6FA88053DF72}" srcOrd="11" destOrd="0" parTransId="{5D763C33-3EAD-491C-B5BE-610F8B581713}" sibTransId="{9F85026E-300F-43C3-A0DF-4FA558D00531}"/>
    <dgm:cxn modelId="{DED5A8DE-C184-449E-B0E9-A9C550C7E031}" srcId="{C98EDCF9-8E6E-4352-BFC4-714EF25CF5FB}" destId="{5CC5E7E9-B528-4640-A167-8DCF6C57D465}" srcOrd="7" destOrd="0" parTransId="{0DB71902-A47D-4460-9FAF-2D6C39E8E201}" sibTransId="{5AF166AF-A6FE-4F86-88CF-ACB8A89EE5B0}"/>
    <dgm:cxn modelId="{A3A5C5DE-35D4-4ED8-B349-371D0C7CB281}" srcId="{C98EDCF9-8E6E-4352-BFC4-714EF25CF5FB}" destId="{544DE559-82E2-41D9-8E6C-48FF869DB347}" srcOrd="18" destOrd="0" parTransId="{04B05BB4-9674-4C3C-9722-127744CDD11F}" sibTransId="{BC16C3E0-56E2-4D30-9598-CF2EB19E34E0}"/>
    <dgm:cxn modelId="{FED08CDF-C837-4A7B-ADEE-D77D8E80C554}" type="presOf" srcId="{BD12E3F4-79F8-4EED-ADD2-6D896960B85E}" destId="{D9E2E428-DF31-4878-9FBC-A4D4CAEF59EA}" srcOrd="0" destOrd="19" presId="urn:microsoft.com/office/officeart/2005/8/layout/hList1"/>
    <dgm:cxn modelId="{7148CFE1-7D42-4336-94FC-FA4111F0A5E5}" srcId="{C98EDCF9-8E6E-4352-BFC4-714EF25CF5FB}" destId="{A114C32E-DE24-4404-891A-BE64A8132DB5}" srcOrd="0" destOrd="0" parTransId="{C432DDFD-58D4-486D-A830-1D4182661B34}" sibTransId="{41927A94-8BAE-467E-8ACD-5E95DEF2BC11}"/>
    <dgm:cxn modelId="{72D915E3-CEE5-48C9-BC89-B95CD93B2E9E}" srcId="{C98EDCF9-8E6E-4352-BFC4-714EF25CF5FB}" destId="{2ED7CF75-A007-434B-B6FC-7F4FD3BEE6F4}" srcOrd="14" destOrd="0" parTransId="{7A340368-98B4-411B-A059-50E5D7890C41}" sibTransId="{C9E2C00A-3CE0-4A45-B4A8-DCBDDC839895}"/>
    <dgm:cxn modelId="{8E9D67EA-8609-476A-B035-AB0043304F39}" type="presOf" srcId="{7ADED496-47C7-4286-B849-464673D87889}" destId="{D9E2E428-DF31-4878-9FBC-A4D4CAEF59EA}" srcOrd="0" destOrd="2" presId="urn:microsoft.com/office/officeart/2005/8/layout/hList1"/>
    <dgm:cxn modelId="{DB0214EC-F1B2-4EF1-BED6-D1614D291801}" srcId="{43C84B3F-6690-4345-845C-65F11DBB6205}" destId="{95BFBEA7-3FD0-42AF-9317-03391A56CBF3}" srcOrd="10" destOrd="0" parTransId="{8F03DC87-E324-4C21-8B97-C9D3562D32D4}" sibTransId="{61FE9DC7-72D8-43B7-AF43-DDC14AE49947}"/>
    <dgm:cxn modelId="{7EF5CFF0-BDE3-4455-9D59-CA959359CC03}" srcId="{43C84B3F-6690-4345-845C-65F11DBB6205}" destId="{249E18A3-92D5-4742-AC82-9C77B6B48421}" srcOrd="1" destOrd="0" parTransId="{D92BB8D1-D771-4F24-A433-94285760CB26}" sibTransId="{01FE9347-FDD0-47CE-A2B2-763D34AD169E}"/>
    <dgm:cxn modelId="{4E0476FC-9AEC-4A41-8130-4C0B5788E435}" type="presOf" srcId="{1A285C40-2031-437F-8AFC-93192C30805F}" destId="{4CED477D-5DF5-41A5-91EC-C1D459708D56}" srcOrd="0" destOrd="6" presId="urn:microsoft.com/office/officeart/2005/8/layout/hList1"/>
    <dgm:cxn modelId="{B2A1C3FD-505B-400B-8851-E17255C11622}" srcId="{43C84B3F-6690-4345-845C-65F11DBB6205}" destId="{0E088036-1DDD-4E8F-8818-BFC3CF56BE33}" srcOrd="2" destOrd="0" parTransId="{E1F79A0F-0C30-4E03-A5B2-2358E6477BCA}" sibTransId="{E133D913-60A5-4FCA-8835-00E2BDD39CC3}"/>
    <dgm:cxn modelId="{A1C95AFE-D070-4C8A-A414-3F26EEABA284}" type="presOf" srcId="{880110D8-7F98-4EF8-B7DE-CDEBC7E967B2}" destId="{D9E2E428-DF31-4878-9FBC-A4D4CAEF59EA}" srcOrd="0" destOrd="4" presId="urn:microsoft.com/office/officeart/2005/8/layout/hList1"/>
    <dgm:cxn modelId="{88456D9E-B4C8-4F2F-B2A3-B5143CA8E601}" type="presParOf" srcId="{14C91CC2-F8B3-4D8C-B187-1B95CDAB9C76}" destId="{1BA3BDF1-261B-40A2-A477-753CE9C197E3}" srcOrd="0" destOrd="0" presId="urn:microsoft.com/office/officeart/2005/8/layout/hList1"/>
    <dgm:cxn modelId="{CD2EA782-A33F-4EFC-94A3-1D3A2311FE83}" type="presParOf" srcId="{1BA3BDF1-261B-40A2-A477-753CE9C197E3}" destId="{DCCADF49-504F-484B-AC3E-D79C35DB2B9A}" srcOrd="0" destOrd="0" presId="urn:microsoft.com/office/officeart/2005/8/layout/hList1"/>
    <dgm:cxn modelId="{F10FB189-4C62-4B2E-9A5C-F45F4DF9B89E}" type="presParOf" srcId="{1BA3BDF1-261B-40A2-A477-753CE9C197E3}" destId="{D9E2E428-DF31-4878-9FBC-A4D4CAEF59EA}" srcOrd="1" destOrd="0" presId="urn:microsoft.com/office/officeart/2005/8/layout/hList1"/>
    <dgm:cxn modelId="{B40999A2-AF9F-4BAB-9833-4F5EFC73FBEA}" type="presParOf" srcId="{14C91CC2-F8B3-4D8C-B187-1B95CDAB9C76}" destId="{1FAE5ED1-F096-4650-8766-C059F4DB7893}" srcOrd="1" destOrd="0" presId="urn:microsoft.com/office/officeart/2005/8/layout/hList1"/>
    <dgm:cxn modelId="{D9A0AB13-EF63-44BA-8A4B-F47CFEDC5F40}" type="presParOf" srcId="{14C91CC2-F8B3-4D8C-B187-1B95CDAB9C76}" destId="{C2664154-893E-4B39-85A6-9CC49B87B1D6}" srcOrd="2" destOrd="0" presId="urn:microsoft.com/office/officeart/2005/8/layout/hList1"/>
    <dgm:cxn modelId="{237C77B7-4ED3-4124-83E2-BBF2E2BB3675}" type="presParOf" srcId="{C2664154-893E-4B39-85A6-9CC49B87B1D6}" destId="{A1B831EB-E438-40D4-8A55-738C6FA98AE5}" srcOrd="0" destOrd="0" presId="urn:microsoft.com/office/officeart/2005/8/layout/hList1"/>
    <dgm:cxn modelId="{3276CAAA-4811-477F-94EC-7B4A89B34F55}" type="presParOf" srcId="{C2664154-893E-4B39-85A6-9CC49B87B1D6}" destId="{4CED477D-5DF5-41A5-91EC-C1D459708D5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ECFBC37-5409-41E9-B93E-046531A7059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808C925-8415-414C-87D1-360D5E59BCBB}">
      <dgm:prSet custT="1"/>
      <dgm:spPr/>
      <dgm:t>
        <a:bodyPr/>
        <a:lstStyle/>
        <a:p>
          <a:pPr rtl="0"/>
          <a:r>
            <a:rPr lang="en-US" sz="2800" b="1" i="0" baseline="0" dirty="0">
              <a:solidFill>
                <a:schemeClr val="bg1"/>
              </a:solidFill>
            </a:rPr>
            <a:t>UPSTREAM</a:t>
          </a:r>
          <a:endParaRPr lang="en-IE" sz="2800" dirty="0">
            <a:solidFill>
              <a:schemeClr val="bg1"/>
            </a:solidFill>
          </a:endParaRPr>
        </a:p>
      </dgm:t>
    </dgm:pt>
    <dgm:pt modelId="{F8206F0C-1775-4B79-8F51-AB99C76AFE96}" type="parTrans" cxnId="{B406CA67-7FB2-4C3D-9AF1-5CC65A0C1EB7}">
      <dgm:prSet/>
      <dgm:spPr/>
      <dgm:t>
        <a:bodyPr/>
        <a:lstStyle/>
        <a:p>
          <a:endParaRPr lang="en-US"/>
        </a:p>
      </dgm:t>
    </dgm:pt>
    <dgm:pt modelId="{9F5733CB-2CE3-4B12-824F-BC6EC8F712FA}" type="sibTrans" cxnId="{B406CA67-7FB2-4C3D-9AF1-5CC65A0C1EB7}">
      <dgm:prSet/>
      <dgm:spPr/>
      <dgm:t>
        <a:bodyPr/>
        <a:lstStyle/>
        <a:p>
          <a:endParaRPr lang="en-US"/>
        </a:p>
      </dgm:t>
    </dgm:pt>
    <dgm:pt modelId="{B5E8F473-66D7-4B98-9531-F8D09B8F8AE3}">
      <dgm:prSet custT="1"/>
      <dgm:spPr/>
      <dgm:t>
        <a:bodyPr/>
        <a:lstStyle/>
        <a:p>
          <a:pPr rtl="0"/>
          <a:r>
            <a:rPr lang="fr-BE" sz="2400" b="0" i="0" baseline="0" dirty="0" err="1">
              <a:solidFill>
                <a:schemeClr val="tx1"/>
              </a:solidFill>
            </a:rPr>
            <a:t>Including</a:t>
          </a:r>
          <a:r>
            <a:rPr lang="fr-BE" sz="2400" b="0" i="0" baseline="0" dirty="0">
              <a:solidFill>
                <a:schemeClr val="tx1"/>
              </a:solidFill>
            </a:rPr>
            <a:t> design and </a:t>
          </a:r>
          <a:r>
            <a:rPr lang="fr-BE" sz="2400" b="0" i="0" baseline="0" dirty="0" err="1">
              <a:solidFill>
                <a:schemeClr val="tx1"/>
              </a:solidFill>
            </a:rPr>
            <a:t>development</a:t>
          </a:r>
          <a:r>
            <a:rPr lang="fr-BE" sz="2400" b="0" i="0" baseline="0" dirty="0">
              <a:solidFill>
                <a:schemeClr val="tx1"/>
              </a:solidFill>
            </a:rPr>
            <a:t>, </a:t>
          </a:r>
          <a:r>
            <a:rPr lang="fr-BE" sz="2400" b="0" i="0" baseline="0" dirty="0" err="1">
              <a:solidFill>
                <a:schemeClr val="tx1"/>
              </a:solidFill>
            </a:rPr>
            <a:t>sourcing</a:t>
          </a:r>
          <a:r>
            <a:rPr lang="fr-BE" sz="2400" b="0" i="0" baseline="0" dirty="0">
              <a:solidFill>
                <a:schemeClr val="tx1"/>
              </a:solidFill>
            </a:rPr>
            <a:t> (extraction, </a:t>
          </a:r>
          <a:r>
            <a:rPr lang="fr-BE" sz="2400" b="0" i="0" baseline="0" dirty="0" err="1">
              <a:solidFill>
                <a:schemeClr val="tx1"/>
              </a:solidFill>
            </a:rPr>
            <a:t>supply</a:t>
          </a:r>
          <a:r>
            <a:rPr lang="fr-BE" sz="2400" b="0" i="0" baseline="0" dirty="0">
              <a:solidFill>
                <a:schemeClr val="tx1"/>
              </a:solidFill>
            </a:rPr>
            <a:t> of </a:t>
          </a:r>
          <a:r>
            <a:rPr lang="fr-BE" sz="2400" b="0" i="0" baseline="0" dirty="0" err="1">
              <a:solidFill>
                <a:schemeClr val="tx1"/>
              </a:solidFill>
            </a:rPr>
            <a:t>raw</a:t>
          </a:r>
          <a:r>
            <a:rPr lang="fr-BE" sz="2400" b="0" i="0" baseline="0" dirty="0">
              <a:solidFill>
                <a:schemeClr val="tx1"/>
              </a:solidFill>
            </a:rPr>
            <a:t> </a:t>
          </a:r>
          <a:r>
            <a:rPr lang="fr-BE" sz="2400" b="0" i="0" baseline="0" dirty="0" err="1">
              <a:solidFill>
                <a:schemeClr val="tx1"/>
              </a:solidFill>
            </a:rPr>
            <a:t>materials</a:t>
          </a:r>
          <a:r>
            <a:rPr lang="fr-BE" sz="2400" b="0" i="0" baseline="0" dirty="0">
              <a:solidFill>
                <a:schemeClr val="tx1"/>
              </a:solidFill>
            </a:rPr>
            <a:t>, manufacture), transport and </a:t>
          </a:r>
          <a:r>
            <a:rPr lang="fr-BE" sz="2400" b="0" i="0" baseline="0" dirty="0" err="1">
              <a:solidFill>
                <a:schemeClr val="tx1"/>
              </a:solidFill>
            </a:rPr>
            <a:t>storage</a:t>
          </a:r>
          <a:endParaRPr lang="en-IE" sz="2400" dirty="0">
            <a:solidFill>
              <a:schemeClr val="tx1"/>
            </a:solidFill>
          </a:endParaRPr>
        </a:p>
      </dgm:t>
    </dgm:pt>
    <dgm:pt modelId="{01511920-748C-4EFA-9F40-0A2AD0C0ECC2}" type="parTrans" cxnId="{EE045453-0CE6-4793-A6D5-76F7AA69B003}">
      <dgm:prSet/>
      <dgm:spPr/>
      <dgm:t>
        <a:bodyPr/>
        <a:lstStyle/>
        <a:p>
          <a:endParaRPr lang="en-US"/>
        </a:p>
      </dgm:t>
    </dgm:pt>
    <dgm:pt modelId="{A76E30CC-665B-4CFA-BF6C-03DA0198D2F8}" type="sibTrans" cxnId="{EE045453-0CE6-4793-A6D5-76F7AA69B003}">
      <dgm:prSet/>
      <dgm:spPr/>
      <dgm:t>
        <a:bodyPr/>
        <a:lstStyle/>
        <a:p>
          <a:endParaRPr lang="en-US"/>
        </a:p>
      </dgm:t>
    </dgm:pt>
    <dgm:pt modelId="{7FC202B4-83DB-4596-BEC3-4E9D031FB56A}">
      <dgm:prSet custT="1"/>
      <dgm:spPr/>
      <dgm:t>
        <a:bodyPr/>
        <a:lstStyle/>
        <a:p>
          <a:pPr rtl="0"/>
          <a:r>
            <a:rPr lang="en-US" sz="2800" b="1" i="0" baseline="0" dirty="0">
              <a:solidFill>
                <a:schemeClr val="bg1"/>
              </a:solidFill>
            </a:rPr>
            <a:t>DOWNSTREAM</a:t>
          </a:r>
          <a:endParaRPr lang="en-IE" sz="2800" dirty="0">
            <a:solidFill>
              <a:schemeClr val="bg1"/>
            </a:solidFill>
          </a:endParaRPr>
        </a:p>
      </dgm:t>
    </dgm:pt>
    <dgm:pt modelId="{431947FF-275A-4C24-ACA2-67B04DD07F3A}" type="parTrans" cxnId="{347CB992-FC3F-4D14-BCAB-73E0254FFA0D}">
      <dgm:prSet/>
      <dgm:spPr/>
      <dgm:t>
        <a:bodyPr/>
        <a:lstStyle/>
        <a:p>
          <a:endParaRPr lang="en-US"/>
        </a:p>
      </dgm:t>
    </dgm:pt>
    <dgm:pt modelId="{48EF514D-AE22-48CC-AE15-DF8201149083}" type="sibTrans" cxnId="{347CB992-FC3F-4D14-BCAB-73E0254FFA0D}">
      <dgm:prSet/>
      <dgm:spPr/>
      <dgm:t>
        <a:bodyPr/>
        <a:lstStyle/>
        <a:p>
          <a:endParaRPr lang="en-US"/>
        </a:p>
      </dgm:t>
    </dgm:pt>
    <dgm:pt modelId="{9367660B-0523-4D37-B177-4F8004342B66}">
      <dgm:prSet custT="1"/>
      <dgm:spPr/>
      <dgm:t>
        <a:bodyPr/>
        <a:lstStyle/>
        <a:p>
          <a:pPr rtl="0"/>
          <a:r>
            <a:rPr lang="fr-BE" sz="2400" b="1" i="0" baseline="0" dirty="0" err="1">
              <a:solidFill>
                <a:schemeClr val="tx1"/>
              </a:solidFill>
            </a:rPr>
            <a:t>Activities</a:t>
          </a:r>
          <a:r>
            <a:rPr lang="fr-BE" sz="2400" b="1" i="0" baseline="0" dirty="0">
              <a:solidFill>
                <a:schemeClr val="tx1"/>
              </a:solidFill>
            </a:rPr>
            <a:t> of a </a:t>
          </a:r>
          <a:r>
            <a:rPr lang="fr-BE" sz="2400" b="1" i="0" baseline="0" dirty="0" err="1">
              <a:solidFill>
                <a:schemeClr val="tx1"/>
              </a:solidFill>
            </a:rPr>
            <a:t>company’s</a:t>
          </a:r>
          <a:r>
            <a:rPr lang="fr-BE" sz="2400" b="1" i="0" baseline="0" dirty="0">
              <a:solidFill>
                <a:schemeClr val="tx1"/>
              </a:solidFill>
            </a:rPr>
            <a:t> </a:t>
          </a:r>
          <a:r>
            <a:rPr lang="fr-BE" sz="2400" b="1" i="0" baseline="0" dirty="0" err="1">
              <a:solidFill>
                <a:schemeClr val="tx1"/>
              </a:solidFill>
            </a:rPr>
            <a:t>upstream</a:t>
          </a:r>
          <a:r>
            <a:rPr lang="fr-BE" sz="2400" b="1" i="0" baseline="0" dirty="0">
              <a:solidFill>
                <a:schemeClr val="tx1"/>
              </a:solidFill>
            </a:rPr>
            <a:t> business </a:t>
          </a:r>
          <a:r>
            <a:rPr lang="fr-BE" sz="2400" b="1" i="0" baseline="0" dirty="0" err="1">
              <a:solidFill>
                <a:schemeClr val="tx1"/>
              </a:solidFill>
            </a:rPr>
            <a:t>partners</a:t>
          </a:r>
          <a:r>
            <a:rPr lang="fr-BE" sz="2400" b="1" i="0" baseline="0" dirty="0">
              <a:solidFill>
                <a:schemeClr val="tx1"/>
              </a:solidFill>
            </a:rPr>
            <a:t> </a:t>
          </a:r>
          <a:r>
            <a:rPr lang="fr-BE" sz="2400" b="1" i="0" baseline="0" dirty="0" err="1">
              <a:solidFill>
                <a:schemeClr val="tx1"/>
              </a:solidFill>
            </a:rPr>
            <a:t>related</a:t>
          </a:r>
          <a:r>
            <a:rPr lang="fr-BE" sz="2400" b="1" i="0" baseline="0" dirty="0">
              <a:solidFill>
                <a:schemeClr val="tx1"/>
              </a:solidFill>
            </a:rPr>
            <a:t> to the production of </a:t>
          </a:r>
          <a:r>
            <a:rPr lang="fr-BE" sz="2400" b="1" i="0" baseline="0" dirty="0" err="1">
              <a:solidFill>
                <a:schemeClr val="tx1"/>
              </a:solidFill>
            </a:rPr>
            <a:t>goods</a:t>
          </a:r>
          <a:r>
            <a:rPr lang="fr-BE" sz="2400" b="1" i="0" baseline="0" dirty="0">
              <a:solidFill>
                <a:schemeClr val="tx1"/>
              </a:solidFill>
            </a:rPr>
            <a:t> </a:t>
          </a:r>
          <a:r>
            <a:rPr lang="fr-BE" sz="2400" b="1" i="0" baseline="0" dirty="0" err="1">
              <a:solidFill>
                <a:schemeClr val="tx1"/>
              </a:solidFill>
            </a:rPr>
            <a:t>or</a:t>
          </a:r>
          <a:r>
            <a:rPr lang="fr-BE" sz="2400" b="1" i="0" baseline="0" dirty="0">
              <a:solidFill>
                <a:schemeClr val="tx1"/>
              </a:solidFill>
            </a:rPr>
            <a:t> the provision of services</a:t>
          </a:r>
          <a:r>
            <a:rPr lang="fr-BE" sz="2400" b="0" i="0" baseline="0" dirty="0">
              <a:solidFill>
                <a:schemeClr val="tx1"/>
              </a:solidFill>
            </a:rPr>
            <a:t> by </a:t>
          </a:r>
          <a:r>
            <a:rPr lang="fr-BE" sz="2400" b="0" i="0" baseline="0" dirty="0" err="1">
              <a:solidFill>
                <a:schemeClr val="tx1"/>
              </a:solidFill>
            </a:rPr>
            <a:t>that</a:t>
          </a:r>
          <a:r>
            <a:rPr lang="fr-BE" sz="2400" b="0" i="0" baseline="0" dirty="0">
              <a:solidFill>
                <a:schemeClr val="tx1"/>
              </a:solidFill>
            </a:rPr>
            <a:t> </a:t>
          </a:r>
          <a:r>
            <a:rPr lang="fr-BE" sz="2400" b="0" i="0" baseline="0" dirty="0" err="1">
              <a:solidFill>
                <a:schemeClr val="tx1"/>
              </a:solidFill>
            </a:rPr>
            <a:t>company</a:t>
          </a:r>
          <a:endParaRPr lang="en-IE" sz="3600" dirty="0">
            <a:solidFill>
              <a:schemeClr val="tx1"/>
            </a:solidFill>
          </a:endParaRPr>
        </a:p>
      </dgm:t>
    </dgm:pt>
    <dgm:pt modelId="{35506087-8032-4153-B38E-2F163085F6D1}" type="parTrans" cxnId="{3E56C6CB-67B9-48C4-A2EE-AF13F8E94174}">
      <dgm:prSet/>
      <dgm:spPr/>
      <dgm:t>
        <a:bodyPr/>
        <a:lstStyle/>
        <a:p>
          <a:endParaRPr lang="en-US"/>
        </a:p>
      </dgm:t>
    </dgm:pt>
    <dgm:pt modelId="{82C6A593-DC05-4E62-9829-51613EF9549F}" type="sibTrans" cxnId="{3E56C6CB-67B9-48C4-A2EE-AF13F8E94174}">
      <dgm:prSet/>
      <dgm:spPr/>
      <dgm:t>
        <a:bodyPr/>
        <a:lstStyle/>
        <a:p>
          <a:endParaRPr lang="en-US"/>
        </a:p>
      </dgm:t>
    </dgm:pt>
    <dgm:pt modelId="{F93C6D10-6FEE-4EB5-B003-6A59FE1F5EE1}">
      <dgm:prSet custT="1"/>
      <dgm:spPr/>
      <dgm:t>
        <a:bodyPr/>
        <a:lstStyle/>
        <a:p>
          <a:pPr rtl="0"/>
          <a:r>
            <a:rPr lang="en-US" sz="2400" b="1" i="0" baseline="0" dirty="0">
              <a:solidFill>
                <a:schemeClr val="tx1"/>
              </a:solidFill>
            </a:rPr>
            <a:t>Activities of a company’s downstream business partners related to the distribution, transport and storage of a product </a:t>
          </a:r>
          <a:r>
            <a:rPr lang="en-US" sz="2400" b="0" i="0" baseline="0" dirty="0">
              <a:solidFill>
                <a:schemeClr val="tx1"/>
              </a:solidFill>
            </a:rPr>
            <a:t>of that company</a:t>
          </a:r>
          <a:endParaRPr lang="en-IE" sz="3600" dirty="0">
            <a:solidFill>
              <a:schemeClr val="tx1"/>
            </a:solidFill>
          </a:endParaRPr>
        </a:p>
      </dgm:t>
    </dgm:pt>
    <dgm:pt modelId="{43B03B62-62B1-4FCF-AEB2-D0E38B84BC2F}" type="parTrans" cxnId="{95760365-EC14-4520-A0F6-206F22D2D8D7}">
      <dgm:prSet/>
      <dgm:spPr/>
      <dgm:t>
        <a:bodyPr/>
        <a:lstStyle/>
        <a:p>
          <a:endParaRPr lang="en-US"/>
        </a:p>
      </dgm:t>
    </dgm:pt>
    <dgm:pt modelId="{91CE9159-B8AD-422C-B407-1203DA7EA207}" type="sibTrans" cxnId="{95760365-EC14-4520-A0F6-206F22D2D8D7}">
      <dgm:prSet/>
      <dgm:spPr/>
      <dgm:t>
        <a:bodyPr/>
        <a:lstStyle/>
        <a:p>
          <a:endParaRPr lang="en-US"/>
        </a:p>
      </dgm:t>
    </dgm:pt>
    <dgm:pt modelId="{7A22E24C-A87B-42C5-94B4-ADC9647B1EED}">
      <dgm:prSet custT="1"/>
      <dgm:spPr/>
      <dgm:t>
        <a:bodyPr/>
        <a:lstStyle/>
        <a:p>
          <a:pPr rtl="0"/>
          <a:r>
            <a:rPr lang="en-US" sz="2400" b="0" i="0" baseline="0" dirty="0">
              <a:solidFill>
                <a:schemeClr val="tx1"/>
              </a:solidFill>
            </a:rPr>
            <a:t>Only where the business partner carries out those activities “for the company or on behalf of the company” (Tier 1)</a:t>
          </a:r>
          <a:endParaRPr lang="en-IE" sz="3600" dirty="0">
            <a:solidFill>
              <a:schemeClr val="tx1"/>
            </a:solidFill>
          </a:endParaRPr>
        </a:p>
      </dgm:t>
    </dgm:pt>
    <dgm:pt modelId="{2D91BAC4-709B-4C17-BCB5-40624D68FA49}" type="parTrans" cxnId="{19076C84-0DAA-4962-85C4-AFE17D0D91A9}">
      <dgm:prSet/>
      <dgm:spPr/>
      <dgm:t>
        <a:bodyPr/>
        <a:lstStyle/>
        <a:p>
          <a:endParaRPr lang="en-IE"/>
        </a:p>
      </dgm:t>
    </dgm:pt>
    <dgm:pt modelId="{BC02D9AE-FA79-4E38-9695-9DF5805F3037}" type="sibTrans" cxnId="{19076C84-0DAA-4962-85C4-AFE17D0D91A9}">
      <dgm:prSet/>
      <dgm:spPr/>
      <dgm:t>
        <a:bodyPr/>
        <a:lstStyle/>
        <a:p>
          <a:endParaRPr lang="en-IE"/>
        </a:p>
      </dgm:t>
    </dgm:pt>
    <dgm:pt modelId="{9C421B4C-C00B-4F1B-A5B6-0611FE83EAC0}">
      <dgm:prSet custT="1"/>
      <dgm:spPr/>
      <dgm:t>
        <a:bodyPr/>
        <a:lstStyle/>
        <a:p>
          <a:pPr rtl="0"/>
          <a:r>
            <a:rPr lang="en-US" sz="2400" b="1" i="0" baseline="0" dirty="0">
              <a:solidFill>
                <a:schemeClr val="tx1"/>
              </a:solidFill>
            </a:rPr>
            <a:t>Not: financial services </a:t>
          </a:r>
          <a:r>
            <a:rPr lang="en-US" sz="2400" b="0" i="0" baseline="0" dirty="0">
              <a:solidFill>
                <a:schemeClr val="tx1"/>
              </a:solidFill>
            </a:rPr>
            <a:t>(but COM to evaluate within 2 years from entry into force the need for additional due diligence requirements tailored to financial sector)</a:t>
          </a:r>
          <a:endParaRPr lang="en-IE" sz="3600" dirty="0">
            <a:solidFill>
              <a:schemeClr val="tx1"/>
            </a:solidFill>
          </a:endParaRPr>
        </a:p>
      </dgm:t>
    </dgm:pt>
    <dgm:pt modelId="{9F4E0AE9-B103-4B22-864C-DC4226E9E9E3}" type="parTrans" cxnId="{6A45D4A8-6A0E-4502-B017-EE89A14AE064}">
      <dgm:prSet/>
      <dgm:spPr/>
      <dgm:t>
        <a:bodyPr/>
        <a:lstStyle/>
        <a:p>
          <a:endParaRPr lang="en-IE"/>
        </a:p>
      </dgm:t>
    </dgm:pt>
    <dgm:pt modelId="{E470930D-2BE9-4B90-9C1D-7C9657ADC503}" type="sibTrans" cxnId="{6A45D4A8-6A0E-4502-B017-EE89A14AE064}">
      <dgm:prSet/>
      <dgm:spPr/>
      <dgm:t>
        <a:bodyPr/>
        <a:lstStyle/>
        <a:p>
          <a:endParaRPr lang="en-IE"/>
        </a:p>
      </dgm:t>
    </dgm:pt>
    <dgm:pt modelId="{62DE9BBE-2BC2-45CC-AED9-EC65556893B8}">
      <dgm:prSet custT="1"/>
      <dgm:spPr/>
      <dgm:t>
        <a:bodyPr/>
        <a:lstStyle/>
        <a:p>
          <a:pPr rtl="0"/>
          <a:endParaRPr lang="en-IE" sz="3600" dirty="0">
            <a:solidFill>
              <a:schemeClr val="tx1"/>
            </a:solidFill>
          </a:endParaRPr>
        </a:p>
      </dgm:t>
    </dgm:pt>
    <dgm:pt modelId="{FD0BC948-1190-4B00-B992-9C62410A5009}" type="parTrans" cxnId="{47269938-977A-4CC4-ADC3-4C5E6F87F8AF}">
      <dgm:prSet/>
      <dgm:spPr/>
    </dgm:pt>
    <dgm:pt modelId="{D9351AE6-E7B1-479C-9213-A728F0FD0AC2}" type="sibTrans" cxnId="{47269938-977A-4CC4-ADC3-4C5E6F87F8AF}">
      <dgm:prSet/>
      <dgm:spPr/>
    </dgm:pt>
    <dgm:pt modelId="{0A53FCE2-1B50-4BDF-AC44-94F67024988F}" type="pres">
      <dgm:prSet presAssocID="{8ECFBC37-5409-41E9-B93E-046531A7059F}" presName="linear" presStyleCnt="0">
        <dgm:presLayoutVars>
          <dgm:animLvl val="lvl"/>
          <dgm:resizeHandles val="exact"/>
        </dgm:presLayoutVars>
      </dgm:prSet>
      <dgm:spPr/>
    </dgm:pt>
    <dgm:pt modelId="{93395EFD-04F9-4A62-BC13-9E83E4AD49B0}" type="pres">
      <dgm:prSet presAssocID="{D808C925-8415-414C-87D1-360D5E59BCBB}" presName="parentText" presStyleLbl="node1" presStyleIdx="0" presStyleCnt="2" custScaleY="53411" custLinFactNeighborX="296" custLinFactNeighborY="-48703">
        <dgm:presLayoutVars>
          <dgm:chMax val="0"/>
          <dgm:bulletEnabled val="1"/>
        </dgm:presLayoutVars>
      </dgm:prSet>
      <dgm:spPr/>
    </dgm:pt>
    <dgm:pt modelId="{D4A77B0B-ACB7-43D8-AE61-EE0379E04E5C}" type="pres">
      <dgm:prSet presAssocID="{D808C925-8415-414C-87D1-360D5E59BCBB}" presName="childText" presStyleLbl="revTx" presStyleIdx="0" presStyleCnt="2">
        <dgm:presLayoutVars>
          <dgm:bulletEnabled val="1"/>
        </dgm:presLayoutVars>
      </dgm:prSet>
      <dgm:spPr/>
    </dgm:pt>
    <dgm:pt modelId="{781EF822-ACFA-4CEA-A935-3903F383261D}" type="pres">
      <dgm:prSet presAssocID="{7FC202B4-83DB-4596-BEC3-4E9D031FB56A}" presName="parentText" presStyleLbl="node1" presStyleIdx="1" presStyleCnt="2" custScaleY="58781" custLinFactNeighborY="25804">
        <dgm:presLayoutVars>
          <dgm:chMax val="0"/>
          <dgm:bulletEnabled val="1"/>
        </dgm:presLayoutVars>
      </dgm:prSet>
      <dgm:spPr/>
    </dgm:pt>
    <dgm:pt modelId="{0DECD429-B20F-4685-83EB-6702F4CEC906}" type="pres">
      <dgm:prSet presAssocID="{7FC202B4-83DB-4596-BEC3-4E9D031FB56A}" presName="childText" presStyleLbl="revTx" presStyleIdx="1" presStyleCnt="2" custScaleY="147349" custLinFactNeighborY="35129">
        <dgm:presLayoutVars>
          <dgm:bulletEnabled val="1"/>
        </dgm:presLayoutVars>
      </dgm:prSet>
      <dgm:spPr/>
    </dgm:pt>
  </dgm:ptLst>
  <dgm:cxnLst>
    <dgm:cxn modelId="{71B07107-668F-4DB0-802B-26E62D3C22CD}" type="presOf" srcId="{D808C925-8415-414C-87D1-360D5E59BCBB}" destId="{93395EFD-04F9-4A62-BC13-9E83E4AD49B0}" srcOrd="0" destOrd="0" presId="urn:microsoft.com/office/officeart/2005/8/layout/vList2"/>
    <dgm:cxn modelId="{5DDFD02B-883A-49C5-BEB0-DD3ADF94FEE9}" type="presOf" srcId="{B5E8F473-66D7-4B98-9531-F8D09B8F8AE3}" destId="{D4A77B0B-ACB7-43D8-AE61-EE0379E04E5C}" srcOrd="0" destOrd="1" presId="urn:microsoft.com/office/officeart/2005/8/layout/vList2"/>
    <dgm:cxn modelId="{47269938-977A-4CC4-ADC3-4C5E6F87F8AF}" srcId="{7FC202B4-83DB-4596-BEC3-4E9D031FB56A}" destId="{62DE9BBE-2BC2-45CC-AED9-EC65556893B8}" srcOrd="0" destOrd="0" parTransId="{FD0BC948-1190-4B00-B992-9C62410A5009}" sibTransId="{D9351AE6-E7B1-479C-9213-A728F0FD0AC2}"/>
    <dgm:cxn modelId="{8153233F-0F65-4742-9B7D-4FD74C7E1FEC}" type="presOf" srcId="{62DE9BBE-2BC2-45CC-AED9-EC65556893B8}" destId="{0DECD429-B20F-4685-83EB-6702F4CEC906}" srcOrd="0" destOrd="0" presId="urn:microsoft.com/office/officeart/2005/8/layout/vList2"/>
    <dgm:cxn modelId="{340B855B-4447-4E21-9855-614EA37FE2CB}" type="presOf" srcId="{7A22E24C-A87B-42C5-94B4-ADC9647B1EED}" destId="{0DECD429-B20F-4685-83EB-6702F4CEC906}" srcOrd="0" destOrd="2" presId="urn:microsoft.com/office/officeart/2005/8/layout/vList2"/>
    <dgm:cxn modelId="{95760365-EC14-4520-A0F6-206F22D2D8D7}" srcId="{7FC202B4-83DB-4596-BEC3-4E9D031FB56A}" destId="{F93C6D10-6FEE-4EB5-B003-6A59FE1F5EE1}" srcOrd="1" destOrd="0" parTransId="{43B03B62-62B1-4FCF-AEB2-D0E38B84BC2F}" sibTransId="{91CE9159-B8AD-422C-B407-1203DA7EA207}"/>
    <dgm:cxn modelId="{B406CA67-7FB2-4C3D-9AF1-5CC65A0C1EB7}" srcId="{8ECFBC37-5409-41E9-B93E-046531A7059F}" destId="{D808C925-8415-414C-87D1-360D5E59BCBB}" srcOrd="0" destOrd="0" parTransId="{F8206F0C-1775-4B79-8F51-AB99C76AFE96}" sibTransId="{9F5733CB-2CE3-4B12-824F-BC6EC8F712FA}"/>
    <dgm:cxn modelId="{EE045453-0CE6-4793-A6D5-76F7AA69B003}" srcId="{D808C925-8415-414C-87D1-360D5E59BCBB}" destId="{B5E8F473-66D7-4B98-9531-F8D09B8F8AE3}" srcOrd="1" destOrd="0" parTransId="{01511920-748C-4EFA-9F40-0A2AD0C0ECC2}" sibTransId="{A76E30CC-665B-4CFA-BF6C-03DA0198D2F8}"/>
    <dgm:cxn modelId="{1E044E7D-FB36-4FD4-A28F-4A99CC7A93EE}" type="presOf" srcId="{8ECFBC37-5409-41E9-B93E-046531A7059F}" destId="{0A53FCE2-1B50-4BDF-AC44-94F67024988F}" srcOrd="0" destOrd="0" presId="urn:microsoft.com/office/officeart/2005/8/layout/vList2"/>
    <dgm:cxn modelId="{7A420D81-5AE3-435C-8147-69D32D062DAB}" type="presOf" srcId="{9C421B4C-C00B-4F1B-A5B6-0611FE83EAC0}" destId="{0DECD429-B20F-4685-83EB-6702F4CEC906}" srcOrd="0" destOrd="3" presId="urn:microsoft.com/office/officeart/2005/8/layout/vList2"/>
    <dgm:cxn modelId="{9BB2FD83-2668-4B5D-A8D6-CC7553B692F5}" type="presOf" srcId="{7FC202B4-83DB-4596-BEC3-4E9D031FB56A}" destId="{781EF822-ACFA-4CEA-A935-3903F383261D}" srcOrd="0" destOrd="0" presId="urn:microsoft.com/office/officeart/2005/8/layout/vList2"/>
    <dgm:cxn modelId="{19076C84-0DAA-4962-85C4-AFE17D0D91A9}" srcId="{7FC202B4-83DB-4596-BEC3-4E9D031FB56A}" destId="{7A22E24C-A87B-42C5-94B4-ADC9647B1EED}" srcOrd="2" destOrd="0" parTransId="{2D91BAC4-709B-4C17-BCB5-40624D68FA49}" sibTransId="{BC02D9AE-FA79-4E38-9695-9DF5805F3037}"/>
    <dgm:cxn modelId="{DD21DF89-985A-47E0-A90B-DC6E41060D7E}" type="presOf" srcId="{9367660B-0523-4D37-B177-4F8004342B66}" destId="{D4A77B0B-ACB7-43D8-AE61-EE0379E04E5C}" srcOrd="0" destOrd="0" presId="urn:microsoft.com/office/officeart/2005/8/layout/vList2"/>
    <dgm:cxn modelId="{347CB992-FC3F-4D14-BCAB-73E0254FFA0D}" srcId="{8ECFBC37-5409-41E9-B93E-046531A7059F}" destId="{7FC202B4-83DB-4596-BEC3-4E9D031FB56A}" srcOrd="1" destOrd="0" parTransId="{431947FF-275A-4C24-ACA2-67B04DD07F3A}" sibTransId="{48EF514D-AE22-48CC-AE15-DF8201149083}"/>
    <dgm:cxn modelId="{6A45D4A8-6A0E-4502-B017-EE89A14AE064}" srcId="{7FC202B4-83DB-4596-BEC3-4E9D031FB56A}" destId="{9C421B4C-C00B-4F1B-A5B6-0611FE83EAC0}" srcOrd="3" destOrd="0" parTransId="{9F4E0AE9-B103-4B22-864C-DC4226E9E9E3}" sibTransId="{E470930D-2BE9-4B90-9C1D-7C9657ADC503}"/>
    <dgm:cxn modelId="{ECE645AE-573A-4354-BE1F-AF037DE2FD51}" type="presOf" srcId="{F93C6D10-6FEE-4EB5-B003-6A59FE1F5EE1}" destId="{0DECD429-B20F-4685-83EB-6702F4CEC906}" srcOrd="0" destOrd="1" presId="urn:microsoft.com/office/officeart/2005/8/layout/vList2"/>
    <dgm:cxn modelId="{3E56C6CB-67B9-48C4-A2EE-AF13F8E94174}" srcId="{D808C925-8415-414C-87D1-360D5E59BCBB}" destId="{9367660B-0523-4D37-B177-4F8004342B66}" srcOrd="0" destOrd="0" parTransId="{35506087-8032-4153-B38E-2F163085F6D1}" sibTransId="{82C6A593-DC05-4E62-9829-51613EF9549F}"/>
    <dgm:cxn modelId="{A320B88A-FA6C-4B8B-8295-EDD12FCDE6B8}" type="presParOf" srcId="{0A53FCE2-1B50-4BDF-AC44-94F67024988F}" destId="{93395EFD-04F9-4A62-BC13-9E83E4AD49B0}" srcOrd="0" destOrd="0" presId="urn:microsoft.com/office/officeart/2005/8/layout/vList2"/>
    <dgm:cxn modelId="{E774106C-DDCC-4FC4-A1A0-C390E7A7C187}" type="presParOf" srcId="{0A53FCE2-1B50-4BDF-AC44-94F67024988F}" destId="{D4A77B0B-ACB7-43D8-AE61-EE0379E04E5C}" srcOrd="1" destOrd="0" presId="urn:microsoft.com/office/officeart/2005/8/layout/vList2"/>
    <dgm:cxn modelId="{CF0FCA23-63FE-4D84-84DF-55F86C5D5CAA}" type="presParOf" srcId="{0A53FCE2-1B50-4BDF-AC44-94F67024988F}" destId="{781EF822-ACFA-4CEA-A935-3903F383261D}" srcOrd="2" destOrd="0" presId="urn:microsoft.com/office/officeart/2005/8/layout/vList2"/>
    <dgm:cxn modelId="{45800A0A-DC8A-47A7-9676-957840AB6615}" type="presParOf" srcId="{0A53FCE2-1B50-4BDF-AC44-94F67024988F}" destId="{0DECD429-B20F-4685-83EB-6702F4CEC906}"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9AA19C2-F54F-423D-AB2F-8A532977519D}"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en-IE"/>
        </a:p>
      </dgm:t>
    </dgm:pt>
    <dgm:pt modelId="{D8538709-C467-4667-9B2B-0A3317892789}">
      <dgm:prSet custT="1"/>
      <dgm:spPr/>
      <dgm:t>
        <a:bodyPr/>
        <a:lstStyle/>
        <a:p>
          <a:r>
            <a:rPr lang="en-IE" sz="1600" b="1" dirty="0"/>
            <a:t>How to conduct due diligence</a:t>
          </a:r>
          <a:r>
            <a:rPr lang="en-IE" sz="1600" dirty="0"/>
            <a:t>, in particular identification, prioritization, adaptation of purchasing practices, responsible disengagement, remediation, engagement with stakeholders</a:t>
          </a:r>
        </a:p>
      </dgm:t>
    </dgm:pt>
    <dgm:pt modelId="{6A444C76-6DEE-42AD-A62A-904BBADC27F5}" type="parTrans" cxnId="{82D410EF-71A7-4B72-8ECD-63E6364AE37E}">
      <dgm:prSet/>
      <dgm:spPr/>
      <dgm:t>
        <a:bodyPr/>
        <a:lstStyle/>
        <a:p>
          <a:endParaRPr lang="en-IE"/>
        </a:p>
      </dgm:t>
    </dgm:pt>
    <dgm:pt modelId="{BD9708A9-13C6-4355-A7EB-9ADC0EA129B0}" type="sibTrans" cxnId="{82D410EF-71A7-4B72-8ECD-63E6364AE37E}">
      <dgm:prSet/>
      <dgm:spPr/>
      <dgm:t>
        <a:bodyPr/>
        <a:lstStyle/>
        <a:p>
          <a:endParaRPr lang="en-IE"/>
        </a:p>
      </dgm:t>
    </dgm:pt>
    <dgm:pt modelId="{5219D9C2-82B1-4C05-892E-74D05C7C88FE}">
      <dgm:prSet custT="1"/>
      <dgm:spPr/>
      <dgm:t>
        <a:bodyPr/>
        <a:lstStyle/>
        <a:p>
          <a:r>
            <a:rPr lang="en-IE" sz="1600" b="1" dirty="0"/>
            <a:t>Climate transition plans</a:t>
          </a:r>
        </a:p>
      </dgm:t>
    </dgm:pt>
    <dgm:pt modelId="{F10FF7E4-46D2-46A3-AB43-D1C2F927A5A1}" type="parTrans" cxnId="{CBE243FD-A4F1-4FA1-8640-954872663C83}">
      <dgm:prSet/>
      <dgm:spPr/>
      <dgm:t>
        <a:bodyPr/>
        <a:lstStyle/>
        <a:p>
          <a:endParaRPr lang="en-IE"/>
        </a:p>
      </dgm:t>
    </dgm:pt>
    <dgm:pt modelId="{89B09358-013E-4A68-8862-E1996A8FF7CB}" type="sibTrans" cxnId="{CBE243FD-A4F1-4FA1-8640-954872663C83}">
      <dgm:prSet/>
      <dgm:spPr/>
      <dgm:t>
        <a:bodyPr/>
        <a:lstStyle/>
        <a:p>
          <a:endParaRPr lang="en-IE"/>
        </a:p>
      </dgm:t>
    </dgm:pt>
    <dgm:pt modelId="{DEB08C03-3F97-4365-A521-E7FE4EC3BB79}">
      <dgm:prSet custT="1"/>
      <dgm:spPr/>
      <dgm:t>
        <a:bodyPr/>
        <a:lstStyle/>
        <a:p>
          <a:r>
            <a:rPr lang="en-IE" sz="1600" dirty="0"/>
            <a:t>Sector-specific guidance</a:t>
          </a:r>
        </a:p>
      </dgm:t>
    </dgm:pt>
    <dgm:pt modelId="{9F31936C-7FF5-4E40-A06A-BD3B695DE3C1}" type="parTrans" cxnId="{1B7F0C18-B304-4C9D-9309-447A63F6ED57}">
      <dgm:prSet/>
      <dgm:spPr/>
      <dgm:t>
        <a:bodyPr/>
        <a:lstStyle/>
        <a:p>
          <a:endParaRPr lang="en-IE"/>
        </a:p>
      </dgm:t>
    </dgm:pt>
    <dgm:pt modelId="{3B902DF6-54E1-4FAD-85DF-C54AA67775E4}" type="sibTrans" cxnId="{1B7F0C18-B304-4C9D-9309-447A63F6ED57}">
      <dgm:prSet/>
      <dgm:spPr/>
      <dgm:t>
        <a:bodyPr/>
        <a:lstStyle/>
        <a:p>
          <a:endParaRPr lang="en-IE"/>
        </a:p>
      </dgm:t>
    </dgm:pt>
    <dgm:pt modelId="{E2759A40-95B9-4544-A93E-9AF9366A728C}">
      <dgm:prSet custT="1"/>
      <dgm:spPr/>
      <dgm:t>
        <a:bodyPr/>
        <a:lstStyle/>
        <a:p>
          <a:r>
            <a:rPr lang="en-IE" sz="1600" dirty="0"/>
            <a:t>Assessment of </a:t>
          </a:r>
          <a:r>
            <a:rPr lang="en-IE" sz="1600" b="1" dirty="0"/>
            <a:t>risk factors</a:t>
          </a:r>
          <a:r>
            <a:rPr lang="en-IE" sz="1600" dirty="0"/>
            <a:t>, incl. those associated with conflict-affected and high-risk areas</a:t>
          </a:r>
        </a:p>
      </dgm:t>
    </dgm:pt>
    <dgm:pt modelId="{835C4CFD-9325-4296-A590-145B536B7919}" type="parTrans" cxnId="{B3F25C82-2726-44CA-A8D9-57E7D2D37525}">
      <dgm:prSet/>
      <dgm:spPr/>
      <dgm:t>
        <a:bodyPr/>
        <a:lstStyle/>
        <a:p>
          <a:endParaRPr lang="en-IE"/>
        </a:p>
      </dgm:t>
    </dgm:pt>
    <dgm:pt modelId="{48A3FC9F-5C45-4070-95A4-DA1EB6C4031D}" type="sibTrans" cxnId="{B3F25C82-2726-44CA-A8D9-57E7D2D37525}">
      <dgm:prSet/>
      <dgm:spPr/>
      <dgm:t>
        <a:bodyPr/>
        <a:lstStyle/>
        <a:p>
          <a:endParaRPr lang="en-IE"/>
        </a:p>
      </dgm:t>
    </dgm:pt>
    <dgm:pt modelId="{F74BE8DC-ED2E-41C5-AFC6-73EEFA046867}">
      <dgm:prSet custT="1"/>
      <dgm:spPr/>
      <dgm:t>
        <a:bodyPr/>
        <a:lstStyle/>
        <a:p>
          <a:r>
            <a:rPr lang="en-IE" sz="1600" b="1" dirty="0"/>
            <a:t>Data/information sources </a:t>
          </a:r>
          <a:r>
            <a:rPr lang="en-IE" sz="1600" dirty="0"/>
            <a:t>for carrying out DD duties, guidance about </a:t>
          </a:r>
          <a:r>
            <a:rPr lang="en-IE" sz="1600" b="1" dirty="0"/>
            <a:t>digital tools </a:t>
          </a:r>
          <a:r>
            <a:rPr lang="en-IE" sz="1600" dirty="0"/>
            <a:t>to facilitate and support compliance</a:t>
          </a:r>
        </a:p>
      </dgm:t>
    </dgm:pt>
    <dgm:pt modelId="{0F71E2B7-152A-429D-B0BC-F9B106C3A640}" type="parTrans" cxnId="{1F188E8A-6FAE-498D-B46E-9275429F86B0}">
      <dgm:prSet/>
      <dgm:spPr/>
      <dgm:t>
        <a:bodyPr/>
        <a:lstStyle/>
        <a:p>
          <a:endParaRPr lang="en-IE"/>
        </a:p>
      </dgm:t>
    </dgm:pt>
    <dgm:pt modelId="{5AC09796-0E50-469D-A3C6-75C7BB6DF609}" type="sibTrans" cxnId="{1F188E8A-6FAE-498D-B46E-9275429F86B0}">
      <dgm:prSet/>
      <dgm:spPr/>
      <dgm:t>
        <a:bodyPr/>
        <a:lstStyle/>
        <a:p>
          <a:endParaRPr lang="en-IE"/>
        </a:p>
      </dgm:t>
    </dgm:pt>
    <dgm:pt modelId="{1D5DCE0D-4625-4BFC-8DC9-039B2D6D05D3}">
      <dgm:prSet custT="1"/>
      <dgm:spPr/>
      <dgm:t>
        <a:bodyPr/>
        <a:lstStyle/>
        <a:p>
          <a:r>
            <a:rPr lang="en-IE" sz="1600" dirty="0"/>
            <a:t>Ways how to share resources and information</a:t>
          </a:r>
        </a:p>
      </dgm:t>
    </dgm:pt>
    <dgm:pt modelId="{36AD5C3A-3D44-4B65-AA08-1DD9DE9FC21D}" type="parTrans" cxnId="{B04D4D48-B3E7-44AA-9238-8FF75DE56E48}">
      <dgm:prSet/>
      <dgm:spPr/>
      <dgm:t>
        <a:bodyPr/>
        <a:lstStyle/>
        <a:p>
          <a:endParaRPr lang="en-IE"/>
        </a:p>
      </dgm:t>
    </dgm:pt>
    <dgm:pt modelId="{FE279CB9-72D8-417C-8DDA-F89741C93073}" type="sibTrans" cxnId="{B04D4D48-B3E7-44AA-9238-8FF75DE56E48}">
      <dgm:prSet/>
      <dgm:spPr/>
      <dgm:t>
        <a:bodyPr/>
        <a:lstStyle/>
        <a:p>
          <a:endParaRPr lang="en-IE"/>
        </a:p>
      </dgm:t>
    </dgm:pt>
    <dgm:pt modelId="{6DCBD482-800C-4350-A98E-73400AA76FF8}">
      <dgm:prSet custT="1"/>
      <dgm:spPr/>
      <dgm:t>
        <a:bodyPr/>
        <a:lstStyle/>
        <a:p>
          <a:r>
            <a:rPr lang="en-IE" sz="1600" dirty="0"/>
            <a:t>Information for stakeholders on </a:t>
          </a:r>
          <a:r>
            <a:rPr lang="en-IE" sz="1600" b="1" dirty="0"/>
            <a:t>how to engage</a:t>
          </a:r>
        </a:p>
      </dgm:t>
    </dgm:pt>
    <dgm:pt modelId="{B998BCEC-5F8B-48EE-B0B9-963C3F3A686D}" type="parTrans" cxnId="{DF3BAC6E-D5A0-434A-AF69-E6CB88D99E46}">
      <dgm:prSet/>
      <dgm:spPr/>
      <dgm:t>
        <a:bodyPr/>
        <a:lstStyle/>
        <a:p>
          <a:endParaRPr lang="en-IE"/>
        </a:p>
      </dgm:t>
    </dgm:pt>
    <dgm:pt modelId="{E0DCBDD6-C20F-49DA-AF52-F8FF3C1689F4}" type="sibTrans" cxnId="{DF3BAC6E-D5A0-434A-AF69-E6CB88D99E46}">
      <dgm:prSet/>
      <dgm:spPr/>
      <dgm:t>
        <a:bodyPr/>
        <a:lstStyle/>
        <a:p>
          <a:endParaRPr lang="en-IE"/>
        </a:p>
      </dgm:t>
    </dgm:pt>
    <dgm:pt modelId="{42AE32FF-EBB6-4D91-B885-A05EAECD5EBC}">
      <dgm:prSet custT="1"/>
      <dgm:spPr/>
      <dgm:t>
        <a:bodyPr/>
        <a:lstStyle/>
        <a:p>
          <a:r>
            <a:rPr lang="en-US" sz="1600" b="1" dirty="0"/>
            <a:t>Model contract clauses</a:t>
          </a:r>
          <a:endParaRPr lang="en-IE" sz="1600" b="1" dirty="0"/>
        </a:p>
      </dgm:t>
    </dgm:pt>
    <dgm:pt modelId="{6E2115D2-C3D9-4828-8E63-E4CA29C8680D}" type="parTrans" cxnId="{05138A26-8008-43DB-8097-948E71EFFC41}">
      <dgm:prSet/>
      <dgm:spPr/>
      <dgm:t>
        <a:bodyPr/>
        <a:lstStyle/>
        <a:p>
          <a:endParaRPr lang="en-IE"/>
        </a:p>
      </dgm:t>
    </dgm:pt>
    <dgm:pt modelId="{86F36E43-F6A6-4836-AFBF-FAC53FA39E1E}" type="sibTrans" cxnId="{05138A26-8008-43DB-8097-948E71EFFC41}">
      <dgm:prSet/>
      <dgm:spPr/>
      <dgm:t>
        <a:bodyPr/>
        <a:lstStyle/>
        <a:p>
          <a:endParaRPr lang="en-IE"/>
        </a:p>
      </dgm:t>
    </dgm:pt>
    <dgm:pt modelId="{68001B08-8D62-4292-BA86-5F4B05C82683}" type="pres">
      <dgm:prSet presAssocID="{89AA19C2-F54F-423D-AB2F-8A532977519D}" presName="compositeShape" presStyleCnt="0">
        <dgm:presLayoutVars>
          <dgm:dir/>
          <dgm:resizeHandles/>
        </dgm:presLayoutVars>
      </dgm:prSet>
      <dgm:spPr/>
    </dgm:pt>
    <dgm:pt modelId="{A7D8D004-A9E9-4A75-B5FB-FC3164E9FD81}" type="pres">
      <dgm:prSet presAssocID="{89AA19C2-F54F-423D-AB2F-8A532977519D}" presName="pyramid" presStyleLbl="node1" presStyleIdx="0" presStyleCnt="1" custLinFactNeighborX="-33547" custLinFactNeighborY="7145"/>
      <dgm:spPr/>
    </dgm:pt>
    <dgm:pt modelId="{35F4D87B-D4A9-4D8A-8BB1-A46E54963614}" type="pres">
      <dgm:prSet presAssocID="{89AA19C2-F54F-423D-AB2F-8A532977519D}" presName="theList" presStyleCnt="0"/>
      <dgm:spPr/>
    </dgm:pt>
    <dgm:pt modelId="{FD886E11-9935-4EEC-BF25-6A651302F20E}" type="pres">
      <dgm:prSet presAssocID="{D8538709-C467-4667-9B2B-0A3317892789}" presName="aNode" presStyleLbl="fgAcc1" presStyleIdx="0" presStyleCnt="8" custScaleX="132583" custScaleY="310885" custLinFactY="-13763" custLinFactNeighborY="-100000">
        <dgm:presLayoutVars>
          <dgm:bulletEnabled val="1"/>
        </dgm:presLayoutVars>
      </dgm:prSet>
      <dgm:spPr/>
    </dgm:pt>
    <dgm:pt modelId="{F0B47D59-BB53-4A9F-8F1D-B1B96BB59708}" type="pres">
      <dgm:prSet presAssocID="{D8538709-C467-4667-9B2B-0A3317892789}" presName="aSpace" presStyleCnt="0"/>
      <dgm:spPr/>
    </dgm:pt>
    <dgm:pt modelId="{50776262-2D41-4228-9C5C-EF0735E08204}" type="pres">
      <dgm:prSet presAssocID="{5219D9C2-82B1-4C05-892E-74D05C7C88FE}" presName="aNode" presStyleLbl="fgAcc1" presStyleIdx="1" presStyleCnt="8" custScaleX="132232" custScaleY="139971">
        <dgm:presLayoutVars>
          <dgm:bulletEnabled val="1"/>
        </dgm:presLayoutVars>
      </dgm:prSet>
      <dgm:spPr/>
    </dgm:pt>
    <dgm:pt modelId="{5A84C28A-E856-4E59-BE06-E77D33485D1E}" type="pres">
      <dgm:prSet presAssocID="{5219D9C2-82B1-4C05-892E-74D05C7C88FE}" presName="aSpace" presStyleCnt="0"/>
      <dgm:spPr/>
    </dgm:pt>
    <dgm:pt modelId="{2B41597B-D2AC-40D4-B640-CFA9D3E69ABB}" type="pres">
      <dgm:prSet presAssocID="{DEB08C03-3F97-4365-A521-E7FE4EC3BB79}" presName="aNode" presStyleLbl="fgAcc1" presStyleIdx="2" presStyleCnt="8" custScaleX="133605" custScaleY="87003" custLinFactY="9386" custLinFactNeighborY="100000">
        <dgm:presLayoutVars>
          <dgm:bulletEnabled val="1"/>
        </dgm:presLayoutVars>
      </dgm:prSet>
      <dgm:spPr/>
    </dgm:pt>
    <dgm:pt modelId="{AB547A4F-13CE-4B6A-9AA5-A6922FA97C9E}" type="pres">
      <dgm:prSet presAssocID="{DEB08C03-3F97-4365-A521-E7FE4EC3BB79}" presName="aSpace" presStyleCnt="0"/>
      <dgm:spPr/>
    </dgm:pt>
    <dgm:pt modelId="{8A42F4C4-5DD1-4555-BB3D-BD5BEBBD14E5}" type="pres">
      <dgm:prSet presAssocID="{E2759A40-95B9-4544-A93E-9AF9366A728C}" presName="aNode" presStyleLbl="fgAcc1" presStyleIdx="3" presStyleCnt="8" custScaleX="135736" custScaleY="146948" custLinFactY="35648" custLinFactNeighborY="100000">
        <dgm:presLayoutVars>
          <dgm:bulletEnabled val="1"/>
        </dgm:presLayoutVars>
      </dgm:prSet>
      <dgm:spPr/>
    </dgm:pt>
    <dgm:pt modelId="{8CA2502E-F6D0-4153-A171-9B48E8D6AC8D}" type="pres">
      <dgm:prSet presAssocID="{E2759A40-95B9-4544-A93E-9AF9366A728C}" presName="aSpace" presStyleCnt="0"/>
      <dgm:spPr/>
    </dgm:pt>
    <dgm:pt modelId="{E8735BF0-D928-4E82-A961-8C7ECBE2DD54}" type="pres">
      <dgm:prSet presAssocID="{F74BE8DC-ED2E-41C5-AFC6-73EEFA046867}" presName="aNode" presStyleLbl="fgAcc1" presStyleIdx="4" presStyleCnt="8" custScaleX="136977" custScaleY="213058" custLinFactY="70664" custLinFactNeighborY="100000">
        <dgm:presLayoutVars>
          <dgm:bulletEnabled val="1"/>
        </dgm:presLayoutVars>
      </dgm:prSet>
      <dgm:spPr/>
    </dgm:pt>
    <dgm:pt modelId="{176DD983-4C12-498E-8B6C-9632F97B6900}" type="pres">
      <dgm:prSet presAssocID="{F74BE8DC-ED2E-41C5-AFC6-73EEFA046867}" presName="aSpace" presStyleCnt="0"/>
      <dgm:spPr/>
    </dgm:pt>
    <dgm:pt modelId="{A93352D3-3F72-4B27-B68F-135D9D656DCA}" type="pres">
      <dgm:prSet presAssocID="{1D5DCE0D-4625-4BFC-8DC9-039B2D6D05D3}" presName="aNode" presStyleLbl="fgAcc1" presStyleIdx="5" presStyleCnt="8" custScaleX="137035" custScaleY="165496" custLinFactY="94294" custLinFactNeighborX="-229" custLinFactNeighborY="100000">
        <dgm:presLayoutVars>
          <dgm:bulletEnabled val="1"/>
        </dgm:presLayoutVars>
      </dgm:prSet>
      <dgm:spPr/>
    </dgm:pt>
    <dgm:pt modelId="{7B8BCA9B-988D-43D4-92E6-210D642974F5}" type="pres">
      <dgm:prSet presAssocID="{1D5DCE0D-4625-4BFC-8DC9-039B2D6D05D3}" presName="aSpace" presStyleCnt="0"/>
      <dgm:spPr/>
    </dgm:pt>
    <dgm:pt modelId="{C3E05206-FB43-470E-8EAA-8331B832AA79}" type="pres">
      <dgm:prSet presAssocID="{6DCBD482-800C-4350-A98E-73400AA76FF8}" presName="aNode" presStyleLbl="fgAcc1" presStyleIdx="6" presStyleCnt="8" custScaleX="137280" custScaleY="136134" custLinFactY="110689" custLinFactNeighborY="200000">
        <dgm:presLayoutVars>
          <dgm:bulletEnabled val="1"/>
        </dgm:presLayoutVars>
      </dgm:prSet>
      <dgm:spPr/>
    </dgm:pt>
    <dgm:pt modelId="{68DAB7C6-7298-4731-95A8-7B01AEC73913}" type="pres">
      <dgm:prSet presAssocID="{6DCBD482-800C-4350-A98E-73400AA76FF8}" presName="aSpace" presStyleCnt="0"/>
      <dgm:spPr/>
    </dgm:pt>
    <dgm:pt modelId="{B94D19E8-17ED-411A-AEBA-7FEF7E6134C7}" type="pres">
      <dgm:prSet presAssocID="{42AE32FF-EBB6-4D91-B885-A05EAECD5EBC}" presName="aNode" presStyleLbl="fgAcc1" presStyleIdx="7" presStyleCnt="8" custScaleX="136230" custScaleY="107859" custLinFactY="129850" custLinFactNeighborX="0" custLinFactNeighborY="200000">
        <dgm:presLayoutVars>
          <dgm:bulletEnabled val="1"/>
        </dgm:presLayoutVars>
      </dgm:prSet>
      <dgm:spPr/>
    </dgm:pt>
    <dgm:pt modelId="{7B0F5D99-A767-4758-9924-3155EE997C9F}" type="pres">
      <dgm:prSet presAssocID="{42AE32FF-EBB6-4D91-B885-A05EAECD5EBC}" presName="aSpace" presStyleCnt="0"/>
      <dgm:spPr/>
    </dgm:pt>
  </dgm:ptLst>
  <dgm:cxnLst>
    <dgm:cxn modelId="{0C365B05-D828-4829-8AF1-7CAD21E1CCD9}" type="presOf" srcId="{DEB08C03-3F97-4365-A521-E7FE4EC3BB79}" destId="{2B41597B-D2AC-40D4-B640-CFA9D3E69ABB}" srcOrd="0" destOrd="0" presId="urn:microsoft.com/office/officeart/2005/8/layout/pyramid2"/>
    <dgm:cxn modelId="{513DC90E-F8AA-4F6C-9EDD-BF606BBB5307}" type="presOf" srcId="{89AA19C2-F54F-423D-AB2F-8A532977519D}" destId="{68001B08-8D62-4292-BA86-5F4B05C82683}" srcOrd="0" destOrd="0" presId="urn:microsoft.com/office/officeart/2005/8/layout/pyramid2"/>
    <dgm:cxn modelId="{1B7F0C18-B304-4C9D-9309-447A63F6ED57}" srcId="{89AA19C2-F54F-423D-AB2F-8A532977519D}" destId="{DEB08C03-3F97-4365-A521-E7FE4EC3BB79}" srcOrd="2" destOrd="0" parTransId="{9F31936C-7FF5-4E40-A06A-BD3B695DE3C1}" sibTransId="{3B902DF6-54E1-4FAD-85DF-C54AA67775E4}"/>
    <dgm:cxn modelId="{05138A26-8008-43DB-8097-948E71EFFC41}" srcId="{89AA19C2-F54F-423D-AB2F-8A532977519D}" destId="{42AE32FF-EBB6-4D91-B885-A05EAECD5EBC}" srcOrd="7" destOrd="0" parTransId="{6E2115D2-C3D9-4828-8E63-E4CA29C8680D}" sibTransId="{86F36E43-F6A6-4836-AFBF-FAC53FA39E1E}"/>
    <dgm:cxn modelId="{8BE5622E-AF79-4B01-97F3-86E35F098239}" type="presOf" srcId="{F74BE8DC-ED2E-41C5-AFC6-73EEFA046867}" destId="{E8735BF0-D928-4E82-A961-8C7ECBE2DD54}" srcOrd="0" destOrd="0" presId="urn:microsoft.com/office/officeart/2005/8/layout/pyramid2"/>
    <dgm:cxn modelId="{58B2B03C-6465-4AE7-BF26-14A892E7960B}" type="presOf" srcId="{6DCBD482-800C-4350-A98E-73400AA76FF8}" destId="{C3E05206-FB43-470E-8EAA-8331B832AA79}" srcOrd="0" destOrd="0" presId="urn:microsoft.com/office/officeart/2005/8/layout/pyramid2"/>
    <dgm:cxn modelId="{62B4E760-788B-47B7-8FF5-78E902C879F8}" type="presOf" srcId="{1D5DCE0D-4625-4BFC-8DC9-039B2D6D05D3}" destId="{A93352D3-3F72-4B27-B68F-135D9D656DCA}" srcOrd="0" destOrd="0" presId="urn:microsoft.com/office/officeart/2005/8/layout/pyramid2"/>
    <dgm:cxn modelId="{B04D4D48-B3E7-44AA-9238-8FF75DE56E48}" srcId="{89AA19C2-F54F-423D-AB2F-8A532977519D}" destId="{1D5DCE0D-4625-4BFC-8DC9-039B2D6D05D3}" srcOrd="5" destOrd="0" parTransId="{36AD5C3A-3D44-4B65-AA08-1DD9DE9FC21D}" sibTransId="{FE279CB9-72D8-417C-8DDA-F89741C93073}"/>
    <dgm:cxn modelId="{DF3BAC6E-D5A0-434A-AF69-E6CB88D99E46}" srcId="{89AA19C2-F54F-423D-AB2F-8A532977519D}" destId="{6DCBD482-800C-4350-A98E-73400AA76FF8}" srcOrd="6" destOrd="0" parTransId="{B998BCEC-5F8B-48EE-B0B9-963C3F3A686D}" sibTransId="{E0DCBDD6-C20F-49DA-AF52-F8FF3C1689F4}"/>
    <dgm:cxn modelId="{B3F25C82-2726-44CA-A8D9-57E7D2D37525}" srcId="{89AA19C2-F54F-423D-AB2F-8A532977519D}" destId="{E2759A40-95B9-4544-A93E-9AF9366A728C}" srcOrd="3" destOrd="0" parTransId="{835C4CFD-9325-4296-A590-145B536B7919}" sibTransId="{48A3FC9F-5C45-4070-95A4-DA1EB6C4031D}"/>
    <dgm:cxn modelId="{57C1B385-CBE1-45EE-AAD8-1ACED24C0BD6}" type="presOf" srcId="{E2759A40-95B9-4544-A93E-9AF9366A728C}" destId="{8A42F4C4-5DD1-4555-BB3D-BD5BEBBD14E5}" srcOrd="0" destOrd="0" presId="urn:microsoft.com/office/officeart/2005/8/layout/pyramid2"/>
    <dgm:cxn modelId="{1F188E8A-6FAE-498D-B46E-9275429F86B0}" srcId="{89AA19C2-F54F-423D-AB2F-8A532977519D}" destId="{F74BE8DC-ED2E-41C5-AFC6-73EEFA046867}" srcOrd="4" destOrd="0" parTransId="{0F71E2B7-152A-429D-B0BC-F9B106C3A640}" sibTransId="{5AC09796-0E50-469D-A3C6-75C7BB6DF609}"/>
    <dgm:cxn modelId="{0D4F3BA3-D7EC-4936-8939-4CF9E75891E2}" type="presOf" srcId="{5219D9C2-82B1-4C05-892E-74D05C7C88FE}" destId="{50776262-2D41-4228-9C5C-EF0735E08204}" srcOrd="0" destOrd="0" presId="urn:microsoft.com/office/officeart/2005/8/layout/pyramid2"/>
    <dgm:cxn modelId="{F2AABEAF-D83C-4F9A-8707-E476C73F52DA}" type="presOf" srcId="{42AE32FF-EBB6-4D91-B885-A05EAECD5EBC}" destId="{B94D19E8-17ED-411A-AEBA-7FEF7E6134C7}" srcOrd="0" destOrd="0" presId="urn:microsoft.com/office/officeart/2005/8/layout/pyramid2"/>
    <dgm:cxn modelId="{1FFF3AE1-1A07-4A4A-9FBE-15191D78FBFF}" type="presOf" srcId="{D8538709-C467-4667-9B2B-0A3317892789}" destId="{FD886E11-9935-4EEC-BF25-6A651302F20E}" srcOrd="0" destOrd="0" presId="urn:microsoft.com/office/officeart/2005/8/layout/pyramid2"/>
    <dgm:cxn modelId="{82D410EF-71A7-4B72-8ECD-63E6364AE37E}" srcId="{89AA19C2-F54F-423D-AB2F-8A532977519D}" destId="{D8538709-C467-4667-9B2B-0A3317892789}" srcOrd="0" destOrd="0" parTransId="{6A444C76-6DEE-42AD-A62A-904BBADC27F5}" sibTransId="{BD9708A9-13C6-4355-A7EB-9ADC0EA129B0}"/>
    <dgm:cxn modelId="{CBE243FD-A4F1-4FA1-8640-954872663C83}" srcId="{89AA19C2-F54F-423D-AB2F-8A532977519D}" destId="{5219D9C2-82B1-4C05-892E-74D05C7C88FE}" srcOrd="1" destOrd="0" parTransId="{F10FF7E4-46D2-46A3-AB43-D1C2F927A5A1}" sibTransId="{89B09358-013E-4A68-8862-E1996A8FF7CB}"/>
    <dgm:cxn modelId="{7E6605A1-9F56-4C13-9C3A-B6933AE8CF29}" type="presParOf" srcId="{68001B08-8D62-4292-BA86-5F4B05C82683}" destId="{A7D8D004-A9E9-4A75-B5FB-FC3164E9FD81}" srcOrd="0" destOrd="0" presId="urn:microsoft.com/office/officeart/2005/8/layout/pyramid2"/>
    <dgm:cxn modelId="{551F121F-CE52-4E79-A704-945CFB1BA75B}" type="presParOf" srcId="{68001B08-8D62-4292-BA86-5F4B05C82683}" destId="{35F4D87B-D4A9-4D8A-8BB1-A46E54963614}" srcOrd="1" destOrd="0" presId="urn:microsoft.com/office/officeart/2005/8/layout/pyramid2"/>
    <dgm:cxn modelId="{699DC78A-FDD1-4DB8-9163-42B9F1686BAD}" type="presParOf" srcId="{35F4D87B-D4A9-4D8A-8BB1-A46E54963614}" destId="{FD886E11-9935-4EEC-BF25-6A651302F20E}" srcOrd="0" destOrd="0" presId="urn:microsoft.com/office/officeart/2005/8/layout/pyramid2"/>
    <dgm:cxn modelId="{93D4DE6E-D38F-44BB-8A02-DBC63AA9BDA2}" type="presParOf" srcId="{35F4D87B-D4A9-4D8A-8BB1-A46E54963614}" destId="{F0B47D59-BB53-4A9F-8F1D-B1B96BB59708}" srcOrd="1" destOrd="0" presId="urn:microsoft.com/office/officeart/2005/8/layout/pyramid2"/>
    <dgm:cxn modelId="{C00387E0-82D2-47DF-B610-8E2344E887A2}" type="presParOf" srcId="{35F4D87B-D4A9-4D8A-8BB1-A46E54963614}" destId="{50776262-2D41-4228-9C5C-EF0735E08204}" srcOrd="2" destOrd="0" presId="urn:microsoft.com/office/officeart/2005/8/layout/pyramid2"/>
    <dgm:cxn modelId="{C8885951-06F4-4574-AD71-2A8F9B4D4F82}" type="presParOf" srcId="{35F4D87B-D4A9-4D8A-8BB1-A46E54963614}" destId="{5A84C28A-E856-4E59-BE06-E77D33485D1E}" srcOrd="3" destOrd="0" presId="urn:microsoft.com/office/officeart/2005/8/layout/pyramid2"/>
    <dgm:cxn modelId="{E6BA0DA2-16F4-4019-B3A0-FE4263E3E910}" type="presParOf" srcId="{35F4D87B-D4A9-4D8A-8BB1-A46E54963614}" destId="{2B41597B-D2AC-40D4-B640-CFA9D3E69ABB}" srcOrd="4" destOrd="0" presId="urn:microsoft.com/office/officeart/2005/8/layout/pyramid2"/>
    <dgm:cxn modelId="{868EFE6F-B36C-4FBE-9181-ADA3B769EC7D}" type="presParOf" srcId="{35F4D87B-D4A9-4D8A-8BB1-A46E54963614}" destId="{AB547A4F-13CE-4B6A-9AA5-A6922FA97C9E}" srcOrd="5" destOrd="0" presId="urn:microsoft.com/office/officeart/2005/8/layout/pyramid2"/>
    <dgm:cxn modelId="{8DB126B6-D84E-44E3-867A-F9F9611A1FDF}" type="presParOf" srcId="{35F4D87B-D4A9-4D8A-8BB1-A46E54963614}" destId="{8A42F4C4-5DD1-4555-BB3D-BD5BEBBD14E5}" srcOrd="6" destOrd="0" presId="urn:microsoft.com/office/officeart/2005/8/layout/pyramid2"/>
    <dgm:cxn modelId="{65E87447-2084-4F8D-8599-C5E586B90627}" type="presParOf" srcId="{35F4D87B-D4A9-4D8A-8BB1-A46E54963614}" destId="{8CA2502E-F6D0-4153-A171-9B48E8D6AC8D}" srcOrd="7" destOrd="0" presId="urn:microsoft.com/office/officeart/2005/8/layout/pyramid2"/>
    <dgm:cxn modelId="{2AF2AF7E-3F61-481B-A8AC-9531066484D9}" type="presParOf" srcId="{35F4D87B-D4A9-4D8A-8BB1-A46E54963614}" destId="{E8735BF0-D928-4E82-A961-8C7ECBE2DD54}" srcOrd="8" destOrd="0" presId="urn:microsoft.com/office/officeart/2005/8/layout/pyramid2"/>
    <dgm:cxn modelId="{50CB1F16-7794-45AF-80B1-FF50FD29F903}" type="presParOf" srcId="{35F4D87B-D4A9-4D8A-8BB1-A46E54963614}" destId="{176DD983-4C12-498E-8B6C-9632F97B6900}" srcOrd="9" destOrd="0" presId="urn:microsoft.com/office/officeart/2005/8/layout/pyramid2"/>
    <dgm:cxn modelId="{FCEB6811-AD5E-4D72-B774-D6DF5B1AFC38}" type="presParOf" srcId="{35F4D87B-D4A9-4D8A-8BB1-A46E54963614}" destId="{A93352D3-3F72-4B27-B68F-135D9D656DCA}" srcOrd="10" destOrd="0" presId="urn:microsoft.com/office/officeart/2005/8/layout/pyramid2"/>
    <dgm:cxn modelId="{408D2D40-DACF-47A5-9BE9-7F96EF9D9B2B}" type="presParOf" srcId="{35F4D87B-D4A9-4D8A-8BB1-A46E54963614}" destId="{7B8BCA9B-988D-43D4-92E6-210D642974F5}" srcOrd="11" destOrd="0" presId="urn:microsoft.com/office/officeart/2005/8/layout/pyramid2"/>
    <dgm:cxn modelId="{2CA836AA-EAB7-44B1-84F3-59B80BF305EC}" type="presParOf" srcId="{35F4D87B-D4A9-4D8A-8BB1-A46E54963614}" destId="{C3E05206-FB43-470E-8EAA-8331B832AA79}" srcOrd="12" destOrd="0" presId="urn:microsoft.com/office/officeart/2005/8/layout/pyramid2"/>
    <dgm:cxn modelId="{91108C97-1C29-47EB-8C74-C1B38CA0C8B2}" type="presParOf" srcId="{35F4D87B-D4A9-4D8A-8BB1-A46E54963614}" destId="{68DAB7C6-7298-4731-95A8-7B01AEC73913}" srcOrd="13" destOrd="0" presId="urn:microsoft.com/office/officeart/2005/8/layout/pyramid2"/>
    <dgm:cxn modelId="{46C89BA1-E5BA-4314-AD0C-7D0622AA3455}" type="presParOf" srcId="{35F4D87B-D4A9-4D8A-8BB1-A46E54963614}" destId="{B94D19E8-17ED-411A-AEBA-7FEF7E6134C7}" srcOrd="14" destOrd="0" presId="urn:microsoft.com/office/officeart/2005/8/layout/pyramid2"/>
    <dgm:cxn modelId="{2836A9AB-FA43-47CB-ADD4-984879A3BE2B}" type="presParOf" srcId="{35F4D87B-D4A9-4D8A-8BB1-A46E54963614}" destId="{7B0F5D99-A767-4758-9924-3155EE997C9F}" srcOrd="15"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BD48C74-59BC-4F0E-B939-AA7BC8EFB04A}"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IE"/>
        </a:p>
      </dgm:t>
    </dgm:pt>
    <dgm:pt modelId="{5EA1691C-E5B6-4BFD-8ED1-C485EBB1FCE6}">
      <dgm:prSet phldrT="[Text]" custT="1"/>
      <dgm:spPr/>
      <dgm:t>
        <a:bodyPr/>
        <a:lstStyle/>
        <a:p>
          <a:r>
            <a:rPr lang="en-IE" sz="2100" dirty="0">
              <a:solidFill>
                <a:prstClr val="white"/>
              </a:solidFill>
              <a:latin typeface="Calibri" panose="020F0502020204030204"/>
              <a:ea typeface="+mn-ea"/>
              <a:cs typeface="+mn-cs"/>
            </a:rPr>
            <a:t>D</a:t>
          </a:r>
          <a:r>
            <a:rPr lang="en-IE" sz="2100" b="0" dirty="0">
              <a:solidFill>
                <a:prstClr val="white"/>
              </a:solidFill>
              <a:latin typeface="Calibri" panose="020F0502020204030204"/>
              <a:ea typeface="+mn-ea"/>
              <a:cs typeface="+mn-cs"/>
            </a:rPr>
            <a:t>edicated websites, platforms or portals</a:t>
          </a:r>
          <a:endParaRPr lang="en-IE" sz="2100" b="0" dirty="0"/>
        </a:p>
      </dgm:t>
    </dgm:pt>
    <dgm:pt modelId="{F0AA668C-5DB4-4D5E-B92A-942148AF865F}" type="parTrans" cxnId="{BB88515B-5C5E-42C4-969A-8108C1769F7E}">
      <dgm:prSet/>
      <dgm:spPr/>
      <dgm:t>
        <a:bodyPr/>
        <a:lstStyle/>
        <a:p>
          <a:endParaRPr lang="en-IE"/>
        </a:p>
      </dgm:t>
    </dgm:pt>
    <dgm:pt modelId="{1C4E4474-9617-4CD2-8A89-B9886C3D3E9F}" type="sibTrans" cxnId="{BB88515B-5C5E-42C4-969A-8108C1769F7E}">
      <dgm:prSet/>
      <dgm:spPr/>
      <dgm:t>
        <a:bodyPr/>
        <a:lstStyle/>
        <a:p>
          <a:endParaRPr lang="en-IE"/>
        </a:p>
      </dgm:t>
    </dgm:pt>
    <dgm:pt modelId="{203B7B97-191F-4009-991A-F8CB40572059}">
      <dgm:prSet phldrT="[Text]" custT="1"/>
      <dgm:spPr/>
      <dgm:t>
        <a:bodyPr/>
        <a:lstStyle/>
        <a:p>
          <a:r>
            <a:rPr lang="en-IE" sz="2100" b="0" dirty="0"/>
            <a:t>Financial support for SMEs</a:t>
          </a:r>
        </a:p>
        <a:p>
          <a:r>
            <a:rPr lang="en-IE" sz="2100" b="0" dirty="0"/>
            <a:t>Stakeholder support for exercise of rights</a:t>
          </a:r>
        </a:p>
      </dgm:t>
    </dgm:pt>
    <dgm:pt modelId="{1AD97A9B-8A19-425F-9773-C381BA717C67}" type="parTrans" cxnId="{AB349110-C559-44AB-8BC7-2F8EEF8A4C20}">
      <dgm:prSet/>
      <dgm:spPr/>
      <dgm:t>
        <a:bodyPr/>
        <a:lstStyle/>
        <a:p>
          <a:endParaRPr lang="en-IE"/>
        </a:p>
      </dgm:t>
    </dgm:pt>
    <dgm:pt modelId="{A629AB1D-51FD-4531-9A79-800B87071806}" type="sibTrans" cxnId="{AB349110-C559-44AB-8BC7-2F8EEF8A4C20}">
      <dgm:prSet/>
      <dgm:spPr/>
      <dgm:t>
        <a:bodyPr/>
        <a:lstStyle/>
        <a:p>
          <a:endParaRPr lang="en-IE"/>
        </a:p>
      </dgm:t>
    </dgm:pt>
    <dgm:pt modelId="{59656478-2326-4223-8511-DE68637B7BA0}">
      <dgm:prSet phldrT="[Text]" custT="1"/>
      <dgm:spPr>
        <a:solidFill>
          <a:srgbClr val="00B0F0"/>
        </a:solidFill>
      </dgm:spPr>
      <dgm:t>
        <a:bodyPr/>
        <a:lstStyle/>
        <a:p>
          <a:pPr marL="0" lvl="0" indent="0" algn="ctr" defTabSz="933450">
            <a:lnSpc>
              <a:spcPct val="90000"/>
            </a:lnSpc>
            <a:spcBef>
              <a:spcPct val="0"/>
            </a:spcBef>
            <a:spcAft>
              <a:spcPct val="35000"/>
            </a:spcAft>
            <a:buFont typeface="Symbol" panose="05050102010706020507" pitchFamily="18" charset="2"/>
            <a:buNone/>
          </a:pPr>
          <a:r>
            <a:rPr lang="en-IE" sz="2100" kern="1200" dirty="0">
              <a:solidFill>
                <a:prstClr val="white"/>
              </a:solidFill>
              <a:latin typeface="Calibri" panose="020F0502020204030204"/>
              <a:ea typeface="+mn-ea"/>
              <a:cs typeface="+mn-cs"/>
            </a:rPr>
            <a:t>Single Helpdesk</a:t>
          </a:r>
        </a:p>
      </dgm:t>
    </dgm:pt>
    <dgm:pt modelId="{C444216F-C9FA-4482-AB54-81C7D8BD0ED0}" type="parTrans" cxnId="{86653677-3CF6-45F0-9BF8-1BD81AFCF74A}">
      <dgm:prSet/>
      <dgm:spPr/>
      <dgm:t>
        <a:bodyPr/>
        <a:lstStyle/>
        <a:p>
          <a:endParaRPr lang="en-IE"/>
        </a:p>
      </dgm:t>
    </dgm:pt>
    <dgm:pt modelId="{439F8C96-D0E8-4BAE-B444-2EDB61270B6D}" type="sibTrans" cxnId="{86653677-3CF6-45F0-9BF8-1BD81AFCF74A}">
      <dgm:prSet/>
      <dgm:spPr/>
      <dgm:t>
        <a:bodyPr/>
        <a:lstStyle/>
        <a:p>
          <a:endParaRPr lang="en-IE"/>
        </a:p>
      </dgm:t>
    </dgm:pt>
    <dgm:pt modelId="{F9F7A5DA-B3E8-40B6-9BD3-D974F7585266}">
      <dgm:prSet phldrT="[Text]" custT="1"/>
      <dgm:spPr>
        <a:noFill/>
        <a:ln>
          <a:noFill/>
        </a:ln>
      </dgm:spPr>
      <dgm:t>
        <a:bodyPr/>
        <a:lstStyle/>
        <a:p>
          <a:endParaRPr lang="en-IE" sz="2100" kern="1200" dirty="0">
            <a:solidFill>
              <a:prstClr val="white"/>
            </a:solidFill>
            <a:latin typeface="Calibri" panose="020F0502020204030204"/>
            <a:ea typeface="+mn-ea"/>
            <a:cs typeface="+mn-cs"/>
          </a:endParaRPr>
        </a:p>
      </dgm:t>
    </dgm:pt>
    <dgm:pt modelId="{1CA4C91A-9CC3-4B29-8F99-CB51E76E8933}" type="sibTrans" cxnId="{0876BC7B-8A57-4095-A349-BEE9A21A1877}">
      <dgm:prSet/>
      <dgm:spPr/>
      <dgm:t>
        <a:bodyPr/>
        <a:lstStyle/>
        <a:p>
          <a:endParaRPr lang="en-IE"/>
        </a:p>
      </dgm:t>
    </dgm:pt>
    <dgm:pt modelId="{1E55FC3B-F626-45AB-9155-E311331C94CD}" type="parTrans" cxnId="{0876BC7B-8A57-4095-A349-BEE9A21A1877}">
      <dgm:prSet/>
      <dgm:spPr/>
      <dgm:t>
        <a:bodyPr/>
        <a:lstStyle/>
        <a:p>
          <a:endParaRPr lang="en-IE"/>
        </a:p>
      </dgm:t>
    </dgm:pt>
    <dgm:pt modelId="{159CA73D-145B-4F55-9AAE-A89C0C22222B}">
      <dgm:prSet phldrT="[Text]" custT="1"/>
      <dgm:spPr>
        <a:solidFill>
          <a:schemeClr val="accent5">
            <a:lumMod val="60000"/>
            <a:lumOff val="40000"/>
          </a:schemeClr>
        </a:solidFill>
      </dgm:spPr>
      <dgm:t>
        <a:bodyPr/>
        <a:lstStyle/>
        <a:p>
          <a:pPr marL="0" lvl="0" indent="0" algn="ctr" defTabSz="933450">
            <a:lnSpc>
              <a:spcPct val="90000"/>
            </a:lnSpc>
            <a:spcBef>
              <a:spcPct val="0"/>
            </a:spcBef>
            <a:spcAft>
              <a:spcPct val="35000"/>
            </a:spcAft>
            <a:buFont typeface="Symbol" panose="05050102010706020507" pitchFamily="18" charset="2"/>
            <a:buNone/>
          </a:pPr>
          <a:r>
            <a:rPr lang="en-IE" sz="1800" kern="1200" dirty="0">
              <a:solidFill>
                <a:prstClr val="white"/>
              </a:solidFill>
              <a:latin typeface="Calibri" panose="020F0502020204030204"/>
              <a:ea typeface="+mn-ea"/>
              <a:cs typeface="+mn-cs"/>
            </a:rPr>
            <a:t>Industry &amp; multi-stakeholder initiatives and independent third-party verification </a:t>
          </a:r>
          <a:endParaRPr lang="en-US" sz="1800" kern="1200" dirty="0">
            <a:solidFill>
              <a:prstClr val="white"/>
            </a:solidFill>
            <a:latin typeface="Calibri" panose="020F0502020204030204"/>
            <a:ea typeface="+mn-ea"/>
            <a:cs typeface="+mn-cs"/>
          </a:endParaRPr>
        </a:p>
      </dgm:t>
    </dgm:pt>
    <dgm:pt modelId="{02427DF1-B16F-4601-97DC-B3B2184536E7}" type="sibTrans" cxnId="{B23BE5E1-87DC-439F-A1BD-E5802FC4352F}">
      <dgm:prSet/>
      <dgm:spPr/>
      <dgm:t>
        <a:bodyPr/>
        <a:lstStyle/>
        <a:p>
          <a:endParaRPr lang="en-IE"/>
        </a:p>
      </dgm:t>
    </dgm:pt>
    <dgm:pt modelId="{23E7B8CF-C332-4A2E-AD21-078F2635C6E1}" type="parTrans" cxnId="{B23BE5E1-87DC-439F-A1BD-E5802FC4352F}">
      <dgm:prSet/>
      <dgm:spPr/>
      <dgm:t>
        <a:bodyPr/>
        <a:lstStyle/>
        <a:p>
          <a:endParaRPr lang="en-IE"/>
        </a:p>
      </dgm:t>
    </dgm:pt>
    <dgm:pt modelId="{4726C6A8-F441-476F-8E2F-3B88E3B4930A}" type="pres">
      <dgm:prSet presAssocID="{6BD48C74-59BC-4F0E-B939-AA7BC8EFB04A}" presName="diagram" presStyleCnt="0">
        <dgm:presLayoutVars>
          <dgm:dir/>
          <dgm:resizeHandles val="exact"/>
        </dgm:presLayoutVars>
      </dgm:prSet>
      <dgm:spPr/>
    </dgm:pt>
    <dgm:pt modelId="{B2DD2131-319E-41B3-8861-14150D643E05}" type="pres">
      <dgm:prSet presAssocID="{5EA1691C-E5B6-4BFD-8ED1-C485EBB1FCE6}" presName="node" presStyleLbl="node1" presStyleIdx="0" presStyleCnt="5">
        <dgm:presLayoutVars>
          <dgm:bulletEnabled val="1"/>
        </dgm:presLayoutVars>
      </dgm:prSet>
      <dgm:spPr/>
    </dgm:pt>
    <dgm:pt modelId="{BA9AFC4C-21C6-487F-8B95-438FC324CFC3}" type="pres">
      <dgm:prSet presAssocID="{1C4E4474-9617-4CD2-8A89-B9886C3D3E9F}" presName="sibTrans" presStyleCnt="0"/>
      <dgm:spPr/>
    </dgm:pt>
    <dgm:pt modelId="{440B1387-D7D8-46BD-9A02-064964285E41}" type="pres">
      <dgm:prSet presAssocID="{203B7B97-191F-4009-991A-F8CB40572059}" presName="node" presStyleLbl="node1" presStyleIdx="1" presStyleCnt="5">
        <dgm:presLayoutVars>
          <dgm:bulletEnabled val="1"/>
        </dgm:presLayoutVars>
      </dgm:prSet>
      <dgm:spPr/>
    </dgm:pt>
    <dgm:pt modelId="{DEE4F24A-5CE5-470B-890D-EC38D9082DC1}" type="pres">
      <dgm:prSet presAssocID="{A629AB1D-51FD-4531-9A79-800B87071806}" presName="sibTrans" presStyleCnt="0"/>
      <dgm:spPr/>
    </dgm:pt>
    <dgm:pt modelId="{C35565D2-50A3-448F-B508-805A6D20CCC5}" type="pres">
      <dgm:prSet presAssocID="{F9F7A5DA-B3E8-40B6-9BD3-D974F7585266}" presName="node" presStyleLbl="node1" presStyleIdx="2" presStyleCnt="5" custScaleY="3184" custLinFactX="100000" custLinFactNeighborX="127168" custLinFactNeighborY="59032">
        <dgm:presLayoutVars>
          <dgm:bulletEnabled val="1"/>
        </dgm:presLayoutVars>
      </dgm:prSet>
      <dgm:spPr/>
    </dgm:pt>
    <dgm:pt modelId="{6BA07491-FF6A-433A-9ACE-7C58C852C0B9}" type="pres">
      <dgm:prSet presAssocID="{1CA4C91A-9CC3-4B29-8F99-CB51E76E8933}" presName="sibTrans" presStyleCnt="0"/>
      <dgm:spPr/>
    </dgm:pt>
    <dgm:pt modelId="{E8AA8103-9CAB-4F9E-85A7-ED771C66EB39}" type="pres">
      <dgm:prSet presAssocID="{59656478-2326-4223-8511-DE68637B7BA0}" presName="node" presStyleLbl="node1" presStyleIdx="3" presStyleCnt="5" custLinFactNeighborX="-53302" custLinFactNeighborY="4218">
        <dgm:presLayoutVars>
          <dgm:bulletEnabled val="1"/>
        </dgm:presLayoutVars>
      </dgm:prSet>
      <dgm:spPr/>
    </dgm:pt>
    <dgm:pt modelId="{52868A15-7281-4C94-AFFB-F5557B88B898}" type="pres">
      <dgm:prSet presAssocID="{439F8C96-D0E8-4BAE-B444-2EDB61270B6D}" presName="sibTrans" presStyleCnt="0"/>
      <dgm:spPr/>
    </dgm:pt>
    <dgm:pt modelId="{8CFEB5FC-B26F-4891-AF50-A787D82ABD15}" type="pres">
      <dgm:prSet presAssocID="{159CA73D-145B-4F55-9AAE-A89C0C22222B}" presName="node" presStyleLbl="node1" presStyleIdx="4" presStyleCnt="5">
        <dgm:presLayoutVars>
          <dgm:bulletEnabled val="1"/>
        </dgm:presLayoutVars>
      </dgm:prSet>
      <dgm:spPr/>
    </dgm:pt>
  </dgm:ptLst>
  <dgm:cxnLst>
    <dgm:cxn modelId="{AB349110-C559-44AB-8BC7-2F8EEF8A4C20}" srcId="{6BD48C74-59BC-4F0E-B939-AA7BC8EFB04A}" destId="{203B7B97-191F-4009-991A-F8CB40572059}" srcOrd="1" destOrd="0" parTransId="{1AD97A9B-8A19-425F-9773-C381BA717C67}" sibTransId="{A629AB1D-51FD-4531-9A79-800B87071806}"/>
    <dgm:cxn modelId="{BB88515B-5C5E-42C4-969A-8108C1769F7E}" srcId="{6BD48C74-59BC-4F0E-B939-AA7BC8EFB04A}" destId="{5EA1691C-E5B6-4BFD-8ED1-C485EBB1FCE6}" srcOrd="0" destOrd="0" parTransId="{F0AA668C-5DB4-4D5E-B92A-942148AF865F}" sibTransId="{1C4E4474-9617-4CD2-8A89-B9886C3D3E9F}"/>
    <dgm:cxn modelId="{41A2DB4E-54D1-4742-9C35-BC84C09E7258}" type="presOf" srcId="{59656478-2326-4223-8511-DE68637B7BA0}" destId="{E8AA8103-9CAB-4F9E-85A7-ED771C66EB39}" srcOrd="0" destOrd="0" presId="urn:microsoft.com/office/officeart/2005/8/layout/default"/>
    <dgm:cxn modelId="{86653677-3CF6-45F0-9BF8-1BD81AFCF74A}" srcId="{6BD48C74-59BC-4F0E-B939-AA7BC8EFB04A}" destId="{59656478-2326-4223-8511-DE68637B7BA0}" srcOrd="3" destOrd="0" parTransId="{C444216F-C9FA-4482-AB54-81C7D8BD0ED0}" sibTransId="{439F8C96-D0E8-4BAE-B444-2EDB61270B6D}"/>
    <dgm:cxn modelId="{0876BC7B-8A57-4095-A349-BEE9A21A1877}" srcId="{6BD48C74-59BC-4F0E-B939-AA7BC8EFB04A}" destId="{F9F7A5DA-B3E8-40B6-9BD3-D974F7585266}" srcOrd="2" destOrd="0" parTransId="{1E55FC3B-F626-45AB-9155-E311331C94CD}" sibTransId="{1CA4C91A-9CC3-4B29-8F99-CB51E76E8933}"/>
    <dgm:cxn modelId="{71F4A59E-322D-494C-9767-00754FBA24A4}" type="presOf" srcId="{6BD48C74-59BC-4F0E-B939-AA7BC8EFB04A}" destId="{4726C6A8-F441-476F-8E2F-3B88E3B4930A}" srcOrd="0" destOrd="0" presId="urn:microsoft.com/office/officeart/2005/8/layout/default"/>
    <dgm:cxn modelId="{E05A23AF-91F1-4478-B890-14FA5F45CB11}" type="presOf" srcId="{203B7B97-191F-4009-991A-F8CB40572059}" destId="{440B1387-D7D8-46BD-9A02-064964285E41}" srcOrd="0" destOrd="0" presId="urn:microsoft.com/office/officeart/2005/8/layout/default"/>
    <dgm:cxn modelId="{289148CF-7255-47A3-9490-4A736474E11B}" type="presOf" srcId="{5EA1691C-E5B6-4BFD-8ED1-C485EBB1FCE6}" destId="{B2DD2131-319E-41B3-8861-14150D643E05}" srcOrd="0" destOrd="0" presId="urn:microsoft.com/office/officeart/2005/8/layout/default"/>
    <dgm:cxn modelId="{64FA57E0-40BA-407A-B245-A6F56CDC7736}" type="presOf" srcId="{159CA73D-145B-4F55-9AAE-A89C0C22222B}" destId="{8CFEB5FC-B26F-4891-AF50-A787D82ABD15}" srcOrd="0" destOrd="0" presId="urn:microsoft.com/office/officeart/2005/8/layout/default"/>
    <dgm:cxn modelId="{B23BE5E1-87DC-439F-A1BD-E5802FC4352F}" srcId="{6BD48C74-59BC-4F0E-B939-AA7BC8EFB04A}" destId="{159CA73D-145B-4F55-9AAE-A89C0C22222B}" srcOrd="4" destOrd="0" parTransId="{23E7B8CF-C332-4A2E-AD21-078F2635C6E1}" sibTransId="{02427DF1-B16F-4601-97DC-B3B2184536E7}"/>
    <dgm:cxn modelId="{BC5893FF-F144-48FA-88B4-C31F808F066C}" type="presOf" srcId="{F9F7A5DA-B3E8-40B6-9BD3-D974F7585266}" destId="{C35565D2-50A3-448F-B508-805A6D20CCC5}" srcOrd="0" destOrd="0" presId="urn:microsoft.com/office/officeart/2005/8/layout/default"/>
    <dgm:cxn modelId="{E755F8BE-7440-410B-B384-133BF377913F}" type="presParOf" srcId="{4726C6A8-F441-476F-8E2F-3B88E3B4930A}" destId="{B2DD2131-319E-41B3-8861-14150D643E05}" srcOrd="0" destOrd="0" presId="urn:microsoft.com/office/officeart/2005/8/layout/default"/>
    <dgm:cxn modelId="{C77A64C2-66A7-4947-AC00-23735C856C7F}" type="presParOf" srcId="{4726C6A8-F441-476F-8E2F-3B88E3B4930A}" destId="{BA9AFC4C-21C6-487F-8B95-438FC324CFC3}" srcOrd="1" destOrd="0" presId="urn:microsoft.com/office/officeart/2005/8/layout/default"/>
    <dgm:cxn modelId="{A488AE83-A142-4A1C-834C-581E4673E002}" type="presParOf" srcId="{4726C6A8-F441-476F-8E2F-3B88E3B4930A}" destId="{440B1387-D7D8-46BD-9A02-064964285E41}" srcOrd="2" destOrd="0" presId="urn:microsoft.com/office/officeart/2005/8/layout/default"/>
    <dgm:cxn modelId="{36E817B4-CC74-4C36-88B6-64FDA78B8F7A}" type="presParOf" srcId="{4726C6A8-F441-476F-8E2F-3B88E3B4930A}" destId="{DEE4F24A-5CE5-470B-890D-EC38D9082DC1}" srcOrd="3" destOrd="0" presId="urn:microsoft.com/office/officeart/2005/8/layout/default"/>
    <dgm:cxn modelId="{2AA39063-B19F-4FF2-8655-98C93D5C56C0}" type="presParOf" srcId="{4726C6A8-F441-476F-8E2F-3B88E3B4930A}" destId="{C35565D2-50A3-448F-B508-805A6D20CCC5}" srcOrd="4" destOrd="0" presId="urn:microsoft.com/office/officeart/2005/8/layout/default"/>
    <dgm:cxn modelId="{8B03E406-AB95-44B9-BF3D-E7E131C2A888}" type="presParOf" srcId="{4726C6A8-F441-476F-8E2F-3B88E3B4930A}" destId="{6BA07491-FF6A-433A-9ACE-7C58C852C0B9}" srcOrd="5" destOrd="0" presId="urn:microsoft.com/office/officeart/2005/8/layout/default"/>
    <dgm:cxn modelId="{CF68A16E-FE00-4941-B35F-FEBB31A7339D}" type="presParOf" srcId="{4726C6A8-F441-476F-8E2F-3B88E3B4930A}" destId="{E8AA8103-9CAB-4F9E-85A7-ED771C66EB39}" srcOrd="6" destOrd="0" presId="urn:microsoft.com/office/officeart/2005/8/layout/default"/>
    <dgm:cxn modelId="{8B5F085A-57B1-48EB-97BC-DF006313E08F}" type="presParOf" srcId="{4726C6A8-F441-476F-8E2F-3B88E3B4930A}" destId="{52868A15-7281-4C94-AFFB-F5557B88B898}" srcOrd="7" destOrd="0" presId="urn:microsoft.com/office/officeart/2005/8/layout/default"/>
    <dgm:cxn modelId="{4004B92A-E956-4D8A-958E-6A2DF045C438}" type="presParOf" srcId="{4726C6A8-F441-476F-8E2F-3B88E3B4930A}" destId="{8CFEB5FC-B26F-4891-AF50-A787D82ABD15}"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1E29F6-ABE9-4ED5-A37A-6B2A209EBCE7}">
      <dsp:nvSpPr>
        <dsp:cNvPr id="0" name=""/>
        <dsp:cNvSpPr/>
      </dsp:nvSpPr>
      <dsp:spPr>
        <a:xfrm>
          <a:off x="134713" y="2995"/>
          <a:ext cx="2668858" cy="16013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100000"/>
            </a:lnSpc>
            <a:spcBef>
              <a:spcPct val="0"/>
            </a:spcBef>
            <a:spcAft>
              <a:spcPts val="600"/>
            </a:spcAft>
            <a:buNone/>
          </a:pPr>
          <a:r>
            <a:rPr lang="fr-BE" sz="2000" b="1" u="none" kern="1200" dirty="0">
              <a:solidFill>
                <a:srgbClr val="FFC000"/>
              </a:solidFill>
            </a:rPr>
            <a:t>COM </a:t>
          </a:r>
          <a:r>
            <a:rPr lang="fr-BE" sz="2000" b="1" u="none" kern="1200" dirty="0" err="1">
              <a:solidFill>
                <a:srgbClr val="FFC000"/>
              </a:solidFill>
            </a:rPr>
            <a:t>Proposal</a:t>
          </a:r>
          <a:endParaRPr lang="fr-BE" sz="2000" b="1" u="none" kern="1200" dirty="0">
            <a:solidFill>
              <a:srgbClr val="FFC000"/>
            </a:solidFill>
          </a:endParaRPr>
        </a:p>
        <a:p>
          <a:pPr marL="0" lvl="0" indent="0" algn="ctr" defTabSz="889000">
            <a:lnSpc>
              <a:spcPct val="100000"/>
            </a:lnSpc>
            <a:spcBef>
              <a:spcPct val="0"/>
            </a:spcBef>
            <a:spcAft>
              <a:spcPts val="600"/>
            </a:spcAft>
            <a:buNone/>
          </a:pPr>
          <a:r>
            <a:rPr lang="fr-BE" sz="2000" b="1" kern="1200" dirty="0">
              <a:solidFill>
                <a:schemeClr val="bg1"/>
              </a:solidFill>
            </a:rPr>
            <a:t>23 </a:t>
          </a:r>
          <a:r>
            <a:rPr lang="fr-BE" sz="2000" b="1" kern="1200" dirty="0" err="1">
              <a:solidFill>
                <a:schemeClr val="bg1"/>
              </a:solidFill>
            </a:rPr>
            <a:t>February</a:t>
          </a:r>
          <a:r>
            <a:rPr lang="fr-BE" sz="2000" b="1" kern="1200" dirty="0">
              <a:solidFill>
                <a:schemeClr val="bg1"/>
              </a:solidFill>
            </a:rPr>
            <a:t> 2022</a:t>
          </a:r>
          <a:endParaRPr lang="en-IE" sz="2000" kern="1200" dirty="0">
            <a:solidFill>
              <a:schemeClr val="bg1"/>
            </a:solidFill>
          </a:endParaRPr>
        </a:p>
      </dsp:txBody>
      <dsp:txXfrm>
        <a:off x="181614" y="49896"/>
        <a:ext cx="2575056" cy="1507513"/>
      </dsp:txXfrm>
    </dsp:sp>
    <dsp:sp modelId="{3BBE91FC-2284-46A6-8D98-4C811E976CD8}">
      <dsp:nvSpPr>
        <dsp:cNvPr id="0" name=""/>
        <dsp:cNvSpPr/>
      </dsp:nvSpPr>
      <dsp:spPr>
        <a:xfrm>
          <a:off x="3038432" y="472714"/>
          <a:ext cx="565798" cy="6618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IE" sz="1600" kern="1200"/>
        </a:p>
      </dsp:txBody>
      <dsp:txXfrm>
        <a:off x="3038432" y="605089"/>
        <a:ext cx="396059" cy="397126"/>
      </dsp:txXfrm>
    </dsp:sp>
    <dsp:sp modelId="{7C28E3D1-04ED-4994-AA79-3C934B0E5B32}">
      <dsp:nvSpPr>
        <dsp:cNvPr id="0" name=""/>
        <dsp:cNvSpPr/>
      </dsp:nvSpPr>
      <dsp:spPr>
        <a:xfrm>
          <a:off x="3871116" y="2995"/>
          <a:ext cx="2668858" cy="16013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100000"/>
            </a:lnSpc>
            <a:spcBef>
              <a:spcPct val="0"/>
            </a:spcBef>
            <a:spcAft>
              <a:spcPts val="600"/>
            </a:spcAft>
            <a:buNone/>
          </a:pPr>
          <a:r>
            <a:rPr lang="en-US" sz="2000" b="1" u="none" kern="1200" dirty="0">
              <a:solidFill>
                <a:srgbClr val="FFC000"/>
              </a:solidFill>
            </a:rPr>
            <a:t>Preliminary political agreement </a:t>
          </a:r>
        </a:p>
        <a:p>
          <a:pPr marL="0" lvl="0" indent="0" algn="ctr" defTabSz="889000">
            <a:lnSpc>
              <a:spcPct val="100000"/>
            </a:lnSpc>
            <a:spcBef>
              <a:spcPct val="0"/>
            </a:spcBef>
            <a:spcAft>
              <a:spcPts val="600"/>
            </a:spcAft>
            <a:buNone/>
          </a:pPr>
          <a:r>
            <a:rPr lang="en-US" sz="2000" b="1" kern="1200" dirty="0">
              <a:solidFill>
                <a:schemeClr val="bg1"/>
              </a:solidFill>
            </a:rPr>
            <a:t>13-14 December 2023</a:t>
          </a:r>
        </a:p>
      </dsp:txBody>
      <dsp:txXfrm>
        <a:off x="3918017" y="49896"/>
        <a:ext cx="2575056" cy="1507513"/>
      </dsp:txXfrm>
    </dsp:sp>
    <dsp:sp modelId="{B27AAE58-408A-4444-8087-DCA9C71D303F}">
      <dsp:nvSpPr>
        <dsp:cNvPr id="0" name=""/>
        <dsp:cNvSpPr/>
      </dsp:nvSpPr>
      <dsp:spPr>
        <a:xfrm>
          <a:off x="6774834" y="472714"/>
          <a:ext cx="565798" cy="6618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IE" sz="1600" kern="1200"/>
        </a:p>
      </dsp:txBody>
      <dsp:txXfrm>
        <a:off x="6774834" y="605089"/>
        <a:ext cx="396059" cy="397126"/>
      </dsp:txXfrm>
    </dsp:sp>
    <dsp:sp modelId="{C83B0928-7B33-4220-A07E-4B257295651B}">
      <dsp:nvSpPr>
        <dsp:cNvPr id="0" name=""/>
        <dsp:cNvSpPr/>
      </dsp:nvSpPr>
      <dsp:spPr>
        <a:xfrm>
          <a:off x="7607518" y="2995"/>
          <a:ext cx="2668858" cy="16013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100000"/>
            </a:lnSpc>
            <a:spcBef>
              <a:spcPct val="0"/>
            </a:spcBef>
            <a:spcAft>
              <a:spcPts val="600"/>
            </a:spcAft>
            <a:buNone/>
          </a:pPr>
          <a:r>
            <a:rPr lang="en-US" sz="2000" b="1" u="none" kern="1200" dirty="0">
              <a:solidFill>
                <a:srgbClr val="FFC000"/>
              </a:solidFill>
            </a:rPr>
            <a:t>Revised political agreement</a:t>
          </a:r>
        </a:p>
        <a:p>
          <a:pPr marL="0" lvl="0" indent="0" algn="ctr" defTabSz="889000">
            <a:lnSpc>
              <a:spcPct val="100000"/>
            </a:lnSpc>
            <a:spcBef>
              <a:spcPct val="0"/>
            </a:spcBef>
            <a:spcAft>
              <a:spcPts val="600"/>
            </a:spcAft>
            <a:buNone/>
          </a:pPr>
          <a:r>
            <a:rPr lang="en-US" sz="2000" b="1" kern="1200" dirty="0">
              <a:solidFill>
                <a:schemeClr val="bg1"/>
              </a:solidFill>
            </a:rPr>
            <a:t>15/19 March 2024</a:t>
          </a:r>
        </a:p>
      </dsp:txBody>
      <dsp:txXfrm>
        <a:off x="7654419" y="49896"/>
        <a:ext cx="2575056" cy="1507513"/>
      </dsp:txXfrm>
    </dsp:sp>
    <dsp:sp modelId="{F44B226C-D75F-40AA-B529-E1834F5A9B6E}">
      <dsp:nvSpPr>
        <dsp:cNvPr id="0" name=""/>
        <dsp:cNvSpPr/>
      </dsp:nvSpPr>
      <dsp:spPr>
        <a:xfrm rot="5400000">
          <a:off x="8659048" y="1791130"/>
          <a:ext cx="565798" cy="6618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IE" sz="1600" kern="1200"/>
        </a:p>
      </dsp:txBody>
      <dsp:txXfrm rot="-5400000">
        <a:off x="8743385" y="1839169"/>
        <a:ext cx="397126" cy="396059"/>
      </dsp:txXfrm>
    </dsp:sp>
    <dsp:sp modelId="{CA4BA696-1521-41FE-913F-1A7CC151CF78}">
      <dsp:nvSpPr>
        <dsp:cNvPr id="0" name=""/>
        <dsp:cNvSpPr/>
      </dsp:nvSpPr>
      <dsp:spPr>
        <a:xfrm>
          <a:off x="7607518" y="2671854"/>
          <a:ext cx="2668858" cy="16013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100000"/>
            </a:lnSpc>
            <a:spcBef>
              <a:spcPct val="0"/>
            </a:spcBef>
            <a:spcAft>
              <a:spcPts val="600"/>
            </a:spcAft>
            <a:buNone/>
          </a:pPr>
          <a:r>
            <a:rPr lang="en-US" sz="2000" b="1" u="none" kern="1200" dirty="0">
              <a:solidFill>
                <a:srgbClr val="FFC000"/>
              </a:solidFill>
            </a:rPr>
            <a:t>EP plenary vote</a:t>
          </a:r>
        </a:p>
        <a:p>
          <a:pPr marL="0" lvl="0" indent="0" algn="ctr" defTabSz="889000">
            <a:lnSpc>
              <a:spcPct val="100000"/>
            </a:lnSpc>
            <a:spcBef>
              <a:spcPct val="0"/>
            </a:spcBef>
            <a:spcAft>
              <a:spcPts val="600"/>
            </a:spcAft>
            <a:buNone/>
          </a:pPr>
          <a:r>
            <a:rPr lang="en-US" sz="2000" b="1" kern="1200" dirty="0">
              <a:solidFill>
                <a:schemeClr val="bg1"/>
              </a:solidFill>
            </a:rPr>
            <a:t>24 April 2024</a:t>
          </a:r>
          <a:endParaRPr lang="en-IE" sz="2000" kern="1200" dirty="0">
            <a:solidFill>
              <a:schemeClr val="bg1"/>
            </a:solidFill>
          </a:endParaRPr>
        </a:p>
      </dsp:txBody>
      <dsp:txXfrm>
        <a:off x="7654419" y="2718755"/>
        <a:ext cx="2575056" cy="1507513"/>
      </dsp:txXfrm>
    </dsp:sp>
    <dsp:sp modelId="{3966ACF0-7B87-4C8E-845A-C1ACEAC6D12B}">
      <dsp:nvSpPr>
        <dsp:cNvPr id="0" name=""/>
        <dsp:cNvSpPr/>
      </dsp:nvSpPr>
      <dsp:spPr>
        <a:xfrm rot="10800000">
          <a:off x="6806860" y="3141573"/>
          <a:ext cx="565798" cy="6618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IE" sz="1600" kern="1200"/>
        </a:p>
      </dsp:txBody>
      <dsp:txXfrm rot="10800000">
        <a:off x="6976599" y="3273948"/>
        <a:ext cx="396059" cy="397126"/>
      </dsp:txXfrm>
    </dsp:sp>
    <dsp:sp modelId="{EA987ECF-2A75-4F58-A78E-B5D1CDD082C8}">
      <dsp:nvSpPr>
        <dsp:cNvPr id="0" name=""/>
        <dsp:cNvSpPr/>
      </dsp:nvSpPr>
      <dsp:spPr>
        <a:xfrm>
          <a:off x="3871116" y="2671854"/>
          <a:ext cx="2668858" cy="16013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100000"/>
            </a:lnSpc>
            <a:spcBef>
              <a:spcPct val="0"/>
            </a:spcBef>
            <a:spcAft>
              <a:spcPts val="600"/>
            </a:spcAft>
            <a:buNone/>
          </a:pPr>
          <a:r>
            <a:rPr lang="en-US" sz="2000" b="1" kern="1200" dirty="0">
              <a:solidFill>
                <a:srgbClr val="FFC000"/>
              </a:solidFill>
            </a:rPr>
            <a:t>Council vote</a:t>
          </a:r>
          <a:endParaRPr lang="cs-CZ" sz="2000" b="1" kern="1200" dirty="0">
            <a:solidFill>
              <a:srgbClr val="FFC000"/>
            </a:solidFill>
          </a:endParaRPr>
        </a:p>
        <a:p>
          <a:pPr marL="0" lvl="0" indent="0" algn="ctr" defTabSz="889000">
            <a:lnSpc>
              <a:spcPct val="100000"/>
            </a:lnSpc>
            <a:spcBef>
              <a:spcPct val="0"/>
            </a:spcBef>
            <a:spcAft>
              <a:spcPts val="600"/>
            </a:spcAft>
            <a:buNone/>
          </a:pPr>
          <a:r>
            <a:rPr lang="en-US" sz="2000" b="1" kern="1200" dirty="0">
              <a:solidFill>
                <a:schemeClr val="bg1"/>
              </a:solidFill>
            </a:rPr>
            <a:t>24</a:t>
          </a:r>
          <a:r>
            <a:rPr lang="cs-CZ" sz="2000" b="1" kern="1200" dirty="0">
              <a:solidFill>
                <a:schemeClr val="bg1"/>
              </a:solidFill>
            </a:rPr>
            <a:t> </a:t>
          </a:r>
          <a:r>
            <a:rPr lang="en-US" sz="2000" b="1" kern="1200" dirty="0">
              <a:solidFill>
                <a:schemeClr val="bg1"/>
              </a:solidFill>
            </a:rPr>
            <a:t>May</a:t>
          </a:r>
          <a:r>
            <a:rPr lang="cs-CZ" sz="2000" b="1" kern="1200" dirty="0">
              <a:solidFill>
                <a:schemeClr val="bg1"/>
              </a:solidFill>
            </a:rPr>
            <a:t> 2024</a:t>
          </a:r>
          <a:endParaRPr lang="en-IE" sz="2000" b="1" kern="1200" dirty="0">
            <a:solidFill>
              <a:schemeClr val="bg1"/>
            </a:solidFill>
          </a:endParaRPr>
        </a:p>
      </dsp:txBody>
      <dsp:txXfrm>
        <a:off x="3918017" y="2718755"/>
        <a:ext cx="2575056" cy="1507513"/>
      </dsp:txXfrm>
    </dsp:sp>
    <dsp:sp modelId="{56278115-0FFB-43DB-BA4E-27D79F68068A}">
      <dsp:nvSpPr>
        <dsp:cNvPr id="0" name=""/>
        <dsp:cNvSpPr/>
      </dsp:nvSpPr>
      <dsp:spPr>
        <a:xfrm rot="10800000">
          <a:off x="3070458" y="3141573"/>
          <a:ext cx="565798" cy="66187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IE" sz="1600" kern="1200"/>
        </a:p>
      </dsp:txBody>
      <dsp:txXfrm rot="10800000">
        <a:off x="3240197" y="3273948"/>
        <a:ext cx="396059" cy="397126"/>
      </dsp:txXfrm>
    </dsp:sp>
    <dsp:sp modelId="{D1DA4219-32A1-49C1-920A-401DC0762FEE}">
      <dsp:nvSpPr>
        <dsp:cNvPr id="0" name=""/>
        <dsp:cNvSpPr/>
      </dsp:nvSpPr>
      <dsp:spPr>
        <a:xfrm>
          <a:off x="134713" y="2671854"/>
          <a:ext cx="2668858" cy="160131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100000"/>
            </a:lnSpc>
            <a:spcBef>
              <a:spcPct val="0"/>
            </a:spcBef>
            <a:spcAft>
              <a:spcPts val="600"/>
            </a:spcAft>
            <a:buNone/>
          </a:pPr>
          <a:r>
            <a:rPr lang="en-IE" sz="2000" b="1" kern="1200" dirty="0">
              <a:solidFill>
                <a:schemeClr val="accent4"/>
              </a:solidFill>
            </a:rPr>
            <a:t>Entry into force</a:t>
          </a:r>
          <a:br>
            <a:rPr lang="en-IE" sz="2000" b="1" kern="1200" dirty="0">
              <a:solidFill>
                <a:schemeClr val="bg1"/>
              </a:solidFill>
            </a:rPr>
          </a:br>
          <a:r>
            <a:rPr lang="en-IE" sz="2000" b="1" kern="1200" dirty="0">
              <a:solidFill>
                <a:schemeClr val="bg1"/>
              </a:solidFill>
            </a:rPr>
            <a:t>OJ publication + 20 days</a:t>
          </a:r>
        </a:p>
      </dsp:txBody>
      <dsp:txXfrm>
        <a:off x="181614" y="2718755"/>
        <a:ext cx="2575056" cy="150751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6AB31F-1040-4A49-843B-42FF08141A8D}">
      <dsp:nvSpPr>
        <dsp:cNvPr id="0" name=""/>
        <dsp:cNvSpPr/>
      </dsp:nvSpPr>
      <dsp:spPr>
        <a:xfrm>
          <a:off x="1178305" y="2351162"/>
          <a:ext cx="2352647" cy="67686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28016" rIns="128016" bIns="128016" numCol="1" spcCol="1270" anchor="ctr" anchorCtr="0">
          <a:noAutofit/>
        </a:bodyPr>
        <a:lstStyle/>
        <a:p>
          <a:pPr marL="0" lvl="0" indent="0" algn="l" defTabSz="800100">
            <a:lnSpc>
              <a:spcPct val="90000"/>
            </a:lnSpc>
            <a:spcBef>
              <a:spcPct val="0"/>
            </a:spcBef>
            <a:spcAft>
              <a:spcPts val="0"/>
            </a:spcAft>
            <a:buNone/>
          </a:pPr>
          <a:r>
            <a:rPr lang="en-IE" sz="1800" kern="1200" dirty="0"/>
            <a:t>Prevention </a:t>
          </a:r>
        </a:p>
        <a:p>
          <a:pPr marL="0" lvl="0" indent="0" algn="l" defTabSz="800100">
            <a:lnSpc>
              <a:spcPct val="90000"/>
            </a:lnSpc>
            <a:spcBef>
              <a:spcPct val="0"/>
            </a:spcBef>
            <a:spcAft>
              <a:spcPts val="0"/>
            </a:spcAft>
            <a:buNone/>
          </a:pPr>
          <a:r>
            <a:rPr lang="en-IE" sz="1800" kern="1200" dirty="0"/>
            <a:t>action plan</a:t>
          </a:r>
        </a:p>
      </dsp:txBody>
      <dsp:txXfrm>
        <a:off x="1554729" y="2351162"/>
        <a:ext cx="1976223" cy="676868"/>
      </dsp:txXfrm>
    </dsp:sp>
    <dsp:sp modelId="{5FB6888D-4C79-4D0E-A102-4FE367A52BD3}">
      <dsp:nvSpPr>
        <dsp:cNvPr id="0" name=""/>
        <dsp:cNvSpPr/>
      </dsp:nvSpPr>
      <dsp:spPr>
        <a:xfrm>
          <a:off x="159195" y="1663401"/>
          <a:ext cx="1393242" cy="82867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r>
            <a:rPr lang="en-IE" sz="1100" kern="1200" dirty="0"/>
            <a:t>Preventing potential adverse impacts</a:t>
          </a:r>
        </a:p>
      </dsp:txBody>
      <dsp:txXfrm>
        <a:off x="363231" y="1784757"/>
        <a:ext cx="985170" cy="585960"/>
      </dsp:txXfrm>
    </dsp:sp>
    <dsp:sp modelId="{99068BFF-CAF1-4F0D-8689-DE4C7A1128AD}">
      <dsp:nvSpPr>
        <dsp:cNvPr id="0" name=""/>
        <dsp:cNvSpPr/>
      </dsp:nvSpPr>
      <dsp:spPr>
        <a:xfrm>
          <a:off x="4756895" y="2341767"/>
          <a:ext cx="2247200" cy="66831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128016" rIns="128016" bIns="128016" numCol="1" spcCol="1270" anchor="ctr" anchorCtr="0">
          <a:noAutofit/>
        </a:bodyPr>
        <a:lstStyle/>
        <a:p>
          <a:pPr marL="0" lvl="0" indent="0" algn="l" defTabSz="800100">
            <a:lnSpc>
              <a:spcPct val="90000"/>
            </a:lnSpc>
            <a:spcBef>
              <a:spcPct val="0"/>
            </a:spcBef>
            <a:spcAft>
              <a:spcPts val="0"/>
            </a:spcAft>
            <a:buNone/>
          </a:pPr>
          <a:r>
            <a:rPr lang="en-IE" sz="1800" kern="1200" dirty="0"/>
            <a:t>Corrective </a:t>
          </a:r>
        </a:p>
        <a:p>
          <a:pPr marL="0" lvl="0" indent="0" algn="l" defTabSz="800100">
            <a:lnSpc>
              <a:spcPct val="90000"/>
            </a:lnSpc>
            <a:spcBef>
              <a:spcPct val="0"/>
            </a:spcBef>
            <a:spcAft>
              <a:spcPts val="0"/>
            </a:spcAft>
            <a:buNone/>
          </a:pPr>
          <a:r>
            <a:rPr lang="en-IE" sz="1800" kern="1200" dirty="0"/>
            <a:t>action plan </a:t>
          </a:r>
        </a:p>
      </dsp:txBody>
      <dsp:txXfrm>
        <a:off x="5116447" y="2341767"/>
        <a:ext cx="1887648" cy="668310"/>
      </dsp:txXfrm>
    </dsp:sp>
    <dsp:sp modelId="{D26A11B7-67FB-497F-A7AA-7CAFC43A09AF}">
      <dsp:nvSpPr>
        <dsp:cNvPr id="0" name=""/>
        <dsp:cNvSpPr/>
      </dsp:nvSpPr>
      <dsp:spPr>
        <a:xfrm>
          <a:off x="3789000" y="1604745"/>
          <a:ext cx="1393242" cy="881866"/>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r>
            <a:rPr lang="en-IE" sz="1100" kern="1200" dirty="0"/>
            <a:t>Bringing actual adverse impacts to an end</a:t>
          </a:r>
        </a:p>
      </dsp:txBody>
      <dsp:txXfrm>
        <a:off x="3993036" y="1733891"/>
        <a:ext cx="985170" cy="62357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016077-C8B8-4740-8843-0AC539E6370C}">
      <dsp:nvSpPr>
        <dsp:cNvPr id="0" name=""/>
        <dsp:cNvSpPr/>
      </dsp:nvSpPr>
      <dsp:spPr>
        <a:xfrm>
          <a:off x="0" y="728795"/>
          <a:ext cx="1685733" cy="101144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IE" sz="1400" kern="1200" dirty="0"/>
            <a:t>Risk-based approach, incl. for in-depth assessment</a:t>
          </a:r>
        </a:p>
      </dsp:txBody>
      <dsp:txXfrm>
        <a:off x="0" y="728795"/>
        <a:ext cx="1685733" cy="1011440"/>
      </dsp:txXfrm>
    </dsp:sp>
    <dsp:sp modelId="{22422ACE-28B9-4F7E-BE38-5101E2402939}">
      <dsp:nvSpPr>
        <dsp:cNvPr id="0" name=""/>
        <dsp:cNvSpPr/>
      </dsp:nvSpPr>
      <dsp:spPr>
        <a:xfrm>
          <a:off x="1854307" y="728795"/>
          <a:ext cx="1685733" cy="101144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IE" sz="1400" kern="1200" dirty="0"/>
            <a:t>Requesting information directly from where impact is most likely to occur</a:t>
          </a:r>
        </a:p>
      </dsp:txBody>
      <dsp:txXfrm>
        <a:off x="1854307" y="728795"/>
        <a:ext cx="1685733" cy="1011440"/>
      </dsp:txXfrm>
    </dsp:sp>
    <dsp:sp modelId="{A35D7EDA-0520-4039-A01D-C50865A19C35}">
      <dsp:nvSpPr>
        <dsp:cNvPr id="0" name=""/>
        <dsp:cNvSpPr/>
      </dsp:nvSpPr>
      <dsp:spPr>
        <a:xfrm>
          <a:off x="3708614" y="728795"/>
          <a:ext cx="1685733" cy="101144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IE" sz="1400" kern="1200" dirty="0"/>
            <a:t>Adaptation of purchasing practices</a:t>
          </a:r>
        </a:p>
        <a:p>
          <a:pPr algn="ctr">
            <a:spcBef>
              <a:spcPct val="0"/>
            </a:spcBef>
            <a:buNone/>
          </a:pPr>
          <a:endParaRPr lang="en-IE" sz="1200" kern="1200" dirty="0"/>
        </a:p>
      </dsp:txBody>
      <dsp:txXfrm>
        <a:off x="3708614" y="728795"/>
        <a:ext cx="1685733" cy="1011440"/>
      </dsp:txXfrm>
    </dsp:sp>
    <dsp:sp modelId="{ED916468-4DB2-4332-B954-F58A829B4ED4}">
      <dsp:nvSpPr>
        <dsp:cNvPr id="0" name=""/>
        <dsp:cNvSpPr/>
      </dsp:nvSpPr>
      <dsp:spPr>
        <a:xfrm>
          <a:off x="0" y="1908809"/>
          <a:ext cx="1685733" cy="101144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IE" sz="1400" kern="1200" dirty="0"/>
            <a:t>Investment duty</a:t>
          </a:r>
        </a:p>
        <a:p>
          <a:pPr algn="ctr">
            <a:spcBef>
              <a:spcPct val="0"/>
            </a:spcBef>
            <a:buNone/>
          </a:pPr>
          <a:endParaRPr lang="en-IE" sz="1200" kern="1200" dirty="0"/>
        </a:p>
      </dsp:txBody>
      <dsp:txXfrm>
        <a:off x="0" y="1908809"/>
        <a:ext cx="1685733" cy="1011440"/>
      </dsp:txXfrm>
    </dsp:sp>
    <dsp:sp modelId="{4FED7543-BDF3-4EFE-9485-7F686895D3FD}">
      <dsp:nvSpPr>
        <dsp:cNvPr id="0" name=""/>
        <dsp:cNvSpPr/>
      </dsp:nvSpPr>
      <dsp:spPr>
        <a:xfrm>
          <a:off x="1854307" y="1908809"/>
          <a:ext cx="1685733" cy="101144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IE" sz="1400" kern="1200" dirty="0"/>
            <a:t>Targeted and proportionate support, incl. financial</a:t>
          </a:r>
        </a:p>
      </dsp:txBody>
      <dsp:txXfrm>
        <a:off x="1854307" y="1908809"/>
        <a:ext cx="1685733" cy="1011440"/>
      </dsp:txXfrm>
    </dsp:sp>
    <dsp:sp modelId="{66F924AB-4B05-4A1C-BACD-6FF20B67D1B3}">
      <dsp:nvSpPr>
        <dsp:cNvPr id="0" name=""/>
        <dsp:cNvSpPr/>
      </dsp:nvSpPr>
      <dsp:spPr>
        <a:xfrm>
          <a:off x="3708614" y="1908809"/>
          <a:ext cx="1685733" cy="101144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400" kern="1200" dirty="0"/>
            <a:t>Fair, reasonable and non-discriminatory contract terms</a:t>
          </a:r>
          <a:endParaRPr lang="en-IE" sz="1400" kern="1200" dirty="0"/>
        </a:p>
      </dsp:txBody>
      <dsp:txXfrm>
        <a:off x="3708614" y="1908809"/>
        <a:ext cx="1685733" cy="1011440"/>
      </dsp:txXfrm>
    </dsp:sp>
    <dsp:sp modelId="{FD333356-CB44-425F-817C-C7E98EC971E7}">
      <dsp:nvSpPr>
        <dsp:cNvPr id="0" name=""/>
        <dsp:cNvSpPr/>
      </dsp:nvSpPr>
      <dsp:spPr>
        <a:xfrm>
          <a:off x="0" y="3088822"/>
          <a:ext cx="1685733" cy="101144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en-IE" sz="1400" kern="1200" dirty="0"/>
        </a:p>
        <a:p>
          <a:pPr marL="0" marR="0" lvl="0" indent="0" algn="ctr" defTabSz="914400" eaLnBrk="1" fontAlgn="auto" latinLnBrk="0" hangingPunct="1">
            <a:lnSpc>
              <a:spcPct val="100000"/>
            </a:lnSpc>
            <a:spcBef>
              <a:spcPct val="0"/>
            </a:spcBef>
            <a:spcAft>
              <a:spcPts val="0"/>
            </a:spcAft>
            <a:buClrTx/>
            <a:buSzTx/>
            <a:buFontTx/>
            <a:buNone/>
            <a:tabLst/>
            <a:defRPr/>
          </a:pPr>
          <a:r>
            <a:rPr lang="en-IE" sz="1400" kern="1200" dirty="0"/>
            <a:t>No passing-on of costs of verification, possibility to re-use reports</a:t>
          </a:r>
        </a:p>
        <a:p>
          <a:pPr algn="ctr">
            <a:spcBef>
              <a:spcPct val="0"/>
            </a:spcBef>
            <a:buNone/>
          </a:pPr>
          <a:endParaRPr lang="en-IE" sz="1400" kern="1200" dirty="0"/>
        </a:p>
      </dsp:txBody>
      <dsp:txXfrm>
        <a:off x="0" y="3088822"/>
        <a:ext cx="1685733" cy="1011440"/>
      </dsp:txXfrm>
    </dsp:sp>
    <dsp:sp modelId="{71BBA425-E9B2-4C4E-A7BF-386F8D5EFED8}">
      <dsp:nvSpPr>
        <dsp:cNvPr id="0" name=""/>
        <dsp:cNvSpPr/>
      </dsp:nvSpPr>
      <dsp:spPr>
        <a:xfrm>
          <a:off x="1854307" y="3130029"/>
          <a:ext cx="1685733" cy="101144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IE" sz="1400" kern="1200" dirty="0"/>
            <a:t>(Financial) support (MS, EU)</a:t>
          </a:r>
        </a:p>
      </dsp:txBody>
      <dsp:txXfrm>
        <a:off x="1854307" y="3130029"/>
        <a:ext cx="1685733" cy="1011440"/>
      </dsp:txXfrm>
    </dsp:sp>
    <dsp:sp modelId="{8F77C7FB-7DB7-440A-84CB-C0527D5AED5C}">
      <dsp:nvSpPr>
        <dsp:cNvPr id="0" name=""/>
        <dsp:cNvSpPr/>
      </dsp:nvSpPr>
      <dsp:spPr>
        <a:xfrm>
          <a:off x="3708614" y="3088822"/>
          <a:ext cx="1685733" cy="101144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IE" sz="1400" kern="1200" dirty="0"/>
            <a:t>Information and capacity-building</a:t>
          </a:r>
        </a:p>
      </dsp:txBody>
      <dsp:txXfrm>
        <a:off x="3708614" y="3088822"/>
        <a:ext cx="1685733" cy="101144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4BF1EA-9C14-4640-B29C-0F2E0738FCCC}">
      <dsp:nvSpPr>
        <dsp:cNvPr id="0" name=""/>
        <dsp:cNvSpPr/>
      </dsp:nvSpPr>
      <dsp:spPr>
        <a:xfrm>
          <a:off x="1914034" y="1502630"/>
          <a:ext cx="1909908" cy="1652147"/>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E" sz="1400" kern="1200" dirty="0"/>
            <a:t>Risk based approach / prioritisation </a:t>
          </a:r>
        </a:p>
      </dsp:txBody>
      <dsp:txXfrm>
        <a:off x="2230532" y="1776414"/>
        <a:ext cx="1276912" cy="1104579"/>
      </dsp:txXfrm>
    </dsp:sp>
    <dsp:sp modelId="{065A8BC9-1948-4ACC-B07F-2AE90B99DC56}">
      <dsp:nvSpPr>
        <dsp:cNvPr id="0" name=""/>
        <dsp:cNvSpPr/>
      </dsp:nvSpPr>
      <dsp:spPr>
        <a:xfrm>
          <a:off x="3110003" y="712188"/>
          <a:ext cx="720602" cy="620894"/>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DAE727-0EC9-47E4-93A7-2C7540FD2EE6}">
      <dsp:nvSpPr>
        <dsp:cNvPr id="0" name=""/>
        <dsp:cNvSpPr/>
      </dsp:nvSpPr>
      <dsp:spPr>
        <a:xfrm>
          <a:off x="2089964" y="0"/>
          <a:ext cx="1565156" cy="1354043"/>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00075">
            <a:lnSpc>
              <a:spcPct val="90000"/>
            </a:lnSpc>
            <a:spcBef>
              <a:spcPct val="0"/>
            </a:spcBef>
            <a:spcAft>
              <a:spcPct val="35000"/>
            </a:spcAft>
            <a:buNone/>
          </a:pPr>
          <a:r>
            <a:rPr lang="en-IE" sz="1350" kern="1200" dirty="0"/>
            <a:t>Sharing of resources and info within groups and with other legal entities</a:t>
          </a:r>
        </a:p>
      </dsp:txBody>
      <dsp:txXfrm>
        <a:off x="2349344" y="224394"/>
        <a:ext cx="1046396" cy="905255"/>
      </dsp:txXfrm>
    </dsp:sp>
    <dsp:sp modelId="{8702746E-9EC0-4C8E-BB00-8F6E2D627398}">
      <dsp:nvSpPr>
        <dsp:cNvPr id="0" name=""/>
        <dsp:cNvSpPr/>
      </dsp:nvSpPr>
      <dsp:spPr>
        <a:xfrm>
          <a:off x="3951003" y="1872931"/>
          <a:ext cx="720602" cy="620894"/>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A04322-8391-4366-914F-C7B16D6EBCE5}">
      <dsp:nvSpPr>
        <dsp:cNvPr id="0" name=""/>
        <dsp:cNvSpPr/>
      </dsp:nvSpPr>
      <dsp:spPr>
        <a:xfrm>
          <a:off x="3525394" y="832827"/>
          <a:ext cx="1565156" cy="1354043"/>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E" sz="1400" kern="1200" dirty="0"/>
            <a:t>Digital tools and technologies</a:t>
          </a:r>
        </a:p>
      </dsp:txBody>
      <dsp:txXfrm>
        <a:off x="3784774" y="1057221"/>
        <a:ext cx="1046396" cy="905255"/>
      </dsp:txXfrm>
    </dsp:sp>
    <dsp:sp modelId="{3D5BCDE3-41D8-4B46-B9E8-F40891D9FF70}">
      <dsp:nvSpPr>
        <dsp:cNvPr id="0" name=""/>
        <dsp:cNvSpPr/>
      </dsp:nvSpPr>
      <dsp:spPr>
        <a:xfrm>
          <a:off x="3366790" y="3183191"/>
          <a:ext cx="720602" cy="620894"/>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4D3826-5997-427D-880C-9418B80C6FC9}">
      <dsp:nvSpPr>
        <dsp:cNvPr id="0" name=""/>
        <dsp:cNvSpPr/>
      </dsp:nvSpPr>
      <dsp:spPr>
        <a:xfrm>
          <a:off x="3525394" y="2470070"/>
          <a:ext cx="1565156" cy="1354043"/>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Limitation of reporting requirements</a:t>
          </a:r>
          <a:endParaRPr lang="en-IE" sz="1400" kern="1200" dirty="0"/>
        </a:p>
      </dsp:txBody>
      <dsp:txXfrm>
        <a:off x="3784774" y="2694464"/>
        <a:ext cx="1046396" cy="905255"/>
      </dsp:txXfrm>
    </dsp:sp>
    <dsp:sp modelId="{0F1EDDE1-57B3-419C-B9FE-C1BF2947DB43}">
      <dsp:nvSpPr>
        <dsp:cNvPr id="0" name=""/>
        <dsp:cNvSpPr/>
      </dsp:nvSpPr>
      <dsp:spPr>
        <a:xfrm>
          <a:off x="1917588" y="3319201"/>
          <a:ext cx="720602" cy="620894"/>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A6055C6-B6D9-4DCC-9C3A-A24837E2A731}">
      <dsp:nvSpPr>
        <dsp:cNvPr id="0" name=""/>
        <dsp:cNvSpPr/>
      </dsp:nvSpPr>
      <dsp:spPr>
        <a:xfrm>
          <a:off x="2089964" y="3303830"/>
          <a:ext cx="1565156" cy="1354043"/>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dirty="0"/>
            <a:t>Termination as a last resort</a:t>
          </a:r>
          <a:endParaRPr lang="en-IE" sz="1400" kern="1200" dirty="0"/>
        </a:p>
      </dsp:txBody>
      <dsp:txXfrm>
        <a:off x="2349344" y="3528224"/>
        <a:ext cx="1046396" cy="905255"/>
      </dsp:txXfrm>
    </dsp:sp>
    <dsp:sp modelId="{C320DDA6-E429-4962-8E6D-92D741D637EA}">
      <dsp:nvSpPr>
        <dsp:cNvPr id="0" name=""/>
        <dsp:cNvSpPr/>
      </dsp:nvSpPr>
      <dsp:spPr>
        <a:xfrm>
          <a:off x="1062816" y="2158924"/>
          <a:ext cx="720602" cy="620894"/>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25801F1-F297-46D5-ABE1-68E37F7411B4}">
      <dsp:nvSpPr>
        <dsp:cNvPr id="0" name=""/>
        <dsp:cNvSpPr/>
      </dsp:nvSpPr>
      <dsp:spPr>
        <a:xfrm>
          <a:off x="647870" y="2471002"/>
          <a:ext cx="1565156" cy="1354043"/>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IE" sz="1200" kern="1200" dirty="0"/>
            <a:t>Industry &amp; multi-stakeholder initiatives, independent third-party verification</a:t>
          </a:r>
        </a:p>
      </dsp:txBody>
      <dsp:txXfrm>
        <a:off x="907250" y="2695396"/>
        <a:ext cx="1046396" cy="905255"/>
      </dsp:txXfrm>
    </dsp:sp>
    <dsp:sp modelId="{1959127A-157D-4AFB-A4FF-90FFBB531EA6}">
      <dsp:nvSpPr>
        <dsp:cNvPr id="0" name=""/>
        <dsp:cNvSpPr/>
      </dsp:nvSpPr>
      <dsp:spPr>
        <a:xfrm>
          <a:off x="647870" y="830964"/>
          <a:ext cx="1565156" cy="1354043"/>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IE" sz="1400" kern="1200" dirty="0"/>
            <a:t>Civil liability limitation</a:t>
          </a:r>
        </a:p>
      </dsp:txBody>
      <dsp:txXfrm>
        <a:off x="907250" y="1055358"/>
        <a:ext cx="1046396" cy="9052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2607A4-F92C-4701-9216-1FE8B5A0314F}">
      <dsp:nvSpPr>
        <dsp:cNvPr id="0" name=""/>
        <dsp:cNvSpPr/>
      </dsp:nvSpPr>
      <dsp:spPr>
        <a:xfrm>
          <a:off x="0" y="0"/>
          <a:ext cx="1924050" cy="1924050"/>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E917BE1-DAAD-48F7-823E-37A4440937A2}">
      <dsp:nvSpPr>
        <dsp:cNvPr id="0" name=""/>
        <dsp:cNvSpPr/>
      </dsp:nvSpPr>
      <dsp:spPr>
        <a:xfrm>
          <a:off x="962025" y="0"/>
          <a:ext cx="3105150" cy="19240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fr-BE" sz="1800" b="0" i="0" kern="1200" baseline="0" dirty="0">
              <a:solidFill>
                <a:schemeClr val="accent1">
                  <a:lumMod val="75000"/>
                </a:schemeClr>
              </a:solidFill>
            </a:rPr>
            <a:t>Green and </a:t>
          </a:r>
          <a:r>
            <a:rPr lang="fr-BE" sz="1800" b="0" i="0" kern="1200" baseline="0" dirty="0" err="1">
              <a:solidFill>
                <a:schemeClr val="accent1">
                  <a:lumMod val="75000"/>
                </a:schemeClr>
              </a:solidFill>
            </a:rPr>
            <a:t>just</a:t>
          </a:r>
          <a:r>
            <a:rPr lang="fr-BE" sz="1800" b="0" i="0" kern="1200" baseline="0" dirty="0">
              <a:solidFill>
                <a:schemeClr val="accent1">
                  <a:lumMod val="75000"/>
                </a:schemeClr>
              </a:solidFill>
            </a:rPr>
            <a:t> transition</a:t>
          </a:r>
          <a:endParaRPr lang="en-IE" sz="1800" b="0" kern="1200" dirty="0">
            <a:solidFill>
              <a:schemeClr val="accent1">
                <a:lumMod val="75000"/>
              </a:schemeClr>
            </a:solidFill>
          </a:endParaRPr>
        </a:p>
      </dsp:txBody>
      <dsp:txXfrm>
        <a:off x="962025" y="0"/>
        <a:ext cx="3105150" cy="577216"/>
      </dsp:txXfrm>
    </dsp:sp>
    <dsp:sp modelId="{76BBCAA6-7251-4D4F-9DBE-9367CAF0782B}">
      <dsp:nvSpPr>
        <dsp:cNvPr id="0" name=""/>
        <dsp:cNvSpPr/>
      </dsp:nvSpPr>
      <dsp:spPr>
        <a:xfrm>
          <a:off x="336709" y="577216"/>
          <a:ext cx="1250631" cy="1250631"/>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AB50620-D86F-431B-93F1-575A4AC8EB96}">
      <dsp:nvSpPr>
        <dsp:cNvPr id="0" name=""/>
        <dsp:cNvSpPr/>
      </dsp:nvSpPr>
      <dsp:spPr>
        <a:xfrm>
          <a:off x="962025" y="577216"/>
          <a:ext cx="3105150" cy="1250631"/>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fr-BE" sz="1800" b="0" i="0" kern="1200" baseline="0" dirty="0">
              <a:solidFill>
                <a:schemeClr val="accent1">
                  <a:lumMod val="75000"/>
                </a:schemeClr>
              </a:solidFill>
            </a:rPr>
            <a:t>Calls </a:t>
          </a:r>
          <a:r>
            <a:rPr lang="fr-BE" sz="1800" b="0" i="0" kern="1200" baseline="0" dirty="0" err="1">
              <a:solidFill>
                <a:schemeClr val="accent1">
                  <a:lumMod val="75000"/>
                </a:schemeClr>
              </a:solidFill>
            </a:rPr>
            <a:t>from</a:t>
          </a:r>
          <a:r>
            <a:rPr lang="fr-BE" sz="1800" b="0" i="0" kern="1200" baseline="0" dirty="0">
              <a:solidFill>
                <a:schemeClr val="accent1">
                  <a:lumMod val="75000"/>
                </a:schemeClr>
              </a:solidFill>
            </a:rPr>
            <a:t> </a:t>
          </a:r>
          <a:r>
            <a:rPr lang="fr-BE" sz="1800" b="0" i="0" kern="1200" baseline="0" dirty="0" err="1">
              <a:solidFill>
                <a:schemeClr val="accent1">
                  <a:lumMod val="75000"/>
                </a:schemeClr>
              </a:solidFill>
            </a:rPr>
            <a:t>co-legislators</a:t>
          </a:r>
          <a:endParaRPr lang="en-IE" sz="1800" b="0" kern="1200" dirty="0">
            <a:solidFill>
              <a:schemeClr val="accent1">
                <a:lumMod val="75000"/>
              </a:schemeClr>
            </a:solidFill>
          </a:endParaRPr>
        </a:p>
      </dsp:txBody>
      <dsp:txXfrm>
        <a:off x="962025" y="577216"/>
        <a:ext cx="3105150" cy="577214"/>
      </dsp:txXfrm>
    </dsp:sp>
    <dsp:sp modelId="{EDBA7A26-AD17-42FF-8F77-1B9F35B4BBAC}">
      <dsp:nvSpPr>
        <dsp:cNvPr id="0" name=""/>
        <dsp:cNvSpPr/>
      </dsp:nvSpPr>
      <dsp:spPr>
        <a:xfrm>
          <a:off x="673417" y="1154430"/>
          <a:ext cx="577214" cy="57721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2CDB70-E94E-41A4-85B1-4992FC0C3F9F}">
      <dsp:nvSpPr>
        <dsp:cNvPr id="0" name=""/>
        <dsp:cNvSpPr/>
      </dsp:nvSpPr>
      <dsp:spPr>
        <a:xfrm>
          <a:off x="962025" y="1154430"/>
          <a:ext cx="3105150" cy="57721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n-GB" sz="1800" b="0" i="0" kern="1200" baseline="0" dirty="0">
              <a:solidFill>
                <a:schemeClr val="accent1">
                  <a:lumMod val="75000"/>
                </a:schemeClr>
              </a:solidFill>
            </a:rPr>
            <a:t>Stakeholder support </a:t>
          </a:r>
          <a:endParaRPr lang="en-IE" sz="1800" b="0" kern="1200" dirty="0">
            <a:solidFill>
              <a:schemeClr val="accent1">
                <a:lumMod val="75000"/>
              </a:schemeClr>
            </a:solidFill>
          </a:endParaRPr>
        </a:p>
      </dsp:txBody>
      <dsp:txXfrm>
        <a:off x="962025" y="1154430"/>
        <a:ext cx="3105150" cy="57721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2237C5-8E02-47FB-8EED-3BB4A7A5A47E}">
      <dsp:nvSpPr>
        <dsp:cNvPr id="0" name=""/>
        <dsp:cNvSpPr/>
      </dsp:nvSpPr>
      <dsp:spPr>
        <a:xfrm>
          <a:off x="473383" y="0"/>
          <a:ext cx="409" cy="2845452"/>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AB4150-6A93-47B6-AA73-05EFFAAD0500}">
      <dsp:nvSpPr>
        <dsp:cNvPr id="0" name=""/>
        <dsp:cNvSpPr/>
      </dsp:nvSpPr>
      <dsp:spPr>
        <a:xfrm>
          <a:off x="2123564" y="880064"/>
          <a:ext cx="1824149" cy="11381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fr-BE" sz="1400" b="1" i="0" kern="1200" baseline="0" dirty="0">
              <a:solidFill>
                <a:schemeClr val="bg1"/>
              </a:solidFill>
            </a:rPr>
            <a:t>UN </a:t>
          </a:r>
          <a:r>
            <a:rPr lang="fr-BE" sz="1400" b="1" i="0" kern="1200" baseline="0" dirty="0" err="1">
              <a:solidFill>
                <a:schemeClr val="bg1"/>
              </a:solidFill>
            </a:rPr>
            <a:t>Guiding</a:t>
          </a:r>
          <a:r>
            <a:rPr lang="fr-BE" sz="1400" b="1" i="0" kern="1200" baseline="0" dirty="0">
              <a:solidFill>
                <a:schemeClr val="bg1"/>
              </a:solidFill>
            </a:rPr>
            <a:t> </a:t>
          </a:r>
          <a:r>
            <a:rPr lang="fr-BE" sz="1400" b="1" i="0" kern="1200" baseline="0" dirty="0" err="1">
              <a:solidFill>
                <a:schemeClr val="bg1"/>
              </a:solidFill>
            </a:rPr>
            <a:t>Principles</a:t>
          </a:r>
          <a:r>
            <a:rPr lang="fr-BE" sz="1400" b="1" i="0" kern="1200" baseline="0" dirty="0">
              <a:solidFill>
                <a:schemeClr val="bg1"/>
              </a:solidFill>
            </a:rPr>
            <a:t> on Business and </a:t>
          </a:r>
          <a:r>
            <a:rPr lang="fr-BE" sz="1400" b="1" i="0" kern="1200" baseline="0" dirty="0" err="1">
              <a:solidFill>
                <a:schemeClr val="bg1"/>
              </a:solidFill>
            </a:rPr>
            <a:t>Human</a:t>
          </a:r>
          <a:r>
            <a:rPr lang="fr-BE" sz="1400" b="1" i="0" kern="1200" baseline="0" dirty="0">
              <a:solidFill>
                <a:schemeClr val="bg1"/>
              </a:solidFill>
            </a:rPr>
            <a:t> </a:t>
          </a:r>
          <a:r>
            <a:rPr lang="fr-BE" sz="1400" b="1" i="0" kern="1200" baseline="0" dirty="0" err="1">
              <a:solidFill>
                <a:schemeClr val="bg1"/>
              </a:solidFill>
            </a:rPr>
            <a:t>Rights</a:t>
          </a:r>
          <a:r>
            <a:rPr lang="fr-BE" sz="1400" b="1" i="0" kern="1200" baseline="0" dirty="0">
              <a:solidFill>
                <a:schemeClr val="bg1"/>
              </a:solidFill>
            </a:rPr>
            <a:t> (2011)</a:t>
          </a:r>
          <a:endParaRPr lang="en-IE" sz="1400" kern="1200" dirty="0">
            <a:solidFill>
              <a:schemeClr val="bg1"/>
            </a:solidFill>
          </a:endParaRPr>
        </a:p>
      </dsp:txBody>
      <dsp:txXfrm>
        <a:off x="2179125" y="935625"/>
        <a:ext cx="1713027" cy="1027058"/>
      </dsp:txXfrm>
    </dsp:sp>
    <dsp:sp modelId="{2B38276C-16C8-4799-B0FD-6DED2353649E}">
      <dsp:nvSpPr>
        <dsp:cNvPr id="0" name=""/>
        <dsp:cNvSpPr/>
      </dsp:nvSpPr>
      <dsp:spPr>
        <a:xfrm>
          <a:off x="4185566" y="869126"/>
          <a:ext cx="1824149" cy="11381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66737" rtl="0">
            <a:lnSpc>
              <a:spcPct val="90000"/>
            </a:lnSpc>
            <a:spcBef>
              <a:spcPct val="0"/>
            </a:spcBef>
            <a:spcAft>
              <a:spcPct val="35000"/>
            </a:spcAft>
            <a:buNone/>
          </a:pPr>
          <a:r>
            <a:rPr lang="fr-BE" sz="1275" b="1" i="0" kern="1200" baseline="0" dirty="0">
              <a:solidFill>
                <a:schemeClr val="bg1"/>
              </a:solidFill>
            </a:rPr>
            <a:t>OECD Guidelines for Multinational </a:t>
          </a:r>
          <a:r>
            <a:rPr lang="fr-BE" sz="1275" b="1" i="0" kern="1200" baseline="0" dirty="0" err="1">
              <a:solidFill>
                <a:schemeClr val="bg1"/>
              </a:solidFill>
            </a:rPr>
            <a:t>Enterprises</a:t>
          </a:r>
          <a:r>
            <a:rPr lang="fr-BE" sz="1275" b="1" i="0" kern="1200" baseline="0" dirty="0">
              <a:solidFill>
                <a:schemeClr val="bg1"/>
              </a:solidFill>
            </a:rPr>
            <a:t> (2011) and Due </a:t>
          </a:r>
          <a:r>
            <a:rPr lang="fr-BE" sz="1275" b="1" i="0" kern="1200" baseline="0" dirty="0" err="1">
              <a:solidFill>
                <a:schemeClr val="bg1"/>
              </a:solidFill>
            </a:rPr>
            <a:t>diiligence</a:t>
          </a:r>
          <a:r>
            <a:rPr lang="fr-BE" sz="1275" b="1" i="0" kern="1200" baseline="0" dirty="0">
              <a:solidFill>
                <a:schemeClr val="bg1"/>
              </a:solidFill>
            </a:rPr>
            <a:t> guidance for </a:t>
          </a:r>
          <a:r>
            <a:rPr lang="fr-BE" sz="1275" b="1" i="0" kern="1200" baseline="0" dirty="0" err="1">
              <a:solidFill>
                <a:schemeClr val="bg1"/>
              </a:solidFill>
            </a:rPr>
            <a:t>responsible</a:t>
          </a:r>
          <a:r>
            <a:rPr lang="fr-BE" sz="1275" b="1" i="0" kern="1200" baseline="0" dirty="0">
              <a:solidFill>
                <a:schemeClr val="bg1"/>
              </a:solidFill>
            </a:rPr>
            <a:t> business </a:t>
          </a:r>
          <a:r>
            <a:rPr lang="fr-BE" sz="1275" b="1" i="0" kern="1200" baseline="0" dirty="0" err="1">
              <a:solidFill>
                <a:schemeClr val="bg1"/>
              </a:solidFill>
            </a:rPr>
            <a:t>conduct</a:t>
          </a:r>
          <a:r>
            <a:rPr lang="fr-BE" sz="1275" b="1" i="0" kern="1200" baseline="0" dirty="0">
              <a:solidFill>
                <a:schemeClr val="bg1"/>
              </a:solidFill>
            </a:rPr>
            <a:t> </a:t>
          </a:r>
          <a:endParaRPr lang="en-IE" sz="1275" kern="1200" dirty="0">
            <a:solidFill>
              <a:schemeClr val="bg1"/>
            </a:solidFill>
          </a:endParaRPr>
        </a:p>
      </dsp:txBody>
      <dsp:txXfrm>
        <a:off x="4241127" y="924687"/>
        <a:ext cx="1713027" cy="1027058"/>
      </dsp:txXfrm>
    </dsp:sp>
    <dsp:sp modelId="{FDA21C90-CA13-4598-A968-490EDFBFBBDC}">
      <dsp:nvSpPr>
        <dsp:cNvPr id="0" name=""/>
        <dsp:cNvSpPr/>
      </dsp:nvSpPr>
      <dsp:spPr>
        <a:xfrm>
          <a:off x="0" y="845656"/>
          <a:ext cx="1824149" cy="11381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fr-BE" sz="1400" b="1" i="0" kern="1200" baseline="0" dirty="0">
              <a:solidFill>
                <a:schemeClr val="bg1"/>
              </a:solidFill>
            </a:rPr>
            <a:t>ILO Tripartite </a:t>
          </a:r>
          <a:r>
            <a:rPr lang="fr-BE" sz="1400" b="1" i="0" kern="1200" baseline="0" dirty="0" err="1">
              <a:solidFill>
                <a:schemeClr val="bg1"/>
              </a:solidFill>
            </a:rPr>
            <a:t>Declaration</a:t>
          </a:r>
          <a:r>
            <a:rPr lang="fr-BE" sz="1400" b="1" i="0" kern="1200" baseline="0" dirty="0">
              <a:solidFill>
                <a:schemeClr val="bg1"/>
              </a:solidFill>
            </a:rPr>
            <a:t> of </a:t>
          </a:r>
          <a:r>
            <a:rPr lang="fr-BE" sz="1400" b="1" i="0" kern="1200" baseline="0" dirty="0" err="1">
              <a:solidFill>
                <a:schemeClr val="bg1"/>
              </a:solidFill>
            </a:rPr>
            <a:t>Principles</a:t>
          </a:r>
          <a:r>
            <a:rPr lang="fr-BE" sz="1400" b="1" i="0" kern="1200" baseline="0" dirty="0">
              <a:solidFill>
                <a:schemeClr val="bg1"/>
              </a:solidFill>
            </a:rPr>
            <a:t> </a:t>
          </a:r>
          <a:r>
            <a:rPr lang="fr-BE" sz="1400" b="1" i="0" kern="1200" baseline="0" dirty="0" err="1">
              <a:solidFill>
                <a:schemeClr val="bg1"/>
              </a:solidFill>
            </a:rPr>
            <a:t>concerning</a:t>
          </a:r>
          <a:r>
            <a:rPr lang="fr-BE" sz="1400" b="1" i="0" kern="1200" baseline="0" dirty="0">
              <a:solidFill>
                <a:schemeClr val="bg1"/>
              </a:solidFill>
            </a:rPr>
            <a:t> </a:t>
          </a:r>
          <a:r>
            <a:rPr lang="fr-BE" sz="1400" b="1" i="0" kern="1200" baseline="0" dirty="0" err="1">
              <a:solidFill>
                <a:schemeClr val="bg1"/>
              </a:solidFill>
            </a:rPr>
            <a:t>MNEs</a:t>
          </a:r>
          <a:r>
            <a:rPr lang="fr-BE" sz="1400" b="1" i="0" kern="1200" baseline="0" dirty="0">
              <a:solidFill>
                <a:schemeClr val="bg1"/>
              </a:solidFill>
            </a:rPr>
            <a:t> and social </a:t>
          </a:r>
          <a:r>
            <a:rPr lang="fr-BE" sz="1400" b="1" i="0" kern="1200" baseline="0" dirty="0" err="1">
              <a:solidFill>
                <a:schemeClr val="bg1"/>
              </a:solidFill>
            </a:rPr>
            <a:t>policy</a:t>
          </a:r>
          <a:r>
            <a:rPr lang="fr-BE" sz="1400" b="1" i="0" kern="1200" baseline="0" dirty="0">
              <a:solidFill>
                <a:schemeClr val="bg1"/>
              </a:solidFill>
            </a:rPr>
            <a:t> (1977)</a:t>
          </a:r>
          <a:endParaRPr lang="en-IE" sz="1400" kern="1200" dirty="0">
            <a:solidFill>
              <a:schemeClr val="bg1"/>
            </a:solidFill>
          </a:endParaRPr>
        </a:p>
      </dsp:txBody>
      <dsp:txXfrm>
        <a:off x="55561" y="901217"/>
        <a:ext cx="1713027" cy="102705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EFB4FB-4DC6-458B-A952-83A49E2AEDF9}">
      <dsp:nvSpPr>
        <dsp:cNvPr id="0" name=""/>
        <dsp:cNvSpPr/>
      </dsp:nvSpPr>
      <dsp:spPr>
        <a:xfrm>
          <a:off x="1090251" y="600"/>
          <a:ext cx="2388638" cy="2388638"/>
        </a:xfrm>
        <a:prstGeom prst="ellipse">
          <a:avLst/>
        </a:prstGeom>
        <a:solidFill>
          <a:srgbClr val="0070C0">
            <a:alpha val="5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1455" tIns="21590" rIns="131455" bIns="21590" numCol="1" spcCol="1270" anchor="ctr" anchorCtr="0">
          <a:noAutofit/>
        </a:bodyPr>
        <a:lstStyle/>
        <a:p>
          <a:pPr marL="0" lvl="0" indent="0" algn="ctr" defTabSz="755650" rtl="0">
            <a:lnSpc>
              <a:spcPct val="90000"/>
            </a:lnSpc>
            <a:spcBef>
              <a:spcPct val="0"/>
            </a:spcBef>
            <a:spcAft>
              <a:spcPct val="35000"/>
            </a:spcAft>
            <a:buNone/>
          </a:pPr>
          <a:r>
            <a:rPr lang="en-US" sz="1700" b="0" i="0" kern="1200" baseline="0" dirty="0">
              <a:solidFill>
                <a:schemeClr val="bg1"/>
              </a:solidFill>
            </a:rPr>
            <a:t>Protecting human rights and the environment, including in value chains</a:t>
          </a:r>
          <a:endParaRPr lang="en-IE" sz="1700" b="0" kern="1200" dirty="0">
            <a:solidFill>
              <a:schemeClr val="bg1"/>
            </a:solidFill>
          </a:endParaRPr>
        </a:p>
      </dsp:txBody>
      <dsp:txXfrm>
        <a:off x="1440059" y="350408"/>
        <a:ext cx="1689022" cy="1689022"/>
      </dsp:txXfrm>
    </dsp:sp>
    <dsp:sp modelId="{7AE7855F-68FE-4879-AB3E-4647F2C13B51}">
      <dsp:nvSpPr>
        <dsp:cNvPr id="0" name=""/>
        <dsp:cNvSpPr/>
      </dsp:nvSpPr>
      <dsp:spPr>
        <a:xfrm>
          <a:off x="3001163" y="600"/>
          <a:ext cx="2388638" cy="2388638"/>
        </a:xfrm>
        <a:prstGeom prst="ellipse">
          <a:avLst/>
        </a:prstGeom>
        <a:solidFill>
          <a:srgbClr val="0070C0">
            <a:alpha val="5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1455" tIns="21590" rIns="131455" bIns="21590" numCol="1" spcCol="1270" anchor="ctr" anchorCtr="0">
          <a:noAutofit/>
        </a:bodyPr>
        <a:lstStyle/>
        <a:p>
          <a:pPr marL="0" lvl="0" indent="0" algn="ctr" defTabSz="755650" rtl="0">
            <a:lnSpc>
              <a:spcPct val="90000"/>
            </a:lnSpc>
            <a:spcBef>
              <a:spcPct val="0"/>
            </a:spcBef>
            <a:spcAft>
              <a:spcPct val="35000"/>
            </a:spcAft>
            <a:buNone/>
          </a:pPr>
          <a:r>
            <a:rPr lang="fr-BE" sz="1700" b="0" i="0" kern="1200" baseline="0" dirty="0" err="1">
              <a:solidFill>
                <a:schemeClr val="bg1"/>
              </a:solidFill>
            </a:rPr>
            <a:t>Sustainability</a:t>
          </a:r>
          <a:r>
            <a:rPr lang="fr-BE" sz="1700" b="0" i="0" kern="1200" baseline="0" dirty="0">
              <a:solidFill>
                <a:schemeClr val="bg1"/>
              </a:solidFill>
            </a:rPr>
            <a:t> transition: </a:t>
          </a:r>
          <a:r>
            <a:rPr lang="fr-BE" sz="1700" b="0" i="0" kern="1200" baseline="0" dirty="0" err="1">
              <a:solidFill>
                <a:schemeClr val="bg1"/>
              </a:solidFill>
            </a:rPr>
            <a:t>making</a:t>
          </a:r>
          <a:r>
            <a:rPr lang="fr-BE" sz="1700" b="0" i="0" kern="1200" baseline="0" dirty="0">
              <a:solidFill>
                <a:schemeClr val="bg1"/>
              </a:solidFill>
            </a:rPr>
            <a:t> the </a:t>
          </a:r>
          <a:r>
            <a:rPr lang="fr-BE" sz="1700" b="0" i="0" kern="1200" baseline="0" dirty="0" err="1">
              <a:solidFill>
                <a:schemeClr val="bg1"/>
              </a:solidFill>
            </a:rPr>
            <a:t>economy</a:t>
          </a:r>
          <a:r>
            <a:rPr lang="fr-BE" sz="1700" b="0" i="0" kern="1200" baseline="0" dirty="0">
              <a:solidFill>
                <a:schemeClr val="bg1"/>
              </a:solidFill>
            </a:rPr>
            <a:t> more </a:t>
          </a:r>
          <a:r>
            <a:rPr lang="fr-BE" sz="1700" b="0" i="0" kern="1200" baseline="0" dirty="0" err="1">
              <a:solidFill>
                <a:schemeClr val="bg1"/>
              </a:solidFill>
            </a:rPr>
            <a:t>competitive</a:t>
          </a:r>
          <a:r>
            <a:rPr lang="fr-BE" sz="1700" b="0" i="0" kern="1200" baseline="0" dirty="0">
              <a:solidFill>
                <a:schemeClr val="bg1"/>
              </a:solidFill>
            </a:rPr>
            <a:t> and </a:t>
          </a:r>
          <a:r>
            <a:rPr lang="fr-BE" sz="1700" b="0" i="0" kern="1200" baseline="0" dirty="0" err="1">
              <a:solidFill>
                <a:schemeClr val="bg1"/>
              </a:solidFill>
            </a:rPr>
            <a:t>resilient</a:t>
          </a:r>
          <a:r>
            <a:rPr lang="fr-BE" sz="1700" b="0" i="0" kern="1200" baseline="0" dirty="0">
              <a:solidFill>
                <a:schemeClr val="bg1"/>
              </a:solidFill>
            </a:rPr>
            <a:t> </a:t>
          </a:r>
          <a:endParaRPr lang="en-IE" sz="1700" kern="1200" dirty="0">
            <a:solidFill>
              <a:schemeClr val="bg1"/>
            </a:solidFill>
          </a:endParaRPr>
        </a:p>
      </dsp:txBody>
      <dsp:txXfrm>
        <a:off x="3350971" y="350408"/>
        <a:ext cx="1689022" cy="1689022"/>
      </dsp:txXfrm>
    </dsp:sp>
    <dsp:sp modelId="{0CCC20C3-6CF2-4508-949E-E61007CF9D83}">
      <dsp:nvSpPr>
        <dsp:cNvPr id="0" name=""/>
        <dsp:cNvSpPr/>
      </dsp:nvSpPr>
      <dsp:spPr>
        <a:xfrm>
          <a:off x="4912074" y="600"/>
          <a:ext cx="2388638" cy="2388638"/>
        </a:xfrm>
        <a:prstGeom prst="ellipse">
          <a:avLst/>
        </a:prstGeom>
        <a:solidFill>
          <a:srgbClr val="0070C0">
            <a:alpha val="5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31455" tIns="21590" rIns="131455" bIns="21590" numCol="1" spcCol="1270" anchor="ctr" anchorCtr="0">
          <a:noAutofit/>
        </a:bodyPr>
        <a:lstStyle/>
        <a:p>
          <a:pPr marL="0" lvl="0" indent="0" algn="ctr" defTabSz="755650" rtl="0">
            <a:lnSpc>
              <a:spcPct val="90000"/>
            </a:lnSpc>
            <a:spcBef>
              <a:spcPct val="0"/>
            </a:spcBef>
            <a:spcAft>
              <a:spcPct val="35000"/>
            </a:spcAft>
            <a:buNone/>
          </a:pPr>
          <a:r>
            <a:rPr lang="en-US" sz="1700" b="0" i="0" kern="1200" baseline="0" dirty="0">
              <a:solidFill>
                <a:schemeClr val="bg1"/>
              </a:solidFill>
            </a:rPr>
            <a:t>Ensuring level playing field in</a:t>
          </a:r>
          <a:r>
            <a:rPr lang="en-IE" sz="1700" b="0" kern="1200" dirty="0">
              <a:solidFill>
                <a:schemeClr val="bg1"/>
              </a:solidFill>
            </a:rPr>
            <a:t> the Single Market</a:t>
          </a:r>
          <a:endParaRPr lang="en-IE" sz="1700" kern="1200" dirty="0">
            <a:solidFill>
              <a:schemeClr val="bg1"/>
            </a:solidFill>
          </a:endParaRPr>
        </a:p>
      </dsp:txBody>
      <dsp:txXfrm>
        <a:off x="5261882" y="350408"/>
        <a:ext cx="1689022" cy="168902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395EFD-04F9-4A62-BC13-9E83E4AD49B0}">
      <dsp:nvSpPr>
        <dsp:cNvPr id="0" name=""/>
        <dsp:cNvSpPr/>
      </dsp:nvSpPr>
      <dsp:spPr>
        <a:xfrm>
          <a:off x="0" y="0"/>
          <a:ext cx="11027077" cy="44388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b="1" i="0" kern="1200" baseline="0" dirty="0">
              <a:solidFill>
                <a:schemeClr val="bg1"/>
              </a:solidFill>
            </a:rPr>
            <a:t>Human rights impacts</a:t>
          </a:r>
          <a:endParaRPr lang="en-IE" sz="2800" kern="1200" dirty="0">
            <a:solidFill>
              <a:schemeClr val="bg1"/>
            </a:solidFill>
          </a:endParaRPr>
        </a:p>
      </dsp:txBody>
      <dsp:txXfrm>
        <a:off x="21669" y="21669"/>
        <a:ext cx="10983739" cy="400547"/>
      </dsp:txXfrm>
    </dsp:sp>
    <dsp:sp modelId="{D4A77B0B-ACB7-43D8-AE61-EE0379E04E5C}">
      <dsp:nvSpPr>
        <dsp:cNvPr id="0" name=""/>
        <dsp:cNvSpPr/>
      </dsp:nvSpPr>
      <dsp:spPr>
        <a:xfrm>
          <a:off x="0" y="444240"/>
          <a:ext cx="11027077" cy="23347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0110" tIns="30480" rIns="170688" bIns="30480" numCol="1" spcCol="1270" anchor="t" anchorCtr="0">
          <a:noAutofit/>
        </a:bodyPr>
        <a:lstStyle/>
        <a:p>
          <a:pPr marL="228600" lvl="1" indent="-228600" algn="l" defTabSz="1066800" rtl="0">
            <a:lnSpc>
              <a:spcPct val="90000"/>
            </a:lnSpc>
            <a:spcBef>
              <a:spcPct val="0"/>
            </a:spcBef>
            <a:spcAft>
              <a:spcPct val="20000"/>
            </a:spcAft>
            <a:buChar char="•"/>
          </a:pPr>
          <a:r>
            <a:rPr lang="fr-BE" sz="2400" b="1" i="0" kern="1200" baseline="0" dirty="0" err="1">
              <a:solidFill>
                <a:schemeClr val="tx1"/>
              </a:solidFill>
            </a:rPr>
            <a:t>Comprehensive</a:t>
          </a:r>
          <a:r>
            <a:rPr lang="fr-BE" sz="2400" b="1" i="0" kern="1200" baseline="0" dirty="0">
              <a:solidFill>
                <a:schemeClr val="tx1"/>
              </a:solidFill>
            </a:rPr>
            <a:t> </a:t>
          </a:r>
          <a:r>
            <a:rPr lang="fr-BE" sz="2400" b="1" i="0" kern="1200" baseline="0" dirty="0" err="1">
              <a:solidFill>
                <a:schemeClr val="tx1"/>
              </a:solidFill>
            </a:rPr>
            <a:t>list</a:t>
          </a:r>
          <a:r>
            <a:rPr lang="fr-BE" sz="2400" b="1" i="0" kern="1200" baseline="0" dirty="0">
              <a:solidFill>
                <a:schemeClr val="tx1"/>
              </a:solidFill>
            </a:rPr>
            <a:t> of </a:t>
          </a:r>
          <a:r>
            <a:rPr lang="fr-BE" sz="2400" b="1" i="0" kern="1200" baseline="0" dirty="0" err="1">
              <a:solidFill>
                <a:schemeClr val="tx1"/>
              </a:solidFill>
            </a:rPr>
            <a:t>human</a:t>
          </a:r>
          <a:r>
            <a:rPr lang="fr-BE" sz="2400" b="1" i="0" kern="1200" baseline="0" dirty="0">
              <a:solidFill>
                <a:schemeClr val="tx1"/>
              </a:solidFill>
            </a:rPr>
            <a:t> </a:t>
          </a:r>
          <a:r>
            <a:rPr lang="fr-BE" sz="2400" b="1" i="0" kern="1200" baseline="0" dirty="0" err="1">
              <a:solidFill>
                <a:schemeClr val="tx1"/>
              </a:solidFill>
            </a:rPr>
            <a:t>rights</a:t>
          </a:r>
          <a:r>
            <a:rPr lang="fr-BE" sz="2400" b="1" i="0" kern="1200" baseline="0" dirty="0">
              <a:solidFill>
                <a:schemeClr val="tx1"/>
              </a:solidFill>
            </a:rPr>
            <a:t> </a:t>
          </a:r>
          <a:r>
            <a:rPr lang="fr-BE" sz="2400" b="0" i="0" kern="1200" baseline="0" dirty="0">
              <a:solidFill>
                <a:schemeClr val="tx1"/>
              </a:solidFill>
            </a:rPr>
            <a:t>(</a:t>
          </a:r>
          <a:r>
            <a:rPr lang="fr-BE" sz="2400" b="0" i="0" kern="1200" baseline="0" dirty="0" err="1">
              <a:solidFill>
                <a:schemeClr val="tx1"/>
              </a:solidFill>
            </a:rPr>
            <a:t>ensured</a:t>
          </a:r>
          <a:r>
            <a:rPr lang="fr-BE" sz="2400" b="0" i="0" kern="1200" baseline="0" dirty="0">
              <a:solidFill>
                <a:schemeClr val="tx1"/>
              </a:solidFill>
            </a:rPr>
            <a:t> by international conventions) (Annex, Part I, Section 1)</a:t>
          </a:r>
          <a:endParaRPr lang="en-IE" sz="3600" kern="1200" dirty="0">
            <a:solidFill>
              <a:schemeClr val="tx1"/>
            </a:solidFill>
          </a:endParaRPr>
        </a:p>
        <a:p>
          <a:pPr marL="228600" lvl="1" indent="-228600" algn="l" defTabSz="1066800" rtl="0">
            <a:lnSpc>
              <a:spcPct val="90000"/>
            </a:lnSpc>
            <a:spcBef>
              <a:spcPct val="0"/>
            </a:spcBef>
            <a:spcAft>
              <a:spcPct val="20000"/>
            </a:spcAft>
            <a:buChar char="•"/>
          </a:pPr>
          <a:r>
            <a:rPr lang="fr-BE" sz="2400" b="1" i="0" kern="1200" baseline="0" dirty="0" err="1">
              <a:solidFill>
                <a:schemeClr val="tx1"/>
              </a:solidFill>
            </a:rPr>
            <a:t>Additional</a:t>
          </a:r>
          <a:r>
            <a:rPr lang="fr-BE" sz="2400" b="1" i="0" kern="1200" baseline="0" dirty="0">
              <a:solidFill>
                <a:schemeClr val="tx1"/>
              </a:solidFill>
            </a:rPr>
            <a:t> </a:t>
          </a:r>
          <a:r>
            <a:rPr lang="fr-BE" sz="2400" b="1" i="0" kern="1200" baseline="0" dirty="0" err="1">
              <a:solidFill>
                <a:schemeClr val="tx1"/>
              </a:solidFill>
            </a:rPr>
            <a:t>human</a:t>
          </a:r>
          <a:r>
            <a:rPr lang="fr-BE" sz="2400" b="1" i="0" kern="1200" baseline="0" dirty="0">
              <a:solidFill>
                <a:schemeClr val="tx1"/>
              </a:solidFill>
            </a:rPr>
            <a:t> </a:t>
          </a:r>
          <a:r>
            <a:rPr lang="fr-BE" sz="2400" b="1" i="0" kern="1200" baseline="0" dirty="0" err="1">
              <a:solidFill>
                <a:schemeClr val="tx1"/>
              </a:solidFill>
            </a:rPr>
            <a:t>rights</a:t>
          </a:r>
          <a:r>
            <a:rPr lang="fr-BE" sz="2400" b="1" i="0" kern="1200" baseline="0" dirty="0">
              <a:solidFill>
                <a:schemeClr val="tx1"/>
              </a:solidFill>
            </a:rPr>
            <a:t> </a:t>
          </a:r>
          <a:r>
            <a:rPr lang="fr-BE" sz="2400" b="0" i="0" kern="1200" baseline="0" dirty="0" err="1">
              <a:solidFill>
                <a:schemeClr val="tx1"/>
              </a:solidFill>
            </a:rPr>
            <a:t>protected</a:t>
          </a:r>
          <a:r>
            <a:rPr lang="fr-BE" sz="2400" b="0" i="0" kern="1200" baseline="0" dirty="0">
              <a:solidFill>
                <a:schemeClr val="tx1"/>
              </a:solidFill>
            </a:rPr>
            <a:t> by </a:t>
          </a:r>
          <a:r>
            <a:rPr lang="fr-BE" sz="2400" b="0" i="0" kern="1200" baseline="0" dirty="0" err="1">
              <a:solidFill>
                <a:schemeClr val="tx1"/>
              </a:solidFill>
            </a:rPr>
            <a:t>list</a:t>
          </a:r>
          <a:r>
            <a:rPr lang="fr-BE" sz="2400" b="0" i="0" kern="1200" baseline="0" dirty="0">
              <a:solidFill>
                <a:schemeClr val="tx1"/>
              </a:solidFill>
            </a:rPr>
            <a:t> of international conventions           (Annex, Part I, Section 2)</a:t>
          </a:r>
          <a:endParaRPr lang="en-IE" sz="2400" kern="1200" dirty="0">
            <a:solidFill>
              <a:schemeClr val="tx1"/>
            </a:solidFill>
          </a:endParaRPr>
        </a:p>
        <a:p>
          <a:pPr marL="228600" lvl="1" indent="-228600" algn="l" defTabSz="1066800" rtl="0">
            <a:lnSpc>
              <a:spcPct val="90000"/>
            </a:lnSpc>
            <a:spcBef>
              <a:spcPct val="0"/>
            </a:spcBef>
            <a:spcAft>
              <a:spcPct val="20000"/>
            </a:spcAft>
            <a:buChar char="•"/>
          </a:pPr>
          <a:r>
            <a:rPr lang="en-US" sz="2400" kern="1200" dirty="0">
              <a:solidFill>
                <a:schemeClr val="tx1"/>
              </a:solidFill>
            </a:rPr>
            <a:t>Empowerment to add additional conventions covering same subject matter once ratified by all Member States (such as (core) ILO Conventions)</a:t>
          </a:r>
          <a:endParaRPr lang="en-IE" sz="2400" kern="1200" dirty="0">
            <a:solidFill>
              <a:schemeClr val="tx1"/>
            </a:solidFill>
          </a:endParaRPr>
        </a:p>
      </dsp:txBody>
      <dsp:txXfrm>
        <a:off x="0" y="444240"/>
        <a:ext cx="11027077" cy="2334731"/>
      </dsp:txXfrm>
    </dsp:sp>
    <dsp:sp modelId="{781EF822-ACFA-4CEA-A935-3903F383261D}">
      <dsp:nvSpPr>
        <dsp:cNvPr id="0" name=""/>
        <dsp:cNvSpPr/>
      </dsp:nvSpPr>
      <dsp:spPr>
        <a:xfrm>
          <a:off x="0" y="2778972"/>
          <a:ext cx="11027077" cy="4408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b="1" i="0" kern="1200" baseline="0" dirty="0">
              <a:solidFill>
                <a:schemeClr val="bg1"/>
              </a:solidFill>
            </a:rPr>
            <a:t>Environmental impacts </a:t>
          </a:r>
          <a:endParaRPr lang="en-IE" sz="2800" kern="1200" dirty="0">
            <a:solidFill>
              <a:schemeClr val="bg1"/>
            </a:solidFill>
          </a:endParaRPr>
        </a:p>
      </dsp:txBody>
      <dsp:txXfrm>
        <a:off x="21519" y="2800491"/>
        <a:ext cx="10984039" cy="397789"/>
      </dsp:txXfrm>
    </dsp:sp>
    <dsp:sp modelId="{0DECD429-B20F-4685-83EB-6702F4CEC906}">
      <dsp:nvSpPr>
        <dsp:cNvPr id="0" name=""/>
        <dsp:cNvSpPr/>
      </dsp:nvSpPr>
      <dsp:spPr>
        <a:xfrm>
          <a:off x="0" y="3219799"/>
          <a:ext cx="11027077" cy="1110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0110" tIns="30480" rIns="170688" bIns="30480" numCol="1" spcCol="1270" anchor="t" anchorCtr="0">
          <a:noAutofit/>
        </a:bodyPr>
        <a:lstStyle/>
        <a:p>
          <a:pPr marL="228600" lvl="1" indent="-228600" algn="l" defTabSz="1066800" rtl="0">
            <a:lnSpc>
              <a:spcPct val="90000"/>
            </a:lnSpc>
            <a:spcBef>
              <a:spcPct val="0"/>
            </a:spcBef>
            <a:spcAft>
              <a:spcPct val="20000"/>
            </a:spcAft>
            <a:buChar char="•"/>
          </a:pPr>
          <a:r>
            <a:rPr lang="en-US" sz="2400" b="1" i="0" kern="1200" baseline="0" dirty="0">
              <a:solidFill>
                <a:schemeClr val="tx1"/>
              </a:solidFill>
            </a:rPr>
            <a:t>List of prohibitions and obligations </a:t>
          </a:r>
          <a:r>
            <a:rPr lang="en-US" sz="2400" b="0" i="0" kern="1200" baseline="0" dirty="0">
              <a:solidFill>
                <a:schemeClr val="tx1"/>
              </a:solidFill>
            </a:rPr>
            <a:t>set out in </a:t>
          </a:r>
          <a:r>
            <a:rPr lang="en-US" sz="2400" b="0" i="0" kern="1200" baseline="0" dirty="0" err="1">
              <a:solidFill>
                <a:schemeClr val="tx1"/>
              </a:solidFill>
            </a:rPr>
            <a:t>intl</a:t>
          </a:r>
          <a:r>
            <a:rPr lang="en-US" sz="2400" b="0" i="0" kern="1200" baseline="0" dirty="0">
              <a:solidFill>
                <a:schemeClr val="tx1"/>
              </a:solidFill>
            </a:rPr>
            <a:t> environmental instruments   (Annex, Part II) – exhaustive</a:t>
          </a:r>
          <a:endParaRPr lang="en-IE" sz="3600" kern="1200" dirty="0">
            <a:solidFill>
              <a:schemeClr val="tx1"/>
            </a:solidFill>
          </a:endParaRPr>
        </a:p>
        <a:p>
          <a:pPr marL="228600" lvl="1" indent="-228600" algn="l" defTabSz="1066800" rtl="0">
            <a:lnSpc>
              <a:spcPct val="90000"/>
            </a:lnSpc>
            <a:spcBef>
              <a:spcPct val="0"/>
            </a:spcBef>
            <a:spcAft>
              <a:spcPct val="20000"/>
            </a:spcAft>
            <a:buChar char="•"/>
          </a:pPr>
          <a:r>
            <a:rPr lang="en-US" sz="2400" b="1" i="0" kern="1200" baseline="0" dirty="0">
              <a:solidFill>
                <a:schemeClr val="tx1"/>
              </a:solidFill>
            </a:rPr>
            <a:t>Environment-related human rights </a:t>
          </a:r>
          <a:r>
            <a:rPr lang="en-US" sz="2400" b="0" i="0" kern="1200" baseline="0" dirty="0">
              <a:solidFill>
                <a:schemeClr val="tx1"/>
              </a:solidFill>
            </a:rPr>
            <a:t>(Annex, Part I, Section 1, points 15, 16)</a:t>
          </a:r>
          <a:endParaRPr lang="en-IE" sz="3600" kern="1200" dirty="0">
            <a:solidFill>
              <a:schemeClr val="tx1"/>
            </a:solidFill>
          </a:endParaRPr>
        </a:p>
      </dsp:txBody>
      <dsp:txXfrm>
        <a:off x="0" y="3219799"/>
        <a:ext cx="11027077" cy="111018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CADF49-504F-484B-AC3E-D79C35DB2B9A}">
      <dsp:nvSpPr>
        <dsp:cNvPr id="0" name=""/>
        <dsp:cNvSpPr/>
      </dsp:nvSpPr>
      <dsp:spPr>
        <a:xfrm>
          <a:off x="21623" y="77387"/>
          <a:ext cx="4815364" cy="669815"/>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IE" sz="1800" kern="1200" dirty="0"/>
            <a:t>Human rights</a:t>
          </a:r>
        </a:p>
      </dsp:txBody>
      <dsp:txXfrm>
        <a:off x="21623" y="77387"/>
        <a:ext cx="4815364" cy="669815"/>
      </dsp:txXfrm>
    </dsp:sp>
    <dsp:sp modelId="{D9E2E428-DF31-4878-9FBC-A4D4CAEF59EA}">
      <dsp:nvSpPr>
        <dsp:cNvPr id="0" name=""/>
        <dsp:cNvSpPr/>
      </dsp:nvSpPr>
      <dsp:spPr>
        <a:xfrm>
          <a:off x="50" y="871371"/>
          <a:ext cx="4815364" cy="433572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114300" lvl="1" indent="0" algn="l" defTabSz="533400">
            <a:lnSpc>
              <a:spcPct val="90000"/>
            </a:lnSpc>
            <a:spcBef>
              <a:spcPct val="0"/>
            </a:spcBef>
            <a:spcAft>
              <a:spcPct val="15000"/>
            </a:spcAft>
            <a:buFontTx/>
            <a:buNone/>
          </a:pPr>
          <a:r>
            <a:rPr lang="en-US" sz="1000" b="1" kern="1200" dirty="0"/>
            <a:t>RIGHTS AND PROHIBITIONS INCLUDED IN INTERNATIONAL </a:t>
          </a:r>
          <a:r>
            <a:rPr lang="en-IE" sz="1000" b="1" kern="1200" dirty="0"/>
            <a:t>HR INSTRUMENTS</a:t>
          </a:r>
        </a:p>
        <a:p>
          <a:pPr marL="57150" lvl="1" indent="0" algn="l" defTabSz="444500">
            <a:lnSpc>
              <a:spcPct val="90000"/>
            </a:lnSpc>
            <a:spcBef>
              <a:spcPct val="0"/>
            </a:spcBef>
            <a:spcAft>
              <a:spcPct val="15000"/>
            </a:spcAft>
            <a:buChar char="•"/>
          </a:pPr>
          <a:r>
            <a:rPr lang="en-IE" sz="900" kern="1200" dirty="0"/>
            <a:t>Right to life</a:t>
          </a:r>
        </a:p>
        <a:p>
          <a:pPr marL="57150" lvl="1" indent="0" algn="l" defTabSz="444500">
            <a:lnSpc>
              <a:spcPct val="90000"/>
            </a:lnSpc>
            <a:spcBef>
              <a:spcPct val="0"/>
            </a:spcBef>
            <a:spcAft>
              <a:spcPct val="15000"/>
            </a:spcAft>
            <a:buChar char="•"/>
          </a:pPr>
          <a:r>
            <a:rPr lang="en-US" sz="900" kern="1200" dirty="0"/>
            <a:t>Prohibition of torture, cruel, inhuman or degrading treatment</a:t>
          </a:r>
          <a:endParaRPr lang="en-IE" sz="900" kern="1200" dirty="0"/>
        </a:p>
        <a:p>
          <a:pPr marL="57150" lvl="1" indent="0" algn="l" defTabSz="444500">
            <a:lnSpc>
              <a:spcPct val="90000"/>
            </a:lnSpc>
            <a:spcBef>
              <a:spcPct val="0"/>
            </a:spcBef>
            <a:spcAft>
              <a:spcPct val="15000"/>
            </a:spcAft>
            <a:buChar char="•"/>
          </a:pPr>
          <a:r>
            <a:rPr lang="en-US" sz="900" kern="1200" dirty="0"/>
            <a:t>Right to liberty and security</a:t>
          </a:r>
          <a:endParaRPr lang="en-IE" sz="900" kern="1200" dirty="0"/>
        </a:p>
        <a:p>
          <a:pPr marL="57150" lvl="1" indent="0" algn="l" defTabSz="444500">
            <a:lnSpc>
              <a:spcPct val="90000"/>
            </a:lnSpc>
            <a:spcBef>
              <a:spcPct val="0"/>
            </a:spcBef>
            <a:spcAft>
              <a:spcPct val="15000"/>
            </a:spcAft>
            <a:buChar char="•"/>
          </a:pPr>
          <a:r>
            <a:rPr lang="en-US" sz="900" kern="1200" dirty="0"/>
            <a:t>Prohibition of arbitrary or unlawful interference with a person's privacy, family, home or correspondence; prohibition of interference with the freedom of thought, conscience and religion</a:t>
          </a:r>
          <a:endParaRPr lang="en-IE" sz="900" kern="1200" dirty="0"/>
        </a:p>
        <a:p>
          <a:pPr marL="57150" lvl="1" indent="0" algn="l" defTabSz="444500">
            <a:lnSpc>
              <a:spcPct val="90000"/>
            </a:lnSpc>
            <a:spcBef>
              <a:spcPct val="0"/>
            </a:spcBef>
            <a:spcAft>
              <a:spcPct val="15000"/>
            </a:spcAft>
            <a:buChar char="•"/>
          </a:pPr>
          <a:r>
            <a:rPr lang="en-US" sz="900" kern="1200" dirty="0"/>
            <a:t>Right to enjoy just and favorable conditions of work (incl. fair wage and adequate living income), a decent living, safe and healthy working conditions and reasonable limitation </a:t>
          </a:r>
          <a:r>
            <a:rPr lang="en-IE" sz="900" kern="1200" dirty="0"/>
            <a:t>of working hours</a:t>
          </a:r>
        </a:p>
        <a:p>
          <a:pPr marL="57150" lvl="1" indent="0" algn="l" defTabSz="444500">
            <a:lnSpc>
              <a:spcPct val="90000"/>
            </a:lnSpc>
            <a:spcBef>
              <a:spcPct val="0"/>
            </a:spcBef>
            <a:spcAft>
              <a:spcPct val="15000"/>
            </a:spcAft>
            <a:buChar char="•"/>
          </a:pPr>
          <a:r>
            <a:rPr lang="en-US" sz="900" kern="1200" dirty="0"/>
            <a:t>Prohibition to restrict workers’ access to adequate housing, food, clothing, and water and sanitation in the workplace</a:t>
          </a:r>
          <a:endParaRPr lang="en-IE" sz="900" kern="1200" dirty="0"/>
        </a:p>
        <a:p>
          <a:pPr marL="57150" lvl="1" indent="0" algn="l" defTabSz="444500">
            <a:lnSpc>
              <a:spcPct val="90000"/>
            </a:lnSpc>
            <a:spcBef>
              <a:spcPct val="0"/>
            </a:spcBef>
            <a:spcAft>
              <a:spcPct val="15000"/>
            </a:spcAft>
            <a:buChar char="•"/>
          </a:pPr>
          <a:r>
            <a:rPr lang="en-US" sz="900" kern="1200" dirty="0"/>
            <a:t>Rights of the child</a:t>
          </a:r>
          <a:endParaRPr lang="en-IE" sz="900" kern="1200" dirty="0"/>
        </a:p>
        <a:p>
          <a:pPr marL="57150" lvl="1" indent="0" algn="l" defTabSz="444500">
            <a:lnSpc>
              <a:spcPct val="90000"/>
            </a:lnSpc>
            <a:spcBef>
              <a:spcPct val="0"/>
            </a:spcBef>
            <a:spcAft>
              <a:spcPct val="15000"/>
            </a:spcAft>
            <a:buChar char="•"/>
          </a:pPr>
          <a:r>
            <a:rPr lang="en-US" sz="900" kern="1200" dirty="0"/>
            <a:t>Prohibition of the employment of under-age children</a:t>
          </a:r>
          <a:endParaRPr lang="en-IE" sz="900" kern="1200" dirty="0"/>
        </a:p>
        <a:p>
          <a:pPr marL="57150" lvl="1" indent="0" algn="l" defTabSz="444500">
            <a:lnSpc>
              <a:spcPct val="90000"/>
            </a:lnSpc>
            <a:spcBef>
              <a:spcPct val="0"/>
            </a:spcBef>
            <a:spcAft>
              <a:spcPct val="15000"/>
            </a:spcAft>
            <a:buChar char="•"/>
          </a:pPr>
          <a:r>
            <a:rPr lang="en-US" sz="900" kern="1200" dirty="0"/>
            <a:t>Prohibition of the worst forms of child labor and forced or compulsory labor</a:t>
          </a:r>
          <a:endParaRPr lang="en-IE" sz="900" kern="1200" dirty="0"/>
        </a:p>
        <a:p>
          <a:pPr marL="57150" lvl="1" indent="0" algn="l" defTabSz="444500">
            <a:lnSpc>
              <a:spcPct val="90000"/>
            </a:lnSpc>
            <a:spcBef>
              <a:spcPct val="0"/>
            </a:spcBef>
            <a:spcAft>
              <a:spcPct val="15000"/>
            </a:spcAft>
            <a:buChar char="•"/>
          </a:pPr>
          <a:r>
            <a:rPr lang="en-US" sz="900" kern="1200" dirty="0"/>
            <a:t>Prohibition of all forms of slavery and slave-trade</a:t>
          </a:r>
          <a:endParaRPr lang="en-IE" sz="900" kern="1200" dirty="0"/>
        </a:p>
        <a:p>
          <a:pPr marL="57150" lvl="1" indent="0" algn="l" defTabSz="444500">
            <a:lnSpc>
              <a:spcPct val="90000"/>
            </a:lnSpc>
            <a:spcBef>
              <a:spcPct val="0"/>
            </a:spcBef>
            <a:spcAft>
              <a:spcPct val="15000"/>
            </a:spcAft>
            <a:buChar char="•"/>
          </a:pPr>
          <a:r>
            <a:rPr lang="en-US" sz="900" kern="1200" dirty="0"/>
            <a:t>Right to freedom of association, assembly, the rights to organize and collective </a:t>
          </a:r>
          <a:r>
            <a:rPr lang="en-IE" sz="900" kern="1200" dirty="0"/>
            <a:t>bargaining</a:t>
          </a:r>
        </a:p>
        <a:p>
          <a:pPr marL="57150" lvl="1" indent="0" algn="l" defTabSz="444500">
            <a:lnSpc>
              <a:spcPct val="90000"/>
            </a:lnSpc>
            <a:spcBef>
              <a:spcPct val="0"/>
            </a:spcBef>
            <a:spcAft>
              <a:spcPct val="15000"/>
            </a:spcAft>
            <a:buChar char="•"/>
          </a:pPr>
          <a:r>
            <a:rPr lang="en-US" sz="900" kern="1200" dirty="0"/>
            <a:t>Prohibition of unequal treatment in employment</a:t>
          </a:r>
          <a:endParaRPr lang="en-IE" sz="900" kern="1200" dirty="0"/>
        </a:p>
        <a:p>
          <a:pPr marL="57150" lvl="1" indent="0" algn="l" defTabSz="444500">
            <a:lnSpc>
              <a:spcPct val="90000"/>
            </a:lnSpc>
            <a:spcBef>
              <a:spcPct val="0"/>
            </a:spcBef>
            <a:spcAft>
              <a:spcPct val="15000"/>
            </a:spcAft>
            <a:buChar char="•"/>
          </a:pPr>
          <a:r>
            <a:rPr lang="en-US" sz="900" kern="1200" dirty="0"/>
            <a:t>Prohibition of causing any measurable environmental degradation that impacts a person (e.g. health, normal use of land or possessions, drinking water, production of food, ecosystem services)</a:t>
          </a:r>
          <a:endParaRPr lang="en-IE" sz="900" kern="1200" dirty="0"/>
        </a:p>
        <a:p>
          <a:pPr marL="57150" lvl="1" indent="0" algn="l" defTabSz="444500">
            <a:lnSpc>
              <a:spcPct val="90000"/>
            </a:lnSpc>
            <a:spcBef>
              <a:spcPct val="0"/>
            </a:spcBef>
            <a:spcAft>
              <a:spcPct val="15000"/>
            </a:spcAft>
            <a:buChar char="•"/>
          </a:pPr>
          <a:r>
            <a:rPr lang="en-US" sz="900" kern="1200" dirty="0"/>
            <a:t>Right of individuals, groups and communities to lands and resources and to not be deprived of means of subsistence</a:t>
          </a:r>
          <a:endParaRPr lang="en-IE" sz="900" kern="1200" dirty="0"/>
        </a:p>
        <a:p>
          <a:pPr marL="114300" lvl="1" indent="0" algn="l" defTabSz="533400">
            <a:lnSpc>
              <a:spcPct val="90000"/>
            </a:lnSpc>
            <a:spcBef>
              <a:spcPct val="0"/>
            </a:spcBef>
            <a:spcAft>
              <a:spcPct val="15000"/>
            </a:spcAft>
            <a:buChar char="•"/>
          </a:pPr>
          <a:r>
            <a:rPr lang="en-US" sz="1000" b="1" kern="1200" dirty="0">
              <a:solidFill>
                <a:prstClr val="black">
                  <a:hueOff val="0"/>
                  <a:satOff val="0"/>
                  <a:lumOff val="0"/>
                  <a:alphaOff val="0"/>
                </a:prstClr>
              </a:solidFill>
              <a:latin typeface="Calibri" panose="020F0502020204030204"/>
              <a:ea typeface="+mn-ea"/>
              <a:cs typeface="+mn-cs"/>
            </a:rPr>
            <a:t>HUMAN RIGHTS AND FUNDAMENTAL FREEDOMS INSTRUMENTS</a:t>
          </a:r>
          <a:endParaRPr lang="en-IE" sz="1000" b="1" kern="1200" dirty="0">
            <a:solidFill>
              <a:prstClr val="black">
                <a:hueOff val="0"/>
                <a:satOff val="0"/>
                <a:lumOff val="0"/>
                <a:alphaOff val="0"/>
              </a:prstClr>
            </a:solidFill>
            <a:latin typeface="Calibri" panose="020F0502020204030204"/>
            <a:ea typeface="+mn-ea"/>
            <a:cs typeface="+mn-cs"/>
          </a:endParaRPr>
        </a:p>
        <a:p>
          <a:pPr marL="57150" lvl="1" indent="-57150" algn="l" defTabSz="444500">
            <a:lnSpc>
              <a:spcPct val="90000"/>
            </a:lnSpc>
            <a:spcBef>
              <a:spcPct val="0"/>
            </a:spcBef>
            <a:spcAft>
              <a:spcPct val="15000"/>
            </a:spcAft>
            <a:buChar char="•"/>
          </a:pPr>
          <a:r>
            <a:rPr lang="en-US" sz="900" kern="1200" dirty="0">
              <a:solidFill>
                <a:prstClr val="black">
                  <a:hueOff val="0"/>
                  <a:satOff val="0"/>
                  <a:lumOff val="0"/>
                  <a:alphaOff val="0"/>
                </a:prstClr>
              </a:solidFill>
              <a:latin typeface="Calibri" panose="020F0502020204030204"/>
              <a:ea typeface="+mn-ea"/>
              <a:cs typeface="+mn-cs"/>
            </a:rPr>
            <a:t>The International Covenant on Civil and Political Rights</a:t>
          </a:r>
          <a:endParaRPr lang="en-IE" sz="900" kern="1200" dirty="0">
            <a:solidFill>
              <a:prstClr val="black">
                <a:hueOff val="0"/>
                <a:satOff val="0"/>
                <a:lumOff val="0"/>
                <a:alphaOff val="0"/>
              </a:prstClr>
            </a:solidFill>
            <a:latin typeface="Calibri" panose="020F0502020204030204"/>
            <a:ea typeface="+mn-ea"/>
            <a:cs typeface="+mn-cs"/>
          </a:endParaRPr>
        </a:p>
        <a:p>
          <a:pPr marL="57150" lvl="1" indent="-57150" algn="l" defTabSz="444500">
            <a:lnSpc>
              <a:spcPct val="90000"/>
            </a:lnSpc>
            <a:spcBef>
              <a:spcPct val="0"/>
            </a:spcBef>
            <a:spcAft>
              <a:spcPct val="15000"/>
            </a:spcAft>
            <a:buChar char="•"/>
          </a:pPr>
          <a:r>
            <a:rPr lang="en-US" sz="900" kern="1200" dirty="0">
              <a:solidFill>
                <a:prstClr val="black">
                  <a:hueOff val="0"/>
                  <a:satOff val="0"/>
                  <a:lumOff val="0"/>
                  <a:alphaOff val="0"/>
                </a:prstClr>
              </a:solidFill>
              <a:latin typeface="Calibri" panose="020F0502020204030204"/>
              <a:ea typeface="+mn-ea"/>
              <a:cs typeface="+mn-cs"/>
            </a:rPr>
            <a:t>The International Covenant on Economic, Social and Cultural Rights</a:t>
          </a:r>
          <a:endParaRPr lang="en-IE" sz="900" kern="1200" dirty="0">
            <a:solidFill>
              <a:prstClr val="black">
                <a:hueOff val="0"/>
                <a:satOff val="0"/>
                <a:lumOff val="0"/>
                <a:alphaOff val="0"/>
              </a:prstClr>
            </a:solidFill>
            <a:latin typeface="Calibri" panose="020F0502020204030204"/>
            <a:ea typeface="+mn-ea"/>
            <a:cs typeface="+mn-cs"/>
          </a:endParaRPr>
        </a:p>
        <a:p>
          <a:pPr marL="57150" lvl="1" indent="-57150" algn="l" defTabSz="444500">
            <a:lnSpc>
              <a:spcPct val="90000"/>
            </a:lnSpc>
            <a:spcBef>
              <a:spcPct val="0"/>
            </a:spcBef>
            <a:spcAft>
              <a:spcPct val="15000"/>
            </a:spcAft>
            <a:buChar char="•"/>
          </a:pPr>
          <a:r>
            <a:rPr lang="en-US" sz="900" kern="1200" dirty="0">
              <a:solidFill>
                <a:prstClr val="black">
                  <a:hueOff val="0"/>
                  <a:satOff val="0"/>
                  <a:lumOff val="0"/>
                  <a:alphaOff val="0"/>
                </a:prstClr>
              </a:solidFill>
              <a:latin typeface="Calibri" panose="020F0502020204030204"/>
              <a:ea typeface="+mn-ea"/>
              <a:cs typeface="+mn-cs"/>
            </a:rPr>
            <a:t>The Convention on the Rights of the Child</a:t>
          </a:r>
          <a:endParaRPr lang="en-IE" sz="900" kern="1200" dirty="0">
            <a:solidFill>
              <a:prstClr val="black">
                <a:hueOff val="0"/>
                <a:satOff val="0"/>
                <a:lumOff val="0"/>
                <a:alphaOff val="0"/>
              </a:prstClr>
            </a:solidFill>
            <a:latin typeface="Calibri" panose="020F0502020204030204"/>
            <a:ea typeface="+mn-ea"/>
            <a:cs typeface="+mn-cs"/>
          </a:endParaRPr>
        </a:p>
        <a:p>
          <a:pPr marL="57150" lvl="1" indent="-57150" algn="l" defTabSz="444500">
            <a:lnSpc>
              <a:spcPct val="90000"/>
            </a:lnSpc>
            <a:spcBef>
              <a:spcPct val="0"/>
            </a:spcBef>
            <a:spcAft>
              <a:spcPct val="15000"/>
            </a:spcAft>
            <a:buChar char="•"/>
          </a:pPr>
          <a:r>
            <a:rPr lang="en-IE" sz="900" kern="1200" dirty="0">
              <a:solidFill>
                <a:prstClr val="black">
                  <a:hueOff val="0"/>
                  <a:satOff val="0"/>
                  <a:lumOff val="0"/>
                  <a:alphaOff val="0"/>
                </a:prstClr>
              </a:solidFill>
              <a:latin typeface="Calibri" panose="020F0502020204030204"/>
              <a:ea typeface="+mn-ea"/>
              <a:cs typeface="+mn-cs"/>
            </a:rPr>
            <a:t>The International Labour Organization’s core/fundamental convention (Nos. 29, 87, 98, 100, 105, 111, 138, 182)</a:t>
          </a:r>
        </a:p>
      </dsp:txBody>
      <dsp:txXfrm>
        <a:off x="50" y="871371"/>
        <a:ext cx="4815364" cy="4335727"/>
      </dsp:txXfrm>
    </dsp:sp>
    <dsp:sp modelId="{A1B831EB-E438-40D4-8A55-738C6FA98AE5}">
      <dsp:nvSpPr>
        <dsp:cNvPr id="0" name=""/>
        <dsp:cNvSpPr/>
      </dsp:nvSpPr>
      <dsp:spPr>
        <a:xfrm>
          <a:off x="5471074" y="127335"/>
          <a:ext cx="4815364" cy="63705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IE" sz="1800" kern="1200" dirty="0"/>
            <a:t>Environment</a:t>
          </a:r>
        </a:p>
      </dsp:txBody>
      <dsp:txXfrm>
        <a:off x="5471074" y="127335"/>
        <a:ext cx="4815364" cy="637050"/>
      </dsp:txXfrm>
    </dsp:sp>
    <dsp:sp modelId="{4CED477D-5DF5-41A5-91EC-C1D459708D56}">
      <dsp:nvSpPr>
        <dsp:cNvPr id="0" name=""/>
        <dsp:cNvSpPr/>
      </dsp:nvSpPr>
      <dsp:spPr>
        <a:xfrm>
          <a:off x="5489565" y="854089"/>
          <a:ext cx="4815364" cy="433572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114300" lvl="1" indent="0" algn="l" defTabSz="533400">
            <a:lnSpc>
              <a:spcPct val="90000"/>
            </a:lnSpc>
            <a:spcBef>
              <a:spcPct val="0"/>
            </a:spcBef>
            <a:spcAft>
              <a:spcPct val="15000"/>
            </a:spcAft>
            <a:buFontTx/>
            <a:buNone/>
          </a:pPr>
          <a:r>
            <a:rPr lang="en-US" sz="1000" b="1" kern="1200" dirty="0">
              <a:solidFill>
                <a:prstClr val="black">
                  <a:hueOff val="0"/>
                  <a:satOff val="0"/>
                  <a:lumOff val="0"/>
                  <a:alphaOff val="0"/>
                </a:prstClr>
              </a:solidFill>
              <a:latin typeface="Calibri" panose="020F0502020204030204"/>
              <a:ea typeface="+mn-ea"/>
              <a:cs typeface="+mn-cs"/>
            </a:rPr>
            <a:t>PROHIBITIONS AND OBLIGATIONS INCLUDED IN ENVIRONMENTAL </a:t>
          </a:r>
          <a:r>
            <a:rPr lang="en-IE" sz="1000" b="1" kern="1200" dirty="0">
              <a:solidFill>
                <a:prstClr val="black">
                  <a:hueOff val="0"/>
                  <a:satOff val="0"/>
                  <a:lumOff val="0"/>
                  <a:alphaOff val="0"/>
                </a:prstClr>
              </a:solidFill>
              <a:latin typeface="Calibri" panose="020F0502020204030204"/>
              <a:ea typeface="+mn-ea"/>
              <a:cs typeface="+mn-cs"/>
            </a:rPr>
            <a:t>INSTRUMENTS</a:t>
          </a:r>
          <a:endParaRPr lang="en-IE" sz="1000" kern="1200" dirty="0"/>
        </a:p>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Obligation to  avoid or minimize adverse impacts on biological diversity</a:t>
          </a:r>
          <a:endParaRPr lang="en-IE" sz="1000" kern="1200" dirty="0">
            <a:solidFill>
              <a:prstClr val="black">
                <a:hueOff val="0"/>
                <a:satOff val="0"/>
                <a:lumOff val="0"/>
                <a:alphaOff val="0"/>
              </a:prstClr>
            </a:solidFill>
            <a:latin typeface="Calibri" panose="020F0502020204030204"/>
            <a:ea typeface="+mn-ea"/>
            <a:cs typeface="+mn-cs"/>
          </a:endParaRPr>
        </a:p>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Prohibition to import, export, re-export or introduce from the sea any specimen (Convention on International Trade in Endangered Species of Wild Fauna and Flora) without a permit</a:t>
          </a:r>
          <a:endParaRPr lang="en-IE" sz="1000" kern="1200" dirty="0">
            <a:solidFill>
              <a:prstClr val="black">
                <a:hueOff val="0"/>
                <a:satOff val="0"/>
                <a:lumOff val="0"/>
                <a:alphaOff val="0"/>
              </a:prstClr>
            </a:solidFill>
            <a:latin typeface="Calibri" panose="020F0502020204030204"/>
            <a:ea typeface="+mn-ea"/>
            <a:cs typeface="+mn-cs"/>
          </a:endParaRPr>
        </a:p>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Prohibition of the manufacture, import and export of mercury-added products; the use of mercury or mercury compounds in the manufacturing </a:t>
          </a:r>
          <a:r>
            <a:rPr lang="en-IE" sz="1000" kern="1200" dirty="0">
              <a:solidFill>
                <a:prstClr val="black">
                  <a:hueOff val="0"/>
                  <a:satOff val="0"/>
                  <a:lumOff val="0"/>
                  <a:alphaOff val="0"/>
                </a:prstClr>
              </a:solidFill>
              <a:latin typeface="Calibri" panose="020F0502020204030204"/>
              <a:ea typeface="+mn-ea"/>
              <a:cs typeface="+mn-cs"/>
            </a:rPr>
            <a:t>processes</a:t>
          </a:r>
          <a:r>
            <a:rPr lang="en-US" sz="1000" kern="1200" dirty="0">
              <a:solidFill>
                <a:prstClr val="black">
                  <a:hueOff val="0"/>
                  <a:satOff val="0"/>
                  <a:lumOff val="0"/>
                  <a:alphaOff val="0"/>
                </a:prstClr>
              </a:solidFill>
              <a:latin typeface="Calibri" panose="020F0502020204030204"/>
              <a:ea typeface="+mn-ea"/>
              <a:cs typeface="+mn-cs"/>
            </a:rPr>
            <a:t>s (Minamata Convention) and the prohibition of the unlawful treatment of mercury waste</a:t>
          </a:r>
          <a:endParaRPr lang="en-IE" sz="1000" kern="1200" dirty="0">
            <a:solidFill>
              <a:prstClr val="black">
                <a:hueOff val="0"/>
                <a:satOff val="0"/>
                <a:lumOff val="0"/>
                <a:alphaOff val="0"/>
              </a:prstClr>
            </a:solidFill>
            <a:latin typeface="Calibri" panose="020F0502020204030204"/>
            <a:ea typeface="+mn-ea"/>
            <a:cs typeface="+mn-cs"/>
          </a:endParaRPr>
        </a:p>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Prohibition of the production and use of chemicals (Stockholm Convention on Persistent Organic Pollutants) and unlawful handling, collection, storage and disposal of waste</a:t>
          </a:r>
          <a:endParaRPr lang="en-IE" sz="1000" kern="1200" dirty="0">
            <a:solidFill>
              <a:prstClr val="black">
                <a:hueOff val="0"/>
                <a:satOff val="0"/>
                <a:lumOff val="0"/>
                <a:alphaOff val="0"/>
              </a:prstClr>
            </a:solidFill>
            <a:latin typeface="Calibri" panose="020F0502020204030204"/>
            <a:ea typeface="+mn-ea"/>
            <a:cs typeface="+mn-cs"/>
          </a:endParaRPr>
        </a:p>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Prohibition of importing or exporting a chemical (Rotterdam Convention on the Prior Informed Consent Procedure for Certain Hazardous Chemicals and Pesticides in International Trade)</a:t>
          </a:r>
          <a:endParaRPr lang="en-IE" sz="1000" kern="1200" dirty="0">
            <a:solidFill>
              <a:prstClr val="black">
                <a:hueOff val="0"/>
                <a:satOff val="0"/>
                <a:lumOff val="0"/>
                <a:alphaOff val="0"/>
              </a:prstClr>
            </a:solidFill>
            <a:latin typeface="Calibri" panose="020F0502020204030204"/>
            <a:ea typeface="+mn-ea"/>
            <a:cs typeface="+mn-cs"/>
          </a:endParaRPr>
        </a:p>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Prohibition of the unlawful production, consumption, import and export of controlled substances (Montreal Protocol on substances that deplete the Ozone Layer to the Vienna Convention for the protection of the Ozone Layer)</a:t>
          </a:r>
          <a:endParaRPr lang="en-IE" sz="1000" kern="1200" dirty="0">
            <a:solidFill>
              <a:prstClr val="black">
                <a:hueOff val="0"/>
                <a:satOff val="0"/>
                <a:lumOff val="0"/>
                <a:alphaOff val="0"/>
              </a:prstClr>
            </a:solidFill>
            <a:latin typeface="Calibri" panose="020F0502020204030204"/>
            <a:ea typeface="+mn-ea"/>
            <a:cs typeface="+mn-cs"/>
          </a:endParaRPr>
        </a:p>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Prohibition of exports of hazardous or other waste (Basel Convention) and the import of hazardous wastes and other wastes from a non-party that has not ratified to the Basel Convention. </a:t>
          </a:r>
          <a:endParaRPr lang="en-IE" sz="1000" kern="1200" dirty="0">
            <a:solidFill>
              <a:prstClr val="black">
                <a:hueOff val="0"/>
                <a:satOff val="0"/>
                <a:lumOff val="0"/>
                <a:alphaOff val="0"/>
              </a:prstClr>
            </a:solidFill>
            <a:latin typeface="Calibri" panose="020F0502020204030204"/>
            <a:ea typeface="+mn-ea"/>
            <a:cs typeface="+mn-cs"/>
          </a:endParaRPr>
        </a:p>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Obligation to avoid or minimize adverse impacts on the properties delineated as natural heritage (Convention Concerning the Protection of the World Cultural and Natural Heritage) and on wetlands (Convention on Wetlands of International Importance)</a:t>
          </a:r>
          <a:endParaRPr lang="en-IE" sz="1000" kern="1200" dirty="0">
            <a:solidFill>
              <a:prstClr val="black">
                <a:hueOff val="0"/>
                <a:satOff val="0"/>
                <a:lumOff val="0"/>
                <a:alphaOff val="0"/>
              </a:prstClr>
            </a:solidFill>
            <a:latin typeface="Calibri" panose="020F0502020204030204"/>
            <a:ea typeface="+mn-ea"/>
            <a:cs typeface="+mn-cs"/>
          </a:endParaRPr>
        </a:p>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Obligation to prevent the pollution from ships (International Convention for the Prevention of Pollution from Ships)</a:t>
          </a:r>
          <a:endParaRPr lang="en-IE" sz="1000" kern="1200" dirty="0">
            <a:solidFill>
              <a:prstClr val="black">
                <a:hueOff val="0"/>
                <a:satOff val="0"/>
                <a:lumOff val="0"/>
                <a:alphaOff val="0"/>
              </a:prstClr>
            </a:solidFill>
            <a:latin typeface="Calibri" panose="020F0502020204030204"/>
            <a:ea typeface="+mn-ea"/>
            <a:cs typeface="+mn-cs"/>
          </a:endParaRPr>
        </a:p>
        <a:p>
          <a:pPr marL="57150" lvl="1" indent="0" algn="l" defTabSz="444500">
            <a:lnSpc>
              <a:spcPct val="90000"/>
            </a:lnSpc>
            <a:spcBef>
              <a:spcPct val="0"/>
            </a:spcBef>
            <a:spcAft>
              <a:spcPct val="15000"/>
            </a:spcAft>
            <a:buChar char="•"/>
          </a:pPr>
          <a:r>
            <a:rPr lang="en-US" sz="1000" kern="1200" dirty="0">
              <a:solidFill>
                <a:prstClr val="black">
                  <a:hueOff val="0"/>
                  <a:satOff val="0"/>
                  <a:lumOff val="0"/>
                  <a:alphaOff val="0"/>
                </a:prstClr>
              </a:solidFill>
              <a:latin typeface="Calibri" panose="020F0502020204030204"/>
              <a:ea typeface="+mn-ea"/>
              <a:cs typeface="+mn-cs"/>
            </a:rPr>
            <a:t>Obligation to prevent, reduce and control pollution of the marine environment by dumping (United Nations Convention on the Law of the Sea)</a:t>
          </a:r>
          <a:endParaRPr lang="en-IE" sz="1000" kern="1200" dirty="0">
            <a:solidFill>
              <a:prstClr val="black">
                <a:hueOff val="0"/>
                <a:satOff val="0"/>
                <a:lumOff val="0"/>
                <a:alphaOff val="0"/>
              </a:prstClr>
            </a:solidFill>
            <a:latin typeface="Calibri" panose="020F0502020204030204"/>
            <a:ea typeface="+mn-ea"/>
            <a:cs typeface="+mn-cs"/>
          </a:endParaRPr>
        </a:p>
        <a:p>
          <a:pPr marL="57150" lvl="1" indent="0" algn="l" defTabSz="444500">
            <a:lnSpc>
              <a:spcPct val="90000"/>
            </a:lnSpc>
            <a:spcBef>
              <a:spcPct val="0"/>
            </a:spcBef>
            <a:spcAft>
              <a:spcPct val="15000"/>
            </a:spcAft>
            <a:buChar char="•"/>
          </a:pPr>
          <a:endParaRPr lang="en-IE" sz="1000" kern="1200" dirty="0">
            <a:solidFill>
              <a:prstClr val="black">
                <a:hueOff val="0"/>
                <a:satOff val="0"/>
                <a:lumOff val="0"/>
                <a:alphaOff val="0"/>
              </a:prstClr>
            </a:solidFill>
            <a:latin typeface="Calibri" panose="020F0502020204030204"/>
            <a:ea typeface="+mn-ea"/>
            <a:cs typeface="+mn-cs"/>
          </a:endParaRPr>
        </a:p>
        <a:p>
          <a:pPr marL="57150" lvl="1" indent="0" algn="l" defTabSz="444500">
            <a:lnSpc>
              <a:spcPct val="90000"/>
            </a:lnSpc>
            <a:spcBef>
              <a:spcPct val="0"/>
            </a:spcBef>
            <a:spcAft>
              <a:spcPct val="15000"/>
            </a:spcAft>
            <a:buChar char="•"/>
          </a:pPr>
          <a:endParaRPr lang="en-IE" sz="1000" kern="1200" dirty="0">
            <a:solidFill>
              <a:prstClr val="black">
                <a:hueOff val="0"/>
                <a:satOff val="0"/>
                <a:lumOff val="0"/>
                <a:alphaOff val="0"/>
              </a:prstClr>
            </a:solidFill>
            <a:latin typeface="Calibri" panose="020F0502020204030204"/>
            <a:ea typeface="+mn-ea"/>
            <a:cs typeface="+mn-cs"/>
          </a:endParaRPr>
        </a:p>
      </dsp:txBody>
      <dsp:txXfrm>
        <a:off x="5489565" y="854089"/>
        <a:ext cx="4815364" cy="433572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395EFD-04F9-4A62-BC13-9E83E4AD49B0}">
      <dsp:nvSpPr>
        <dsp:cNvPr id="0" name=""/>
        <dsp:cNvSpPr/>
      </dsp:nvSpPr>
      <dsp:spPr>
        <a:xfrm>
          <a:off x="0" y="0"/>
          <a:ext cx="10894712" cy="41370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b="1" i="0" kern="1200" baseline="0" dirty="0">
              <a:solidFill>
                <a:schemeClr val="bg1"/>
              </a:solidFill>
            </a:rPr>
            <a:t>UPSTREAM</a:t>
          </a:r>
          <a:endParaRPr lang="en-IE" sz="2800" kern="1200" dirty="0">
            <a:solidFill>
              <a:schemeClr val="bg1"/>
            </a:solidFill>
          </a:endParaRPr>
        </a:p>
      </dsp:txBody>
      <dsp:txXfrm>
        <a:off x="20195" y="20195"/>
        <a:ext cx="10854322" cy="373316"/>
      </dsp:txXfrm>
    </dsp:sp>
    <dsp:sp modelId="{D4A77B0B-ACB7-43D8-AE61-EE0379E04E5C}">
      <dsp:nvSpPr>
        <dsp:cNvPr id="0" name=""/>
        <dsp:cNvSpPr/>
      </dsp:nvSpPr>
      <dsp:spPr>
        <a:xfrm>
          <a:off x="0" y="415061"/>
          <a:ext cx="10894712" cy="10108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5907" tIns="30480" rIns="170688" bIns="30480" numCol="1" spcCol="1270" anchor="t" anchorCtr="0">
          <a:noAutofit/>
        </a:bodyPr>
        <a:lstStyle/>
        <a:p>
          <a:pPr marL="228600" lvl="1" indent="-228600" algn="l" defTabSz="1066800" rtl="0">
            <a:lnSpc>
              <a:spcPct val="90000"/>
            </a:lnSpc>
            <a:spcBef>
              <a:spcPct val="0"/>
            </a:spcBef>
            <a:spcAft>
              <a:spcPct val="20000"/>
            </a:spcAft>
            <a:buChar char="•"/>
          </a:pPr>
          <a:r>
            <a:rPr lang="fr-BE" sz="2400" b="1" i="0" kern="1200" baseline="0" dirty="0" err="1">
              <a:solidFill>
                <a:schemeClr val="tx1"/>
              </a:solidFill>
            </a:rPr>
            <a:t>Activities</a:t>
          </a:r>
          <a:r>
            <a:rPr lang="fr-BE" sz="2400" b="1" i="0" kern="1200" baseline="0" dirty="0">
              <a:solidFill>
                <a:schemeClr val="tx1"/>
              </a:solidFill>
            </a:rPr>
            <a:t> of a </a:t>
          </a:r>
          <a:r>
            <a:rPr lang="fr-BE" sz="2400" b="1" i="0" kern="1200" baseline="0" dirty="0" err="1">
              <a:solidFill>
                <a:schemeClr val="tx1"/>
              </a:solidFill>
            </a:rPr>
            <a:t>company’s</a:t>
          </a:r>
          <a:r>
            <a:rPr lang="fr-BE" sz="2400" b="1" i="0" kern="1200" baseline="0" dirty="0">
              <a:solidFill>
                <a:schemeClr val="tx1"/>
              </a:solidFill>
            </a:rPr>
            <a:t> </a:t>
          </a:r>
          <a:r>
            <a:rPr lang="fr-BE" sz="2400" b="1" i="0" kern="1200" baseline="0" dirty="0" err="1">
              <a:solidFill>
                <a:schemeClr val="tx1"/>
              </a:solidFill>
            </a:rPr>
            <a:t>upstream</a:t>
          </a:r>
          <a:r>
            <a:rPr lang="fr-BE" sz="2400" b="1" i="0" kern="1200" baseline="0" dirty="0">
              <a:solidFill>
                <a:schemeClr val="tx1"/>
              </a:solidFill>
            </a:rPr>
            <a:t> business </a:t>
          </a:r>
          <a:r>
            <a:rPr lang="fr-BE" sz="2400" b="1" i="0" kern="1200" baseline="0" dirty="0" err="1">
              <a:solidFill>
                <a:schemeClr val="tx1"/>
              </a:solidFill>
            </a:rPr>
            <a:t>partners</a:t>
          </a:r>
          <a:r>
            <a:rPr lang="fr-BE" sz="2400" b="1" i="0" kern="1200" baseline="0" dirty="0">
              <a:solidFill>
                <a:schemeClr val="tx1"/>
              </a:solidFill>
            </a:rPr>
            <a:t> </a:t>
          </a:r>
          <a:r>
            <a:rPr lang="fr-BE" sz="2400" b="1" i="0" kern="1200" baseline="0" dirty="0" err="1">
              <a:solidFill>
                <a:schemeClr val="tx1"/>
              </a:solidFill>
            </a:rPr>
            <a:t>related</a:t>
          </a:r>
          <a:r>
            <a:rPr lang="fr-BE" sz="2400" b="1" i="0" kern="1200" baseline="0" dirty="0">
              <a:solidFill>
                <a:schemeClr val="tx1"/>
              </a:solidFill>
            </a:rPr>
            <a:t> to the production of </a:t>
          </a:r>
          <a:r>
            <a:rPr lang="fr-BE" sz="2400" b="1" i="0" kern="1200" baseline="0" dirty="0" err="1">
              <a:solidFill>
                <a:schemeClr val="tx1"/>
              </a:solidFill>
            </a:rPr>
            <a:t>goods</a:t>
          </a:r>
          <a:r>
            <a:rPr lang="fr-BE" sz="2400" b="1" i="0" kern="1200" baseline="0" dirty="0">
              <a:solidFill>
                <a:schemeClr val="tx1"/>
              </a:solidFill>
            </a:rPr>
            <a:t> </a:t>
          </a:r>
          <a:r>
            <a:rPr lang="fr-BE" sz="2400" b="1" i="0" kern="1200" baseline="0" dirty="0" err="1">
              <a:solidFill>
                <a:schemeClr val="tx1"/>
              </a:solidFill>
            </a:rPr>
            <a:t>or</a:t>
          </a:r>
          <a:r>
            <a:rPr lang="fr-BE" sz="2400" b="1" i="0" kern="1200" baseline="0" dirty="0">
              <a:solidFill>
                <a:schemeClr val="tx1"/>
              </a:solidFill>
            </a:rPr>
            <a:t> the provision of services</a:t>
          </a:r>
          <a:r>
            <a:rPr lang="fr-BE" sz="2400" b="0" i="0" kern="1200" baseline="0" dirty="0">
              <a:solidFill>
                <a:schemeClr val="tx1"/>
              </a:solidFill>
            </a:rPr>
            <a:t> by </a:t>
          </a:r>
          <a:r>
            <a:rPr lang="fr-BE" sz="2400" b="0" i="0" kern="1200" baseline="0" dirty="0" err="1">
              <a:solidFill>
                <a:schemeClr val="tx1"/>
              </a:solidFill>
            </a:rPr>
            <a:t>that</a:t>
          </a:r>
          <a:r>
            <a:rPr lang="fr-BE" sz="2400" b="0" i="0" kern="1200" baseline="0" dirty="0">
              <a:solidFill>
                <a:schemeClr val="tx1"/>
              </a:solidFill>
            </a:rPr>
            <a:t> </a:t>
          </a:r>
          <a:r>
            <a:rPr lang="fr-BE" sz="2400" b="0" i="0" kern="1200" baseline="0" dirty="0" err="1">
              <a:solidFill>
                <a:schemeClr val="tx1"/>
              </a:solidFill>
            </a:rPr>
            <a:t>company</a:t>
          </a:r>
          <a:endParaRPr lang="en-IE" sz="3600" kern="1200" dirty="0">
            <a:solidFill>
              <a:schemeClr val="tx1"/>
            </a:solidFill>
          </a:endParaRPr>
        </a:p>
        <a:p>
          <a:pPr marL="228600" lvl="1" indent="-228600" algn="l" defTabSz="1066800" rtl="0">
            <a:lnSpc>
              <a:spcPct val="90000"/>
            </a:lnSpc>
            <a:spcBef>
              <a:spcPct val="0"/>
            </a:spcBef>
            <a:spcAft>
              <a:spcPct val="20000"/>
            </a:spcAft>
            <a:buChar char="•"/>
          </a:pPr>
          <a:r>
            <a:rPr lang="fr-BE" sz="2400" b="0" i="0" kern="1200" baseline="0" dirty="0" err="1">
              <a:solidFill>
                <a:schemeClr val="tx1"/>
              </a:solidFill>
            </a:rPr>
            <a:t>Including</a:t>
          </a:r>
          <a:r>
            <a:rPr lang="fr-BE" sz="2400" b="0" i="0" kern="1200" baseline="0" dirty="0">
              <a:solidFill>
                <a:schemeClr val="tx1"/>
              </a:solidFill>
            </a:rPr>
            <a:t> design and </a:t>
          </a:r>
          <a:r>
            <a:rPr lang="fr-BE" sz="2400" b="0" i="0" kern="1200" baseline="0" dirty="0" err="1">
              <a:solidFill>
                <a:schemeClr val="tx1"/>
              </a:solidFill>
            </a:rPr>
            <a:t>development</a:t>
          </a:r>
          <a:r>
            <a:rPr lang="fr-BE" sz="2400" b="0" i="0" kern="1200" baseline="0" dirty="0">
              <a:solidFill>
                <a:schemeClr val="tx1"/>
              </a:solidFill>
            </a:rPr>
            <a:t>, </a:t>
          </a:r>
          <a:r>
            <a:rPr lang="fr-BE" sz="2400" b="0" i="0" kern="1200" baseline="0" dirty="0" err="1">
              <a:solidFill>
                <a:schemeClr val="tx1"/>
              </a:solidFill>
            </a:rPr>
            <a:t>sourcing</a:t>
          </a:r>
          <a:r>
            <a:rPr lang="fr-BE" sz="2400" b="0" i="0" kern="1200" baseline="0" dirty="0">
              <a:solidFill>
                <a:schemeClr val="tx1"/>
              </a:solidFill>
            </a:rPr>
            <a:t> (extraction, </a:t>
          </a:r>
          <a:r>
            <a:rPr lang="fr-BE" sz="2400" b="0" i="0" kern="1200" baseline="0" dirty="0" err="1">
              <a:solidFill>
                <a:schemeClr val="tx1"/>
              </a:solidFill>
            </a:rPr>
            <a:t>supply</a:t>
          </a:r>
          <a:r>
            <a:rPr lang="fr-BE" sz="2400" b="0" i="0" kern="1200" baseline="0" dirty="0">
              <a:solidFill>
                <a:schemeClr val="tx1"/>
              </a:solidFill>
            </a:rPr>
            <a:t> of </a:t>
          </a:r>
          <a:r>
            <a:rPr lang="fr-BE" sz="2400" b="0" i="0" kern="1200" baseline="0" dirty="0" err="1">
              <a:solidFill>
                <a:schemeClr val="tx1"/>
              </a:solidFill>
            </a:rPr>
            <a:t>raw</a:t>
          </a:r>
          <a:r>
            <a:rPr lang="fr-BE" sz="2400" b="0" i="0" kern="1200" baseline="0" dirty="0">
              <a:solidFill>
                <a:schemeClr val="tx1"/>
              </a:solidFill>
            </a:rPr>
            <a:t> </a:t>
          </a:r>
          <a:r>
            <a:rPr lang="fr-BE" sz="2400" b="0" i="0" kern="1200" baseline="0" dirty="0" err="1">
              <a:solidFill>
                <a:schemeClr val="tx1"/>
              </a:solidFill>
            </a:rPr>
            <a:t>materials</a:t>
          </a:r>
          <a:r>
            <a:rPr lang="fr-BE" sz="2400" b="0" i="0" kern="1200" baseline="0" dirty="0">
              <a:solidFill>
                <a:schemeClr val="tx1"/>
              </a:solidFill>
            </a:rPr>
            <a:t>, manufacture), transport and </a:t>
          </a:r>
          <a:r>
            <a:rPr lang="fr-BE" sz="2400" b="0" i="0" kern="1200" baseline="0" dirty="0" err="1">
              <a:solidFill>
                <a:schemeClr val="tx1"/>
              </a:solidFill>
            </a:rPr>
            <a:t>storage</a:t>
          </a:r>
          <a:endParaRPr lang="en-IE" sz="2400" kern="1200" dirty="0">
            <a:solidFill>
              <a:schemeClr val="tx1"/>
            </a:solidFill>
          </a:endParaRPr>
        </a:p>
      </dsp:txBody>
      <dsp:txXfrm>
        <a:off x="0" y="415061"/>
        <a:ext cx="10894712" cy="1010864"/>
      </dsp:txXfrm>
    </dsp:sp>
    <dsp:sp modelId="{781EF822-ACFA-4CEA-A935-3903F383261D}">
      <dsp:nvSpPr>
        <dsp:cNvPr id="0" name=""/>
        <dsp:cNvSpPr/>
      </dsp:nvSpPr>
      <dsp:spPr>
        <a:xfrm>
          <a:off x="0" y="1933120"/>
          <a:ext cx="10894712" cy="4553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b="1" i="0" kern="1200" baseline="0" dirty="0">
              <a:solidFill>
                <a:schemeClr val="bg1"/>
              </a:solidFill>
            </a:rPr>
            <a:t>DOWNSTREAM</a:t>
          </a:r>
          <a:endParaRPr lang="en-IE" sz="2800" kern="1200" dirty="0">
            <a:solidFill>
              <a:schemeClr val="bg1"/>
            </a:solidFill>
          </a:endParaRPr>
        </a:p>
      </dsp:txBody>
      <dsp:txXfrm>
        <a:off x="22226" y="1955346"/>
        <a:ext cx="10850260" cy="410848"/>
      </dsp:txXfrm>
    </dsp:sp>
    <dsp:sp modelId="{0DECD429-B20F-4685-83EB-6702F4CEC906}">
      <dsp:nvSpPr>
        <dsp:cNvPr id="0" name=""/>
        <dsp:cNvSpPr/>
      </dsp:nvSpPr>
      <dsp:spPr>
        <a:xfrm>
          <a:off x="0" y="1882581"/>
          <a:ext cx="10894712" cy="28962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5907" tIns="45720" rIns="256032" bIns="45720" numCol="1" spcCol="1270" anchor="t" anchorCtr="0">
          <a:noAutofit/>
        </a:bodyPr>
        <a:lstStyle/>
        <a:p>
          <a:pPr marL="285750" lvl="1" indent="-285750" algn="l" defTabSz="1600200" rtl="0">
            <a:lnSpc>
              <a:spcPct val="90000"/>
            </a:lnSpc>
            <a:spcBef>
              <a:spcPct val="0"/>
            </a:spcBef>
            <a:spcAft>
              <a:spcPct val="20000"/>
            </a:spcAft>
            <a:buChar char="•"/>
          </a:pPr>
          <a:endParaRPr lang="en-IE" sz="3600" kern="1200" dirty="0">
            <a:solidFill>
              <a:schemeClr val="tx1"/>
            </a:solidFill>
          </a:endParaRPr>
        </a:p>
        <a:p>
          <a:pPr marL="228600" lvl="1" indent="-228600" algn="l" defTabSz="1066800" rtl="0">
            <a:lnSpc>
              <a:spcPct val="90000"/>
            </a:lnSpc>
            <a:spcBef>
              <a:spcPct val="0"/>
            </a:spcBef>
            <a:spcAft>
              <a:spcPct val="20000"/>
            </a:spcAft>
            <a:buChar char="•"/>
          </a:pPr>
          <a:r>
            <a:rPr lang="en-US" sz="2400" b="1" i="0" kern="1200" baseline="0" dirty="0">
              <a:solidFill>
                <a:schemeClr val="tx1"/>
              </a:solidFill>
            </a:rPr>
            <a:t>Activities of a company’s downstream business partners related to the distribution, transport and storage of a product </a:t>
          </a:r>
          <a:r>
            <a:rPr lang="en-US" sz="2400" b="0" i="0" kern="1200" baseline="0" dirty="0">
              <a:solidFill>
                <a:schemeClr val="tx1"/>
              </a:solidFill>
            </a:rPr>
            <a:t>of that company</a:t>
          </a:r>
          <a:endParaRPr lang="en-IE" sz="3600" kern="1200" dirty="0">
            <a:solidFill>
              <a:schemeClr val="tx1"/>
            </a:solidFill>
          </a:endParaRPr>
        </a:p>
        <a:p>
          <a:pPr marL="228600" lvl="1" indent="-228600" algn="l" defTabSz="1066800" rtl="0">
            <a:lnSpc>
              <a:spcPct val="90000"/>
            </a:lnSpc>
            <a:spcBef>
              <a:spcPct val="0"/>
            </a:spcBef>
            <a:spcAft>
              <a:spcPct val="20000"/>
            </a:spcAft>
            <a:buChar char="•"/>
          </a:pPr>
          <a:r>
            <a:rPr lang="en-US" sz="2400" b="0" i="0" kern="1200" baseline="0" dirty="0">
              <a:solidFill>
                <a:schemeClr val="tx1"/>
              </a:solidFill>
            </a:rPr>
            <a:t>Only where the business partner carries out those activities “for the company or on behalf of the company” (Tier 1)</a:t>
          </a:r>
          <a:endParaRPr lang="en-IE" sz="3600" kern="1200" dirty="0">
            <a:solidFill>
              <a:schemeClr val="tx1"/>
            </a:solidFill>
          </a:endParaRPr>
        </a:p>
        <a:p>
          <a:pPr marL="228600" lvl="1" indent="-228600" algn="l" defTabSz="1066800" rtl="0">
            <a:lnSpc>
              <a:spcPct val="90000"/>
            </a:lnSpc>
            <a:spcBef>
              <a:spcPct val="0"/>
            </a:spcBef>
            <a:spcAft>
              <a:spcPct val="20000"/>
            </a:spcAft>
            <a:buChar char="•"/>
          </a:pPr>
          <a:r>
            <a:rPr lang="en-US" sz="2400" b="1" i="0" kern="1200" baseline="0" dirty="0">
              <a:solidFill>
                <a:schemeClr val="tx1"/>
              </a:solidFill>
            </a:rPr>
            <a:t>Not: financial services </a:t>
          </a:r>
          <a:r>
            <a:rPr lang="en-US" sz="2400" b="0" i="0" kern="1200" baseline="0" dirty="0">
              <a:solidFill>
                <a:schemeClr val="tx1"/>
              </a:solidFill>
            </a:rPr>
            <a:t>(but COM to evaluate within 2 years from entry into force the need for additional due diligence requirements tailored to financial sector)</a:t>
          </a:r>
          <a:endParaRPr lang="en-IE" sz="3600" kern="1200" dirty="0">
            <a:solidFill>
              <a:schemeClr val="tx1"/>
            </a:solidFill>
          </a:endParaRPr>
        </a:p>
      </dsp:txBody>
      <dsp:txXfrm>
        <a:off x="0" y="1882581"/>
        <a:ext cx="10894712" cy="289624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D8D004-A9E9-4A75-B5FB-FC3164E9FD81}">
      <dsp:nvSpPr>
        <dsp:cNvPr id="0" name=""/>
        <dsp:cNvSpPr/>
      </dsp:nvSpPr>
      <dsp:spPr>
        <a:xfrm>
          <a:off x="0" y="0"/>
          <a:ext cx="6143945" cy="6143945"/>
        </a:xfrm>
        <a:prstGeom prst="triangl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886E11-9935-4EEC-BF25-6A651302F20E}">
      <dsp:nvSpPr>
        <dsp:cNvPr id="0" name=""/>
        <dsp:cNvSpPr/>
      </dsp:nvSpPr>
      <dsp:spPr>
        <a:xfrm>
          <a:off x="3844828" y="523044"/>
          <a:ext cx="5294787" cy="1085600"/>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b="1" kern="1200" dirty="0"/>
            <a:t>How to conduct due diligence</a:t>
          </a:r>
          <a:r>
            <a:rPr lang="en-IE" sz="1600" kern="1200" dirty="0"/>
            <a:t>, in particular identification, prioritization, adaptation of purchasing practices, responsible disengagement, remediation, engagement with stakeholders</a:t>
          </a:r>
        </a:p>
      </dsp:txBody>
      <dsp:txXfrm>
        <a:off x="3897823" y="576039"/>
        <a:ext cx="5188797" cy="979610"/>
      </dsp:txXfrm>
    </dsp:sp>
    <dsp:sp modelId="{50776262-2D41-4228-9C5C-EF0735E08204}">
      <dsp:nvSpPr>
        <dsp:cNvPr id="0" name=""/>
        <dsp:cNvSpPr/>
      </dsp:nvSpPr>
      <dsp:spPr>
        <a:xfrm>
          <a:off x="3851837" y="1744004"/>
          <a:ext cx="5280769" cy="488774"/>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b="1" kern="1200" dirty="0"/>
            <a:t>Climate transition plans</a:t>
          </a:r>
        </a:p>
      </dsp:txBody>
      <dsp:txXfrm>
        <a:off x="3875697" y="1767864"/>
        <a:ext cx="5233049" cy="441054"/>
      </dsp:txXfrm>
    </dsp:sp>
    <dsp:sp modelId="{2B41597B-D2AC-40D4-B640-CFA9D3E69ABB}">
      <dsp:nvSpPr>
        <dsp:cNvPr id="0" name=""/>
        <dsp:cNvSpPr/>
      </dsp:nvSpPr>
      <dsp:spPr>
        <a:xfrm>
          <a:off x="3824421" y="2352853"/>
          <a:ext cx="5335601" cy="303811"/>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kern="1200" dirty="0"/>
            <a:t>Sector-specific guidance</a:t>
          </a:r>
        </a:p>
      </dsp:txBody>
      <dsp:txXfrm>
        <a:off x="3839252" y="2367684"/>
        <a:ext cx="5305939" cy="274149"/>
      </dsp:txXfrm>
    </dsp:sp>
    <dsp:sp modelId="{8A42F4C4-5DD1-4555-BB3D-BD5BEBBD14E5}">
      <dsp:nvSpPr>
        <dsp:cNvPr id="0" name=""/>
        <dsp:cNvSpPr/>
      </dsp:nvSpPr>
      <dsp:spPr>
        <a:xfrm>
          <a:off x="3781869" y="2792021"/>
          <a:ext cx="5420704" cy="513137"/>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kern="1200" dirty="0"/>
            <a:t>Assessment of </a:t>
          </a:r>
          <a:r>
            <a:rPr lang="en-IE" sz="1600" b="1" kern="1200" dirty="0"/>
            <a:t>risk factors</a:t>
          </a:r>
          <a:r>
            <a:rPr lang="en-IE" sz="1600" kern="1200" dirty="0"/>
            <a:t>, incl. those associated with conflict-affected and high-risk areas</a:t>
          </a:r>
        </a:p>
      </dsp:txBody>
      <dsp:txXfrm>
        <a:off x="3806918" y="2817070"/>
        <a:ext cx="5370606" cy="463039"/>
      </dsp:txXfrm>
    </dsp:sp>
    <dsp:sp modelId="{E8735BF0-D928-4E82-A961-8C7ECBE2DD54}">
      <dsp:nvSpPr>
        <dsp:cNvPr id="0" name=""/>
        <dsp:cNvSpPr/>
      </dsp:nvSpPr>
      <dsp:spPr>
        <a:xfrm>
          <a:off x="3757089" y="3471083"/>
          <a:ext cx="5470264" cy="743991"/>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b="1" kern="1200" dirty="0"/>
            <a:t>Data/information sources </a:t>
          </a:r>
          <a:r>
            <a:rPr lang="en-IE" sz="1600" kern="1200" dirty="0"/>
            <a:t>for carrying out DD duties, guidance about </a:t>
          </a:r>
          <a:r>
            <a:rPr lang="en-IE" sz="1600" b="1" kern="1200" dirty="0"/>
            <a:t>digital tools </a:t>
          </a:r>
          <a:r>
            <a:rPr lang="en-IE" sz="1600" kern="1200" dirty="0"/>
            <a:t>to facilitate and support compliance</a:t>
          </a:r>
        </a:p>
      </dsp:txBody>
      <dsp:txXfrm>
        <a:off x="3793408" y="3507402"/>
        <a:ext cx="5397626" cy="671353"/>
      </dsp:txXfrm>
    </dsp:sp>
    <dsp:sp modelId="{A93352D3-3F72-4B27-B68F-135D9D656DCA}">
      <dsp:nvSpPr>
        <dsp:cNvPr id="0" name=""/>
        <dsp:cNvSpPr/>
      </dsp:nvSpPr>
      <dsp:spPr>
        <a:xfrm>
          <a:off x="3746786" y="4341240"/>
          <a:ext cx="5472580" cy="577906"/>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kern="1200" dirty="0"/>
            <a:t>Ways how to share resources and information</a:t>
          </a:r>
        </a:p>
      </dsp:txBody>
      <dsp:txXfrm>
        <a:off x="3774997" y="4369451"/>
        <a:ext cx="5416158" cy="521484"/>
      </dsp:txXfrm>
    </dsp:sp>
    <dsp:sp modelId="{C3E05206-FB43-470E-8EAA-8331B832AA79}">
      <dsp:nvSpPr>
        <dsp:cNvPr id="0" name=""/>
        <dsp:cNvSpPr/>
      </dsp:nvSpPr>
      <dsp:spPr>
        <a:xfrm>
          <a:off x="3751039" y="5063697"/>
          <a:ext cx="5482365" cy="475375"/>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E" sz="1600" kern="1200" dirty="0"/>
            <a:t>Information for stakeholders on </a:t>
          </a:r>
          <a:r>
            <a:rPr lang="en-IE" sz="1600" b="1" kern="1200" dirty="0"/>
            <a:t>how to engage</a:t>
          </a:r>
        </a:p>
      </dsp:txBody>
      <dsp:txXfrm>
        <a:off x="3774245" y="5086903"/>
        <a:ext cx="5435953" cy="428963"/>
      </dsp:txXfrm>
    </dsp:sp>
    <dsp:sp modelId="{B94D19E8-17ED-411A-AEBA-7FEF7E6134C7}">
      <dsp:nvSpPr>
        <dsp:cNvPr id="0" name=""/>
        <dsp:cNvSpPr/>
      </dsp:nvSpPr>
      <dsp:spPr>
        <a:xfrm>
          <a:off x="3772005" y="5649632"/>
          <a:ext cx="5440432" cy="376640"/>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Model contract clauses</a:t>
          </a:r>
          <a:endParaRPr lang="en-IE" sz="1600" b="1" kern="1200" dirty="0"/>
        </a:p>
      </dsp:txBody>
      <dsp:txXfrm>
        <a:off x="3790391" y="5668018"/>
        <a:ext cx="5403660" cy="33986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DD2131-319E-41B3-8861-14150D643E05}">
      <dsp:nvSpPr>
        <dsp:cNvPr id="0" name=""/>
        <dsp:cNvSpPr/>
      </dsp:nvSpPr>
      <dsp:spPr>
        <a:xfrm>
          <a:off x="1292335" y="588"/>
          <a:ext cx="2392937" cy="14357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IE" sz="2100" kern="1200" dirty="0">
              <a:solidFill>
                <a:prstClr val="white"/>
              </a:solidFill>
              <a:latin typeface="Calibri" panose="020F0502020204030204"/>
              <a:ea typeface="+mn-ea"/>
              <a:cs typeface="+mn-cs"/>
            </a:rPr>
            <a:t>D</a:t>
          </a:r>
          <a:r>
            <a:rPr lang="en-IE" sz="2100" b="0" kern="1200" dirty="0">
              <a:solidFill>
                <a:prstClr val="white"/>
              </a:solidFill>
              <a:latin typeface="Calibri" panose="020F0502020204030204"/>
              <a:ea typeface="+mn-ea"/>
              <a:cs typeface="+mn-cs"/>
            </a:rPr>
            <a:t>edicated websites, platforms or portals</a:t>
          </a:r>
          <a:endParaRPr lang="en-IE" sz="2100" b="0" kern="1200" dirty="0"/>
        </a:p>
      </dsp:txBody>
      <dsp:txXfrm>
        <a:off x="1292335" y="588"/>
        <a:ext cx="2392937" cy="1435762"/>
      </dsp:txXfrm>
    </dsp:sp>
    <dsp:sp modelId="{440B1387-D7D8-46BD-9A02-064964285E41}">
      <dsp:nvSpPr>
        <dsp:cNvPr id="0" name=""/>
        <dsp:cNvSpPr/>
      </dsp:nvSpPr>
      <dsp:spPr>
        <a:xfrm>
          <a:off x="3924566" y="588"/>
          <a:ext cx="2392937" cy="143576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IE" sz="2100" b="0" kern="1200" dirty="0"/>
            <a:t>Financial support for SMEs</a:t>
          </a:r>
        </a:p>
        <a:p>
          <a:pPr marL="0" lvl="0" indent="0" algn="ctr" defTabSz="933450">
            <a:lnSpc>
              <a:spcPct val="90000"/>
            </a:lnSpc>
            <a:spcBef>
              <a:spcPct val="0"/>
            </a:spcBef>
            <a:spcAft>
              <a:spcPct val="35000"/>
            </a:spcAft>
            <a:buNone/>
          </a:pPr>
          <a:r>
            <a:rPr lang="en-IE" sz="2100" b="0" kern="1200" dirty="0"/>
            <a:t>Stakeholder support for exercise of rights</a:t>
          </a:r>
        </a:p>
      </dsp:txBody>
      <dsp:txXfrm>
        <a:off x="3924566" y="588"/>
        <a:ext cx="2392937" cy="1435762"/>
      </dsp:txXfrm>
    </dsp:sp>
    <dsp:sp modelId="{C35565D2-50A3-448F-B508-805A6D20CCC5}">
      <dsp:nvSpPr>
        <dsp:cNvPr id="0" name=""/>
        <dsp:cNvSpPr/>
      </dsp:nvSpPr>
      <dsp:spPr>
        <a:xfrm>
          <a:off x="5216902" y="3218228"/>
          <a:ext cx="2392937" cy="45714"/>
        </a:xfrm>
        <a:prstGeom prst="rect">
          <a:avLst/>
        </a:prstGeom>
        <a:no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endParaRPr lang="en-IE" sz="2100" kern="1200" dirty="0">
            <a:solidFill>
              <a:prstClr val="white"/>
            </a:solidFill>
            <a:latin typeface="Calibri" panose="020F0502020204030204"/>
            <a:ea typeface="+mn-ea"/>
            <a:cs typeface="+mn-cs"/>
          </a:endParaRPr>
        </a:p>
      </dsp:txBody>
      <dsp:txXfrm>
        <a:off x="5216902" y="3218228"/>
        <a:ext cx="2392937" cy="45714"/>
      </dsp:txXfrm>
    </dsp:sp>
    <dsp:sp modelId="{E8AA8103-9CAB-4F9E-85A7-ED771C66EB39}">
      <dsp:nvSpPr>
        <dsp:cNvPr id="0" name=""/>
        <dsp:cNvSpPr/>
      </dsp:nvSpPr>
      <dsp:spPr>
        <a:xfrm>
          <a:off x="2649083" y="1736205"/>
          <a:ext cx="2392937" cy="1435762"/>
        </a:xfrm>
        <a:prstGeom prst="rect">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Font typeface="Symbol" panose="05050102010706020507" pitchFamily="18" charset="2"/>
            <a:buNone/>
          </a:pPr>
          <a:r>
            <a:rPr lang="en-IE" sz="2100" kern="1200" dirty="0">
              <a:solidFill>
                <a:prstClr val="white"/>
              </a:solidFill>
              <a:latin typeface="Calibri" panose="020F0502020204030204"/>
              <a:ea typeface="+mn-ea"/>
              <a:cs typeface="+mn-cs"/>
            </a:rPr>
            <a:t>Single Helpdesk</a:t>
          </a:r>
        </a:p>
      </dsp:txBody>
      <dsp:txXfrm>
        <a:off x="2649083" y="1736205"/>
        <a:ext cx="2392937" cy="1435762"/>
      </dsp:txXfrm>
    </dsp:sp>
    <dsp:sp modelId="{8CFEB5FC-B26F-4891-AF50-A787D82ABD15}">
      <dsp:nvSpPr>
        <dsp:cNvPr id="0" name=""/>
        <dsp:cNvSpPr/>
      </dsp:nvSpPr>
      <dsp:spPr>
        <a:xfrm>
          <a:off x="2608451" y="3350701"/>
          <a:ext cx="2392937" cy="1435762"/>
        </a:xfrm>
        <a:prstGeom prst="rect">
          <a:avLst/>
        </a:prstGeom>
        <a:solidFill>
          <a:schemeClr val="accent5">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933450">
            <a:lnSpc>
              <a:spcPct val="90000"/>
            </a:lnSpc>
            <a:spcBef>
              <a:spcPct val="0"/>
            </a:spcBef>
            <a:spcAft>
              <a:spcPct val="35000"/>
            </a:spcAft>
            <a:buFont typeface="Symbol" panose="05050102010706020507" pitchFamily="18" charset="2"/>
            <a:buNone/>
          </a:pPr>
          <a:r>
            <a:rPr lang="en-IE" sz="1800" kern="1200" dirty="0">
              <a:solidFill>
                <a:prstClr val="white"/>
              </a:solidFill>
              <a:latin typeface="Calibri" panose="020F0502020204030204"/>
              <a:ea typeface="+mn-ea"/>
              <a:cs typeface="+mn-cs"/>
            </a:rPr>
            <a:t>Industry &amp; multi-stakeholder initiatives and independent third-party verification </a:t>
          </a:r>
          <a:endParaRPr lang="en-US" sz="1800" kern="1200" dirty="0">
            <a:solidFill>
              <a:prstClr val="white"/>
            </a:solidFill>
            <a:latin typeface="Calibri" panose="020F0502020204030204"/>
            <a:ea typeface="+mn-ea"/>
            <a:cs typeface="+mn-cs"/>
          </a:endParaRPr>
        </a:p>
      </dsp:txBody>
      <dsp:txXfrm>
        <a:off x="2608451" y="3350701"/>
        <a:ext cx="2392937" cy="1435762"/>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200" b="0" i="0" u="none" strike="noStrike" kern="1200" cap="none" spc="0" baseline="0">
              <a:solidFill>
                <a:srgbClr val="000000"/>
              </a:solidFill>
              <a:uFillTx/>
              <a:latin typeface="Calibri"/>
            </a:endParaRPr>
          </a:p>
        </p:txBody>
      </p:sp>
      <p:sp>
        <p:nvSpPr>
          <p:cNvPr id="3" name="Date Placeholder 2"/>
          <p:cNvSpPr txBox="1">
            <a:spLocks noGrp="1"/>
          </p:cNvSpPr>
          <p:nvPr>
            <p:ph type="dt" sz="quarter"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B2E53137-562B-4371-A35C-7F47A5210D8C}" type="datetime1">
              <a:rPr lang="en-GB" sz="1200" b="0" i="0" u="none" strike="noStrike" kern="1200" cap="none" spc="0" baseline="0">
                <a:solidFill>
                  <a:srgbClr val="000000"/>
                </a:solidFill>
                <a:uFillTx/>
                <a:latin typeface="Calibri"/>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23/05/2024</a:t>
            </a:fld>
            <a:endParaRPr lang="en-GB" sz="1200" b="0" i="0" u="none" strike="noStrike" kern="1200" cap="none" spc="0" baseline="0">
              <a:solidFill>
                <a:srgbClr val="000000"/>
              </a:solidFill>
              <a:uFillTx/>
              <a:latin typeface="Calibri"/>
            </a:endParaRPr>
          </a:p>
        </p:txBody>
      </p:sp>
      <p:sp>
        <p:nvSpPr>
          <p:cNvPr id="4" name="Footer Placeholder 3"/>
          <p:cNvSpPr txBox="1">
            <a:spLocks noGrp="1"/>
          </p:cNvSpPr>
          <p:nvPr>
            <p:ph type="ftr" sz="quarter" idx="2"/>
          </p:nvPr>
        </p:nvSpPr>
        <p:spPr>
          <a:xfrm>
            <a:off x="0" y="8685208"/>
            <a:ext cx="2971800" cy="458791"/>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200" b="0" i="0" u="none" strike="noStrike" kern="1200" cap="none" spc="0" baseline="0">
              <a:solidFill>
                <a:srgbClr val="000000"/>
              </a:solidFill>
              <a:uFillTx/>
              <a:latin typeface="Calibri"/>
            </a:endParaRPr>
          </a:p>
        </p:txBody>
      </p:sp>
      <p:sp>
        <p:nvSpPr>
          <p:cNvPr id="5" name="Slide Number Placeholder 4"/>
          <p:cNvSpPr txBox="1">
            <a:spLocks noGrp="1"/>
          </p:cNvSpPr>
          <p:nvPr>
            <p:ph type="sldNum" sz="quarter" idx="3"/>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6BEBF0A6-A150-4EA6-8785-C17676A0197B}" type="slidenum">
              <a:t>‹#›</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7827921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endParaRPr lang="en-GB"/>
          </a:p>
        </p:txBody>
      </p:sp>
      <p:sp>
        <p:nvSpPr>
          <p:cNvPr id="3" name="Date Placeholder 2"/>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fld id="{0B91C8D9-9CFC-45ED-AEC8-0E02CE8C44F2}" type="datetime1">
              <a:rPr lang="en-GB"/>
              <a:pPr lvl="0"/>
              <a:t>23/05/2024</a:t>
            </a:fld>
            <a:endParaRPr lang="en-GB"/>
          </a:p>
        </p:txBody>
      </p:sp>
      <p:sp>
        <p:nvSpPr>
          <p:cNvPr id="4" name="Slide Image Placeholder 3"/>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Notes Placeholder 4"/>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endParaRPr lang="en-GB"/>
          </a:p>
        </p:txBody>
      </p:sp>
      <p:sp>
        <p:nvSpPr>
          <p:cNvPr id="7" name="Slide Number Placeholder 6"/>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fld id="{2D289B58-FFEC-48C0-ACC2-81C4724B5C01}" type="slidenum">
              <a:t>‹#›</a:t>
            </a:fld>
            <a:endParaRPr lang="en-GB"/>
          </a:p>
        </p:txBody>
      </p:sp>
    </p:spTree>
    <p:extLst>
      <p:ext uri="{BB962C8B-B14F-4D97-AF65-F5344CB8AC3E}">
        <p14:creationId xmlns:p14="http://schemas.microsoft.com/office/powerpoint/2010/main" val="1280527522"/>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lvl="0"/>
            <a:fld id="{2D289B58-FFEC-48C0-ACC2-81C4724B5C01}" type="slidenum">
              <a:rPr lang="en-GB" smtClean="0"/>
              <a:t>1</a:t>
            </a:fld>
            <a:endParaRPr lang="en-GB"/>
          </a:p>
        </p:txBody>
      </p:sp>
    </p:spTree>
    <p:extLst>
      <p:ext uri="{BB962C8B-B14F-4D97-AF65-F5344CB8AC3E}">
        <p14:creationId xmlns:p14="http://schemas.microsoft.com/office/powerpoint/2010/main" val="32080220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IE" dirty="0"/>
          </a:p>
        </p:txBody>
      </p:sp>
      <p:sp>
        <p:nvSpPr>
          <p:cNvPr id="4" name="Slide Number Placeholder 3"/>
          <p:cNvSpPr>
            <a:spLocks noGrp="1"/>
          </p:cNvSpPr>
          <p:nvPr>
            <p:ph type="sldNum" sz="quarter" idx="10"/>
          </p:nvPr>
        </p:nvSpPr>
        <p:spPr/>
        <p:txBody>
          <a:bodyPr/>
          <a:lstStyle/>
          <a:p>
            <a:fld id="{59CF2995-AB43-4B7C-B8CD-9DC7C3692A9C}" type="slidenum">
              <a:rPr lang="en-GB" smtClean="0"/>
              <a:t>12</a:t>
            </a:fld>
            <a:endParaRPr lang="en-GB"/>
          </a:p>
        </p:txBody>
      </p:sp>
    </p:spTree>
    <p:extLst>
      <p:ext uri="{BB962C8B-B14F-4D97-AF65-F5344CB8AC3E}">
        <p14:creationId xmlns:p14="http://schemas.microsoft.com/office/powerpoint/2010/main" val="7796899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pPr lvl="0"/>
            <a:fld id="{2D289B58-FFEC-48C0-ACC2-81C4724B5C01}" type="slidenum">
              <a:rPr lang="en-IE" smtClean="0"/>
              <a:t>13</a:t>
            </a:fld>
            <a:endParaRPr lang="en-IE"/>
          </a:p>
        </p:txBody>
      </p:sp>
    </p:spTree>
    <p:extLst>
      <p:ext uri="{BB962C8B-B14F-4D97-AF65-F5344CB8AC3E}">
        <p14:creationId xmlns:p14="http://schemas.microsoft.com/office/powerpoint/2010/main" val="37610777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pPr lvl="0"/>
            <a:fld id="{2D289B58-FFEC-48C0-ACC2-81C4724B5C01}" type="slidenum">
              <a:rPr lang="en-IE" smtClean="0"/>
              <a:t>14</a:t>
            </a:fld>
            <a:endParaRPr lang="en-IE"/>
          </a:p>
        </p:txBody>
      </p:sp>
    </p:spTree>
    <p:extLst>
      <p:ext uri="{BB962C8B-B14F-4D97-AF65-F5344CB8AC3E}">
        <p14:creationId xmlns:p14="http://schemas.microsoft.com/office/powerpoint/2010/main" val="28377032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fr-BE" dirty="0"/>
          </a:p>
        </p:txBody>
      </p:sp>
      <p:sp>
        <p:nvSpPr>
          <p:cNvPr id="4" name="Slide Number Placeholder 3"/>
          <p:cNvSpPr>
            <a:spLocks noGrp="1"/>
          </p:cNvSpPr>
          <p:nvPr>
            <p:ph type="sldNum" sz="quarter" idx="10"/>
          </p:nvPr>
        </p:nvSpPr>
        <p:spPr/>
        <p:txBody>
          <a:bodyPr/>
          <a:lstStyle/>
          <a:p>
            <a:pPr lvl="0"/>
            <a:fld id="{2D289B58-FFEC-48C0-ACC2-81C4724B5C01}" type="slidenum">
              <a:rPr lang="fr-BE" smtClean="0"/>
              <a:t>15</a:t>
            </a:fld>
            <a:endParaRPr lang="fr-BE"/>
          </a:p>
        </p:txBody>
      </p:sp>
    </p:spTree>
    <p:extLst>
      <p:ext uri="{BB962C8B-B14F-4D97-AF65-F5344CB8AC3E}">
        <p14:creationId xmlns:p14="http://schemas.microsoft.com/office/powerpoint/2010/main" val="10513235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pPr lvl="0"/>
            <a:fld id="{2D289B58-FFEC-48C0-ACC2-81C4724B5C01}" type="slidenum">
              <a:rPr lang="en-IE" smtClean="0"/>
              <a:t>16</a:t>
            </a:fld>
            <a:endParaRPr lang="en-IE"/>
          </a:p>
        </p:txBody>
      </p:sp>
    </p:spTree>
    <p:extLst>
      <p:ext uri="{BB962C8B-B14F-4D97-AF65-F5344CB8AC3E}">
        <p14:creationId xmlns:p14="http://schemas.microsoft.com/office/powerpoint/2010/main" val="37974302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fr-BE" dirty="0"/>
          </a:p>
        </p:txBody>
      </p:sp>
      <p:sp>
        <p:nvSpPr>
          <p:cNvPr id="4" name="Slide Number Placeholder 3"/>
          <p:cNvSpPr>
            <a:spLocks noGrp="1"/>
          </p:cNvSpPr>
          <p:nvPr>
            <p:ph type="sldNum" sz="quarter" idx="10"/>
          </p:nvPr>
        </p:nvSpPr>
        <p:spPr/>
        <p:txBody>
          <a:bodyPr/>
          <a:lstStyle/>
          <a:p>
            <a:fld id="{59CF2995-AB43-4B7C-B8CD-9DC7C3692A9C}" type="slidenum">
              <a:rPr lang="en-GB" smtClean="0"/>
              <a:t>17</a:t>
            </a:fld>
            <a:endParaRPr lang="en-GB"/>
          </a:p>
        </p:txBody>
      </p:sp>
    </p:spTree>
    <p:extLst>
      <p:ext uri="{BB962C8B-B14F-4D97-AF65-F5344CB8AC3E}">
        <p14:creationId xmlns:p14="http://schemas.microsoft.com/office/powerpoint/2010/main" val="6078078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59CF2995-AB43-4B7C-B8CD-9DC7C3692A9C}" type="slidenum">
              <a:rPr lang="en-GB" smtClean="0"/>
              <a:t>2</a:t>
            </a:fld>
            <a:endParaRPr lang="en-GB"/>
          </a:p>
        </p:txBody>
      </p:sp>
    </p:spTree>
    <p:extLst>
      <p:ext uri="{BB962C8B-B14F-4D97-AF65-F5344CB8AC3E}">
        <p14:creationId xmlns:p14="http://schemas.microsoft.com/office/powerpoint/2010/main" val="1615806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285750" indent="-285750">
              <a:buClr>
                <a:srgbClr val="FFC000"/>
              </a:buClr>
              <a:buFont typeface="Arial" panose="020B0604020202020204" pitchFamily="34" charset="0"/>
              <a:buChar char="•"/>
            </a:pPr>
            <a:endParaRPr lang="fr-BE" dirty="0"/>
          </a:p>
        </p:txBody>
      </p:sp>
      <p:sp>
        <p:nvSpPr>
          <p:cNvPr id="4" name="Slide Number Placeholder 3"/>
          <p:cNvSpPr>
            <a:spLocks noGrp="1"/>
          </p:cNvSpPr>
          <p:nvPr>
            <p:ph type="sldNum" sz="quarter" idx="10"/>
          </p:nvPr>
        </p:nvSpPr>
        <p:spPr/>
        <p:txBody>
          <a:bodyPr/>
          <a:lstStyle/>
          <a:p>
            <a:fld id="{59CF2995-AB43-4B7C-B8CD-9DC7C3692A9C}" type="slidenum">
              <a:rPr lang="en-GB" smtClean="0"/>
              <a:t>4</a:t>
            </a:fld>
            <a:endParaRPr lang="en-GB"/>
          </a:p>
        </p:txBody>
      </p:sp>
    </p:spTree>
    <p:extLst>
      <p:ext uri="{BB962C8B-B14F-4D97-AF65-F5344CB8AC3E}">
        <p14:creationId xmlns:p14="http://schemas.microsoft.com/office/powerpoint/2010/main" val="8035371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fr-BE" dirty="0"/>
          </a:p>
        </p:txBody>
      </p:sp>
      <p:sp>
        <p:nvSpPr>
          <p:cNvPr id="4" name="Slide Number Placeholder 3"/>
          <p:cNvSpPr>
            <a:spLocks noGrp="1"/>
          </p:cNvSpPr>
          <p:nvPr>
            <p:ph type="sldNum" sz="quarter" idx="10"/>
          </p:nvPr>
        </p:nvSpPr>
        <p:spPr/>
        <p:txBody>
          <a:bodyPr/>
          <a:lstStyle/>
          <a:p>
            <a:fld id="{59CF2995-AB43-4B7C-B8CD-9DC7C3692A9C}" type="slidenum">
              <a:rPr lang="en-GB" smtClean="0"/>
              <a:t>5</a:t>
            </a:fld>
            <a:endParaRPr lang="en-GB"/>
          </a:p>
        </p:txBody>
      </p:sp>
    </p:spTree>
    <p:extLst>
      <p:ext uri="{BB962C8B-B14F-4D97-AF65-F5344CB8AC3E}">
        <p14:creationId xmlns:p14="http://schemas.microsoft.com/office/powerpoint/2010/main" val="19208762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IE" dirty="0"/>
          </a:p>
        </p:txBody>
      </p:sp>
      <p:sp>
        <p:nvSpPr>
          <p:cNvPr id="4" name="Slide Number Placeholder 3"/>
          <p:cNvSpPr>
            <a:spLocks noGrp="1"/>
          </p:cNvSpPr>
          <p:nvPr>
            <p:ph type="sldNum" sz="quarter" idx="10"/>
          </p:nvPr>
        </p:nvSpPr>
        <p:spPr/>
        <p:txBody>
          <a:bodyPr/>
          <a:lstStyle/>
          <a:p>
            <a:fld id="{59CF2995-AB43-4B7C-B8CD-9DC7C3692A9C}" type="slidenum">
              <a:rPr lang="en-GB" smtClean="0"/>
              <a:t>6</a:t>
            </a:fld>
            <a:endParaRPr lang="en-GB"/>
          </a:p>
        </p:txBody>
      </p:sp>
    </p:spTree>
    <p:extLst>
      <p:ext uri="{BB962C8B-B14F-4D97-AF65-F5344CB8AC3E}">
        <p14:creationId xmlns:p14="http://schemas.microsoft.com/office/powerpoint/2010/main" val="22683518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IE" dirty="0"/>
          </a:p>
        </p:txBody>
      </p:sp>
      <p:sp>
        <p:nvSpPr>
          <p:cNvPr id="4" name="Slide Number Placeholder 3"/>
          <p:cNvSpPr>
            <a:spLocks noGrp="1"/>
          </p:cNvSpPr>
          <p:nvPr>
            <p:ph type="sldNum" sz="quarter" idx="10"/>
          </p:nvPr>
        </p:nvSpPr>
        <p:spPr/>
        <p:txBody>
          <a:bodyPr/>
          <a:lstStyle/>
          <a:p>
            <a:fld id="{59CF2995-AB43-4B7C-B8CD-9DC7C3692A9C}" type="slidenum">
              <a:rPr lang="en-GB" smtClean="0"/>
              <a:t>8</a:t>
            </a:fld>
            <a:endParaRPr lang="en-GB"/>
          </a:p>
        </p:txBody>
      </p:sp>
    </p:spTree>
    <p:extLst>
      <p:ext uri="{BB962C8B-B14F-4D97-AF65-F5344CB8AC3E}">
        <p14:creationId xmlns:p14="http://schemas.microsoft.com/office/powerpoint/2010/main" val="3480115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pPr lvl="0"/>
            <a:fld id="{2D289B58-FFEC-48C0-ACC2-81C4724B5C01}" type="slidenum">
              <a:rPr lang="en-GB" smtClean="0"/>
              <a:t>9</a:t>
            </a:fld>
            <a:endParaRPr lang="en-GB"/>
          </a:p>
        </p:txBody>
      </p:sp>
    </p:spTree>
    <p:extLst>
      <p:ext uri="{BB962C8B-B14F-4D97-AF65-F5344CB8AC3E}">
        <p14:creationId xmlns:p14="http://schemas.microsoft.com/office/powerpoint/2010/main" val="39320171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pPr lvl="0"/>
            <a:fld id="{2D289B58-FFEC-48C0-ACC2-81C4724B5C01}" type="slidenum">
              <a:rPr lang="en-GB" smtClean="0"/>
              <a:t>10</a:t>
            </a:fld>
            <a:endParaRPr lang="en-GB"/>
          </a:p>
        </p:txBody>
      </p:sp>
    </p:spTree>
    <p:extLst>
      <p:ext uri="{BB962C8B-B14F-4D97-AF65-F5344CB8AC3E}">
        <p14:creationId xmlns:p14="http://schemas.microsoft.com/office/powerpoint/2010/main" val="1888376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pPr lvl="0"/>
            <a:fld id="{2D289B58-FFEC-48C0-ACC2-81C4724B5C01}" type="slidenum">
              <a:rPr lang="en-GB" smtClean="0"/>
              <a:t>11</a:t>
            </a:fld>
            <a:endParaRPr lang="en-GB"/>
          </a:p>
        </p:txBody>
      </p:sp>
    </p:spTree>
    <p:extLst>
      <p:ext uri="{BB962C8B-B14F-4D97-AF65-F5344CB8AC3E}">
        <p14:creationId xmlns:p14="http://schemas.microsoft.com/office/powerpoint/2010/main" val="9131062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Slide Number Placeholder 3"/>
          <p:cNvSpPr txBox="1">
            <a:spLocks noGrp="1"/>
          </p:cNvSpPr>
          <p:nvPr>
            <p:ph type="sldNum" sz="quarter" idx="8"/>
          </p:nvPr>
        </p:nvSpPr>
        <p:spPr/>
        <p:txBody>
          <a:bodyPr/>
          <a:lstStyle>
            <a:lvl1pPr>
              <a:defRPr/>
            </a:lvl1pPr>
          </a:lstStyle>
          <a:p>
            <a:pPr lvl="0"/>
            <a:fld id="{DD4521B5-AD73-4198-863D-268005F25D84}" type="slidenum">
              <a:t>‹#›</a:t>
            </a:fld>
            <a:endParaRPr lang="en-GB"/>
          </a:p>
        </p:txBody>
      </p:sp>
      <p:sp>
        <p:nvSpPr>
          <p:cNvPr id="3" name="Rectangle 1"/>
          <p:cNvSpPr/>
          <p:nvPr/>
        </p:nvSpPr>
        <p:spPr>
          <a:xfrm>
            <a:off x="0" y="0"/>
            <a:ext cx="12191996" cy="1078169"/>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FFFFFF"/>
              </a:solidFill>
              <a:uFillTx/>
              <a:latin typeface="Arial"/>
            </a:endParaRPr>
          </a:p>
        </p:txBody>
      </p:sp>
      <p:sp>
        <p:nvSpPr>
          <p:cNvPr id="4" name="Rectangle 4"/>
          <p:cNvSpPr/>
          <p:nvPr/>
        </p:nvSpPr>
        <p:spPr>
          <a:xfrm>
            <a:off x="0" y="1078169"/>
            <a:ext cx="12191996" cy="5779830"/>
          </a:xfrm>
          <a:prstGeom prst="rect">
            <a:avLst/>
          </a:prstGeom>
          <a:solidFill>
            <a:srgbClr val="0356B1"/>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ED8D2F"/>
              </a:solidFill>
              <a:uFillTx/>
              <a:latin typeface="Arial"/>
            </a:endParaRPr>
          </a:p>
        </p:txBody>
      </p:sp>
      <p:pic>
        <p:nvPicPr>
          <p:cNvPr id="5" name="Picture 2"/>
          <p:cNvPicPr>
            <a:picLocks noChangeAspect="1"/>
          </p:cNvPicPr>
          <p:nvPr/>
        </p:nvPicPr>
        <p:blipFill>
          <a:blip r:embed="rId2"/>
          <a:stretch>
            <a:fillRect/>
          </a:stretch>
        </p:blipFill>
        <p:spPr>
          <a:xfrm>
            <a:off x="5388934" y="258043"/>
            <a:ext cx="1659791" cy="1152464"/>
          </a:xfrm>
          <a:prstGeom prst="rect">
            <a:avLst/>
          </a:prstGeom>
          <a:noFill/>
          <a:ln cap="flat">
            <a:noFill/>
          </a:ln>
        </p:spPr>
      </p:pic>
      <p:sp>
        <p:nvSpPr>
          <p:cNvPr id="6" name="Title 1"/>
          <p:cNvSpPr txBox="1">
            <a:spLocks noGrp="1"/>
          </p:cNvSpPr>
          <p:nvPr>
            <p:ph type="title"/>
          </p:nvPr>
        </p:nvSpPr>
        <p:spPr>
          <a:xfrm>
            <a:off x="1071347" y="1992569"/>
            <a:ext cx="10065221" cy="2149525"/>
          </a:xfrm>
        </p:spPr>
        <p:txBody>
          <a:bodyPr wrap="none" anchor="t"/>
          <a:lstStyle>
            <a:lvl1pPr>
              <a:defRPr sz="6000">
                <a:solidFill>
                  <a:srgbClr val="FFFFFF"/>
                </a:solidFill>
              </a:defRPr>
            </a:lvl1pPr>
          </a:lstStyle>
          <a:p>
            <a:pPr lvl="0"/>
            <a:r>
              <a:rPr lang="en-US"/>
              <a:t>Click to edit Master title style</a:t>
            </a:r>
            <a:endParaRPr lang="en-GB"/>
          </a:p>
        </p:txBody>
      </p:sp>
      <p:cxnSp>
        <p:nvCxnSpPr>
          <p:cNvPr id="7" name="Straight Connector 6"/>
          <p:cNvCxnSpPr/>
          <p:nvPr/>
        </p:nvCxnSpPr>
        <p:spPr>
          <a:xfrm>
            <a:off x="838203" y="1978926"/>
            <a:ext cx="0" cy="4879074"/>
          </a:xfrm>
          <a:prstGeom prst="straightConnector1">
            <a:avLst/>
          </a:prstGeom>
          <a:noFill/>
          <a:ln w="28575" cap="flat">
            <a:solidFill>
              <a:srgbClr val="FFC000"/>
            </a:solidFill>
            <a:prstDash val="solid"/>
            <a:miter/>
          </a:ln>
        </p:spPr>
      </p:cxnSp>
      <p:sp>
        <p:nvSpPr>
          <p:cNvPr id="8" name="Rectangle 10"/>
          <p:cNvSpPr/>
          <p:nvPr/>
        </p:nvSpPr>
        <p:spPr>
          <a:xfrm>
            <a:off x="5741160" y="6619167"/>
            <a:ext cx="707407" cy="240596"/>
          </a:xfrm>
          <a:prstGeom prst="rect">
            <a:avLst/>
          </a:prstGeom>
          <a:solidFill>
            <a:srgbClr val="00449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FFFFFF"/>
              </a:solidFill>
              <a:uFillTx/>
              <a:latin typeface="Arial"/>
            </a:endParaRPr>
          </a:p>
        </p:txBody>
      </p:sp>
      <p:sp>
        <p:nvSpPr>
          <p:cNvPr id="9" name="Subtitle 2"/>
          <p:cNvSpPr txBox="1">
            <a:spLocks noGrp="1"/>
          </p:cNvSpPr>
          <p:nvPr>
            <p:ph type="subTitle" idx="4294967295"/>
          </p:nvPr>
        </p:nvSpPr>
        <p:spPr>
          <a:xfrm>
            <a:off x="1071347" y="4418051"/>
            <a:ext cx="10065221" cy="897757"/>
          </a:xfrm>
        </p:spPr>
        <p:txBody>
          <a:bodyPr/>
          <a:lstStyle>
            <a:lvl1pPr marL="0" indent="0">
              <a:buNone/>
              <a:defRPr sz="2800">
                <a:solidFill>
                  <a:srgbClr val="FFC000"/>
                </a:solidFill>
              </a:defRPr>
            </a:lvl1pPr>
          </a:lstStyle>
          <a:p>
            <a:pPr lvl="0"/>
            <a:r>
              <a:rPr lang="en-US"/>
              <a:t>Click to edit Master subtitle style</a:t>
            </a:r>
            <a:endParaRPr lang="en-GB"/>
          </a:p>
        </p:txBody>
      </p:sp>
      <p:sp>
        <p:nvSpPr>
          <p:cNvPr id="10" name="Text Placeholder 18"/>
          <p:cNvSpPr txBox="1">
            <a:spLocks noGrp="1"/>
          </p:cNvSpPr>
          <p:nvPr>
            <p:ph type="body" idx="4294967295"/>
          </p:nvPr>
        </p:nvSpPr>
        <p:spPr>
          <a:xfrm>
            <a:off x="6096003" y="5557906"/>
            <a:ext cx="5040309" cy="528998"/>
          </a:xfrm>
        </p:spPr>
        <p:txBody>
          <a:bodyPr/>
          <a:lstStyle>
            <a:lvl1pPr marL="0" indent="0" algn="r">
              <a:buNone/>
              <a:defRPr sz="2200" i="1">
                <a:solidFill>
                  <a:srgbClr val="FFFFFF"/>
                </a:solidFill>
              </a:defRPr>
            </a:lvl1pPr>
          </a:lstStyle>
          <a:p>
            <a:pPr lvl="0"/>
            <a:r>
              <a:rPr lang="en-US"/>
              <a:t>Edit Master text styles</a:t>
            </a:r>
          </a:p>
        </p:txBody>
      </p:sp>
    </p:spTree>
    <p:extLst>
      <p:ext uri="{BB962C8B-B14F-4D97-AF65-F5344CB8AC3E}">
        <p14:creationId xmlns:p14="http://schemas.microsoft.com/office/powerpoint/2010/main" val="121092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Content Placeholder 2"/>
          <p:cNvSpPr txBox="1">
            <a:spLocks noGrp="1"/>
          </p:cNvSpPr>
          <p:nvPr>
            <p:ph idx="4294967295"/>
          </p:nvPr>
        </p:nvSpPr>
        <p:spPr>
          <a:xfrm>
            <a:off x="838193" y="1825627"/>
            <a:ext cx="5327998" cy="3906435"/>
          </a:xfrm>
        </p:spPr>
        <p:txBody>
          <a:bodyPr/>
          <a:lstStyle>
            <a:lvl1pPr>
              <a:defRPr/>
            </a:lvl1pPr>
            <a:lvl2pPr>
              <a:defRPr/>
            </a:lvl2pPr>
            <a:lvl3pPr>
              <a:spcBef>
                <a:spcPts val="0"/>
              </a:spcBef>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Content Placeholder 3"/>
          <p:cNvSpPr txBox="1">
            <a:spLocks noGrp="1"/>
          </p:cNvSpPr>
          <p:nvPr>
            <p:ph idx="4294967295"/>
          </p:nvPr>
        </p:nvSpPr>
        <p:spPr>
          <a:xfrm>
            <a:off x="6402253" y="1825627"/>
            <a:ext cx="5327998" cy="3906435"/>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6"/>
          <p:cNvSpPr txBox="1">
            <a:spLocks noGrp="1"/>
          </p:cNvSpPr>
          <p:nvPr>
            <p:ph type="sldNum" sz="quarter" idx="8"/>
          </p:nvPr>
        </p:nvSpPr>
        <p:spPr/>
        <p:txBody>
          <a:bodyPr/>
          <a:lstStyle>
            <a:lvl1pPr>
              <a:defRPr/>
            </a:lvl1pPr>
          </a:lstStyle>
          <a:p>
            <a:pPr lvl="0"/>
            <a:fld id="{2FC3E49E-BBCD-4D5E-B544-A83C370CD5A3}" type="slidenum">
              <a:t>‹#›</a:t>
            </a:fld>
            <a:endParaRPr lang="en-GB"/>
          </a:p>
        </p:txBody>
      </p:sp>
      <p:cxnSp>
        <p:nvCxnSpPr>
          <p:cNvPr id="5" name="Straight Connector 9"/>
          <p:cNvCxnSpPr/>
          <p:nvPr/>
        </p:nvCxnSpPr>
        <p:spPr>
          <a:xfrm>
            <a:off x="838203" y="0"/>
            <a:ext cx="0" cy="1276356"/>
          </a:xfrm>
          <a:prstGeom prst="straightConnector1">
            <a:avLst/>
          </a:prstGeom>
          <a:noFill/>
          <a:ln w="28575" cap="flat">
            <a:solidFill>
              <a:srgbClr val="FFC000"/>
            </a:solidFill>
            <a:prstDash val="solid"/>
            <a:miter/>
          </a:ln>
        </p:spPr>
      </p:cxnSp>
      <p:sp>
        <p:nvSpPr>
          <p:cNvPr id="6" name="Title Placeholder 1"/>
          <p:cNvSpPr txBox="1">
            <a:spLocks noGrp="1"/>
          </p:cNvSpPr>
          <p:nvPr>
            <p:ph type="title"/>
          </p:nvPr>
        </p:nvSpPr>
        <p:spPr>
          <a:xfrm>
            <a:off x="970717" y="482858"/>
            <a:ext cx="10515600" cy="782360"/>
          </a:xfrm>
        </p:spPr>
        <p:txBody>
          <a:bodyPr/>
          <a:lstStyle>
            <a:lvl1pPr>
              <a:defRPr/>
            </a:lvl1pPr>
          </a:lstStyle>
          <a:p>
            <a:pPr lvl="0"/>
            <a:r>
              <a:rPr lang="en-US"/>
              <a:t>Click to edit Master title style</a:t>
            </a:r>
            <a:endParaRPr lang="en-GB"/>
          </a:p>
        </p:txBody>
      </p:sp>
    </p:spTree>
    <p:extLst>
      <p:ext uri="{BB962C8B-B14F-4D97-AF65-F5344CB8AC3E}">
        <p14:creationId xmlns:p14="http://schemas.microsoft.com/office/powerpoint/2010/main" val="1031346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ree Content">
    <p:spTree>
      <p:nvGrpSpPr>
        <p:cNvPr id="1" name=""/>
        <p:cNvGrpSpPr/>
        <p:nvPr/>
      </p:nvGrpSpPr>
      <p:grpSpPr>
        <a:xfrm>
          <a:off x="0" y="0"/>
          <a:ext cx="0" cy="0"/>
          <a:chOff x="0" y="0"/>
          <a:chExt cx="0" cy="0"/>
        </a:xfrm>
      </p:grpSpPr>
      <p:sp>
        <p:nvSpPr>
          <p:cNvPr id="2" name="Content Placeholder 2"/>
          <p:cNvSpPr txBox="1">
            <a:spLocks noGrp="1"/>
          </p:cNvSpPr>
          <p:nvPr>
            <p:ph idx="4294967295"/>
          </p:nvPr>
        </p:nvSpPr>
        <p:spPr>
          <a:xfrm>
            <a:off x="838193" y="1825627"/>
            <a:ext cx="3358490" cy="376313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Slide Number Placeholder 6"/>
          <p:cNvSpPr txBox="1">
            <a:spLocks noGrp="1"/>
          </p:cNvSpPr>
          <p:nvPr>
            <p:ph type="sldNum" sz="quarter" idx="8"/>
          </p:nvPr>
        </p:nvSpPr>
        <p:spPr/>
        <p:txBody>
          <a:bodyPr/>
          <a:lstStyle>
            <a:lvl1pPr>
              <a:defRPr/>
            </a:lvl1pPr>
          </a:lstStyle>
          <a:p>
            <a:pPr lvl="0"/>
            <a:fld id="{E87A72F4-7E78-45B1-A03F-7D69F72C452E}" type="slidenum">
              <a:t>‹#›</a:t>
            </a:fld>
            <a:endParaRPr lang="en-GB"/>
          </a:p>
        </p:txBody>
      </p:sp>
      <p:sp>
        <p:nvSpPr>
          <p:cNvPr id="4" name="Content Placeholder 2"/>
          <p:cNvSpPr txBox="1">
            <a:spLocks noGrp="1"/>
          </p:cNvSpPr>
          <p:nvPr>
            <p:ph idx="4294967295"/>
          </p:nvPr>
        </p:nvSpPr>
        <p:spPr>
          <a:xfrm>
            <a:off x="4604982" y="1825627"/>
            <a:ext cx="3358490" cy="376313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2"/>
          <p:cNvSpPr txBox="1">
            <a:spLocks noGrp="1"/>
          </p:cNvSpPr>
          <p:nvPr>
            <p:ph idx="4294967295"/>
          </p:nvPr>
        </p:nvSpPr>
        <p:spPr>
          <a:xfrm>
            <a:off x="8371761" y="1825627"/>
            <a:ext cx="3358490" cy="376313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6" name="Straight Connector 11"/>
          <p:cNvCxnSpPr/>
          <p:nvPr/>
        </p:nvCxnSpPr>
        <p:spPr>
          <a:xfrm>
            <a:off x="838203" y="0"/>
            <a:ext cx="0" cy="1276356"/>
          </a:xfrm>
          <a:prstGeom prst="straightConnector1">
            <a:avLst/>
          </a:prstGeom>
          <a:noFill/>
          <a:ln w="28575" cap="flat">
            <a:solidFill>
              <a:srgbClr val="FFC000"/>
            </a:solidFill>
            <a:prstDash val="solid"/>
            <a:miter/>
          </a:ln>
        </p:spPr>
      </p:cxnSp>
      <p:sp>
        <p:nvSpPr>
          <p:cNvPr id="7" name="Title Placeholder 1"/>
          <p:cNvSpPr txBox="1">
            <a:spLocks noGrp="1"/>
          </p:cNvSpPr>
          <p:nvPr>
            <p:ph type="title"/>
          </p:nvPr>
        </p:nvSpPr>
        <p:spPr>
          <a:xfrm>
            <a:off x="970717" y="482858"/>
            <a:ext cx="10515600" cy="782360"/>
          </a:xfrm>
        </p:spPr>
        <p:txBody>
          <a:bodyPr/>
          <a:lstStyle>
            <a:lvl1pPr>
              <a:defRPr/>
            </a:lvl1pPr>
          </a:lstStyle>
          <a:p>
            <a:pPr lvl="0"/>
            <a:r>
              <a:rPr lang="en-US"/>
              <a:t>Click to edit Master title style</a:t>
            </a:r>
            <a:endParaRPr lang="en-GB"/>
          </a:p>
        </p:txBody>
      </p:sp>
    </p:spTree>
    <p:extLst>
      <p:ext uri="{BB962C8B-B14F-4D97-AF65-F5344CB8AC3E}">
        <p14:creationId xmlns:p14="http://schemas.microsoft.com/office/powerpoint/2010/main" val="2682800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ext Placeholder 2"/>
          <p:cNvSpPr txBox="1">
            <a:spLocks noGrp="1"/>
          </p:cNvSpPr>
          <p:nvPr>
            <p:ph type="body" idx="4294967295"/>
          </p:nvPr>
        </p:nvSpPr>
        <p:spPr>
          <a:xfrm>
            <a:off x="839784" y="1681160"/>
            <a:ext cx="5157782" cy="823910"/>
          </a:xfrm>
        </p:spPr>
        <p:txBody>
          <a:bodyPr anchor="b"/>
          <a:lstStyle>
            <a:lvl1pPr marL="0" indent="0">
              <a:buNone/>
              <a:defRPr sz="2800" b="1">
                <a:solidFill>
                  <a:srgbClr val="034EA2"/>
                </a:solidFill>
              </a:defRPr>
            </a:lvl1pPr>
          </a:lstStyle>
          <a:p>
            <a:pPr lvl="0"/>
            <a:r>
              <a:rPr lang="en-US"/>
              <a:t>Edit Master text styles</a:t>
            </a:r>
          </a:p>
        </p:txBody>
      </p:sp>
      <p:sp>
        <p:nvSpPr>
          <p:cNvPr id="3" name="Content Placeholder 3"/>
          <p:cNvSpPr txBox="1">
            <a:spLocks noGrp="1"/>
          </p:cNvSpPr>
          <p:nvPr>
            <p:ph idx="4294967295"/>
          </p:nvPr>
        </p:nvSpPr>
        <p:spPr>
          <a:xfrm>
            <a:off x="839784" y="2505071"/>
            <a:ext cx="5157782" cy="3097328"/>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4"/>
          <p:cNvSpPr txBox="1">
            <a:spLocks noGrp="1"/>
          </p:cNvSpPr>
          <p:nvPr>
            <p:ph type="body" idx="4294967295"/>
          </p:nvPr>
        </p:nvSpPr>
        <p:spPr>
          <a:xfrm>
            <a:off x="6172200" y="1681160"/>
            <a:ext cx="5183184" cy="823910"/>
          </a:xfrm>
        </p:spPr>
        <p:txBody>
          <a:bodyPr anchor="b"/>
          <a:lstStyle>
            <a:lvl1pPr marL="0" indent="0">
              <a:buNone/>
              <a:defRPr sz="2800" b="1">
                <a:solidFill>
                  <a:srgbClr val="034EA2"/>
                </a:solidFill>
              </a:defRPr>
            </a:lvl1pPr>
          </a:lstStyle>
          <a:p>
            <a:pPr lvl="0"/>
            <a:r>
              <a:rPr lang="en-US"/>
              <a:t>Edit Master text styles</a:t>
            </a:r>
          </a:p>
        </p:txBody>
      </p:sp>
      <p:sp>
        <p:nvSpPr>
          <p:cNvPr id="5" name="Content Placeholder 5"/>
          <p:cNvSpPr txBox="1">
            <a:spLocks noGrp="1"/>
          </p:cNvSpPr>
          <p:nvPr>
            <p:ph idx="4294967295"/>
          </p:nvPr>
        </p:nvSpPr>
        <p:spPr>
          <a:xfrm>
            <a:off x="6172200" y="2505071"/>
            <a:ext cx="5183184" cy="3097328"/>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8"/>
          <p:cNvSpPr txBox="1">
            <a:spLocks noGrp="1"/>
          </p:cNvSpPr>
          <p:nvPr>
            <p:ph type="sldNum" sz="quarter" idx="8"/>
          </p:nvPr>
        </p:nvSpPr>
        <p:spPr/>
        <p:txBody>
          <a:bodyPr/>
          <a:lstStyle>
            <a:lvl1pPr>
              <a:defRPr/>
            </a:lvl1pPr>
          </a:lstStyle>
          <a:p>
            <a:pPr lvl="0"/>
            <a:fld id="{6BFB26AC-F561-4C3F-96A9-F33DD3EA10A0}" type="slidenum">
              <a:t>‹#›</a:t>
            </a:fld>
            <a:endParaRPr lang="en-GB"/>
          </a:p>
        </p:txBody>
      </p:sp>
      <p:cxnSp>
        <p:nvCxnSpPr>
          <p:cNvPr id="7" name="Straight Connector 11"/>
          <p:cNvCxnSpPr/>
          <p:nvPr/>
        </p:nvCxnSpPr>
        <p:spPr>
          <a:xfrm>
            <a:off x="838203" y="0"/>
            <a:ext cx="0" cy="1276356"/>
          </a:xfrm>
          <a:prstGeom prst="straightConnector1">
            <a:avLst/>
          </a:prstGeom>
          <a:noFill/>
          <a:ln w="28575" cap="flat">
            <a:solidFill>
              <a:srgbClr val="FFC000"/>
            </a:solidFill>
            <a:prstDash val="solid"/>
            <a:miter/>
          </a:ln>
        </p:spPr>
      </p:cxnSp>
      <p:sp>
        <p:nvSpPr>
          <p:cNvPr id="8" name="Title Placeholder 1"/>
          <p:cNvSpPr txBox="1">
            <a:spLocks noGrp="1"/>
          </p:cNvSpPr>
          <p:nvPr>
            <p:ph type="title"/>
          </p:nvPr>
        </p:nvSpPr>
        <p:spPr>
          <a:xfrm>
            <a:off x="970717" y="482858"/>
            <a:ext cx="10515600" cy="782360"/>
          </a:xfrm>
        </p:spPr>
        <p:txBody>
          <a:bodyPr/>
          <a:lstStyle>
            <a:lvl1pPr>
              <a:defRPr/>
            </a:lvl1pPr>
          </a:lstStyle>
          <a:p>
            <a:pPr lvl="0"/>
            <a:r>
              <a:rPr lang="en-US"/>
              <a:t>Click to edit Master title style</a:t>
            </a:r>
            <a:endParaRPr lang="en-GB"/>
          </a:p>
        </p:txBody>
      </p:sp>
    </p:spTree>
    <p:extLst>
      <p:ext uri="{BB962C8B-B14F-4D97-AF65-F5344CB8AC3E}">
        <p14:creationId xmlns:p14="http://schemas.microsoft.com/office/powerpoint/2010/main" val="2243259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Slide Number Placeholder 4"/>
          <p:cNvSpPr txBox="1">
            <a:spLocks noGrp="1"/>
          </p:cNvSpPr>
          <p:nvPr>
            <p:ph type="sldNum" sz="quarter" idx="8"/>
          </p:nvPr>
        </p:nvSpPr>
        <p:spPr/>
        <p:txBody>
          <a:bodyPr/>
          <a:lstStyle>
            <a:lvl1pPr>
              <a:defRPr/>
            </a:lvl1pPr>
          </a:lstStyle>
          <a:p>
            <a:pPr lvl="0"/>
            <a:fld id="{517566C2-D743-40BA-AC23-8548AEEE0FE2}" type="slidenum">
              <a:t>‹#›</a:t>
            </a:fld>
            <a:endParaRPr lang="en-GB"/>
          </a:p>
        </p:txBody>
      </p:sp>
      <p:cxnSp>
        <p:nvCxnSpPr>
          <p:cNvPr id="3" name="Straight Connector 7"/>
          <p:cNvCxnSpPr/>
          <p:nvPr/>
        </p:nvCxnSpPr>
        <p:spPr>
          <a:xfrm>
            <a:off x="838203" y="0"/>
            <a:ext cx="0" cy="1276356"/>
          </a:xfrm>
          <a:prstGeom prst="straightConnector1">
            <a:avLst/>
          </a:prstGeom>
          <a:noFill/>
          <a:ln w="28575" cap="flat">
            <a:solidFill>
              <a:srgbClr val="FFC000"/>
            </a:solidFill>
            <a:prstDash val="solid"/>
            <a:miter/>
          </a:ln>
        </p:spPr>
      </p:cxnSp>
      <p:sp>
        <p:nvSpPr>
          <p:cNvPr id="4" name="Title Placeholder 1"/>
          <p:cNvSpPr txBox="1">
            <a:spLocks noGrp="1"/>
          </p:cNvSpPr>
          <p:nvPr>
            <p:ph type="title"/>
          </p:nvPr>
        </p:nvSpPr>
        <p:spPr>
          <a:xfrm>
            <a:off x="970717" y="482858"/>
            <a:ext cx="10515600" cy="782360"/>
          </a:xfrm>
        </p:spPr>
        <p:txBody>
          <a:bodyPr/>
          <a:lstStyle>
            <a:lvl1pPr>
              <a:defRPr/>
            </a:lvl1pPr>
          </a:lstStyle>
          <a:p>
            <a:pPr lvl="0"/>
            <a:r>
              <a:rPr lang="en-US"/>
              <a:t>Click to edit Master title style</a:t>
            </a:r>
            <a:endParaRPr lang="en-GB"/>
          </a:p>
        </p:txBody>
      </p:sp>
    </p:spTree>
    <p:extLst>
      <p:ext uri="{BB962C8B-B14F-4D97-AF65-F5344CB8AC3E}">
        <p14:creationId xmlns:p14="http://schemas.microsoft.com/office/powerpoint/2010/main" val="3398048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Slide">
    <p:spTree>
      <p:nvGrpSpPr>
        <p:cNvPr id="1" name=""/>
        <p:cNvGrpSpPr/>
        <p:nvPr/>
      </p:nvGrpSpPr>
      <p:grpSpPr>
        <a:xfrm>
          <a:off x="0" y="0"/>
          <a:ext cx="0" cy="0"/>
          <a:chOff x="0" y="0"/>
          <a:chExt cx="0" cy="0"/>
        </a:xfrm>
      </p:grpSpPr>
      <p:sp>
        <p:nvSpPr>
          <p:cNvPr id="2" name="Picture Placeholder 4"/>
          <p:cNvSpPr txBox="1">
            <a:spLocks noGrp="1"/>
          </p:cNvSpPr>
          <p:nvPr>
            <p:ph type="pic" idx="4294967295"/>
          </p:nvPr>
        </p:nvSpPr>
        <p:spPr>
          <a:xfrm>
            <a:off x="-59637" y="-59637"/>
            <a:ext cx="6155631" cy="6983894"/>
          </a:xfrm>
          <a:solidFill>
            <a:srgbClr val="D3E8F9"/>
          </a:solidFill>
          <a:ln w="28575">
            <a:solidFill>
              <a:srgbClr val="FFC000"/>
            </a:solidFill>
            <a:prstDash val="solid"/>
          </a:ln>
        </p:spPr>
        <p:txBody>
          <a:bodyPr/>
          <a:lstStyle>
            <a:lvl1pPr>
              <a:defRPr/>
            </a:lvl1pPr>
          </a:lstStyle>
          <a:p>
            <a:pPr lvl="0"/>
            <a:r>
              <a:rPr lang="en-US"/>
              <a:t>Click icon to add picture</a:t>
            </a:r>
            <a:endParaRPr lang="en-GB"/>
          </a:p>
        </p:txBody>
      </p:sp>
      <p:sp>
        <p:nvSpPr>
          <p:cNvPr id="3" name="Rectangle 9"/>
          <p:cNvSpPr/>
          <p:nvPr/>
        </p:nvSpPr>
        <p:spPr>
          <a:xfrm>
            <a:off x="3214051" y="1992569"/>
            <a:ext cx="8550325" cy="3616653"/>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FFFFFF"/>
              </a:solidFill>
              <a:uFillTx/>
              <a:latin typeface="Arial"/>
            </a:endParaRPr>
          </a:p>
        </p:txBody>
      </p:sp>
      <p:pic>
        <p:nvPicPr>
          <p:cNvPr id="4" name="Picture 8"/>
          <p:cNvPicPr>
            <a:picLocks noChangeAspect="1"/>
          </p:cNvPicPr>
          <p:nvPr/>
        </p:nvPicPr>
        <p:blipFill>
          <a:blip r:embed="rId2"/>
          <a:stretch>
            <a:fillRect/>
          </a:stretch>
        </p:blipFill>
        <p:spPr>
          <a:xfrm>
            <a:off x="11219450" y="743800"/>
            <a:ext cx="544927" cy="544927"/>
          </a:xfrm>
          <a:prstGeom prst="rect">
            <a:avLst/>
          </a:prstGeom>
          <a:noFill/>
          <a:ln cap="flat">
            <a:noFill/>
          </a:ln>
        </p:spPr>
      </p:pic>
      <p:sp>
        <p:nvSpPr>
          <p:cNvPr id="5" name="Content Placeholder 2"/>
          <p:cNvSpPr txBox="1">
            <a:spLocks noGrp="1"/>
          </p:cNvSpPr>
          <p:nvPr>
            <p:ph idx="4294967295"/>
          </p:nvPr>
        </p:nvSpPr>
        <p:spPr>
          <a:xfrm>
            <a:off x="3538334" y="1992569"/>
            <a:ext cx="8226042" cy="3616653"/>
          </a:xfrm>
          <a:solidFill>
            <a:srgbClr val="FFFFFF"/>
          </a:solidFill>
        </p:spPr>
        <p:txBody>
          <a:bodyPr lIns="359999" tIns="359999" rIns="359999" bIns="359999" anchor="ctr"/>
          <a:lstStyle>
            <a:lvl1pPr marL="0" indent="0">
              <a:buNone/>
              <a:defRPr i="1">
                <a:solidFill>
                  <a:srgbClr val="034EA2"/>
                </a:solidFill>
              </a:defRPr>
            </a:lvl1pPr>
          </a:lstStyle>
          <a:p>
            <a:pPr lvl="0"/>
            <a:r>
              <a:rPr lang="en-US"/>
              <a:t>Edit Master text styles</a:t>
            </a:r>
          </a:p>
        </p:txBody>
      </p:sp>
    </p:spTree>
    <p:extLst>
      <p:ext uri="{BB962C8B-B14F-4D97-AF65-F5344CB8AC3E}">
        <p14:creationId xmlns:p14="http://schemas.microsoft.com/office/powerpoint/2010/main" val="12784546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and Content (half page)">
    <p:spTree>
      <p:nvGrpSpPr>
        <p:cNvPr id="1" name=""/>
        <p:cNvGrpSpPr/>
        <p:nvPr/>
      </p:nvGrpSpPr>
      <p:grpSpPr>
        <a:xfrm>
          <a:off x="0" y="0"/>
          <a:ext cx="0" cy="0"/>
          <a:chOff x="0" y="0"/>
          <a:chExt cx="0" cy="0"/>
        </a:xfrm>
      </p:grpSpPr>
      <p:sp>
        <p:nvSpPr>
          <p:cNvPr id="2" name="Content Placeholder 2"/>
          <p:cNvSpPr txBox="1">
            <a:spLocks noGrp="1"/>
          </p:cNvSpPr>
          <p:nvPr>
            <p:ph idx="4294967295"/>
          </p:nvPr>
        </p:nvSpPr>
        <p:spPr>
          <a:xfrm>
            <a:off x="6817053" y="1825627"/>
            <a:ext cx="4926842" cy="3769961"/>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Slide Number Placeholder 5"/>
          <p:cNvSpPr txBox="1">
            <a:spLocks noGrp="1"/>
          </p:cNvSpPr>
          <p:nvPr>
            <p:ph type="sldNum" sz="quarter" idx="8"/>
          </p:nvPr>
        </p:nvSpPr>
        <p:spPr/>
        <p:txBody>
          <a:bodyPr/>
          <a:lstStyle>
            <a:lvl1pPr>
              <a:defRPr/>
            </a:lvl1pPr>
          </a:lstStyle>
          <a:p>
            <a:pPr lvl="0"/>
            <a:fld id="{6DC98F13-0A63-451C-A083-B0B86A0FC694}" type="slidenum">
              <a:t>‹#›</a:t>
            </a:fld>
            <a:endParaRPr lang="en-GB"/>
          </a:p>
        </p:txBody>
      </p:sp>
      <p:sp>
        <p:nvSpPr>
          <p:cNvPr id="4" name="Title Placeholder 1"/>
          <p:cNvSpPr txBox="1">
            <a:spLocks noGrp="1"/>
          </p:cNvSpPr>
          <p:nvPr>
            <p:ph type="title"/>
          </p:nvPr>
        </p:nvSpPr>
        <p:spPr>
          <a:xfrm>
            <a:off x="6817053" y="482858"/>
            <a:ext cx="4669264" cy="782360"/>
          </a:xfrm>
        </p:spPr>
        <p:txBody>
          <a:bodyPr/>
          <a:lstStyle>
            <a:lvl1pPr>
              <a:defRPr/>
            </a:lvl1pPr>
          </a:lstStyle>
          <a:p>
            <a:pPr lvl="0"/>
            <a:r>
              <a:rPr lang="en-US"/>
              <a:t>Click to edit Master title style</a:t>
            </a:r>
            <a:endParaRPr lang="en-GB"/>
          </a:p>
        </p:txBody>
      </p:sp>
      <p:sp>
        <p:nvSpPr>
          <p:cNvPr id="5" name="Picture Placeholder 4"/>
          <p:cNvSpPr txBox="1">
            <a:spLocks noGrp="1"/>
          </p:cNvSpPr>
          <p:nvPr>
            <p:ph type="pic" idx="4294967295"/>
          </p:nvPr>
        </p:nvSpPr>
        <p:spPr>
          <a:xfrm>
            <a:off x="-46387" y="-46387"/>
            <a:ext cx="6142381" cy="6964015"/>
          </a:xfrm>
          <a:solidFill>
            <a:srgbClr val="D3E8F9"/>
          </a:solidFill>
          <a:ln w="28575">
            <a:solidFill>
              <a:srgbClr val="FFC000"/>
            </a:solidFill>
            <a:prstDash val="solid"/>
          </a:ln>
        </p:spPr>
        <p:txBody>
          <a:bodyPr/>
          <a:lstStyle>
            <a:lvl1pPr>
              <a:defRPr/>
            </a:lvl1pPr>
          </a:lstStyle>
          <a:p>
            <a:pPr lvl="0"/>
            <a:r>
              <a:rPr lang="en-US"/>
              <a:t>Click icon to add picture</a:t>
            </a:r>
            <a:endParaRPr lang="en-GB"/>
          </a:p>
        </p:txBody>
      </p:sp>
    </p:spTree>
    <p:extLst>
      <p:ext uri="{BB962C8B-B14F-4D97-AF65-F5344CB8AC3E}">
        <p14:creationId xmlns:p14="http://schemas.microsoft.com/office/powerpoint/2010/main" val="36624228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images">
    <p:spTree>
      <p:nvGrpSpPr>
        <p:cNvPr id="1" name=""/>
        <p:cNvGrpSpPr/>
        <p:nvPr/>
      </p:nvGrpSpPr>
      <p:grpSpPr>
        <a:xfrm>
          <a:off x="0" y="0"/>
          <a:ext cx="0" cy="0"/>
          <a:chOff x="0" y="0"/>
          <a:chExt cx="0" cy="0"/>
        </a:xfrm>
      </p:grpSpPr>
      <p:sp>
        <p:nvSpPr>
          <p:cNvPr id="2" name="Slide Number Placeholder 4"/>
          <p:cNvSpPr txBox="1">
            <a:spLocks noGrp="1"/>
          </p:cNvSpPr>
          <p:nvPr>
            <p:ph type="sldNum" sz="quarter" idx="8"/>
          </p:nvPr>
        </p:nvSpPr>
        <p:spPr/>
        <p:txBody>
          <a:bodyPr/>
          <a:lstStyle>
            <a:lvl1pPr>
              <a:defRPr/>
            </a:lvl1pPr>
          </a:lstStyle>
          <a:p>
            <a:pPr lvl="0"/>
            <a:fld id="{4542ED06-1B38-4739-A459-9610205908F3}" type="slidenum">
              <a:t>‹#›</a:t>
            </a:fld>
            <a:endParaRPr lang="en-GB"/>
          </a:p>
        </p:txBody>
      </p:sp>
      <p:cxnSp>
        <p:nvCxnSpPr>
          <p:cNvPr id="3" name="Straight Connector 7"/>
          <p:cNvCxnSpPr/>
          <p:nvPr/>
        </p:nvCxnSpPr>
        <p:spPr>
          <a:xfrm>
            <a:off x="838203" y="0"/>
            <a:ext cx="0" cy="1276356"/>
          </a:xfrm>
          <a:prstGeom prst="straightConnector1">
            <a:avLst/>
          </a:prstGeom>
          <a:noFill/>
          <a:ln w="28575" cap="flat">
            <a:solidFill>
              <a:srgbClr val="FFC000"/>
            </a:solidFill>
            <a:prstDash val="solid"/>
            <a:miter/>
          </a:ln>
        </p:spPr>
      </p:cxnSp>
      <p:sp>
        <p:nvSpPr>
          <p:cNvPr id="4" name="Title Placeholder 1"/>
          <p:cNvSpPr txBox="1">
            <a:spLocks noGrp="1"/>
          </p:cNvSpPr>
          <p:nvPr>
            <p:ph type="title"/>
          </p:nvPr>
        </p:nvSpPr>
        <p:spPr>
          <a:xfrm>
            <a:off x="970717" y="482858"/>
            <a:ext cx="10515600" cy="782360"/>
          </a:xfrm>
        </p:spPr>
        <p:txBody>
          <a:bodyPr/>
          <a:lstStyle>
            <a:lvl1pPr>
              <a:defRPr/>
            </a:lvl1pPr>
          </a:lstStyle>
          <a:p>
            <a:pPr lvl="0"/>
            <a:r>
              <a:rPr lang="en-US"/>
              <a:t>Click to edit Master title style</a:t>
            </a:r>
            <a:endParaRPr lang="en-GB"/>
          </a:p>
        </p:txBody>
      </p:sp>
      <p:sp>
        <p:nvSpPr>
          <p:cNvPr id="5" name="Picture Placeholder 2"/>
          <p:cNvSpPr txBox="1">
            <a:spLocks noGrp="1"/>
          </p:cNvSpPr>
          <p:nvPr>
            <p:ph type="pic" idx="4294967295"/>
          </p:nvPr>
        </p:nvSpPr>
        <p:spPr>
          <a:xfrm>
            <a:off x="970717" y="2284664"/>
            <a:ext cx="3141658" cy="2090739"/>
          </a:xfrm>
          <a:solidFill>
            <a:srgbClr val="D3E8F9"/>
          </a:solidFill>
        </p:spPr>
        <p:txBody>
          <a:bodyPr/>
          <a:lstStyle>
            <a:lvl1pPr>
              <a:defRPr/>
            </a:lvl1pPr>
          </a:lstStyle>
          <a:p>
            <a:pPr lvl="0"/>
            <a:r>
              <a:rPr lang="en-US"/>
              <a:t>Click icon to add picture</a:t>
            </a:r>
            <a:endParaRPr lang="en-GB"/>
          </a:p>
        </p:txBody>
      </p:sp>
      <p:sp>
        <p:nvSpPr>
          <p:cNvPr id="6" name="Picture Placeholder 2"/>
          <p:cNvSpPr txBox="1">
            <a:spLocks noGrp="1"/>
          </p:cNvSpPr>
          <p:nvPr>
            <p:ph type="pic" idx="4294967295"/>
          </p:nvPr>
        </p:nvSpPr>
        <p:spPr>
          <a:xfrm>
            <a:off x="7901449" y="2284664"/>
            <a:ext cx="3141658" cy="2090739"/>
          </a:xfrm>
          <a:solidFill>
            <a:srgbClr val="D3E8F9"/>
          </a:solidFill>
        </p:spPr>
        <p:txBody>
          <a:bodyPr/>
          <a:lstStyle>
            <a:lvl1pPr>
              <a:defRPr/>
            </a:lvl1pPr>
          </a:lstStyle>
          <a:p>
            <a:pPr lvl="0"/>
            <a:r>
              <a:rPr lang="en-US"/>
              <a:t>Click icon to add picture</a:t>
            </a:r>
            <a:endParaRPr lang="en-GB"/>
          </a:p>
        </p:txBody>
      </p:sp>
      <p:sp>
        <p:nvSpPr>
          <p:cNvPr id="7" name="Picture Placeholder 2"/>
          <p:cNvSpPr txBox="1">
            <a:spLocks noGrp="1"/>
          </p:cNvSpPr>
          <p:nvPr>
            <p:ph type="pic" idx="4294967295"/>
          </p:nvPr>
        </p:nvSpPr>
        <p:spPr>
          <a:xfrm>
            <a:off x="4436083" y="2284664"/>
            <a:ext cx="3141658" cy="2090739"/>
          </a:xfrm>
          <a:solidFill>
            <a:srgbClr val="D3E8F9"/>
          </a:solidFill>
        </p:spPr>
        <p:txBody>
          <a:bodyPr/>
          <a:lstStyle>
            <a:lvl1pPr>
              <a:defRPr/>
            </a:lvl1pPr>
          </a:lstStyle>
          <a:p>
            <a:pPr lvl="0"/>
            <a:r>
              <a:rPr lang="en-US"/>
              <a:t>Click icon to add picture</a:t>
            </a:r>
            <a:endParaRPr lang="en-GB"/>
          </a:p>
        </p:txBody>
      </p:sp>
      <p:sp>
        <p:nvSpPr>
          <p:cNvPr id="8" name="Text Placeholder 12"/>
          <p:cNvSpPr txBox="1">
            <a:spLocks noGrp="1"/>
          </p:cNvSpPr>
          <p:nvPr>
            <p:ph type="body" idx="4294967295"/>
          </p:nvPr>
        </p:nvSpPr>
        <p:spPr>
          <a:xfrm>
            <a:off x="1206770" y="4038685"/>
            <a:ext cx="2669554" cy="1524231"/>
          </a:xfrm>
          <a:solidFill>
            <a:srgbClr val="FFFFFF"/>
          </a:solidFill>
        </p:spPr>
        <p:txBody>
          <a:bodyPr tIns="90004" anchorCtr="1"/>
          <a:lstStyle>
            <a:lvl1pPr marL="0" indent="0" algn="ctr">
              <a:buNone/>
              <a:defRPr sz="2000"/>
            </a:lvl1pPr>
          </a:lstStyle>
          <a:p>
            <a:pPr lvl="0"/>
            <a:r>
              <a:rPr lang="en-US"/>
              <a:t>Edit Master text styles</a:t>
            </a:r>
          </a:p>
        </p:txBody>
      </p:sp>
      <p:sp>
        <p:nvSpPr>
          <p:cNvPr id="9" name="Text Placeholder 12"/>
          <p:cNvSpPr txBox="1">
            <a:spLocks noGrp="1"/>
          </p:cNvSpPr>
          <p:nvPr>
            <p:ph type="body" idx="4294967295"/>
          </p:nvPr>
        </p:nvSpPr>
        <p:spPr>
          <a:xfrm>
            <a:off x="4672135" y="4041940"/>
            <a:ext cx="2669554" cy="1524231"/>
          </a:xfrm>
          <a:solidFill>
            <a:srgbClr val="FFFFFF"/>
          </a:solidFill>
        </p:spPr>
        <p:txBody>
          <a:bodyPr tIns="90004" anchorCtr="1"/>
          <a:lstStyle>
            <a:lvl1pPr marL="0" indent="0" algn="ctr">
              <a:buNone/>
              <a:defRPr sz="2000"/>
            </a:lvl1pPr>
          </a:lstStyle>
          <a:p>
            <a:pPr lvl="0"/>
            <a:r>
              <a:rPr lang="en-US"/>
              <a:t>Edit Master text styles</a:t>
            </a:r>
          </a:p>
        </p:txBody>
      </p:sp>
      <p:sp>
        <p:nvSpPr>
          <p:cNvPr id="10" name="Text Placeholder 12"/>
          <p:cNvSpPr txBox="1">
            <a:spLocks noGrp="1"/>
          </p:cNvSpPr>
          <p:nvPr>
            <p:ph type="body" idx="4294967295"/>
          </p:nvPr>
        </p:nvSpPr>
        <p:spPr>
          <a:xfrm>
            <a:off x="8137501" y="4037432"/>
            <a:ext cx="2669554" cy="1524231"/>
          </a:xfrm>
          <a:solidFill>
            <a:srgbClr val="FFFFFF"/>
          </a:solidFill>
        </p:spPr>
        <p:txBody>
          <a:bodyPr tIns="90004" anchorCtr="1"/>
          <a:lstStyle>
            <a:lvl1pPr marL="0" indent="0" algn="ctr">
              <a:buNone/>
              <a:defRPr sz="2000"/>
            </a:lvl1pPr>
          </a:lstStyle>
          <a:p>
            <a:pPr lvl="0"/>
            <a:r>
              <a:rPr lang="en-US"/>
              <a:t>Edit Master text styles</a:t>
            </a:r>
          </a:p>
        </p:txBody>
      </p:sp>
    </p:spTree>
    <p:extLst>
      <p:ext uri="{BB962C8B-B14F-4D97-AF65-F5344CB8AC3E}">
        <p14:creationId xmlns:p14="http://schemas.microsoft.com/office/powerpoint/2010/main" val="9702374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4 images">
    <p:spTree>
      <p:nvGrpSpPr>
        <p:cNvPr id="1" name=""/>
        <p:cNvGrpSpPr/>
        <p:nvPr/>
      </p:nvGrpSpPr>
      <p:grpSpPr>
        <a:xfrm>
          <a:off x="0" y="0"/>
          <a:ext cx="0" cy="0"/>
          <a:chOff x="0" y="0"/>
          <a:chExt cx="0" cy="0"/>
        </a:xfrm>
      </p:grpSpPr>
      <p:sp>
        <p:nvSpPr>
          <p:cNvPr id="2" name="Slide Number Placeholder 4"/>
          <p:cNvSpPr txBox="1">
            <a:spLocks noGrp="1"/>
          </p:cNvSpPr>
          <p:nvPr>
            <p:ph type="sldNum" sz="quarter" idx="8"/>
          </p:nvPr>
        </p:nvSpPr>
        <p:spPr/>
        <p:txBody>
          <a:bodyPr/>
          <a:lstStyle>
            <a:lvl1pPr>
              <a:defRPr/>
            </a:lvl1pPr>
          </a:lstStyle>
          <a:p>
            <a:pPr lvl="0"/>
            <a:fld id="{01D02750-D7A9-44F8-821B-480A480ECDAC}" type="slidenum">
              <a:t>‹#›</a:t>
            </a:fld>
            <a:endParaRPr lang="en-GB"/>
          </a:p>
        </p:txBody>
      </p:sp>
      <p:cxnSp>
        <p:nvCxnSpPr>
          <p:cNvPr id="3" name="Straight Connector 7"/>
          <p:cNvCxnSpPr/>
          <p:nvPr/>
        </p:nvCxnSpPr>
        <p:spPr>
          <a:xfrm>
            <a:off x="838203" y="0"/>
            <a:ext cx="0" cy="1276356"/>
          </a:xfrm>
          <a:prstGeom prst="straightConnector1">
            <a:avLst/>
          </a:prstGeom>
          <a:noFill/>
          <a:ln w="28575" cap="flat">
            <a:solidFill>
              <a:srgbClr val="FFC000"/>
            </a:solidFill>
            <a:prstDash val="solid"/>
            <a:miter/>
          </a:ln>
        </p:spPr>
      </p:cxnSp>
      <p:sp>
        <p:nvSpPr>
          <p:cNvPr id="4" name="Title Placeholder 1"/>
          <p:cNvSpPr txBox="1">
            <a:spLocks noGrp="1"/>
          </p:cNvSpPr>
          <p:nvPr>
            <p:ph type="title"/>
          </p:nvPr>
        </p:nvSpPr>
        <p:spPr>
          <a:xfrm>
            <a:off x="970717" y="482858"/>
            <a:ext cx="10515600" cy="782360"/>
          </a:xfrm>
        </p:spPr>
        <p:txBody>
          <a:bodyPr/>
          <a:lstStyle>
            <a:lvl1pPr>
              <a:defRPr/>
            </a:lvl1pPr>
          </a:lstStyle>
          <a:p>
            <a:pPr lvl="0"/>
            <a:r>
              <a:rPr lang="en-US"/>
              <a:t>Click to edit Master title style</a:t>
            </a:r>
            <a:endParaRPr lang="en-GB"/>
          </a:p>
        </p:txBody>
      </p:sp>
      <p:sp>
        <p:nvSpPr>
          <p:cNvPr id="5" name="Picture Placeholder 2"/>
          <p:cNvSpPr txBox="1">
            <a:spLocks noGrp="1"/>
          </p:cNvSpPr>
          <p:nvPr>
            <p:ph type="pic" idx="4294967295"/>
          </p:nvPr>
        </p:nvSpPr>
        <p:spPr>
          <a:xfrm>
            <a:off x="3713872" y="2159959"/>
            <a:ext cx="2461592" cy="1638156"/>
          </a:xfrm>
          <a:solidFill>
            <a:srgbClr val="D3E8F9"/>
          </a:solidFill>
        </p:spPr>
        <p:txBody>
          <a:bodyPr/>
          <a:lstStyle>
            <a:lvl1pPr>
              <a:defRPr/>
            </a:lvl1pPr>
          </a:lstStyle>
          <a:p>
            <a:pPr lvl="0"/>
            <a:r>
              <a:rPr lang="en-US"/>
              <a:t>Click icon to add picture</a:t>
            </a:r>
            <a:endParaRPr lang="en-GB"/>
          </a:p>
        </p:txBody>
      </p:sp>
      <p:sp>
        <p:nvSpPr>
          <p:cNvPr id="6" name="Picture Placeholder 2"/>
          <p:cNvSpPr txBox="1">
            <a:spLocks noGrp="1"/>
          </p:cNvSpPr>
          <p:nvPr>
            <p:ph type="pic" idx="4294967295"/>
          </p:nvPr>
        </p:nvSpPr>
        <p:spPr>
          <a:xfrm>
            <a:off x="3713872" y="3968880"/>
            <a:ext cx="2461592" cy="1638156"/>
          </a:xfrm>
          <a:solidFill>
            <a:srgbClr val="D3E8F9"/>
          </a:solidFill>
        </p:spPr>
        <p:txBody>
          <a:bodyPr/>
          <a:lstStyle>
            <a:lvl1pPr>
              <a:defRPr/>
            </a:lvl1pPr>
          </a:lstStyle>
          <a:p>
            <a:pPr lvl="0"/>
            <a:r>
              <a:rPr lang="en-US"/>
              <a:t>Click icon to add picture</a:t>
            </a:r>
            <a:endParaRPr lang="en-GB"/>
          </a:p>
        </p:txBody>
      </p:sp>
      <p:sp>
        <p:nvSpPr>
          <p:cNvPr id="7" name="Picture Placeholder 2"/>
          <p:cNvSpPr txBox="1">
            <a:spLocks noGrp="1"/>
          </p:cNvSpPr>
          <p:nvPr>
            <p:ph type="pic" idx="4294967295"/>
          </p:nvPr>
        </p:nvSpPr>
        <p:spPr>
          <a:xfrm>
            <a:off x="6324548" y="2159959"/>
            <a:ext cx="2461592" cy="1638156"/>
          </a:xfrm>
          <a:solidFill>
            <a:srgbClr val="D3E8F9"/>
          </a:solidFill>
        </p:spPr>
        <p:txBody>
          <a:bodyPr/>
          <a:lstStyle>
            <a:lvl1pPr>
              <a:defRPr/>
            </a:lvl1pPr>
          </a:lstStyle>
          <a:p>
            <a:pPr lvl="0"/>
            <a:r>
              <a:rPr lang="en-US"/>
              <a:t>Click icon to add picture</a:t>
            </a:r>
            <a:endParaRPr lang="en-GB"/>
          </a:p>
        </p:txBody>
      </p:sp>
      <p:sp>
        <p:nvSpPr>
          <p:cNvPr id="8" name="Text Placeholder 12"/>
          <p:cNvSpPr txBox="1">
            <a:spLocks noGrp="1"/>
          </p:cNvSpPr>
          <p:nvPr>
            <p:ph type="body" idx="4294967295"/>
          </p:nvPr>
        </p:nvSpPr>
        <p:spPr>
          <a:xfrm>
            <a:off x="8935224" y="3968880"/>
            <a:ext cx="2520004" cy="1638156"/>
          </a:xfrm>
        </p:spPr>
        <p:txBody>
          <a:bodyPr tIns="90004"/>
          <a:lstStyle>
            <a:lvl1pPr marL="0" indent="0">
              <a:buNone/>
              <a:defRPr sz="2000"/>
            </a:lvl1pPr>
          </a:lstStyle>
          <a:p>
            <a:pPr lvl="0"/>
            <a:r>
              <a:rPr lang="en-US"/>
              <a:t>Edit Master text styles</a:t>
            </a:r>
          </a:p>
        </p:txBody>
      </p:sp>
      <p:sp>
        <p:nvSpPr>
          <p:cNvPr id="9" name="Text Placeholder 12"/>
          <p:cNvSpPr txBox="1">
            <a:spLocks noGrp="1"/>
          </p:cNvSpPr>
          <p:nvPr>
            <p:ph type="body" idx="4294967295"/>
          </p:nvPr>
        </p:nvSpPr>
        <p:spPr>
          <a:xfrm>
            <a:off x="1033619" y="2159959"/>
            <a:ext cx="2520004" cy="1638156"/>
          </a:xfrm>
        </p:spPr>
        <p:txBody>
          <a:bodyPr tIns="90004"/>
          <a:lstStyle>
            <a:lvl1pPr marL="0" indent="0" algn="r">
              <a:buNone/>
              <a:defRPr sz="2000"/>
            </a:lvl1pPr>
          </a:lstStyle>
          <a:p>
            <a:pPr lvl="0"/>
            <a:r>
              <a:rPr lang="en-US"/>
              <a:t>Edit Master text styles</a:t>
            </a:r>
          </a:p>
        </p:txBody>
      </p:sp>
      <p:sp>
        <p:nvSpPr>
          <p:cNvPr id="10" name="Picture Placeholder 2"/>
          <p:cNvSpPr txBox="1">
            <a:spLocks noGrp="1"/>
          </p:cNvSpPr>
          <p:nvPr>
            <p:ph type="pic" idx="4294967295"/>
          </p:nvPr>
        </p:nvSpPr>
        <p:spPr>
          <a:xfrm>
            <a:off x="6324548" y="3968880"/>
            <a:ext cx="2461592" cy="1638156"/>
          </a:xfrm>
          <a:solidFill>
            <a:srgbClr val="D3E8F9"/>
          </a:solidFill>
        </p:spPr>
        <p:txBody>
          <a:bodyPr/>
          <a:lstStyle>
            <a:lvl1pPr>
              <a:defRPr/>
            </a:lvl1pPr>
          </a:lstStyle>
          <a:p>
            <a:pPr lvl="0"/>
            <a:r>
              <a:rPr lang="en-US"/>
              <a:t>Click icon to add picture</a:t>
            </a:r>
            <a:endParaRPr lang="en-GB"/>
          </a:p>
        </p:txBody>
      </p:sp>
      <p:sp>
        <p:nvSpPr>
          <p:cNvPr id="11" name="Text Placeholder 12"/>
          <p:cNvSpPr txBox="1">
            <a:spLocks noGrp="1"/>
          </p:cNvSpPr>
          <p:nvPr>
            <p:ph type="body" idx="4294967295"/>
          </p:nvPr>
        </p:nvSpPr>
        <p:spPr>
          <a:xfrm>
            <a:off x="1033619" y="3968880"/>
            <a:ext cx="2520004" cy="1638156"/>
          </a:xfrm>
        </p:spPr>
        <p:txBody>
          <a:bodyPr tIns="90004"/>
          <a:lstStyle>
            <a:lvl1pPr marL="0" indent="0" algn="r">
              <a:buNone/>
              <a:defRPr sz="2000"/>
            </a:lvl1pPr>
          </a:lstStyle>
          <a:p>
            <a:pPr lvl="0"/>
            <a:r>
              <a:rPr lang="en-US"/>
              <a:t>Edit Master text styles</a:t>
            </a:r>
          </a:p>
        </p:txBody>
      </p:sp>
      <p:sp>
        <p:nvSpPr>
          <p:cNvPr id="12" name="Text Placeholder 12"/>
          <p:cNvSpPr txBox="1">
            <a:spLocks noGrp="1"/>
          </p:cNvSpPr>
          <p:nvPr>
            <p:ph type="body" idx="4294967295"/>
          </p:nvPr>
        </p:nvSpPr>
        <p:spPr>
          <a:xfrm>
            <a:off x="8966322" y="2159959"/>
            <a:ext cx="2520004" cy="1638156"/>
          </a:xfrm>
        </p:spPr>
        <p:txBody>
          <a:bodyPr tIns="90004"/>
          <a:lstStyle>
            <a:lvl1pPr marL="0" indent="0">
              <a:buNone/>
              <a:defRPr sz="2000"/>
            </a:lvl1pPr>
          </a:lstStyle>
          <a:p>
            <a:pPr lvl="0"/>
            <a:r>
              <a:rPr lang="en-US"/>
              <a:t>Edit Master text styles</a:t>
            </a:r>
          </a:p>
        </p:txBody>
      </p:sp>
    </p:spTree>
    <p:extLst>
      <p:ext uri="{BB962C8B-B14F-4D97-AF65-F5344CB8AC3E}">
        <p14:creationId xmlns:p14="http://schemas.microsoft.com/office/powerpoint/2010/main" val="3609070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Picture Placeholder 2"/>
          <p:cNvSpPr txBox="1">
            <a:spLocks noGrp="1"/>
          </p:cNvSpPr>
          <p:nvPr>
            <p:ph type="pic" idx="4294967295"/>
          </p:nvPr>
        </p:nvSpPr>
        <p:spPr>
          <a:xfrm>
            <a:off x="0" y="0"/>
            <a:ext cx="12191996" cy="3429000"/>
          </a:xfrm>
          <a:solidFill>
            <a:srgbClr val="D3E8F9"/>
          </a:solidFill>
        </p:spPr>
        <p:txBody>
          <a:bodyPr/>
          <a:lstStyle>
            <a:lvl1pPr>
              <a:defRPr/>
            </a:lvl1pPr>
          </a:lstStyle>
          <a:p>
            <a:pPr lvl="0"/>
            <a:r>
              <a:rPr lang="en-US"/>
              <a:t>Click icon to add picture</a:t>
            </a:r>
            <a:endParaRPr lang="en-GB"/>
          </a:p>
        </p:txBody>
      </p:sp>
      <p:sp>
        <p:nvSpPr>
          <p:cNvPr id="3" name="Title 1"/>
          <p:cNvSpPr txBox="1">
            <a:spLocks noGrp="1"/>
          </p:cNvSpPr>
          <p:nvPr>
            <p:ph type="title"/>
          </p:nvPr>
        </p:nvSpPr>
        <p:spPr>
          <a:xfrm>
            <a:off x="838203" y="2646639"/>
            <a:ext cx="10515600" cy="782360"/>
          </a:xfrm>
          <a:solidFill>
            <a:srgbClr val="FFFFFF"/>
          </a:solidFill>
        </p:spPr>
        <p:txBody>
          <a:bodyPr/>
          <a:lstStyle>
            <a:lvl1pPr>
              <a:defRPr/>
            </a:lvl1pPr>
          </a:lstStyle>
          <a:p>
            <a:pPr lvl="0"/>
            <a:r>
              <a:rPr lang="en-US"/>
              <a:t>Click to edit Master title style</a:t>
            </a:r>
            <a:endParaRPr lang="en-GB"/>
          </a:p>
        </p:txBody>
      </p:sp>
      <p:sp>
        <p:nvSpPr>
          <p:cNvPr id="4" name="Slide Number Placeholder 2"/>
          <p:cNvSpPr txBox="1">
            <a:spLocks noGrp="1"/>
          </p:cNvSpPr>
          <p:nvPr>
            <p:ph type="sldNum" sz="quarter" idx="8"/>
          </p:nvPr>
        </p:nvSpPr>
        <p:spPr/>
        <p:txBody>
          <a:bodyPr/>
          <a:lstStyle>
            <a:lvl1pPr>
              <a:defRPr/>
            </a:lvl1pPr>
          </a:lstStyle>
          <a:p>
            <a:pPr lvl="0"/>
            <a:fld id="{ECC172F1-88AD-4003-BD46-8C894C104A91}" type="slidenum">
              <a:t>‹#›</a:t>
            </a:fld>
            <a:endParaRPr lang="en-GB"/>
          </a:p>
        </p:txBody>
      </p:sp>
      <p:sp>
        <p:nvSpPr>
          <p:cNvPr id="5" name="Text Placeholder 5"/>
          <p:cNvSpPr txBox="1">
            <a:spLocks noGrp="1"/>
          </p:cNvSpPr>
          <p:nvPr>
            <p:ph type="body" idx="4294967295"/>
          </p:nvPr>
        </p:nvSpPr>
        <p:spPr>
          <a:xfrm>
            <a:off x="838203" y="3630616"/>
            <a:ext cx="10515600" cy="203517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249861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3"/>
          <p:cNvSpPr txBox="1">
            <a:spLocks noGrp="1"/>
          </p:cNvSpPr>
          <p:nvPr>
            <p:ph type="sldNum" sz="quarter" idx="8"/>
          </p:nvPr>
        </p:nvSpPr>
        <p:spPr/>
        <p:txBody>
          <a:bodyPr/>
          <a:lstStyle>
            <a:lvl1pPr>
              <a:defRPr/>
            </a:lvl1pPr>
          </a:lstStyle>
          <a:p>
            <a:pPr lvl="0"/>
            <a:fld id="{59A01818-65E4-4C78-BE5A-DF0392C0C7E1}" type="slidenum">
              <a:t>‹#›</a:t>
            </a:fld>
            <a:endParaRPr lang="en-GB"/>
          </a:p>
        </p:txBody>
      </p:sp>
    </p:spTree>
    <p:extLst>
      <p:ext uri="{BB962C8B-B14F-4D97-AF65-F5344CB8AC3E}">
        <p14:creationId xmlns:p14="http://schemas.microsoft.com/office/powerpoint/2010/main" val="1921690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2" name="Picture 7"/>
          <p:cNvPicPr>
            <a:picLocks noChangeAspect="1"/>
          </p:cNvPicPr>
          <p:nvPr/>
        </p:nvPicPr>
        <p:blipFill>
          <a:blip r:embed="rId2"/>
          <a:srcRect/>
          <a:stretch>
            <a:fillRect/>
          </a:stretch>
        </p:blipFill>
        <p:spPr>
          <a:xfrm>
            <a:off x="0" y="1850288"/>
            <a:ext cx="12191996" cy="5018346"/>
          </a:xfrm>
          <a:prstGeom prst="rect">
            <a:avLst/>
          </a:prstGeom>
          <a:noFill/>
          <a:ln cap="flat">
            <a:noFill/>
          </a:ln>
        </p:spPr>
      </p:pic>
      <p:sp>
        <p:nvSpPr>
          <p:cNvPr id="3" name="Slide Number Placeholder 3"/>
          <p:cNvSpPr txBox="1">
            <a:spLocks noGrp="1"/>
          </p:cNvSpPr>
          <p:nvPr>
            <p:ph type="sldNum" sz="quarter" idx="8"/>
          </p:nvPr>
        </p:nvSpPr>
        <p:spPr/>
        <p:txBody>
          <a:bodyPr/>
          <a:lstStyle>
            <a:lvl1pPr>
              <a:defRPr/>
            </a:lvl1pPr>
          </a:lstStyle>
          <a:p>
            <a:pPr lvl="0"/>
            <a:fld id="{7F371E79-BCF8-4662-9C32-FA2FF28E17EE}" type="slidenum">
              <a:t>‹#›</a:t>
            </a:fld>
            <a:endParaRPr lang="en-GB"/>
          </a:p>
        </p:txBody>
      </p:sp>
      <p:sp>
        <p:nvSpPr>
          <p:cNvPr id="4" name="Rectangle 1"/>
          <p:cNvSpPr/>
          <p:nvPr/>
        </p:nvSpPr>
        <p:spPr>
          <a:xfrm>
            <a:off x="0" y="0"/>
            <a:ext cx="12191996" cy="1078169"/>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FFFFFF"/>
              </a:solidFill>
              <a:uFillTx/>
              <a:latin typeface="Arial"/>
            </a:endParaRPr>
          </a:p>
        </p:txBody>
      </p:sp>
      <p:sp>
        <p:nvSpPr>
          <p:cNvPr id="5" name="Rectangle 4"/>
          <p:cNvSpPr/>
          <p:nvPr/>
        </p:nvSpPr>
        <p:spPr>
          <a:xfrm>
            <a:off x="0" y="1078178"/>
            <a:ext cx="12191996" cy="2890802"/>
          </a:xfrm>
          <a:prstGeom prst="rect">
            <a:avLst/>
          </a:prstGeom>
          <a:solidFill>
            <a:srgbClr val="0356B1"/>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ED8D2F"/>
              </a:solidFill>
              <a:uFillTx/>
              <a:latin typeface="Arial"/>
            </a:endParaRPr>
          </a:p>
        </p:txBody>
      </p:sp>
      <p:pic>
        <p:nvPicPr>
          <p:cNvPr id="6" name="Picture 2"/>
          <p:cNvPicPr>
            <a:picLocks noChangeAspect="1"/>
          </p:cNvPicPr>
          <p:nvPr/>
        </p:nvPicPr>
        <p:blipFill>
          <a:blip r:embed="rId3"/>
          <a:stretch>
            <a:fillRect/>
          </a:stretch>
        </p:blipFill>
        <p:spPr>
          <a:xfrm>
            <a:off x="5388934" y="258043"/>
            <a:ext cx="1659791" cy="1152464"/>
          </a:xfrm>
          <a:prstGeom prst="rect">
            <a:avLst/>
          </a:prstGeom>
          <a:noFill/>
          <a:ln cap="flat">
            <a:noFill/>
          </a:ln>
        </p:spPr>
      </p:pic>
      <p:sp>
        <p:nvSpPr>
          <p:cNvPr id="7" name="Title 1"/>
          <p:cNvSpPr txBox="1">
            <a:spLocks noGrp="1"/>
          </p:cNvSpPr>
          <p:nvPr>
            <p:ph type="title"/>
          </p:nvPr>
        </p:nvSpPr>
        <p:spPr>
          <a:xfrm>
            <a:off x="1071347" y="1992569"/>
            <a:ext cx="10065221" cy="872648"/>
          </a:xfrm>
        </p:spPr>
        <p:txBody>
          <a:bodyPr anchor="t">
            <a:normAutofit/>
          </a:bodyPr>
          <a:lstStyle>
            <a:lvl1pPr>
              <a:defRPr sz="6000">
                <a:solidFill>
                  <a:srgbClr val="FFFFFF"/>
                </a:solidFill>
              </a:defRPr>
            </a:lvl1pPr>
          </a:lstStyle>
          <a:p>
            <a:pPr lvl="0"/>
            <a:r>
              <a:rPr lang="en-US"/>
              <a:t>Click to edit Master title style</a:t>
            </a:r>
            <a:endParaRPr lang="en-GB"/>
          </a:p>
        </p:txBody>
      </p:sp>
      <p:cxnSp>
        <p:nvCxnSpPr>
          <p:cNvPr id="8" name="Straight Connector 6"/>
          <p:cNvCxnSpPr/>
          <p:nvPr/>
        </p:nvCxnSpPr>
        <p:spPr>
          <a:xfrm>
            <a:off x="838203" y="1978926"/>
            <a:ext cx="0" cy="4879074"/>
          </a:xfrm>
          <a:prstGeom prst="straightConnector1">
            <a:avLst/>
          </a:prstGeom>
          <a:noFill/>
          <a:ln w="28575" cap="flat">
            <a:solidFill>
              <a:srgbClr val="FFC000"/>
            </a:solidFill>
            <a:prstDash val="solid"/>
            <a:miter/>
          </a:ln>
        </p:spPr>
      </p:cxnSp>
      <p:sp>
        <p:nvSpPr>
          <p:cNvPr id="9" name="Rectangle 10"/>
          <p:cNvSpPr/>
          <p:nvPr/>
        </p:nvSpPr>
        <p:spPr>
          <a:xfrm>
            <a:off x="5741160" y="6619167"/>
            <a:ext cx="707407" cy="240596"/>
          </a:xfrm>
          <a:prstGeom prst="rect">
            <a:avLst/>
          </a:prstGeom>
          <a:solidFill>
            <a:srgbClr val="00449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FFFFFF"/>
              </a:solidFill>
              <a:uFillTx/>
              <a:latin typeface="Arial"/>
            </a:endParaRPr>
          </a:p>
        </p:txBody>
      </p:sp>
      <p:sp>
        <p:nvSpPr>
          <p:cNvPr id="10" name="Subtitle 2"/>
          <p:cNvSpPr txBox="1">
            <a:spLocks noGrp="1"/>
          </p:cNvSpPr>
          <p:nvPr>
            <p:ph type="subTitle" idx="4294967295"/>
          </p:nvPr>
        </p:nvSpPr>
        <p:spPr>
          <a:xfrm>
            <a:off x="1071347" y="3067464"/>
            <a:ext cx="10065221" cy="897757"/>
          </a:xfrm>
        </p:spPr>
        <p:txBody>
          <a:bodyPr/>
          <a:lstStyle>
            <a:lvl1pPr marL="0" indent="0">
              <a:buNone/>
              <a:defRPr sz="2800">
                <a:solidFill>
                  <a:srgbClr val="FFC000"/>
                </a:solidFill>
              </a:defRPr>
            </a:lvl1pPr>
          </a:lstStyle>
          <a:p>
            <a:pPr lvl="0"/>
            <a:r>
              <a:rPr lang="en-US"/>
              <a:t>Click to edit Master subtitle style</a:t>
            </a:r>
            <a:endParaRPr lang="en-GB"/>
          </a:p>
        </p:txBody>
      </p:sp>
      <p:sp>
        <p:nvSpPr>
          <p:cNvPr id="11" name="Text Placeholder 18"/>
          <p:cNvSpPr txBox="1">
            <a:spLocks noGrp="1"/>
          </p:cNvSpPr>
          <p:nvPr>
            <p:ph type="body" idx="4294967295"/>
          </p:nvPr>
        </p:nvSpPr>
        <p:spPr>
          <a:xfrm>
            <a:off x="6096003" y="5783534"/>
            <a:ext cx="5040309" cy="528998"/>
          </a:xfrm>
        </p:spPr>
        <p:txBody>
          <a:bodyPr anchor="b"/>
          <a:lstStyle>
            <a:lvl1pPr marL="0" indent="0" algn="r">
              <a:buNone/>
              <a:defRPr sz="2200" i="1">
                <a:solidFill>
                  <a:srgbClr val="FFFFFF"/>
                </a:solidFill>
              </a:defRPr>
            </a:lvl1pPr>
          </a:lstStyle>
          <a:p>
            <a:pPr lvl="0"/>
            <a:r>
              <a:rPr lang="en-US"/>
              <a:t>Edit Master text styles</a:t>
            </a:r>
          </a:p>
        </p:txBody>
      </p:sp>
    </p:spTree>
    <p:extLst>
      <p:ext uri="{BB962C8B-B14F-4D97-AF65-F5344CB8AC3E}">
        <p14:creationId xmlns:p14="http://schemas.microsoft.com/office/powerpoint/2010/main" val="2799752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pic>
        <p:nvPicPr>
          <p:cNvPr id="2" name="Picture 7"/>
          <p:cNvPicPr>
            <a:picLocks noChangeAspect="1"/>
          </p:cNvPicPr>
          <p:nvPr/>
        </p:nvPicPr>
        <p:blipFill>
          <a:blip r:embed="rId2"/>
          <a:stretch>
            <a:fillRect/>
          </a:stretch>
        </p:blipFill>
        <p:spPr>
          <a:xfrm>
            <a:off x="0" y="802221"/>
            <a:ext cx="12191996" cy="6059198"/>
          </a:xfrm>
          <a:prstGeom prst="rect">
            <a:avLst/>
          </a:prstGeom>
          <a:noFill/>
          <a:ln cap="flat">
            <a:noFill/>
          </a:ln>
        </p:spPr>
      </p:pic>
      <p:sp>
        <p:nvSpPr>
          <p:cNvPr id="3" name="Rectangle 13"/>
          <p:cNvSpPr/>
          <p:nvPr/>
        </p:nvSpPr>
        <p:spPr>
          <a:xfrm>
            <a:off x="5285" y="1078169"/>
            <a:ext cx="12197346" cy="5783241"/>
          </a:xfrm>
          <a:prstGeom prst="rect">
            <a:avLst/>
          </a:prstGeom>
          <a:solidFill>
            <a:srgbClr val="024EA2">
              <a:alpha val="70000"/>
            </a:srgbClr>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ED8D2F"/>
              </a:solidFill>
              <a:uFillTx/>
              <a:latin typeface="Arial"/>
            </a:endParaRPr>
          </a:p>
        </p:txBody>
      </p:sp>
      <p:sp>
        <p:nvSpPr>
          <p:cNvPr id="4" name="Rectangle 1"/>
          <p:cNvSpPr/>
          <p:nvPr/>
        </p:nvSpPr>
        <p:spPr>
          <a:xfrm>
            <a:off x="0" y="0"/>
            <a:ext cx="12191996" cy="1078169"/>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FFFFFF"/>
              </a:solidFill>
              <a:uFillTx/>
              <a:latin typeface="Arial"/>
            </a:endParaRPr>
          </a:p>
        </p:txBody>
      </p:sp>
      <p:sp>
        <p:nvSpPr>
          <p:cNvPr id="5" name="Title 1"/>
          <p:cNvSpPr txBox="1">
            <a:spLocks noGrp="1"/>
          </p:cNvSpPr>
          <p:nvPr>
            <p:ph type="title"/>
          </p:nvPr>
        </p:nvSpPr>
        <p:spPr>
          <a:xfrm>
            <a:off x="1071347" y="1992569"/>
            <a:ext cx="10065221" cy="2149525"/>
          </a:xfrm>
        </p:spPr>
        <p:txBody>
          <a:bodyPr wrap="none" anchor="t"/>
          <a:lstStyle>
            <a:lvl1pPr>
              <a:defRPr sz="6000">
                <a:solidFill>
                  <a:srgbClr val="FFFFFF"/>
                </a:solidFill>
              </a:defRPr>
            </a:lvl1pPr>
          </a:lstStyle>
          <a:p>
            <a:pPr lvl="0"/>
            <a:r>
              <a:rPr lang="en-US"/>
              <a:t>Click to edit Master title style</a:t>
            </a:r>
            <a:endParaRPr lang="en-GB"/>
          </a:p>
        </p:txBody>
      </p:sp>
      <p:cxnSp>
        <p:nvCxnSpPr>
          <p:cNvPr id="6" name="Straight Connector 6"/>
          <p:cNvCxnSpPr/>
          <p:nvPr/>
        </p:nvCxnSpPr>
        <p:spPr>
          <a:xfrm>
            <a:off x="838203" y="1978926"/>
            <a:ext cx="0" cy="4879074"/>
          </a:xfrm>
          <a:prstGeom prst="straightConnector1">
            <a:avLst/>
          </a:prstGeom>
          <a:noFill/>
          <a:ln w="28575" cap="flat">
            <a:solidFill>
              <a:srgbClr val="FFC000"/>
            </a:solidFill>
            <a:prstDash val="solid"/>
            <a:miter/>
          </a:ln>
        </p:spPr>
      </p:cxnSp>
      <p:sp>
        <p:nvSpPr>
          <p:cNvPr id="7" name="Rectangle 10"/>
          <p:cNvSpPr/>
          <p:nvPr/>
        </p:nvSpPr>
        <p:spPr>
          <a:xfrm>
            <a:off x="5741160" y="6619167"/>
            <a:ext cx="707407" cy="240596"/>
          </a:xfrm>
          <a:prstGeom prst="rect">
            <a:avLst/>
          </a:prstGeom>
          <a:solidFill>
            <a:srgbClr val="004494"/>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FFFFFF"/>
              </a:solidFill>
              <a:uFillTx/>
              <a:latin typeface="Arial"/>
            </a:endParaRPr>
          </a:p>
        </p:txBody>
      </p:sp>
      <p:sp>
        <p:nvSpPr>
          <p:cNvPr id="8" name="Subtitle 2"/>
          <p:cNvSpPr txBox="1">
            <a:spLocks noGrp="1"/>
          </p:cNvSpPr>
          <p:nvPr>
            <p:ph type="subTitle" idx="4294967295"/>
          </p:nvPr>
        </p:nvSpPr>
        <p:spPr>
          <a:xfrm>
            <a:off x="1071347" y="4418051"/>
            <a:ext cx="10065221" cy="897757"/>
          </a:xfrm>
        </p:spPr>
        <p:txBody>
          <a:bodyPr wrap="none"/>
          <a:lstStyle>
            <a:lvl1pPr marL="0" indent="0">
              <a:buNone/>
              <a:defRPr sz="2800">
                <a:solidFill>
                  <a:srgbClr val="FFC000"/>
                </a:solidFill>
              </a:defRPr>
            </a:lvl1pPr>
          </a:lstStyle>
          <a:p>
            <a:pPr lvl="0"/>
            <a:r>
              <a:rPr lang="en-US"/>
              <a:t>Click to edit Master subtitle style</a:t>
            </a:r>
            <a:endParaRPr lang="en-GB"/>
          </a:p>
        </p:txBody>
      </p:sp>
      <p:pic>
        <p:nvPicPr>
          <p:cNvPr id="9" name="Picture 2"/>
          <p:cNvPicPr>
            <a:picLocks noChangeAspect="1"/>
          </p:cNvPicPr>
          <p:nvPr/>
        </p:nvPicPr>
        <p:blipFill>
          <a:blip r:embed="rId3"/>
          <a:stretch>
            <a:fillRect/>
          </a:stretch>
        </p:blipFill>
        <p:spPr>
          <a:xfrm>
            <a:off x="5388934" y="258043"/>
            <a:ext cx="1659791" cy="1152464"/>
          </a:xfrm>
          <a:prstGeom prst="rect">
            <a:avLst/>
          </a:prstGeom>
          <a:noFill/>
          <a:ln cap="flat">
            <a:noFill/>
          </a:ln>
        </p:spPr>
      </p:pic>
      <p:sp>
        <p:nvSpPr>
          <p:cNvPr id="10" name="Text Placeholder 18"/>
          <p:cNvSpPr txBox="1">
            <a:spLocks noGrp="1"/>
          </p:cNvSpPr>
          <p:nvPr>
            <p:ph type="body" idx="4294967295"/>
          </p:nvPr>
        </p:nvSpPr>
        <p:spPr>
          <a:xfrm>
            <a:off x="6096003" y="5557906"/>
            <a:ext cx="5040309" cy="528998"/>
          </a:xfrm>
        </p:spPr>
        <p:txBody>
          <a:bodyPr wrap="none"/>
          <a:lstStyle>
            <a:lvl1pPr marL="0" indent="0" algn="r">
              <a:buNone/>
              <a:defRPr sz="2200" i="1">
                <a:solidFill>
                  <a:srgbClr val="FFFFFF"/>
                </a:solidFill>
              </a:defRPr>
            </a:lvl1pPr>
          </a:lstStyle>
          <a:p>
            <a:pPr lvl="0"/>
            <a:r>
              <a:rPr lang="en-US"/>
              <a:t>Edit Master text styles</a:t>
            </a:r>
          </a:p>
        </p:txBody>
      </p:sp>
    </p:spTree>
    <p:extLst>
      <p:ext uri="{BB962C8B-B14F-4D97-AF65-F5344CB8AC3E}">
        <p14:creationId xmlns:p14="http://schemas.microsoft.com/office/powerpoint/2010/main" val="2639482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Chapter Slide">
    <p:spTree>
      <p:nvGrpSpPr>
        <p:cNvPr id="1" name=""/>
        <p:cNvGrpSpPr/>
        <p:nvPr/>
      </p:nvGrpSpPr>
      <p:grpSpPr>
        <a:xfrm>
          <a:off x="0" y="0"/>
          <a:ext cx="0" cy="0"/>
          <a:chOff x="0" y="0"/>
          <a:chExt cx="0" cy="0"/>
        </a:xfrm>
      </p:grpSpPr>
      <p:sp>
        <p:nvSpPr>
          <p:cNvPr id="2" name="Rectangle 3"/>
          <p:cNvSpPr/>
          <p:nvPr/>
        </p:nvSpPr>
        <p:spPr>
          <a:xfrm>
            <a:off x="0" y="0"/>
            <a:ext cx="12191996" cy="6858000"/>
          </a:xfrm>
          <a:prstGeom prst="rect">
            <a:avLst/>
          </a:prstGeom>
          <a:solidFill>
            <a:srgbClr val="0356B1"/>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FFFFFF"/>
              </a:solidFill>
              <a:uFillTx/>
              <a:latin typeface="Arial"/>
            </a:endParaRPr>
          </a:p>
        </p:txBody>
      </p:sp>
      <p:sp>
        <p:nvSpPr>
          <p:cNvPr id="3" name="Title 1"/>
          <p:cNvSpPr txBox="1">
            <a:spLocks noGrp="1"/>
          </p:cNvSpPr>
          <p:nvPr>
            <p:ph type="ctrTitle"/>
          </p:nvPr>
        </p:nvSpPr>
        <p:spPr>
          <a:xfrm>
            <a:off x="1070186" y="1122361"/>
            <a:ext cx="10676040" cy="2387598"/>
          </a:xfrm>
        </p:spPr>
        <p:txBody>
          <a:bodyPr/>
          <a:lstStyle>
            <a:lvl1pPr>
              <a:defRPr sz="6000">
                <a:solidFill>
                  <a:srgbClr val="FFC000"/>
                </a:solidFill>
              </a:defRPr>
            </a:lvl1pPr>
          </a:lstStyle>
          <a:p>
            <a:pPr lvl="0"/>
            <a:r>
              <a:rPr lang="en-US"/>
              <a:t>Click to edit Master title style</a:t>
            </a:r>
            <a:endParaRPr lang="en-GB"/>
          </a:p>
        </p:txBody>
      </p:sp>
      <p:sp>
        <p:nvSpPr>
          <p:cNvPr id="4" name="Subtitle 2"/>
          <p:cNvSpPr txBox="1">
            <a:spLocks noGrp="1"/>
          </p:cNvSpPr>
          <p:nvPr>
            <p:ph type="subTitle" idx="1"/>
          </p:nvPr>
        </p:nvSpPr>
        <p:spPr>
          <a:xfrm>
            <a:off x="1070186" y="3602041"/>
            <a:ext cx="10676040" cy="1655758"/>
          </a:xfrm>
        </p:spPr>
        <p:txBody>
          <a:bodyPr/>
          <a:lstStyle>
            <a:lvl1pPr marL="0" indent="0">
              <a:buNone/>
              <a:defRPr>
                <a:solidFill>
                  <a:srgbClr val="FFFFFF"/>
                </a:solidFill>
              </a:defRPr>
            </a:lvl1pPr>
          </a:lstStyle>
          <a:p>
            <a:pPr lvl="0"/>
            <a:r>
              <a:rPr lang="en-US"/>
              <a:t>Click to edit Master subtitle style</a:t>
            </a:r>
            <a:endParaRPr lang="en-GB"/>
          </a:p>
        </p:txBody>
      </p:sp>
      <p:sp>
        <p:nvSpPr>
          <p:cNvPr id="5" name="Slide Number Placeholder 5"/>
          <p:cNvSpPr txBox="1">
            <a:spLocks noGrp="1"/>
          </p:cNvSpPr>
          <p:nvPr>
            <p:ph type="sldNum" sz="quarter" idx="8"/>
          </p:nvPr>
        </p:nvSpPr>
        <p:spPr/>
        <p:txBody>
          <a:bodyPr/>
          <a:lstStyle>
            <a:lvl1pPr>
              <a:defRPr>
                <a:solidFill>
                  <a:srgbClr val="FFFFFF"/>
                </a:solidFill>
              </a:defRPr>
            </a:lvl1pPr>
          </a:lstStyle>
          <a:p>
            <a:pPr lvl="0"/>
            <a:fld id="{0CBABD46-0F96-4FDE-9126-A27CE676361F}" type="slidenum">
              <a:t>‹#›</a:t>
            </a:fld>
            <a:endParaRPr lang="en-GB"/>
          </a:p>
        </p:txBody>
      </p:sp>
      <p:cxnSp>
        <p:nvCxnSpPr>
          <p:cNvPr id="6" name="Straight Connector 6"/>
          <p:cNvCxnSpPr/>
          <p:nvPr/>
        </p:nvCxnSpPr>
        <p:spPr>
          <a:xfrm>
            <a:off x="838203" y="0"/>
            <a:ext cx="0" cy="3295936"/>
          </a:xfrm>
          <a:prstGeom prst="straightConnector1">
            <a:avLst/>
          </a:prstGeom>
          <a:noFill/>
          <a:ln w="28575" cap="flat">
            <a:solidFill>
              <a:srgbClr val="FFC000"/>
            </a:solidFill>
            <a:prstDash val="solid"/>
            <a:miter/>
          </a:ln>
        </p:spPr>
      </p:cxnSp>
      <p:pic>
        <p:nvPicPr>
          <p:cNvPr id="7" name="Picture 8"/>
          <p:cNvPicPr>
            <a:picLocks noChangeAspect="1"/>
          </p:cNvPicPr>
          <p:nvPr/>
        </p:nvPicPr>
        <p:blipFill>
          <a:blip r:embed="rId2"/>
          <a:stretch>
            <a:fillRect/>
          </a:stretch>
        </p:blipFill>
        <p:spPr>
          <a:xfrm>
            <a:off x="10027712" y="6045253"/>
            <a:ext cx="1718514" cy="451155"/>
          </a:xfrm>
          <a:prstGeom prst="rect">
            <a:avLst/>
          </a:prstGeom>
          <a:noFill/>
          <a:ln cap="flat">
            <a:noFill/>
          </a:ln>
        </p:spPr>
      </p:pic>
    </p:spTree>
    <p:extLst>
      <p:ext uri="{BB962C8B-B14F-4D97-AF65-F5344CB8AC3E}">
        <p14:creationId xmlns:p14="http://schemas.microsoft.com/office/powerpoint/2010/main" val="511307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hapter Slide (2)">
    <p:spTree>
      <p:nvGrpSpPr>
        <p:cNvPr id="1" name=""/>
        <p:cNvGrpSpPr/>
        <p:nvPr/>
      </p:nvGrpSpPr>
      <p:grpSpPr>
        <a:xfrm>
          <a:off x="0" y="0"/>
          <a:ext cx="0" cy="0"/>
          <a:chOff x="0" y="0"/>
          <a:chExt cx="0" cy="0"/>
        </a:xfrm>
      </p:grpSpPr>
      <p:sp>
        <p:nvSpPr>
          <p:cNvPr id="2" name="Rectangle 6"/>
          <p:cNvSpPr/>
          <p:nvPr/>
        </p:nvSpPr>
        <p:spPr>
          <a:xfrm>
            <a:off x="0" y="0"/>
            <a:ext cx="12191996" cy="6858000"/>
          </a:xfrm>
          <a:prstGeom prst="rect">
            <a:avLst/>
          </a:prstGeom>
          <a:solidFill>
            <a:srgbClr val="FFC000"/>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FFFFFF"/>
              </a:solidFill>
              <a:uFillTx/>
              <a:latin typeface="Arial"/>
            </a:endParaRPr>
          </a:p>
        </p:txBody>
      </p:sp>
      <p:sp>
        <p:nvSpPr>
          <p:cNvPr id="3" name="Slide Number Placeholder 5"/>
          <p:cNvSpPr txBox="1">
            <a:spLocks noGrp="1"/>
          </p:cNvSpPr>
          <p:nvPr>
            <p:ph type="sldNum" sz="quarter" idx="8"/>
          </p:nvPr>
        </p:nvSpPr>
        <p:spPr/>
        <p:txBody>
          <a:bodyPr/>
          <a:lstStyle>
            <a:lvl1pPr>
              <a:defRPr/>
            </a:lvl1pPr>
          </a:lstStyle>
          <a:p>
            <a:pPr lvl="0"/>
            <a:fld id="{B79A6C41-6556-4319-A8B7-E8E0053AE144}" type="slidenum">
              <a:t>‹#›</a:t>
            </a:fld>
            <a:endParaRPr lang="en-GB"/>
          </a:p>
        </p:txBody>
      </p:sp>
      <p:pic>
        <p:nvPicPr>
          <p:cNvPr id="4" name="Picture 8"/>
          <p:cNvPicPr>
            <a:picLocks noChangeAspect="1"/>
          </p:cNvPicPr>
          <p:nvPr/>
        </p:nvPicPr>
        <p:blipFill>
          <a:blip r:embed="rId2"/>
          <a:stretch>
            <a:fillRect/>
          </a:stretch>
        </p:blipFill>
        <p:spPr>
          <a:xfrm>
            <a:off x="10033848" y="6045866"/>
            <a:ext cx="1716200" cy="450543"/>
          </a:xfrm>
          <a:prstGeom prst="rect">
            <a:avLst/>
          </a:prstGeom>
          <a:noFill/>
          <a:ln cap="flat">
            <a:noFill/>
          </a:ln>
        </p:spPr>
      </p:pic>
      <p:sp>
        <p:nvSpPr>
          <p:cNvPr id="5" name="Title 1"/>
          <p:cNvSpPr txBox="1">
            <a:spLocks noGrp="1"/>
          </p:cNvSpPr>
          <p:nvPr>
            <p:ph type="title"/>
          </p:nvPr>
        </p:nvSpPr>
        <p:spPr>
          <a:xfrm>
            <a:off x="1077016" y="1122361"/>
            <a:ext cx="10156295" cy="2387598"/>
          </a:xfrm>
        </p:spPr>
        <p:txBody>
          <a:bodyPr/>
          <a:lstStyle>
            <a:lvl1pPr>
              <a:defRPr sz="6000"/>
            </a:lvl1pPr>
          </a:lstStyle>
          <a:p>
            <a:pPr lvl="0"/>
            <a:r>
              <a:rPr lang="en-US"/>
              <a:t>Click to edit Master title style</a:t>
            </a:r>
            <a:endParaRPr lang="en-GB"/>
          </a:p>
        </p:txBody>
      </p:sp>
      <p:cxnSp>
        <p:nvCxnSpPr>
          <p:cNvPr id="6" name="Straight Connector 12"/>
          <p:cNvCxnSpPr/>
          <p:nvPr/>
        </p:nvCxnSpPr>
        <p:spPr>
          <a:xfrm>
            <a:off x="838203" y="0"/>
            <a:ext cx="0" cy="3295936"/>
          </a:xfrm>
          <a:prstGeom prst="straightConnector1">
            <a:avLst/>
          </a:prstGeom>
          <a:noFill/>
          <a:ln w="28575" cap="flat">
            <a:solidFill>
              <a:srgbClr val="034EA2"/>
            </a:solidFill>
            <a:prstDash val="solid"/>
            <a:miter/>
          </a:ln>
        </p:spPr>
      </p:cxnSp>
      <p:sp>
        <p:nvSpPr>
          <p:cNvPr id="7" name="Subtitle 2"/>
          <p:cNvSpPr txBox="1">
            <a:spLocks noGrp="1"/>
          </p:cNvSpPr>
          <p:nvPr>
            <p:ph type="subTitle" idx="4294967295"/>
          </p:nvPr>
        </p:nvSpPr>
        <p:spPr>
          <a:xfrm>
            <a:off x="1070186" y="3602041"/>
            <a:ext cx="10156295" cy="1655758"/>
          </a:xfrm>
        </p:spPr>
        <p:txBody>
          <a:bodyPr/>
          <a:lstStyle>
            <a:lvl1pPr marL="0" indent="0">
              <a:buNone/>
              <a:defRPr/>
            </a:lvl1pPr>
          </a:lstStyle>
          <a:p>
            <a:pPr lvl="0"/>
            <a:r>
              <a:rPr lang="en-US"/>
              <a:t>Click to edit Master subtitle style</a:t>
            </a:r>
            <a:endParaRPr lang="en-GB"/>
          </a:p>
        </p:txBody>
      </p:sp>
    </p:spTree>
    <p:extLst>
      <p:ext uri="{BB962C8B-B14F-4D97-AF65-F5344CB8AC3E}">
        <p14:creationId xmlns:p14="http://schemas.microsoft.com/office/powerpoint/2010/main" val="65194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Last slide (option 1)">
    <p:spTree>
      <p:nvGrpSpPr>
        <p:cNvPr id="1" name=""/>
        <p:cNvGrpSpPr/>
        <p:nvPr/>
      </p:nvGrpSpPr>
      <p:grpSpPr>
        <a:xfrm>
          <a:off x="0" y="0"/>
          <a:ext cx="0" cy="0"/>
          <a:chOff x="0" y="0"/>
          <a:chExt cx="0" cy="0"/>
        </a:xfrm>
      </p:grpSpPr>
      <p:sp>
        <p:nvSpPr>
          <p:cNvPr id="2" name="Rectangle 6"/>
          <p:cNvSpPr/>
          <p:nvPr/>
        </p:nvSpPr>
        <p:spPr>
          <a:xfrm>
            <a:off x="0" y="0"/>
            <a:ext cx="12191996" cy="3429000"/>
          </a:xfrm>
          <a:prstGeom prst="rect">
            <a:avLst/>
          </a:prstGeom>
          <a:solidFill>
            <a:srgbClr val="FFC000"/>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FFFFFF"/>
              </a:solidFill>
              <a:uFillTx/>
              <a:latin typeface="Arial"/>
            </a:endParaRPr>
          </a:p>
        </p:txBody>
      </p:sp>
      <p:sp>
        <p:nvSpPr>
          <p:cNvPr id="3" name="Slide Number Placeholder 5"/>
          <p:cNvSpPr txBox="1">
            <a:spLocks noGrp="1"/>
          </p:cNvSpPr>
          <p:nvPr>
            <p:ph type="sldNum" sz="quarter" idx="8"/>
          </p:nvPr>
        </p:nvSpPr>
        <p:spPr/>
        <p:txBody>
          <a:bodyPr/>
          <a:lstStyle>
            <a:lvl1pPr>
              <a:defRPr/>
            </a:lvl1pPr>
          </a:lstStyle>
          <a:p>
            <a:pPr lvl="0"/>
            <a:fld id="{ADC68F55-40E1-47EF-802C-99BD7D4E0727}" type="slidenum">
              <a:t>‹#›</a:t>
            </a:fld>
            <a:endParaRPr lang="en-GB"/>
          </a:p>
        </p:txBody>
      </p:sp>
      <p:sp>
        <p:nvSpPr>
          <p:cNvPr id="4" name="Title 1"/>
          <p:cNvSpPr txBox="1">
            <a:spLocks noGrp="1"/>
          </p:cNvSpPr>
          <p:nvPr>
            <p:ph type="title"/>
          </p:nvPr>
        </p:nvSpPr>
        <p:spPr>
          <a:xfrm>
            <a:off x="1077016" y="1122361"/>
            <a:ext cx="10156295" cy="1240347"/>
          </a:xfrm>
        </p:spPr>
        <p:txBody>
          <a:bodyPr/>
          <a:lstStyle>
            <a:lvl1pPr>
              <a:defRPr sz="6000"/>
            </a:lvl1pPr>
          </a:lstStyle>
          <a:p>
            <a:pPr lvl="0"/>
            <a:r>
              <a:rPr lang="en-US"/>
              <a:t>Click to edit Master title style</a:t>
            </a:r>
            <a:endParaRPr lang="en-GB"/>
          </a:p>
        </p:txBody>
      </p:sp>
      <p:cxnSp>
        <p:nvCxnSpPr>
          <p:cNvPr id="5" name="Straight Connector 12"/>
          <p:cNvCxnSpPr/>
          <p:nvPr/>
        </p:nvCxnSpPr>
        <p:spPr>
          <a:xfrm>
            <a:off x="838203" y="0"/>
            <a:ext cx="0" cy="2362709"/>
          </a:xfrm>
          <a:prstGeom prst="straightConnector1">
            <a:avLst/>
          </a:prstGeom>
          <a:noFill/>
          <a:ln w="28575" cap="flat">
            <a:solidFill>
              <a:srgbClr val="034EA2"/>
            </a:solidFill>
            <a:prstDash val="solid"/>
            <a:miter/>
          </a:ln>
        </p:spPr>
      </p:cxnSp>
      <p:sp>
        <p:nvSpPr>
          <p:cNvPr id="6" name="Subtitle 2"/>
          <p:cNvSpPr txBox="1">
            <a:spLocks noGrp="1"/>
          </p:cNvSpPr>
          <p:nvPr>
            <p:ph type="subTitle" idx="4294967295"/>
          </p:nvPr>
        </p:nvSpPr>
        <p:spPr>
          <a:xfrm>
            <a:off x="838203" y="4160821"/>
            <a:ext cx="10889443" cy="1620143"/>
          </a:xfrm>
        </p:spPr>
        <p:txBody>
          <a:bodyPr/>
          <a:lstStyle>
            <a:lvl1pPr marL="0" indent="0">
              <a:buNone/>
              <a:defRPr sz="1400">
                <a:solidFill>
                  <a:srgbClr val="7F7F7F"/>
                </a:solidFill>
              </a:defRPr>
            </a:lvl1pPr>
          </a:lstStyle>
          <a:p>
            <a:pPr lvl="0"/>
            <a:r>
              <a:rPr lang="en-US"/>
              <a:t>Click to edit Master subtitle style</a:t>
            </a:r>
            <a:endParaRPr lang="en-GB"/>
          </a:p>
        </p:txBody>
      </p:sp>
    </p:spTree>
    <p:extLst>
      <p:ext uri="{BB962C8B-B14F-4D97-AF65-F5344CB8AC3E}">
        <p14:creationId xmlns:p14="http://schemas.microsoft.com/office/powerpoint/2010/main" val="1516979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Last slide (option 2)">
    <p:spTree>
      <p:nvGrpSpPr>
        <p:cNvPr id="1" name=""/>
        <p:cNvGrpSpPr/>
        <p:nvPr/>
      </p:nvGrpSpPr>
      <p:grpSpPr>
        <a:xfrm>
          <a:off x="0" y="0"/>
          <a:ext cx="0" cy="0"/>
          <a:chOff x="0" y="0"/>
          <a:chExt cx="0" cy="0"/>
        </a:xfrm>
      </p:grpSpPr>
      <p:sp>
        <p:nvSpPr>
          <p:cNvPr id="2" name="Rectangle 6"/>
          <p:cNvSpPr/>
          <p:nvPr/>
        </p:nvSpPr>
        <p:spPr>
          <a:xfrm>
            <a:off x="0" y="0"/>
            <a:ext cx="12191996" cy="3429000"/>
          </a:xfrm>
          <a:prstGeom prst="rect">
            <a:avLst/>
          </a:prstGeom>
          <a:solidFill>
            <a:srgbClr val="034EA2"/>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FFFFFF"/>
              </a:solidFill>
              <a:uFillTx/>
              <a:latin typeface="Arial"/>
            </a:endParaRPr>
          </a:p>
        </p:txBody>
      </p:sp>
      <p:sp>
        <p:nvSpPr>
          <p:cNvPr id="3" name="Slide Number Placeholder 5"/>
          <p:cNvSpPr txBox="1">
            <a:spLocks noGrp="1"/>
          </p:cNvSpPr>
          <p:nvPr>
            <p:ph type="sldNum" sz="quarter" idx="8"/>
          </p:nvPr>
        </p:nvSpPr>
        <p:spPr/>
        <p:txBody>
          <a:bodyPr/>
          <a:lstStyle>
            <a:lvl1pPr>
              <a:defRPr/>
            </a:lvl1pPr>
          </a:lstStyle>
          <a:p>
            <a:pPr lvl="0"/>
            <a:fld id="{FB0677FF-A2E3-498A-969A-166623E3B6A2}" type="slidenum">
              <a:t>‹#›</a:t>
            </a:fld>
            <a:endParaRPr lang="en-GB"/>
          </a:p>
        </p:txBody>
      </p:sp>
      <p:sp>
        <p:nvSpPr>
          <p:cNvPr id="4" name="Title 1"/>
          <p:cNvSpPr txBox="1">
            <a:spLocks noGrp="1"/>
          </p:cNvSpPr>
          <p:nvPr>
            <p:ph type="title"/>
          </p:nvPr>
        </p:nvSpPr>
        <p:spPr>
          <a:xfrm>
            <a:off x="1077016" y="1122361"/>
            <a:ext cx="10156295" cy="1240347"/>
          </a:xfrm>
        </p:spPr>
        <p:txBody>
          <a:bodyPr/>
          <a:lstStyle>
            <a:lvl1pPr>
              <a:defRPr sz="6000">
                <a:solidFill>
                  <a:srgbClr val="FFC000"/>
                </a:solidFill>
              </a:defRPr>
            </a:lvl1pPr>
          </a:lstStyle>
          <a:p>
            <a:pPr lvl="0"/>
            <a:r>
              <a:rPr lang="en-US"/>
              <a:t>Click to edit Master title style</a:t>
            </a:r>
            <a:endParaRPr lang="en-GB"/>
          </a:p>
        </p:txBody>
      </p:sp>
      <p:cxnSp>
        <p:nvCxnSpPr>
          <p:cNvPr id="5" name="Straight Connector 12"/>
          <p:cNvCxnSpPr/>
          <p:nvPr/>
        </p:nvCxnSpPr>
        <p:spPr>
          <a:xfrm>
            <a:off x="838203" y="0"/>
            <a:ext cx="0" cy="2362709"/>
          </a:xfrm>
          <a:prstGeom prst="straightConnector1">
            <a:avLst/>
          </a:prstGeom>
          <a:noFill/>
          <a:ln w="28575" cap="flat">
            <a:solidFill>
              <a:srgbClr val="FFC000"/>
            </a:solidFill>
            <a:prstDash val="solid"/>
            <a:miter/>
          </a:ln>
        </p:spPr>
      </p:cxnSp>
      <p:sp>
        <p:nvSpPr>
          <p:cNvPr id="6" name="Subtitle 2"/>
          <p:cNvSpPr txBox="1">
            <a:spLocks noGrp="1"/>
          </p:cNvSpPr>
          <p:nvPr>
            <p:ph type="subTitle" idx="4294967295"/>
          </p:nvPr>
        </p:nvSpPr>
        <p:spPr>
          <a:xfrm>
            <a:off x="838203" y="4160821"/>
            <a:ext cx="10889443" cy="1620143"/>
          </a:xfrm>
        </p:spPr>
        <p:txBody>
          <a:bodyPr/>
          <a:lstStyle>
            <a:lvl1pPr marL="0" indent="0">
              <a:buNone/>
              <a:defRPr sz="1400">
                <a:solidFill>
                  <a:srgbClr val="7F7F7F"/>
                </a:solidFill>
              </a:defRPr>
            </a:lvl1pPr>
          </a:lstStyle>
          <a:p>
            <a:pPr lvl="0"/>
            <a:r>
              <a:rPr lang="en-US"/>
              <a:t>Click to edit Master subtitle style</a:t>
            </a:r>
            <a:endParaRPr lang="en-GB"/>
          </a:p>
        </p:txBody>
      </p:sp>
    </p:spTree>
    <p:extLst>
      <p:ext uri="{BB962C8B-B14F-4D97-AF65-F5344CB8AC3E}">
        <p14:creationId xmlns:p14="http://schemas.microsoft.com/office/powerpoint/2010/main" val="2493860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Content Placeholder 2"/>
          <p:cNvSpPr txBox="1">
            <a:spLocks noGrp="1"/>
          </p:cNvSpPr>
          <p:nvPr>
            <p:ph idx="4294967295"/>
          </p:nvPr>
        </p:nvSpPr>
        <p:spPr>
          <a:xfrm>
            <a:off x="838203" y="1825627"/>
            <a:ext cx="10905701" cy="3881902"/>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Slide Number Placeholder 5"/>
          <p:cNvSpPr txBox="1">
            <a:spLocks noGrp="1"/>
          </p:cNvSpPr>
          <p:nvPr>
            <p:ph type="sldNum" sz="quarter" idx="8"/>
          </p:nvPr>
        </p:nvSpPr>
        <p:spPr/>
        <p:txBody>
          <a:bodyPr/>
          <a:lstStyle>
            <a:lvl1pPr>
              <a:defRPr/>
            </a:lvl1pPr>
          </a:lstStyle>
          <a:p>
            <a:pPr lvl="0"/>
            <a:fld id="{F128BB44-17EB-43A1-A76D-A7C742E4306D}" type="slidenum">
              <a:t>‹#›</a:t>
            </a:fld>
            <a:endParaRPr lang="en-GB"/>
          </a:p>
        </p:txBody>
      </p:sp>
      <p:cxnSp>
        <p:nvCxnSpPr>
          <p:cNvPr id="4" name="Straight Connector 6"/>
          <p:cNvCxnSpPr/>
          <p:nvPr/>
        </p:nvCxnSpPr>
        <p:spPr>
          <a:xfrm>
            <a:off x="838203" y="0"/>
            <a:ext cx="0" cy="1276356"/>
          </a:xfrm>
          <a:prstGeom prst="straightConnector1">
            <a:avLst/>
          </a:prstGeom>
          <a:noFill/>
          <a:ln w="28575" cap="flat">
            <a:solidFill>
              <a:srgbClr val="FFC000"/>
            </a:solidFill>
            <a:prstDash val="solid"/>
            <a:miter/>
          </a:ln>
        </p:spPr>
      </p:cxnSp>
      <p:sp>
        <p:nvSpPr>
          <p:cNvPr id="5" name="Title Placeholder 1"/>
          <p:cNvSpPr txBox="1">
            <a:spLocks noGrp="1"/>
          </p:cNvSpPr>
          <p:nvPr>
            <p:ph type="title"/>
          </p:nvPr>
        </p:nvSpPr>
        <p:spPr>
          <a:xfrm>
            <a:off x="970717" y="482858"/>
            <a:ext cx="10515600" cy="782360"/>
          </a:xfrm>
        </p:spPr>
        <p:txBody>
          <a:bodyPr/>
          <a:lstStyle>
            <a:lvl1pPr>
              <a:defRPr/>
            </a:lvl1pPr>
          </a:lstStyle>
          <a:p>
            <a:pPr lvl="0"/>
            <a:r>
              <a:rPr lang="en-US"/>
              <a:t>Click to edit Master title style</a:t>
            </a:r>
            <a:endParaRPr lang="en-GB"/>
          </a:p>
        </p:txBody>
      </p:sp>
    </p:spTree>
    <p:extLst>
      <p:ext uri="{BB962C8B-B14F-4D97-AF65-F5344CB8AC3E}">
        <p14:creationId xmlns:p14="http://schemas.microsoft.com/office/powerpoint/2010/main" val="399402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ntent and Object">
    <p:spTree>
      <p:nvGrpSpPr>
        <p:cNvPr id="1" name=""/>
        <p:cNvGrpSpPr/>
        <p:nvPr/>
      </p:nvGrpSpPr>
      <p:grpSpPr>
        <a:xfrm>
          <a:off x="0" y="0"/>
          <a:ext cx="0" cy="0"/>
          <a:chOff x="0" y="0"/>
          <a:chExt cx="0" cy="0"/>
        </a:xfrm>
      </p:grpSpPr>
      <p:sp>
        <p:nvSpPr>
          <p:cNvPr id="2" name="Content Placeholder 2"/>
          <p:cNvSpPr txBox="1">
            <a:spLocks noGrp="1"/>
          </p:cNvSpPr>
          <p:nvPr>
            <p:ph idx="4294967295"/>
          </p:nvPr>
        </p:nvSpPr>
        <p:spPr>
          <a:xfrm>
            <a:off x="838193" y="1825627"/>
            <a:ext cx="5327998" cy="3906435"/>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Content Placeholder 3"/>
          <p:cNvSpPr txBox="1">
            <a:spLocks noGrp="1"/>
          </p:cNvSpPr>
          <p:nvPr>
            <p:ph idx="4294967295"/>
          </p:nvPr>
        </p:nvSpPr>
        <p:spPr>
          <a:xfrm>
            <a:off x="6402253" y="1825627"/>
            <a:ext cx="5327998" cy="3906435"/>
          </a:xfrm>
        </p:spPr>
        <p:txBody>
          <a:bodyPr/>
          <a:lstStyle>
            <a:lvl1pPr marL="0" indent="0">
              <a:buNone/>
              <a:defRPr/>
            </a:lvl1pPr>
          </a:lstStyle>
          <a:p>
            <a:pPr lvl="0"/>
            <a:r>
              <a:rPr lang="en-US"/>
              <a:t>Edit Master text styles</a:t>
            </a:r>
          </a:p>
        </p:txBody>
      </p:sp>
      <p:sp>
        <p:nvSpPr>
          <p:cNvPr id="4" name="Slide Number Placeholder 6"/>
          <p:cNvSpPr txBox="1">
            <a:spLocks noGrp="1"/>
          </p:cNvSpPr>
          <p:nvPr>
            <p:ph type="sldNum" sz="quarter" idx="8"/>
          </p:nvPr>
        </p:nvSpPr>
        <p:spPr/>
        <p:txBody>
          <a:bodyPr/>
          <a:lstStyle>
            <a:lvl1pPr>
              <a:defRPr/>
            </a:lvl1pPr>
          </a:lstStyle>
          <a:p>
            <a:pPr lvl="0"/>
            <a:fld id="{0D8B5E58-36A9-4FE4-A930-72C6C8101F1F}" type="slidenum">
              <a:t>‹#›</a:t>
            </a:fld>
            <a:endParaRPr lang="en-GB"/>
          </a:p>
        </p:txBody>
      </p:sp>
      <p:cxnSp>
        <p:nvCxnSpPr>
          <p:cNvPr id="5" name="Straight Connector 8"/>
          <p:cNvCxnSpPr/>
          <p:nvPr/>
        </p:nvCxnSpPr>
        <p:spPr>
          <a:xfrm>
            <a:off x="838203" y="0"/>
            <a:ext cx="0" cy="1276356"/>
          </a:xfrm>
          <a:prstGeom prst="straightConnector1">
            <a:avLst/>
          </a:prstGeom>
          <a:noFill/>
          <a:ln w="28575" cap="flat">
            <a:solidFill>
              <a:srgbClr val="FFC000"/>
            </a:solidFill>
            <a:prstDash val="solid"/>
            <a:miter/>
          </a:ln>
        </p:spPr>
      </p:cxnSp>
      <p:sp>
        <p:nvSpPr>
          <p:cNvPr id="6" name="Title Placeholder 1"/>
          <p:cNvSpPr txBox="1">
            <a:spLocks noGrp="1"/>
          </p:cNvSpPr>
          <p:nvPr>
            <p:ph type="title"/>
          </p:nvPr>
        </p:nvSpPr>
        <p:spPr>
          <a:xfrm>
            <a:off x="970717" y="482858"/>
            <a:ext cx="10515600" cy="782360"/>
          </a:xfrm>
        </p:spPr>
        <p:txBody>
          <a:bodyPr/>
          <a:lstStyle>
            <a:lvl1pPr>
              <a:defRPr/>
            </a:lvl1pPr>
          </a:lstStyle>
          <a:p>
            <a:pPr lvl="0"/>
            <a:r>
              <a:rPr lang="en-US"/>
              <a:t>Click to edit Master title style</a:t>
            </a:r>
            <a:endParaRPr lang="en-GB"/>
          </a:p>
        </p:txBody>
      </p:sp>
    </p:spTree>
    <p:extLst>
      <p:ext uri="{BB962C8B-B14F-4D97-AF65-F5344CB8AC3E}">
        <p14:creationId xmlns:p14="http://schemas.microsoft.com/office/powerpoint/2010/main" val="874731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838203" y="482858"/>
            <a:ext cx="10515600" cy="782360"/>
          </a:xfrm>
          <a:prstGeom prst="rect">
            <a:avLst/>
          </a:prstGeom>
          <a:noFill/>
          <a:ln>
            <a:noFill/>
          </a:ln>
        </p:spPr>
        <p:txBody>
          <a:bodyPr vert="horz" wrap="square" lIns="91440" tIns="45720" rIns="91440" bIns="0" anchor="b" anchorCtr="0" compatLnSpc="1">
            <a:noAutofit/>
          </a:bodyPr>
          <a:lstStyle/>
          <a:p>
            <a:pPr lvl="0"/>
            <a:r>
              <a:rPr lang="en-US"/>
              <a:t>Click to edit Master title style</a:t>
            </a:r>
            <a:endParaRPr lang="en-GB"/>
          </a:p>
        </p:txBody>
      </p:sp>
      <p:sp>
        <p:nvSpPr>
          <p:cNvPr id="3" name="Text Placeholder 2"/>
          <p:cNvSpPr txBox="1">
            <a:spLocks noGrp="1"/>
          </p:cNvSpPr>
          <p:nvPr>
            <p:ph type="body" idx="1"/>
          </p:nvPr>
        </p:nvSpPr>
        <p:spPr>
          <a:xfrm>
            <a:off x="838203" y="1825627"/>
            <a:ext cx="10515600" cy="3881902"/>
          </a:xfrm>
          <a:prstGeom prst="rect">
            <a:avLst/>
          </a:prstGeom>
          <a:noFill/>
          <a:ln>
            <a:noFill/>
          </a:ln>
        </p:spPr>
        <p:txBody>
          <a:bodyPr vert="horz" wrap="square" lIns="91440" tIns="45720" rIns="91440" bIns="45720" anchor="t" anchorCtr="0" compatLnSpc="1">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5"/>
          <p:cNvSpPr txBox="1">
            <a:spLocks noGrp="1"/>
          </p:cNvSpPr>
          <p:nvPr>
            <p:ph type="sldNum" sz="quarter" idx="4"/>
          </p:nvPr>
        </p:nvSpPr>
        <p:spPr>
          <a:xfrm>
            <a:off x="838203" y="6131289"/>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969696"/>
                </a:solidFill>
                <a:uFillTx/>
                <a:latin typeface="Arial"/>
              </a:defRPr>
            </a:lvl1pPr>
          </a:lstStyle>
          <a:p>
            <a:pPr lvl="0"/>
            <a:fld id="{DAF745D8-370C-401E-BEDD-B08AE7D9B349}" type="slidenum">
              <a:t>‹#›</a:t>
            </a:fld>
            <a:endParaRPr lang="en-GB"/>
          </a:p>
        </p:txBody>
      </p:sp>
      <p:pic>
        <p:nvPicPr>
          <p:cNvPr id="5" name="Picture 6"/>
          <p:cNvPicPr>
            <a:picLocks noChangeAspect="1"/>
          </p:cNvPicPr>
          <p:nvPr/>
        </p:nvPicPr>
        <p:blipFill>
          <a:blip r:embed="rId21"/>
          <a:stretch>
            <a:fillRect/>
          </a:stretch>
        </p:blipFill>
        <p:spPr>
          <a:xfrm>
            <a:off x="10033848" y="6045985"/>
            <a:ext cx="1715734" cy="450424"/>
          </a:xfrm>
          <a:prstGeom prst="rect">
            <a:avLst/>
          </a:prstGeom>
          <a:noFill/>
          <a:ln cap="flat">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p:hf hdr="0" ftr="0" dt="0"/>
  <p:txStyles>
    <p:titleStyle>
      <a:lvl1pPr marL="0" marR="0" lvl="0" indent="0" algn="l" defTabSz="914400" rtl="0" fontAlgn="auto" hangingPunct="1">
        <a:lnSpc>
          <a:spcPct val="90000"/>
        </a:lnSpc>
        <a:spcBef>
          <a:spcPts val="0"/>
        </a:spcBef>
        <a:spcAft>
          <a:spcPts val="0"/>
        </a:spcAft>
        <a:buNone/>
        <a:tabLst/>
        <a:defRPr lang="en-US" sz="4000" b="0" i="0" u="none" strike="noStrike" kern="1200" cap="none" spc="0" baseline="0">
          <a:solidFill>
            <a:srgbClr val="034EA2"/>
          </a:solidFill>
          <a:uFillTx/>
          <a:latin typeface="Arial"/>
        </a:defRPr>
      </a:lvl1pPr>
    </p:titleStyle>
    <p:bodyStyle>
      <a:lvl1pPr marL="228600" marR="0" lvl="0" indent="-228600" algn="l" defTabSz="914400" rtl="0" fontAlgn="auto" hangingPunct="1">
        <a:lnSpc>
          <a:spcPct val="100000"/>
        </a:lnSpc>
        <a:spcBef>
          <a:spcPts val="0"/>
        </a:spcBef>
        <a:spcAft>
          <a:spcPts val="1800"/>
        </a:spcAft>
        <a:buClr>
          <a:srgbClr val="034EA2"/>
        </a:buClr>
        <a:buSzPct val="100000"/>
        <a:buFont typeface="Arial" pitchFamily="34"/>
        <a:buChar char="•"/>
        <a:tabLst/>
        <a:defRPr lang="en-US" sz="2400" b="0" i="0" u="none" strike="noStrike" kern="1200" cap="none" spc="0" baseline="0">
          <a:solidFill>
            <a:srgbClr val="4D4D4D"/>
          </a:solidFill>
          <a:uFillTx/>
          <a:latin typeface="Arial"/>
        </a:defRPr>
      </a:lvl1pPr>
      <a:lvl2pPr marL="685800" marR="0" lvl="1" indent="-228600" algn="l" defTabSz="914400" rtl="0" fontAlgn="auto" hangingPunct="1">
        <a:lnSpc>
          <a:spcPct val="100000"/>
        </a:lnSpc>
        <a:spcBef>
          <a:spcPts val="500"/>
        </a:spcBef>
        <a:spcAft>
          <a:spcPts val="1800"/>
        </a:spcAft>
        <a:buClr>
          <a:srgbClr val="034EA2"/>
        </a:buClr>
        <a:buSzPct val="100000"/>
        <a:buFont typeface="Arial" pitchFamily="34"/>
        <a:buChar char="•"/>
        <a:tabLst/>
        <a:defRPr lang="en-US" sz="2000" b="0" i="0" u="none" strike="noStrike" kern="1200" cap="none" spc="0" baseline="0">
          <a:solidFill>
            <a:srgbClr val="4D4D4D"/>
          </a:solidFill>
          <a:uFillTx/>
          <a:latin typeface="Arial"/>
        </a:defRPr>
      </a:lvl2pPr>
      <a:lvl3pPr marL="1143000" marR="0" lvl="2" indent="-228600" algn="l" defTabSz="914400" rtl="0" fontAlgn="auto" hangingPunct="1">
        <a:lnSpc>
          <a:spcPct val="100000"/>
        </a:lnSpc>
        <a:spcBef>
          <a:spcPts val="500"/>
        </a:spcBef>
        <a:spcAft>
          <a:spcPts val="1800"/>
        </a:spcAft>
        <a:buClr>
          <a:srgbClr val="034EA2"/>
        </a:buClr>
        <a:buSzPct val="100000"/>
        <a:buFont typeface="Arial" pitchFamily="34"/>
        <a:buChar char="•"/>
        <a:tabLst/>
        <a:defRPr lang="en-US" sz="1800" b="0" i="0" u="none" strike="noStrike" kern="1200" cap="none" spc="0" baseline="0">
          <a:solidFill>
            <a:srgbClr val="4D4D4D"/>
          </a:solidFill>
          <a:uFillTx/>
          <a:latin typeface="Arial"/>
        </a:defRPr>
      </a:lvl3pPr>
      <a:lvl4pPr marL="1600200" marR="0" lvl="3" indent="-228600" algn="l" defTabSz="914400" rtl="0" fontAlgn="auto" hangingPunct="1">
        <a:lnSpc>
          <a:spcPct val="100000"/>
        </a:lnSpc>
        <a:spcBef>
          <a:spcPts val="500"/>
        </a:spcBef>
        <a:spcAft>
          <a:spcPts val="1800"/>
        </a:spcAft>
        <a:buClr>
          <a:srgbClr val="034EA2"/>
        </a:buClr>
        <a:buSzPct val="100000"/>
        <a:buFont typeface="Arial" pitchFamily="34"/>
        <a:buChar char="•"/>
        <a:tabLst/>
        <a:defRPr lang="en-US" sz="1600" b="0" i="0" u="none" strike="noStrike" kern="1200" cap="none" spc="0" baseline="0">
          <a:solidFill>
            <a:srgbClr val="4D4D4D"/>
          </a:solidFill>
          <a:uFillTx/>
          <a:latin typeface="Arial"/>
        </a:defRPr>
      </a:lvl4pPr>
      <a:lvl5pPr marL="2057400" marR="0" lvl="4" indent="-228600" algn="l" defTabSz="914400" rtl="0" fontAlgn="auto" hangingPunct="1">
        <a:lnSpc>
          <a:spcPct val="100000"/>
        </a:lnSpc>
        <a:spcBef>
          <a:spcPts val="500"/>
        </a:spcBef>
        <a:spcAft>
          <a:spcPts val="1800"/>
        </a:spcAft>
        <a:buClr>
          <a:srgbClr val="034EA2"/>
        </a:buClr>
        <a:buSzPct val="100000"/>
        <a:buFont typeface="Arial" pitchFamily="34"/>
        <a:buChar char="•"/>
        <a:tabLst/>
        <a:defRPr lang="en-US" sz="1600" b="0" i="0" u="none" strike="noStrike" kern="1200" cap="none" spc="0" baseline="0">
          <a:solidFill>
            <a:srgbClr val="4D4D4D"/>
          </a:solidFill>
          <a:uFillTx/>
          <a:latin typeface="Aria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0.xml"/><Relationship Id="rId1" Type="http://schemas.openxmlformats.org/officeDocument/2006/relationships/slideLayout" Target="../slideLayouts/slideLayout8.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1.xml"/><Relationship Id="rId1" Type="http://schemas.openxmlformats.org/officeDocument/2006/relationships/slideLayout" Target="../slideLayouts/slideLayout8.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2.xml"/><Relationship Id="rId1" Type="http://schemas.openxmlformats.org/officeDocument/2006/relationships/slideLayout" Target="../slideLayouts/slideLayout8.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8" Type="http://schemas.openxmlformats.org/officeDocument/2006/relationships/diagramData" Target="../diagrams/data12.xml"/><Relationship Id="rId3" Type="http://schemas.openxmlformats.org/officeDocument/2006/relationships/diagramData" Target="../diagrams/data11.xml"/><Relationship Id="rId7" Type="http://schemas.microsoft.com/office/2007/relationships/diagramDrawing" Target="../diagrams/drawing11.xml"/><Relationship Id="rId12" Type="http://schemas.microsoft.com/office/2007/relationships/diagramDrawing" Target="../diagrams/drawing12.xml"/><Relationship Id="rId2" Type="http://schemas.openxmlformats.org/officeDocument/2006/relationships/notesSlide" Target="../notesSlides/notesSlide14.xml"/><Relationship Id="rId1" Type="http://schemas.openxmlformats.org/officeDocument/2006/relationships/slideLayout" Target="../slideLayouts/slideLayout8.xml"/><Relationship Id="rId6" Type="http://schemas.openxmlformats.org/officeDocument/2006/relationships/diagramColors" Target="../diagrams/colors11.xml"/><Relationship Id="rId11" Type="http://schemas.openxmlformats.org/officeDocument/2006/relationships/diagramColors" Target="../diagrams/colors12.xml"/><Relationship Id="rId5" Type="http://schemas.openxmlformats.org/officeDocument/2006/relationships/diagramQuickStyle" Target="../diagrams/quickStyle11.xml"/><Relationship Id="rId10" Type="http://schemas.openxmlformats.org/officeDocument/2006/relationships/diagramQuickStyle" Target="../diagrams/quickStyle12.xml"/><Relationship Id="rId4" Type="http://schemas.openxmlformats.org/officeDocument/2006/relationships/diagramLayout" Target="../diagrams/layout11.xml"/><Relationship Id="rId9" Type="http://schemas.openxmlformats.org/officeDocument/2006/relationships/diagramLayout" Target="../diagrams/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3.xml"/><Relationship Id="rId13" Type="http://schemas.openxmlformats.org/officeDocument/2006/relationships/diagramData" Target="../diagrams/data4.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17" Type="http://schemas.microsoft.com/office/2007/relationships/diagramDrawing" Target="../diagrams/drawing4.xml"/><Relationship Id="rId2" Type="http://schemas.openxmlformats.org/officeDocument/2006/relationships/notesSlide" Target="../notesSlides/notesSlide3.xml"/><Relationship Id="rId16" Type="http://schemas.openxmlformats.org/officeDocument/2006/relationships/diagramColors" Target="../diagrams/colors4.xml"/><Relationship Id="rId1" Type="http://schemas.openxmlformats.org/officeDocument/2006/relationships/slideLayout" Target="../slideLayouts/slideLayout8.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5" Type="http://schemas.openxmlformats.org/officeDocument/2006/relationships/diagramQuickStyle" Target="../diagrams/quickStyle4.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 Id="rId14"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8.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8.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name="Slide65">
    <p:spTree>
      <p:nvGrpSpPr>
        <p:cNvPr id="1" name=""/>
        <p:cNvGrpSpPr/>
        <p:nvPr/>
      </p:nvGrpSpPr>
      <p:grpSpPr>
        <a:xfrm>
          <a:off x="0" y="0"/>
          <a:ext cx="0" cy="0"/>
          <a:chOff x="0" y="0"/>
          <a:chExt cx="0" cy="0"/>
        </a:xfrm>
      </p:grpSpPr>
      <p:sp>
        <p:nvSpPr>
          <p:cNvPr id="2" name="Title 5"/>
          <p:cNvSpPr txBox="1">
            <a:spLocks noGrp="1"/>
          </p:cNvSpPr>
          <p:nvPr>
            <p:ph type="title"/>
          </p:nvPr>
        </p:nvSpPr>
        <p:spPr>
          <a:xfrm>
            <a:off x="1071154" y="1992569"/>
            <a:ext cx="10781212" cy="1786951"/>
          </a:xfrm>
        </p:spPr>
        <p:txBody>
          <a:bodyPr wrap="square"/>
          <a:lstStyle/>
          <a:p>
            <a:pPr lvl="0"/>
            <a:r>
              <a:rPr lang="en-GB" sz="4800" dirty="0"/>
              <a:t>Directive on Corporate Sustainability Due Diligence (CSDDD)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998733" y="1497621"/>
            <a:ext cx="10194534" cy="443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285750" indent="-285750" algn="just">
              <a:spcAft>
                <a:spcPts val="600"/>
              </a:spcAft>
              <a:buFont typeface="Arial" panose="020B0604020202020204" pitchFamily="34" charset="0"/>
              <a:buChar char="•"/>
            </a:pPr>
            <a:r>
              <a:rPr lang="en-US" sz="2400" dirty="0">
                <a:solidFill>
                  <a:schemeClr val="tx1"/>
                </a:solidFill>
              </a:rPr>
              <a:t>Taking </a:t>
            </a:r>
            <a:r>
              <a:rPr lang="en-US" sz="2400" b="1" dirty="0">
                <a:solidFill>
                  <a:schemeClr val="tx1"/>
                </a:solidFill>
              </a:rPr>
              <a:t>appropriate measures </a:t>
            </a:r>
            <a:r>
              <a:rPr lang="en-US" sz="2400" dirty="0">
                <a:solidFill>
                  <a:schemeClr val="tx1"/>
                </a:solidFill>
              </a:rPr>
              <a:t>to </a:t>
            </a:r>
            <a:r>
              <a:rPr lang="en-US" sz="2400" b="1" dirty="0">
                <a:solidFill>
                  <a:schemeClr val="tx1"/>
                </a:solidFill>
              </a:rPr>
              <a:t>prevent/mitigate </a:t>
            </a:r>
            <a:r>
              <a:rPr lang="en-US" sz="2400" dirty="0">
                <a:solidFill>
                  <a:schemeClr val="tx1"/>
                </a:solidFill>
              </a:rPr>
              <a:t>potential impacts or </a:t>
            </a:r>
            <a:r>
              <a:rPr lang="en-US" sz="2400" b="1" dirty="0">
                <a:solidFill>
                  <a:schemeClr val="tx1"/>
                </a:solidFill>
              </a:rPr>
              <a:t>bring to an end/minimize the extent </a:t>
            </a:r>
            <a:r>
              <a:rPr lang="en-US" sz="2400" dirty="0">
                <a:solidFill>
                  <a:schemeClr val="tx1"/>
                </a:solidFill>
              </a:rPr>
              <a:t>of actual impacts</a:t>
            </a:r>
            <a:endParaRPr lang="en-US" sz="2400" b="1" dirty="0">
              <a:solidFill>
                <a:schemeClr val="tx1"/>
              </a:solidFill>
            </a:endParaRPr>
          </a:p>
          <a:p>
            <a:pPr marL="742950" lvl="1" indent="-285750" algn="just">
              <a:spcAft>
                <a:spcPts val="600"/>
              </a:spcAft>
              <a:buFont typeface="Arial" panose="020B0604020202020204" pitchFamily="34" charset="0"/>
              <a:buChar char="•"/>
            </a:pPr>
            <a:r>
              <a:rPr lang="en-US" sz="2000" dirty="0">
                <a:solidFill>
                  <a:schemeClr val="tx1"/>
                </a:solidFill>
              </a:rPr>
              <a:t>Prevention/corrective </a:t>
            </a:r>
            <a:r>
              <a:rPr lang="en-US" sz="2000" b="1" dirty="0">
                <a:solidFill>
                  <a:schemeClr val="tx1"/>
                </a:solidFill>
              </a:rPr>
              <a:t>action plan </a:t>
            </a:r>
            <a:r>
              <a:rPr lang="en-US" sz="2000" dirty="0">
                <a:solidFill>
                  <a:schemeClr val="tx1"/>
                </a:solidFill>
              </a:rPr>
              <a:t>(where necessary), </a:t>
            </a:r>
            <a:r>
              <a:rPr lang="en-US" sz="2000" b="1" dirty="0">
                <a:solidFill>
                  <a:schemeClr val="tx1"/>
                </a:solidFill>
              </a:rPr>
              <a:t>contractual assurances </a:t>
            </a:r>
            <a:r>
              <a:rPr lang="en-US" sz="2000" dirty="0">
                <a:solidFill>
                  <a:schemeClr val="tx1"/>
                </a:solidFill>
              </a:rPr>
              <a:t>on fair &amp; reasonable terms (incl. cascading), financial or non-financial </a:t>
            </a:r>
            <a:r>
              <a:rPr lang="en-US" sz="2000" b="1" dirty="0">
                <a:solidFill>
                  <a:schemeClr val="tx1"/>
                </a:solidFill>
              </a:rPr>
              <a:t>investments</a:t>
            </a:r>
            <a:r>
              <a:rPr lang="en-US" sz="2000" dirty="0">
                <a:solidFill>
                  <a:schemeClr val="tx1"/>
                </a:solidFill>
              </a:rPr>
              <a:t>, </a:t>
            </a:r>
            <a:r>
              <a:rPr lang="en-US" sz="2000" b="1" dirty="0">
                <a:solidFill>
                  <a:schemeClr val="tx1"/>
                </a:solidFill>
              </a:rPr>
              <a:t>modifications</a:t>
            </a:r>
            <a:r>
              <a:rPr lang="en-US" sz="2000" dirty="0">
                <a:solidFill>
                  <a:schemeClr val="tx1"/>
                </a:solidFill>
              </a:rPr>
              <a:t> to plans/strategies/operations (incl. purchasing and distribution practices), </a:t>
            </a:r>
            <a:r>
              <a:rPr lang="en-US" sz="2000" b="1" dirty="0">
                <a:solidFill>
                  <a:schemeClr val="tx1"/>
                </a:solidFill>
              </a:rPr>
              <a:t>support</a:t>
            </a:r>
            <a:r>
              <a:rPr lang="en-US" sz="2000" dirty="0">
                <a:solidFill>
                  <a:schemeClr val="tx1"/>
                </a:solidFill>
              </a:rPr>
              <a:t> for SMEs (incl. capacity building, training, financial support), </a:t>
            </a:r>
            <a:r>
              <a:rPr lang="en-US" sz="2000" b="1" dirty="0">
                <a:solidFill>
                  <a:schemeClr val="tx1"/>
                </a:solidFill>
              </a:rPr>
              <a:t>collaboration</a:t>
            </a:r>
            <a:r>
              <a:rPr lang="en-US" sz="2000" dirty="0">
                <a:solidFill>
                  <a:schemeClr val="tx1"/>
                </a:solidFill>
              </a:rPr>
              <a:t> with other entities</a:t>
            </a:r>
          </a:p>
          <a:p>
            <a:pPr marL="742950" lvl="1" indent="-285750" algn="just">
              <a:spcAft>
                <a:spcPts val="600"/>
              </a:spcAft>
              <a:buFont typeface="Arial" panose="020B0604020202020204" pitchFamily="34" charset="0"/>
              <a:buChar char="•"/>
            </a:pPr>
            <a:r>
              <a:rPr lang="en-US" sz="2000" dirty="0">
                <a:solidFill>
                  <a:schemeClr val="tx1"/>
                </a:solidFill>
              </a:rPr>
              <a:t>In case of actual adverse impact that company (jointly) caused: also </a:t>
            </a:r>
            <a:r>
              <a:rPr lang="en-US" sz="2000" b="1" dirty="0">
                <a:solidFill>
                  <a:schemeClr val="tx1"/>
                </a:solidFill>
              </a:rPr>
              <a:t>remediation</a:t>
            </a:r>
          </a:p>
          <a:p>
            <a:pPr marL="742950" lvl="1" indent="-285750" algn="just">
              <a:spcAft>
                <a:spcPts val="600"/>
              </a:spcAft>
              <a:buFont typeface="Arial" panose="020B0604020202020204" pitchFamily="34" charset="0"/>
              <a:buChar char="•"/>
            </a:pPr>
            <a:r>
              <a:rPr lang="en-US" sz="2000" dirty="0">
                <a:solidFill>
                  <a:schemeClr val="tx1"/>
                </a:solidFill>
              </a:rPr>
              <a:t>Only as a </a:t>
            </a:r>
            <a:r>
              <a:rPr lang="en-US" sz="2000" b="1" dirty="0">
                <a:solidFill>
                  <a:schemeClr val="tx1"/>
                </a:solidFill>
              </a:rPr>
              <a:t>last resort</a:t>
            </a:r>
            <a:r>
              <a:rPr lang="en-US" sz="2000" dirty="0">
                <a:solidFill>
                  <a:schemeClr val="tx1"/>
                </a:solidFill>
              </a:rPr>
              <a:t>: </a:t>
            </a:r>
            <a:r>
              <a:rPr lang="en-US" sz="2000" b="1" dirty="0">
                <a:solidFill>
                  <a:schemeClr val="tx1"/>
                </a:solidFill>
              </a:rPr>
              <a:t>temporary suspension </a:t>
            </a:r>
            <a:r>
              <a:rPr lang="en-US" sz="2000" dirty="0">
                <a:solidFill>
                  <a:schemeClr val="tx1"/>
                </a:solidFill>
              </a:rPr>
              <a:t>or </a:t>
            </a:r>
            <a:r>
              <a:rPr lang="en-US" sz="2000" b="1" dirty="0">
                <a:solidFill>
                  <a:schemeClr val="tx1"/>
                </a:solidFill>
              </a:rPr>
              <a:t>termination</a:t>
            </a:r>
            <a:r>
              <a:rPr lang="en-US" sz="2000" dirty="0">
                <a:solidFill>
                  <a:schemeClr val="tx1"/>
                </a:solidFill>
              </a:rPr>
              <a:t> of the business relationship (only in case of severe impacts); prior assessment if adverse impact of suspension/termination more severe than the adverse impact to be addressed  </a:t>
            </a:r>
          </a:p>
          <a:p>
            <a:pPr marL="285750" indent="-285750" algn="just">
              <a:spcAft>
                <a:spcPts val="600"/>
              </a:spcAft>
              <a:buFont typeface="Arial" panose="020B0604020202020204" pitchFamily="34" charset="0"/>
              <a:buChar char="•"/>
            </a:pPr>
            <a:r>
              <a:rPr lang="en-US" sz="2400" b="1" dirty="0">
                <a:solidFill>
                  <a:schemeClr val="tx1"/>
                </a:solidFill>
              </a:rPr>
              <a:t>Meaningful stakeholder engagement</a:t>
            </a:r>
            <a:r>
              <a:rPr lang="en-US" sz="2400" dirty="0">
                <a:solidFill>
                  <a:schemeClr val="tx1"/>
                </a:solidFill>
              </a:rPr>
              <a:t> (at certain DD stages), </a:t>
            </a:r>
            <a:r>
              <a:rPr lang="en-US" sz="2400" b="1" dirty="0">
                <a:solidFill>
                  <a:schemeClr val="tx1"/>
                </a:solidFill>
              </a:rPr>
              <a:t>complaints procedure</a:t>
            </a:r>
            <a:r>
              <a:rPr lang="en-US" sz="2400" dirty="0">
                <a:solidFill>
                  <a:schemeClr val="tx1"/>
                </a:solidFill>
              </a:rPr>
              <a:t> (for affected persons (incl. human rights defenders), trade unions, environmental CSOs) and </a:t>
            </a:r>
            <a:r>
              <a:rPr lang="en-US" sz="2400" b="1" dirty="0">
                <a:solidFill>
                  <a:schemeClr val="tx1"/>
                </a:solidFill>
              </a:rPr>
              <a:t>notification mechanism</a:t>
            </a:r>
            <a:r>
              <a:rPr lang="en-US" sz="2400" dirty="0">
                <a:solidFill>
                  <a:schemeClr val="tx1"/>
                </a:solidFill>
              </a:rPr>
              <a:t> (incl. anonymously)</a:t>
            </a:r>
            <a:endParaRPr lang="en-US" sz="2400" b="1" dirty="0">
              <a:solidFill>
                <a:schemeClr val="tx1"/>
              </a:solidFill>
            </a:endParaRPr>
          </a:p>
          <a:p>
            <a:pPr marL="285750" indent="-285750" algn="just">
              <a:spcAft>
                <a:spcPts val="600"/>
              </a:spcAft>
              <a:buFont typeface="Arial" panose="020B0604020202020204" pitchFamily="34" charset="0"/>
              <a:buChar char="•"/>
            </a:pPr>
            <a:r>
              <a:rPr lang="en-US" sz="2400" b="1" dirty="0">
                <a:solidFill>
                  <a:schemeClr val="tx1"/>
                </a:solidFill>
              </a:rPr>
              <a:t>Monitoring the effectiveness </a:t>
            </a:r>
            <a:r>
              <a:rPr lang="en-US" sz="2400" dirty="0">
                <a:solidFill>
                  <a:schemeClr val="tx1"/>
                </a:solidFill>
              </a:rPr>
              <a:t>of due diligence and </a:t>
            </a:r>
            <a:r>
              <a:rPr lang="en-US" sz="2400" b="1" dirty="0">
                <a:solidFill>
                  <a:schemeClr val="tx1"/>
                </a:solidFill>
              </a:rPr>
              <a:t>public</a:t>
            </a:r>
            <a:r>
              <a:rPr lang="en-US" sz="2400" dirty="0">
                <a:solidFill>
                  <a:schemeClr val="tx1"/>
                </a:solidFill>
              </a:rPr>
              <a:t> </a:t>
            </a:r>
            <a:r>
              <a:rPr lang="en-US" sz="2400" b="1" dirty="0">
                <a:solidFill>
                  <a:schemeClr val="tx1"/>
                </a:solidFill>
              </a:rPr>
              <a:t>reporting</a:t>
            </a:r>
          </a:p>
        </p:txBody>
      </p:sp>
      <p:sp>
        <p:nvSpPr>
          <p:cNvPr id="5" name="Slide Number Placeholder 4"/>
          <p:cNvSpPr>
            <a:spLocks noGrp="1"/>
          </p:cNvSpPr>
          <p:nvPr>
            <p:ph type="sldNum" sz="quarter" idx="8"/>
          </p:nvPr>
        </p:nvSpPr>
        <p:spPr/>
        <p:txBody>
          <a:bodyPr/>
          <a:lstStyle/>
          <a:p>
            <a:pPr lvl="0"/>
            <a:fld id="{F128BB44-17EB-43A1-A76D-A7C742E4306D}" type="slidenum">
              <a:rPr lang="en-GB" smtClean="0"/>
              <a:t>10</a:t>
            </a:fld>
            <a:endParaRPr lang="en-GB" dirty="0"/>
          </a:p>
        </p:txBody>
      </p:sp>
      <p:sp>
        <p:nvSpPr>
          <p:cNvPr id="4" name="Title 1"/>
          <p:cNvSpPr>
            <a:spLocks noGrp="1"/>
          </p:cNvSpPr>
          <p:nvPr>
            <p:ph type="title"/>
          </p:nvPr>
        </p:nvSpPr>
        <p:spPr>
          <a:xfrm>
            <a:off x="970717" y="436678"/>
            <a:ext cx="10515600" cy="541332"/>
          </a:xfrm>
        </p:spPr>
        <p:txBody>
          <a:bodyPr/>
          <a:lstStyle/>
          <a:p>
            <a:r>
              <a:rPr lang="en-US" sz="2800" b="1" dirty="0"/>
              <a:t>WHICH DUTIES? (II) </a:t>
            </a:r>
            <a:endParaRPr lang="en-GB" sz="2800" b="1" dirty="0"/>
          </a:p>
        </p:txBody>
      </p:sp>
      <p:sp>
        <p:nvSpPr>
          <p:cNvPr id="3" name="Rounded Rectangle 2"/>
          <p:cNvSpPr/>
          <p:nvPr/>
        </p:nvSpPr>
        <p:spPr>
          <a:xfrm>
            <a:off x="7413522" y="596349"/>
            <a:ext cx="3807761" cy="381662"/>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accent4"/>
              </a:solidFill>
            </a:endParaRPr>
          </a:p>
          <a:p>
            <a:pPr algn="ctr"/>
            <a:r>
              <a:rPr lang="en-US" sz="2000" b="1" dirty="0">
                <a:solidFill>
                  <a:schemeClr val="accent4"/>
                </a:solidFill>
              </a:rPr>
              <a:t>CORPORATE DUE DILIGENCE</a:t>
            </a:r>
            <a:r>
              <a:rPr lang="en-US" b="1" dirty="0">
                <a:solidFill>
                  <a:schemeClr val="accent4"/>
                </a:solidFill>
              </a:rPr>
              <a:t> </a:t>
            </a:r>
          </a:p>
          <a:p>
            <a:endParaRPr lang="en-GB" sz="2400" dirty="0">
              <a:solidFill>
                <a:schemeClr val="accent4"/>
              </a:solidFill>
            </a:endParaRPr>
          </a:p>
        </p:txBody>
      </p:sp>
    </p:spTree>
    <p:extLst>
      <p:ext uri="{BB962C8B-B14F-4D97-AF65-F5344CB8AC3E}">
        <p14:creationId xmlns:p14="http://schemas.microsoft.com/office/powerpoint/2010/main" val="3565984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8"/>
          </p:nvPr>
        </p:nvSpPr>
        <p:spPr/>
        <p:txBody>
          <a:bodyPr/>
          <a:lstStyle/>
          <a:p>
            <a:pPr lvl="0"/>
            <a:fld id="{F128BB44-17EB-43A1-A76D-A7C742E4306D}" type="slidenum">
              <a:rPr lang="en-GB" smtClean="0"/>
              <a:t>11</a:t>
            </a:fld>
            <a:endParaRPr lang="en-GB" dirty="0"/>
          </a:p>
        </p:txBody>
      </p:sp>
      <p:sp>
        <p:nvSpPr>
          <p:cNvPr id="4" name="Title 1"/>
          <p:cNvSpPr>
            <a:spLocks noGrp="1"/>
          </p:cNvSpPr>
          <p:nvPr>
            <p:ph type="title"/>
          </p:nvPr>
        </p:nvSpPr>
        <p:spPr/>
        <p:txBody>
          <a:bodyPr/>
          <a:lstStyle/>
          <a:p>
            <a:r>
              <a:rPr lang="en-US" sz="2800" b="1" dirty="0"/>
              <a:t>WHICH DUTIES? (III) </a:t>
            </a:r>
            <a:endParaRPr lang="en-GB" sz="2800" b="1" dirty="0"/>
          </a:p>
        </p:txBody>
      </p:sp>
      <p:sp>
        <p:nvSpPr>
          <p:cNvPr id="10" name="Rounded Rectangle 9"/>
          <p:cNvSpPr/>
          <p:nvPr/>
        </p:nvSpPr>
        <p:spPr>
          <a:xfrm>
            <a:off x="6890499" y="874038"/>
            <a:ext cx="4595818" cy="44267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2000" b="1" dirty="0">
                <a:solidFill>
                  <a:schemeClr val="accent4"/>
                </a:solidFill>
              </a:rPr>
              <a:t>CLIMATE CHANGE TRANSITION PLAN</a:t>
            </a:r>
          </a:p>
        </p:txBody>
      </p:sp>
      <p:sp>
        <p:nvSpPr>
          <p:cNvPr id="12" name="Rectangle 11"/>
          <p:cNvSpPr/>
          <p:nvPr/>
        </p:nvSpPr>
        <p:spPr>
          <a:xfrm>
            <a:off x="970717" y="1717964"/>
            <a:ext cx="10733603" cy="36391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oAutofit/>
          </a:bodyPr>
          <a:lstStyle/>
          <a:p>
            <a:r>
              <a:rPr lang="en-US" sz="2600" b="1" i="1" dirty="0">
                <a:solidFill>
                  <a:schemeClr val="tx1"/>
                </a:solidFill>
              </a:rPr>
              <a:t>Transition plan for climate change mitigation</a:t>
            </a:r>
          </a:p>
          <a:p>
            <a:endParaRPr lang="en-US" sz="2000" dirty="0">
              <a:solidFill>
                <a:schemeClr val="tx1"/>
              </a:solidFill>
            </a:endParaRPr>
          </a:p>
          <a:p>
            <a:pPr marL="285750" indent="-285750">
              <a:spcAft>
                <a:spcPts val="600"/>
              </a:spcAft>
              <a:buFont typeface="Arial" panose="020B0604020202020204" pitchFamily="34" charset="0"/>
              <a:buChar char="•"/>
            </a:pPr>
            <a:r>
              <a:rPr lang="en-US" sz="2100" dirty="0">
                <a:solidFill>
                  <a:schemeClr val="tx1"/>
                </a:solidFill>
              </a:rPr>
              <a:t>All companies, incl. financial sector</a:t>
            </a:r>
          </a:p>
          <a:p>
            <a:pPr marL="285750" indent="-285750">
              <a:spcAft>
                <a:spcPts val="600"/>
              </a:spcAft>
              <a:buFont typeface="Arial" panose="020B0604020202020204" pitchFamily="34" charset="0"/>
              <a:buChar char="•"/>
            </a:pPr>
            <a:r>
              <a:rPr lang="en-US" sz="2100" dirty="0">
                <a:solidFill>
                  <a:schemeClr val="tx1"/>
                </a:solidFill>
              </a:rPr>
              <a:t>To ensure </a:t>
            </a:r>
            <a:r>
              <a:rPr lang="en-US" sz="2100" b="1" dirty="0">
                <a:solidFill>
                  <a:schemeClr val="tx1"/>
                </a:solidFill>
              </a:rPr>
              <a:t>compatibility of business model/strategy with limiting global warming to 1.5°C in line with Paris Agreement, targets of European Climate Law</a:t>
            </a:r>
            <a:r>
              <a:rPr lang="en-US" sz="2100" dirty="0">
                <a:solidFill>
                  <a:schemeClr val="tx1"/>
                </a:solidFill>
              </a:rPr>
              <a:t> (incl. net zero by 2050) </a:t>
            </a:r>
          </a:p>
          <a:p>
            <a:pPr marL="285750" indent="-285750">
              <a:spcAft>
                <a:spcPts val="600"/>
              </a:spcAft>
              <a:buFont typeface="Arial" panose="020B0604020202020204" pitchFamily="34" charset="0"/>
              <a:buChar char="•"/>
            </a:pPr>
            <a:r>
              <a:rPr lang="en-US" sz="2100" b="1" dirty="0">
                <a:solidFill>
                  <a:schemeClr val="tx1"/>
                </a:solidFill>
              </a:rPr>
              <a:t>Minimum content </a:t>
            </a:r>
            <a:r>
              <a:rPr lang="en-US" sz="2100" dirty="0">
                <a:solidFill>
                  <a:schemeClr val="tx1"/>
                </a:solidFill>
              </a:rPr>
              <a:t>of the plan: time-bound targets (incl. absolute GHG emission reduction targets for Scope 3, where appropriate), decarbonization levers, key actions and financing, role of company bodies</a:t>
            </a:r>
          </a:p>
          <a:p>
            <a:pPr marL="285750" indent="-285750">
              <a:spcAft>
                <a:spcPts val="600"/>
              </a:spcAft>
              <a:buFont typeface="Arial" panose="020B0604020202020204" pitchFamily="34" charset="0"/>
              <a:buChar char="•"/>
            </a:pPr>
            <a:r>
              <a:rPr lang="en-US" sz="2100" b="1" dirty="0">
                <a:solidFill>
                  <a:schemeClr val="tx1"/>
                </a:solidFill>
              </a:rPr>
              <a:t>Duty to adopt, put into effect </a:t>
            </a:r>
            <a:r>
              <a:rPr lang="en-US" sz="2100" dirty="0">
                <a:solidFill>
                  <a:schemeClr val="tx1"/>
                </a:solidFill>
              </a:rPr>
              <a:t>and </a:t>
            </a:r>
            <a:r>
              <a:rPr lang="en-US" sz="2100" b="1" dirty="0">
                <a:solidFill>
                  <a:schemeClr val="tx1"/>
                </a:solidFill>
              </a:rPr>
              <a:t>update every 12 months</a:t>
            </a:r>
            <a:r>
              <a:rPr lang="en-US" sz="2100" dirty="0">
                <a:solidFill>
                  <a:schemeClr val="tx1"/>
                </a:solidFill>
              </a:rPr>
              <a:t>; implementation is obligation of means (“best efforts”)</a:t>
            </a:r>
          </a:p>
          <a:p>
            <a:pPr marL="285750" indent="-285750">
              <a:spcAft>
                <a:spcPts val="600"/>
              </a:spcAft>
              <a:buFont typeface="Arial" panose="020B0604020202020204" pitchFamily="34" charset="0"/>
              <a:buChar char="•"/>
            </a:pPr>
            <a:r>
              <a:rPr lang="en-US" sz="2100" dirty="0">
                <a:solidFill>
                  <a:schemeClr val="tx1"/>
                </a:solidFill>
              </a:rPr>
              <a:t>Adoption duty “deemed to” be fulfilled in case of compliance with CSRD</a:t>
            </a:r>
          </a:p>
          <a:p>
            <a:pPr marL="285750" indent="-285750">
              <a:spcAft>
                <a:spcPts val="600"/>
              </a:spcAft>
              <a:buFont typeface="Arial" panose="020B0604020202020204" pitchFamily="34" charset="0"/>
              <a:buChar char="•"/>
            </a:pPr>
            <a:r>
              <a:rPr lang="en-US" sz="2100" b="1" dirty="0">
                <a:solidFill>
                  <a:schemeClr val="tx1"/>
                </a:solidFill>
              </a:rPr>
              <a:t>No liability </a:t>
            </a:r>
            <a:r>
              <a:rPr lang="en-US" sz="2100" dirty="0">
                <a:solidFill>
                  <a:schemeClr val="tx1"/>
                </a:solidFill>
              </a:rPr>
              <a:t>under the Directive</a:t>
            </a:r>
          </a:p>
        </p:txBody>
      </p:sp>
    </p:spTree>
    <p:extLst>
      <p:ext uri="{BB962C8B-B14F-4D97-AF65-F5344CB8AC3E}">
        <p14:creationId xmlns:p14="http://schemas.microsoft.com/office/powerpoint/2010/main" val="1455674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t> SUPPORT (I) </a:t>
            </a:r>
            <a:endParaRPr lang="en-GB" sz="2800" b="1" dirty="0"/>
          </a:p>
        </p:txBody>
      </p:sp>
      <p:graphicFrame>
        <p:nvGraphicFramePr>
          <p:cNvPr id="9" name="Diagram 8">
            <a:extLst>
              <a:ext uri="{FF2B5EF4-FFF2-40B4-BE49-F238E27FC236}">
                <a16:creationId xmlns:a16="http://schemas.microsoft.com/office/drawing/2014/main" id="{FE2D551C-63BC-C712-4D89-722DFE2BBA38}"/>
              </a:ext>
            </a:extLst>
          </p:cNvPr>
          <p:cNvGraphicFramePr/>
          <p:nvPr>
            <p:extLst>
              <p:ext uri="{D42A27DB-BD31-4B8C-83A1-F6EECF244321}">
                <p14:modId xmlns:p14="http://schemas.microsoft.com/office/powerpoint/2010/main" val="255903060"/>
              </p:ext>
            </p:extLst>
          </p:nvPr>
        </p:nvGraphicFramePr>
        <p:xfrm>
          <a:off x="1535128" y="154112"/>
          <a:ext cx="10656872" cy="61439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169E63DA-1DEA-EC89-102C-5BFCCDE2F5B8}"/>
              </a:ext>
            </a:extLst>
          </p:cNvPr>
          <p:cNvSpPr txBox="1"/>
          <p:nvPr/>
        </p:nvSpPr>
        <p:spPr>
          <a:xfrm>
            <a:off x="3255601" y="3429000"/>
            <a:ext cx="2024009" cy="584775"/>
          </a:xfrm>
          <a:prstGeom prst="rect">
            <a:avLst/>
          </a:prstGeom>
          <a:noFill/>
        </p:spPr>
        <p:txBody>
          <a:bodyPr wrap="square" rtlCol="0">
            <a:spAutoFit/>
          </a:bodyPr>
          <a:lstStyle/>
          <a:p>
            <a:pPr algn="ctr"/>
            <a:r>
              <a:rPr lang="en-IE" sz="3200" b="1" dirty="0">
                <a:solidFill>
                  <a:prstClr val="white"/>
                </a:solidFill>
                <a:latin typeface="Calibri" panose="020F0502020204030204"/>
              </a:rPr>
              <a:t>Guidelines</a:t>
            </a:r>
          </a:p>
        </p:txBody>
      </p:sp>
    </p:spTree>
    <p:extLst>
      <p:ext uri="{BB962C8B-B14F-4D97-AF65-F5344CB8AC3E}">
        <p14:creationId xmlns:p14="http://schemas.microsoft.com/office/powerpoint/2010/main" val="20348141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A02922A-FDA4-C7FF-40B5-D5941A3E40C6}"/>
              </a:ext>
            </a:extLst>
          </p:cNvPr>
          <p:cNvSpPr/>
          <p:nvPr/>
        </p:nvSpPr>
        <p:spPr>
          <a:xfrm>
            <a:off x="1783302" y="5364096"/>
            <a:ext cx="8138160" cy="568411"/>
          </a:xfrm>
          <a:prstGeom prst="rect">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IE" dirty="0"/>
              <a:t>Company</a:t>
            </a:r>
          </a:p>
        </p:txBody>
      </p:sp>
      <p:sp>
        <p:nvSpPr>
          <p:cNvPr id="9" name="Rectangle 8">
            <a:extLst>
              <a:ext uri="{FF2B5EF4-FFF2-40B4-BE49-F238E27FC236}">
                <a16:creationId xmlns:a16="http://schemas.microsoft.com/office/drawing/2014/main" id="{961635F7-AA04-80DA-DB42-C63FD6DA25F9}"/>
              </a:ext>
            </a:extLst>
          </p:cNvPr>
          <p:cNvSpPr/>
          <p:nvPr/>
        </p:nvSpPr>
        <p:spPr>
          <a:xfrm>
            <a:off x="1793462" y="3619903"/>
            <a:ext cx="8138160" cy="568411"/>
          </a:xfrm>
          <a:prstGeom prst="rect">
            <a:avLst/>
          </a:prstGeom>
          <a:solidFill>
            <a:srgbClr val="00B0F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IE" dirty="0"/>
              <a:t>COM</a:t>
            </a:r>
          </a:p>
        </p:txBody>
      </p:sp>
      <p:sp>
        <p:nvSpPr>
          <p:cNvPr id="7" name="Rectangle 6">
            <a:extLst>
              <a:ext uri="{FF2B5EF4-FFF2-40B4-BE49-F238E27FC236}">
                <a16:creationId xmlns:a16="http://schemas.microsoft.com/office/drawing/2014/main" id="{3F4CEC28-6C79-D1A2-F394-6EB229DABD30}"/>
              </a:ext>
            </a:extLst>
          </p:cNvPr>
          <p:cNvSpPr/>
          <p:nvPr/>
        </p:nvSpPr>
        <p:spPr>
          <a:xfrm>
            <a:off x="1783302" y="1996832"/>
            <a:ext cx="8138160" cy="56841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IE">
                <a:solidFill>
                  <a:schemeClr val="lt1"/>
                </a:solidFill>
              </a:rPr>
              <a:t>MS</a:t>
            </a:r>
            <a:endParaRPr lang="en-IE" dirty="0">
              <a:solidFill>
                <a:schemeClr val="lt1"/>
              </a:solidFill>
            </a:endParaRPr>
          </a:p>
        </p:txBody>
      </p:sp>
      <p:sp>
        <p:nvSpPr>
          <p:cNvPr id="4" name="Slide Number Placeholder 3">
            <a:extLst>
              <a:ext uri="{FF2B5EF4-FFF2-40B4-BE49-F238E27FC236}">
                <a16:creationId xmlns:a16="http://schemas.microsoft.com/office/drawing/2014/main" id="{86D9684F-FC12-BF1F-37B7-816E3F3FD03C}"/>
              </a:ext>
            </a:extLst>
          </p:cNvPr>
          <p:cNvSpPr>
            <a:spLocks noGrp="1"/>
          </p:cNvSpPr>
          <p:nvPr>
            <p:ph type="sldNum" sz="quarter" idx="8"/>
          </p:nvPr>
        </p:nvSpPr>
        <p:spPr>
          <a:xfrm>
            <a:off x="142465" y="5932507"/>
            <a:ext cx="2743200" cy="365129"/>
          </a:xfrm>
        </p:spPr>
        <p:txBody>
          <a:bodyPr/>
          <a:lstStyle/>
          <a:p>
            <a:pPr lvl="0"/>
            <a:fld id="{0CBABD46-0F96-4FDE-9126-A27CE676361F}" type="slidenum">
              <a:rPr lang="en-IE" smtClean="0"/>
              <a:t>13</a:t>
            </a:fld>
            <a:endParaRPr lang="en-IE"/>
          </a:p>
        </p:txBody>
      </p:sp>
      <p:sp>
        <p:nvSpPr>
          <p:cNvPr id="2" name="Title 1">
            <a:extLst>
              <a:ext uri="{FF2B5EF4-FFF2-40B4-BE49-F238E27FC236}">
                <a16:creationId xmlns:a16="http://schemas.microsoft.com/office/drawing/2014/main" id="{F6DA91E5-0FB4-455A-105C-D914A1282044}"/>
              </a:ext>
            </a:extLst>
          </p:cNvPr>
          <p:cNvSpPr>
            <a:spLocks noGrp="1"/>
          </p:cNvSpPr>
          <p:nvPr>
            <p:ph type="title"/>
          </p:nvPr>
        </p:nvSpPr>
        <p:spPr/>
        <p:txBody>
          <a:bodyPr/>
          <a:lstStyle/>
          <a:p>
            <a:r>
              <a:rPr lang="en-IE" sz="2800" b="1" dirty="0"/>
              <a:t> SUPPORT (II): Accompanying measures </a:t>
            </a:r>
            <a:endParaRPr lang="en-IE" sz="2800" dirty="0"/>
          </a:p>
        </p:txBody>
      </p:sp>
      <p:graphicFrame>
        <p:nvGraphicFramePr>
          <p:cNvPr id="5" name="Diagram 4">
            <a:extLst>
              <a:ext uri="{FF2B5EF4-FFF2-40B4-BE49-F238E27FC236}">
                <a16:creationId xmlns:a16="http://schemas.microsoft.com/office/drawing/2014/main" id="{72892A6B-519B-30A1-18A9-A8C101EF102F}"/>
              </a:ext>
            </a:extLst>
          </p:cNvPr>
          <p:cNvGraphicFramePr/>
          <p:nvPr>
            <p:extLst>
              <p:ext uri="{D42A27DB-BD31-4B8C-83A1-F6EECF244321}">
                <p14:modId xmlns:p14="http://schemas.microsoft.com/office/powerpoint/2010/main" val="2353396394"/>
              </p:ext>
            </p:extLst>
          </p:nvPr>
        </p:nvGraphicFramePr>
        <p:xfrm>
          <a:off x="2006822" y="1510583"/>
          <a:ext cx="7609840" cy="47870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Speech Bubble: Oval 12">
            <a:extLst>
              <a:ext uri="{FF2B5EF4-FFF2-40B4-BE49-F238E27FC236}">
                <a16:creationId xmlns:a16="http://schemas.microsoft.com/office/drawing/2014/main" id="{1F9D599B-A893-9AAA-D4B8-5A71F24CE10A}"/>
              </a:ext>
            </a:extLst>
          </p:cNvPr>
          <p:cNvSpPr/>
          <p:nvPr/>
        </p:nvSpPr>
        <p:spPr>
          <a:xfrm>
            <a:off x="9578562" y="2889503"/>
            <a:ext cx="2034318" cy="2862073"/>
          </a:xfrm>
          <a:prstGeom prst="wedgeEllipseCallout">
            <a:avLst>
              <a:gd name="adj1" fmla="val -175529"/>
              <a:gd name="adj2" fmla="val 41919"/>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15" name="TextBox 14">
            <a:extLst>
              <a:ext uri="{FF2B5EF4-FFF2-40B4-BE49-F238E27FC236}">
                <a16:creationId xmlns:a16="http://schemas.microsoft.com/office/drawing/2014/main" id="{4BD43484-5C58-FD50-740A-15A301FC3440}"/>
              </a:ext>
            </a:extLst>
          </p:cNvPr>
          <p:cNvSpPr txBox="1"/>
          <p:nvPr/>
        </p:nvSpPr>
        <p:spPr>
          <a:xfrm>
            <a:off x="9840181" y="2151365"/>
            <a:ext cx="1571531" cy="3385542"/>
          </a:xfrm>
          <a:prstGeom prst="rect">
            <a:avLst/>
          </a:prstGeom>
          <a:noFill/>
        </p:spPr>
        <p:txBody>
          <a:bodyPr wrap="square" rtlCol="0">
            <a:spAutoFit/>
          </a:bodyPr>
          <a:lstStyle/>
          <a:p>
            <a:endParaRPr lang="en-IE" sz="1400" kern="1200" dirty="0">
              <a:solidFill>
                <a:schemeClr val="bg1"/>
              </a:solidFill>
              <a:latin typeface="+mn-lt"/>
              <a:ea typeface="+mn-ea"/>
              <a:cs typeface="+mn-cs"/>
            </a:endParaRPr>
          </a:p>
          <a:p>
            <a:endParaRPr lang="en-IE" sz="1400" dirty="0">
              <a:solidFill>
                <a:schemeClr val="bg1"/>
              </a:solidFill>
            </a:endParaRPr>
          </a:p>
          <a:p>
            <a:endParaRPr lang="en-IE" sz="1400" kern="1200" dirty="0">
              <a:solidFill>
                <a:schemeClr val="bg1"/>
              </a:solidFill>
              <a:latin typeface="+mn-lt"/>
              <a:ea typeface="+mn-ea"/>
              <a:cs typeface="+mn-cs"/>
            </a:endParaRPr>
          </a:p>
          <a:p>
            <a:endParaRPr lang="en-IE" sz="1400" dirty="0">
              <a:solidFill>
                <a:schemeClr val="bg1"/>
              </a:solidFill>
            </a:endParaRPr>
          </a:p>
          <a:p>
            <a:endParaRPr lang="en-IE" sz="1400" kern="1200" dirty="0">
              <a:solidFill>
                <a:schemeClr val="bg1"/>
              </a:solidFill>
              <a:latin typeface="+mn-lt"/>
              <a:ea typeface="+mn-ea"/>
              <a:cs typeface="+mn-cs"/>
            </a:endParaRPr>
          </a:p>
          <a:p>
            <a:r>
              <a:rPr lang="en-IE" sz="1400" kern="1200" dirty="0">
                <a:solidFill>
                  <a:schemeClr val="bg1"/>
                </a:solidFill>
                <a:latin typeface="+mn-lt"/>
                <a:ea typeface="+mn-ea"/>
                <a:cs typeface="+mn-cs"/>
              </a:rPr>
              <a:t>COM facilitation </a:t>
            </a:r>
          </a:p>
          <a:p>
            <a:r>
              <a:rPr lang="en-IE" sz="1400" kern="1200" dirty="0">
                <a:solidFill>
                  <a:schemeClr val="bg1"/>
                </a:solidFill>
                <a:latin typeface="+mn-lt"/>
                <a:ea typeface="+mn-ea"/>
                <a:cs typeface="+mn-cs"/>
              </a:rPr>
              <a:t>of initiatives, guidance on fitness criteria and how to monitor the accuracy, effectiveness and integrity of third-party verification</a:t>
            </a:r>
            <a:endParaRPr lang="en-IE" sz="1400" dirty="0">
              <a:solidFill>
                <a:schemeClr val="bg1"/>
              </a:solidFill>
            </a:endParaRPr>
          </a:p>
          <a:p>
            <a:endParaRPr lang="en-IE" dirty="0"/>
          </a:p>
        </p:txBody>
      </p:sp>
      <p:sp>
        <p:nvSpPr>
          <p:cNvPr id="16" name="Rectangle 15">
            <a:extLst>
              <a:ext uri="{FF2B5EF4-FFF2-40B4-BE49-F238E27FC236}">
                <a16:creationId xmlns:a16="http://schemas.microsoft.com/office/drawing/2014/main" id="{62B4672C-D7DA-16DC-1027-3C8C3D15051D}"/>
              </a:ext>
            </a:extLst>
          </p:cNvPr>
          <p:cNvSpPr/>
          <p:nvPr/>
        </p:nvSpPr>
        <p:spPr>
          <a:xfrm rot="16200000">
            <a:off x="-835522" y="3646298"/>
            <a:ext cx="4518826" cy="515621"/>
          </a:xfrm>
          <a:prstGeom prst="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E" dirty="0"/>
              <a:t>A</a:t>
            </a:r>
            <a:r>
              <a:rPr lang="en-IE" dirty="0">
                <a:solidFill>
                  <a:schemeClr val="lt1"/>
                </a:solidFill>
              </a:rPr>
              <a:t>ccompanying measures</a:t>
            </a:r>
          </a:p>
        </p:txBody>
      </p:sp>
      <p:sp>
        <p:nvSpPr>
          <p:cNvPr id="3" name="Speech Bubble: Oval 2">
            <a:extLst>
              <a:ext uri="{FF2B5EF4-FFF2-40B4-BE49-F238E27FC236}">
                <a16:creationId xmlns:a16="http://schemas.microsoft.com/office/drawing/2014/main" id="{99B23722-0518-20B6-3604-409FA705F768}"/>
              </a:ext>
            </a:extLst>
          </p:cNvPr>
          <p:cNvSpPr/>
          <p:nvPr/>
        </p:nvSpPr>
        <p:spPr>
          <a:xfrm>
            <a:off x="9730962" y="1170432"/>
            <a:ext cx="1750057" cy="1353942"/>
          </a:xfrm>
          <a:prstGeom prst="wedgeEllipseCallout">
            <a:avLst>
              <a:gd name="adj1" fmla="val -118444"/>
              <a:gd name="adj2" fmla="val 19364"/>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COM can complement to support DD in EU and abroad</a:t>
            </a:r>
            <a:endParaRPr lang="en-IE" sz="1400" dirty="0"/>
          </a:p>
        </p:txBody>
      </p:sp>
    </p:spTree>
    <p:extLst>
      <p:ext uri="{BB962C8B-B14F-4D97-AF65-F5344CB8AC3E}">
        <p14:creationId xmlns:p14="http://schemas.microsoft.com/office/powerpoint/2010/main" val="14761213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Arrow: Curved Right 24">
            <a:extLst>
              <a:ext uri="{FF2B5EF4-FFF2-40B4-BE49-F238E27FC236}">
                <a16:creationId xmlns:a16="http://schemas.microsoft.com/office/drawing/2014/main" id="{4091D906-25A2-DA80-9209-79413A8C7A11}"/>
              </a:ext>
            </a:extLst>
          </p:cNvPr>
          <p:cNvSpPr/>
          <p:nvPr/>
        </p:nvSpPr>
        <p:spPr>
          <a:xfrm>
            <a:off x="1164657" y="4436654"/>
            <a:ext cx="320620" cy="843884"/>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tx1"/>
              </a:solidFill>
            </a:endParaRPr>
          </a:p>
        </p:txBody>
      </p:sp>
      <p:sp>
        <p:nvSpPr>
          <p:cNvPr id="4" name="Slide Number Placeholder 3">
            <a:extLst>
              <a:ext uri="{FF2B5EF4-FFF2-40B4-BE49-F238E27FC236}">
                <a16:creationId xmlns:a16="http://schemas.microsoft.com/office/drawing/2014/main" id="{86D9684F-FC12-BF1F-37B7-816E3F3FD03C}"/>
              </a:ext>
            </a:extLst>
          </p:cNvPr>
          <p:cNvSpPr>
            <a:spLocks noGrp="1"/>
          </p:cNvSpPr>
          <p:nvPr>
            <p:ph type="sldNum" sz="quarter" idx="8"/>
          </p:nvPr>
        </p:nvSpPr>
        <p:spPr/>
        <p:txBody>
          <a:bodyPr/>
          <a:lstStyle/>
          <a:p>
            <a:pPr lvl="0"/>
            <a:fld id="{0CBABD46-0F96-4FDE-9126-A27CE676361F}" type="slidenum">
              <a:rPr lang="en-IE" smtClean="0"/>
              <a:t>14</a:t>
            </a:fld>
            <a:endParaRPr lang="en-IE" dirty="0"/>
          </a:p>
        </p:txBody>
      </p:sp>
      <p:sp>
        <p:nvSpPr>
          <p:cNvPr id="2" name="Title 1">
            <a:extLst>
              <a:ext uri="{FF2B5EF4-FFF2-40B4-BE49-F238E27FC236}">
                <a16:creationId xmlns:a16="http://schemas.microsoft.com/office/drawing/2014/main" id="{ACAD12E6-2187-515A-9598-7192885A4946}"/>
              </a:ext>
            </a:extLst>
          </p:cNvPr>
          <p:cNvSpPr>
            <a:spLocks noGrp="1"/>
          </p:cNvSpPr>
          <p:nvPr>
            <p:ph type="title"/>
          </p:nvPr>
        </p:nvSpPr>
        <p:spPr>
          <a:xfrm>
            <a:off x="970717" y="626282"/>
            <a:ext cx="10515600" cy="524760"/>
          </a:xfrm>
        </p:spPr>
        <p:txBody>
          <a:bodyPr/>
          <a:lstStyle/>
          <a:p>
            <a:r>
              <a:rPr lang="en-IE" sz="3200" b="1" dirty="0"/>
              <a:t>Industry or multi-stakeholder initiatives </a:t>
            </a:r>
            <a:br>
              <a:rPr lang="en-IE" sz="3200" b="1" dirty="0"/>
            </a:br>
            <a:r>
              <a:rPr lang="en-IE" sz="3200" b="1" dirty="0"/>
              <a:t>&amp; independent third-party verification</a:t>
            </a:r>
            <a:endParaRPr lang="en-IE" sz="3200" dirty="0"/>
          </a:p>
        </p:txBody>
      </p:sp>
      <p:sp>
        <p:nvSpPr>
          <p:cNvPr id="3" name="TextBox 2">
            <a:extLst>
              <a:ext uri="{FF2B5EF4-FFF2-40B4-BE49-F238E27FC236}">
                <a16:creationId xmlns:a16="http://schemas.microsoft.com/office/drawing/2014/main" id="{4E85A718-427F-19C0-E6CA-1373BD82CE4E}"/>
              </a:ext>
            </a:extLst>
          </p:cNvPr>
          <p:cNvSpPr txBox="1"/>
          <p:nvPr/>
        </p:nvSpPr>
        <p:spPr>
          <a:xfrm>
            <a:off x="972367" y="1271793"/>
            <a:ext cx="10513949" cy="584775"/>
          </a:xfrm>
          <a:prstGeom prst="rect">
            <a:avLst/>
          </a:prstGeom>
          <a:noFill/>
        </p:spPr>
        <p:txBody>
          <a:bodyPr wrap="square">
            <a:spAutoFit/>
          </a:bodyPr>
          <a:lstStyle/>
          <a:p>
            <a:r>
              <a:rPr lang="en-US" sz="1600" dirty="0"/>
              <a:t>Where appropriate to </a:t>
            </a:r>
            <a:r>
              <a:rPr lang="en-US" sz="1600" b="1" dirty="0"/>
              <a:t>support</a:t>
            </a:r>
            <a:r>
              <a:rPr lang="en-US" sz="1600" dirty="0"/>
              <a:t> fulfilment of DD duties (e.g. risk analysis, appr. measures); </a:t>
            </a:r>
            <a:r>
              <a:rPr lang="en-US" sz="1600" b="1" dirty="0"/>
              <a:t>does not remove resp./liability</a:t>
            </a:r>
          </a:p>
          <a:p>
            <a:endParaRPr lang="en-US" sz="1600" b="1" dirty="0"/>
          </a:p>
        </p:txBody>
      </p:sp>
      <p:graphicFrame>
        <p:nvGraphicFramePr>
          <p:cNvPr id="8" name="Diagram 7">
            <a:extLst>
              <a:ext uri="{FF2B5EF4-FFF2-40B4-BE49-F238E27FC236}">
                <a16:creationId xmlns:a16="http://schemas.microsoft.com/office/drawing/2014/main" id="{57B3EB19-4126-6216-C686-F8B199D8D627}"/>
              </a:ext>
            </a:extLst>
          </p:cNvPr>
          <p:cNvGraphicFramePr/>
          <p:nvPr>
            <p:extLst>
              <p:ext uri="{D42A27DB-BD31-4B8C-83A1-F6EECF244321}">
                <p14:modId xmlns:p14="http://schemas.microsoft.com/office/powerpoint/2010/main" val="2868079461"/>
              </p:ext>
            </p:extLst>
          </p:nvPr>
        </p:nvGraphicFramePr>
        <p:xfrm>
          <a:off x="1814498" y="155017"/>
          <a:ext cx="6900508" cy="48168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0" name="Rectangle 19">
            <a:extLst>
              <a:ext uri="{FF2B5EF4-FFF2-40B4-BE49-F238E27FC236}">
                <a16:creationId xmlns:a16="http://schemas.microsoft.com/office/drawing/2014/main" id="{5673D09F-06B6-459C-DFC1-5EDBCD3907B0}"/>
              </a:ext>
            </a:extLst>
          </p:cNvPr>
          <p:cNvSpPr/>
          <p:nvPr/>
        </p:nvSpPr>
        <p:spPr>
          <a:xfrm>
            <a:off x="2992800" y="3757947"/>
            <a:ext cx="5789473" cy="568411"/>
          </a:xfrm>
          <a:prstGeom prst="rect">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E" dirty="0"/>
              <a:t>Contractual                                                             assurances</a:t>
            </a:r>
          </a:p>
        </p:txBody>
      </p:sp>
      <p:sp>
        <p:nvSpPr>
          <p:cNvPr id="21" name="Rectangle 20">
            <a:extLst>
              <a:ext uri="{FF2B5EF4-FFF2-40B4-BE49-F238E27FC236}">
                <a16:creationId xmlns:a16="http://schemas.microsoft.com/office/drawing/2014/main" id="{1FF29D58-C5E2-C2A5-19DB-ED1A1F3A7667}"/>
              </a:ext>
            </a:extLst>
          </p:cNvPr>
          <p:cNvSpPr/>
          <p:nvPr/>
        </p:nvSpPr>
        <p:spPr>
          <a:xfrm>
            <a:off x="2997003" y="3186772"/>
            <a:ext cx="5781068" cy="568411"/>
          </a:xfrm>
          <a:prstGeom prst="rect">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E" dirty="0"/>
              <a:t>Meaningful                                                        engagement                                                </a:t>
            </a:r>
          </a:p>
        </p:txBody>
      </p:sp>
      <p:sp>
        <p:nvSpPr>
          <p:cNvPr id="17" name="Cloud 16">
            <a:extLst>
              <a:ext uri="{FF2B5EF4-FFF2-40B4-BE49-F238E27FC236}">
                <a16:creationId xmlns:a16="http://schemas.microsoft.com/office/drawing/2014/main" id="{DACA1F52-FC80-C99A-2EC4-E4E31DD0A03E}"/>
              </a:ext>
            </a:extLst>
          </p:cNvPr>
          <p:cNvSpPr/>
          <p:nvPr/>
        </p:nvSpPr>
        <p:spPr>
          <a:xfrm>
            <a:off x="4584008" y="2777372"/>
            <a:ext cx="2377439" cy="2136828"/>
          </a:xfrm>
          <a:prstGeom prst="cloud">
            <a:avLst/>
          </a:prstGeom>
          <a:gradFill flip="none" rotWithShape="1">
            <a:gsLst>
              <a:gs pos="0">
                <a:srgbClr val="003BB0">
                  <a:tint val="66000"/>
                  <a:satMod val="160000"/>
                </a:srgbClr>
              </a:gs>
              <a:gs pos="50000">
                <a:srgbClr val="003BB0">
                  <a:tint val="44500"/>
                  <a:satMod val="160000"/>
                </a:srgbClr>
              </a:gs>
              <a:gs pos="100000">
                <a:srgbClr val="003BB0">
                  <a:tint val="23500"/>
                  <a:satMod val="160000"/>
                </a:srgb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t>Industry or multi-</a:t>
            </a:r>
            <a:r>
              <a:rPr lang="en-IE" sz="1400" dirty="0"/>
              <a:t>stakeholder </a:t>
            </a:r>
          </a:p>
          <a:p>
            <a:pPr algn="ctr"/>
            <a:r>
              <a:rPr lang="en-IE" sz="1400" dirty="0"/>
              <a:t>initiatives</a:t>
            </a:r>
          </a:p>
        </p:txBody>
      </p:sp>
      <p:sp>
        <p:nvSpPr>
          <p:cNvPr id="18" name="Cloud 17">
            <a:extLst>
              <a:ext uri="{FF2B5EF4-FFF2-40B4-BE49-F238E27FC236}">
                <a16:creationId xmlns:a16="http://schemas.microsoft.com/office/drawing/2014/main" id="{D52527B1-A179-4C1D-F21B-16DD8F699B17}"/>
              </a:ext>
            </a:extLst>
          </p:cNvPr>
          <p:cNvSpPr/>
          <p:nvPr/>
        </p:nvSpPr>
        <p:spPr>
          <a:xfrm>
            <a:off x="1361536" y="3791144"/>
            <a:ext cx="1825252" cy="1213921"/>
          </a:xfrm>
          <a:prstGeom prst="cloud">
            <a:avLst/>
          </a:prstGeom>
          <a:gradFill flip="none" rotWithShape="1">
            <a:gsLst>
              <a:gs pos="0">
                <a:schemeClr val="accent5">
                  <a:lumMod val="60000"/>
                  <a:lumOff val="40000"/>
                  <a:tint val="66000"/>
                  <a:satMod val="160000"/>
                </a:schemeClr>
              </a:gs>
              <a:gs pos="50000">
                <a:schemeClr val="accent5">
                  <a:lumMod val="60000"/>
                  <a:lumOff val="40000"/>
                  <a:tint val="44500"/>
                  <a:satMod val="160000"/>
                </a:schemeClr>
              </a:gs>
              <a:gs pos="100000">
                <a:schemeClr val="accent5">
                  <a:lumMod val="60000"/>
                  <a:lumOff val="40000"/>
                  <a:tint val="23500"/>
                  <a:satMod val="160000"/>
                </a:schemeClr>
              </a:gs>
            </a:gsLst>
            <a:lin ang="135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a:p>
            <a:pPr algn="ctr"/>
            <a:r>
              <a:rPr lang="en-US" sz="1200" dirty="0">
                <a:solidFill>
                  <a:schemeClr val="tx1"/>
                </a:solidFill>
              </a:rPr>
              <a:t>Independent third-party verification</a:t>
            </a:r>
            <a:endParaRPr lang="en-IE" sz="1200" dirty="0">
              <a:solidFill>
                <a:schemeClr val="tx1"/>
              </a:solidFill>
            </a:endParaRPr>
          </a:p>
          <a:p>
            <a:pPr algn="ctr"/>
            <a:endParaRPr lang="en-IE" sz="1400" dirty="0"/>
          </a:p>
        </p:txBody>
      </p:sp>
      <p:sp>
        <p:nvSpPr>
          <p:cNvPr id="22" name="Rectangle 21">
            <a:extLst>
              <a:ext uri="{FF2B5EF4-FFF2-40B4-BE49-F238E27FC236}">
                <a16:creationId xmlns:a16="http://schemas.microsoft.com/office/drawing/2014/main" id="{77BEDC51-0AA0-7D40-8570-90323628C3F3}"/>
              </a:ext>
            </a:extLst>
          </p:cNvPr>
          <p:cNvSpPr/>
          <p:nvPr/>
        </p:nvSpPr>
        <p:spPr>
          <a:xfrm>
            <a:off x="3927254" y="4398836"/>
            <a:ext cx="3917483" cy="45228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t>Collaborative complaint procedures and notification mechanisms</a:t>
            </a:r>
            <a:endParaRPr lang="en-IE" sz="1200" dirty="0"/>
          </a:p>
        </p:txBody>
      </p:sp>
      <p:sp>
        <p:nvSpPr>
          <p:cNvPr id="24" name="TextBox 23">
            <a:extLst>
              <a:ext uri="{FF2B5EF4-FFF2-40B4-BE49-F238E27FC236}">
                <a16:creationId xmlns:a16="http://schemas.microsoft.com/office/drawing/2014/main" id="{C81C9DC4-458B-9632-A15D-99265EC3DC6A}"/>
              </a:ext>
            </a:extLst>
          </p:cNvPr>
          <p:cNvSpPr txBox="1"/>
          <p:nvPr/>
        </p:nvSpPr>
        <p:spPr>
          <a:xfrm>
            <a:off x="1566244" y="5006282"/>
            <a:ext cx="9090870" cy="1569660"/>
          </a:xfrm>
          <a:prstGeom prst="rect">
            <a:avLst/>
          </a:prstGeom>
          <a:noFill/>
        </p:spPr>
        <p:txBody>
          <a:bodyPr wrap="square" rtlCol="0">
            <a:spAutoFit/>
          </a:bodyPr>
          <a:lstStyle/>
          <a:p>
            <a:pPr marL="171450" indent="-171450">
              <a:buFont typeface="Arial" panose="020B0604020202020204" pitchFamily="34" charset="0"/>
              <a:buChar char="•"/>
            </a:pPr>
            <a:endParaRPr lang="en-US" sz="1600" dirty="0"/>
          </a:p>
          <a:p>
            <a:pPr marL="171450" indent="-171450">
              <a:buFont typeface="Arial" panose="020B0604020202020204" pitchFamily="34" charset="0"/>
              <a:buChar char="•"/>
            </a:pPr>
            <a:r>
              <a:rPr lang="en-US" sz="1600" dirty="0"/>
              <a:t>Carried out by </a:t>
            </a:r>
            <a:r>
              <a:rPr lang="en-US" sz="1600" b="1" dirty="0"/>
              <a:t>individual</a:t>
            </a:r>
            <a:r>
              <a:rPr lang="en-US" sz="1600" dirty="0"/>
              <a:t> verifiers or by an </a:t>
            </a:r>
            <a:r>
              <a:rPr lang="en-US" sz="1600" b="1" dirty="0"/>
              <a:t>industry or multi-stakeholder initiative</a:t>
            </a:r>
            <a:r>
              <a:rPr lang="en-US" sz="1600" dirty="0"/>
              <a:t>, if they fulfil certain requirements (complete independence, objectivity/no conflict of interests, experience/competence, accountability for quality/reliability of verification) </a:t>
            </a:r>
          </a:p>
          <a:p>
            <a:pPr marL="171450" indent="-171450">
              <a:buFont typeface="Arial" panose="020B0604020202020204" pitchFamily="34" charset="0"/>
              <a:buChar char="•"/>
            </a:pPr>
            <a:r>
              <a:rPr lang="en-US" sz="1600" dirty="0"/>
              <a:t>When measures to verify compliance are carried out w/r to SMEs, the company bears the cost </a:t>
            </a:r>
          </a:p>
          <a:p>
            <a:pPr marL="171450" indent="-171450">
              <a:buFont typeface="Arial" panose="020B0604020202020204" pitchFamily="34" charset="0"/>
              <a:buChar char="•"/>
            </a:pPr>
            <a:r>
              <a:rPr lang="en-US" sz="1600" dirty="0"/>
              <a:t>In case SME pays part of the cost, it can share the results of verifications with other companies </a:t>
            </a:r>
            <a:endParaRPr lang="en-US" sz="1200" dirty="0"/>
          </a:p>
        </p:txBody>
      </p:sp>
    </p:spTree>
    <p:extLst>
      <p:ext uri="{BB962C8B-B14F-4D97-AF65-F5344CB8AC3E}">
        <p14:creationId xmlns:p14="http://schemas.microsoft.com/office/powerpoint/2010/main" val="32692127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p:cNvSpPr txBox="1"/>
          <p:nvPr/>
        </p:nvSpPr>
        <p:spPr>
          <a:xfrm>
            <a:off x="838203" y="6131289"/>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7986CE62-B204-45E6-9B1D-713EDECA3440}" type="slidenum">
              <a:rPr/>
              <a:t>15</a:t>
            </a:fld>
            <a:endParaRPr lang="en-GB" sz="1200" b="0" i="0" u="none" strike="noStrike" kern="1200" cap="none" spc="0" baseline="0">
              <a:solidFill>
                <a:srgbClr val="969696"/>
              </a:solidFill>
              <a:uFillTx/>
              <a:latin typeface="Arial"/>
            </a:endParaRPr>
          </a:p>
        </p:txBody>
      </p:sp>
      <p:grpSp>
        <p:nvGrpSpPr>
          <p:cNvPr id="3" name="Diagram 5"/>
          <p:cNvGrpSpPr/>
          <p:nvPr/>
        </p:nvGrpSpPr>
        <p:grpSpPr>
          <a:xfrm>
            <a:off x="933638" y="1567971"/>
            <a:ext cx="10936098" cy="616027"/>
            <a:chOff x="4747527" y="1654335"/>
            <a:chExt cx="6596957" cy="644240"/>
          </a:xfrm>
        </p:grpSpPr>
        <p:sp>
          <p:nvSpPr>
            <p:cNvPr id="5" name="Freeform 4"/>
            <p:cNvSpPr/>
            <p:nvPr/>
          </p:nvSpPr>
          <p:spPr>
            <a:xfrm>
              <a:off x="4747527" y="1665682"/>
              <a:ext cx="3114080" cy="621545"/>
            </a:xfrm>
            <a:custGeom>
              <a:avLst/>
              <a:gdLst>
                <a:gd name="f0" fmla="val 10800000"/>
                <a:gd name="f1" fmla="val 5400000"/>
                <a:gd name="f2" fmla="val 180"/>
                <a:gd name="f3" fmla="val w"/>
                <a:gd name="f4" fmla="val h"/>
                <a:gd name="f5" fmla="val 0"/>
                <a:gd name="f6" fmla="val 3299664"/>
                <a:gd name="f7" fmla="val 641321"/>
                <a:gd name="f8" fmla="+- 0 0 -90"/>
                <a:gd name="f9" fmla="*/ f3 1 3299664"/>
                <a:gd name="f10" fmla="*/ f4 1 641321"/>
                <a:gd name="f11" fmla="+- f7 0 f5"/>
                <a:gd name="f12" fmla="+- f6 0 f5"/>
                <a:gd name="f13" fmla="*/ f8 f0 1"/>
                <a:gd name="f14" fmla="*/ f12 1 3299664"/>
                <a:gd name="f15" fmla="*/ f11 1 641321"/>
                <a:gd name="f16" fmla="*/ 0 f12 1"/>
                <a:gd name="f17" fmla="*/ 0 f11 1"/>
                <a:gd name="f18" fmla="*/ 3299664 f12 1"/>
                <a:gd name="f19" fmla="*/ 641321 f11 1"/>
                <a:gd name="f20" fmla="*/ f13 1 f2"/>
                <a:gd name="f21" fmla="*/ f16 1 3299664"/>
                <a:gd name="f22" fmla="*/ f17 1 641321"/>
                <a:gd name="f23" fmla="*/ f18 1 3299664"/>
                <a:gd name="f24" fmla="*/ f19 1 641321"/>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3299664" h="641321">
                  <a:moveTo>
                    <a:pt x="f5" y="f5"/>
                  </a:moveTo>
                  <a:lnTo>
                    <a:pt x="f6" y="f5"/>
                  </a:lnTo>
                  <a:lnTo>
                    <a:pt x="f6" y="f7"/>
                  </a:lnTo>
                  <a:lnTo>
                    <a:pt x="f5" y="f7"/>
                  </a:lnTo>
                  <a:lnTo>
                    <a:pt x="f5" y="f5"/>
                  </a:lnTo>
                  <a:close/>
                </a:path>
              </a:pathLst>
            </a:custGeom>
            <a:solidFill>
              <a:srgbClr val="034EA2">
                <a:alpha val="90000"/>
              </a:srgbClr>
            </a:solidFill>
            <a:ln w="6345" cap="flat">
              <a:solidFill>
                <a:schemeClr val="tx2">
                  <a:alpha val="90000"/>
                </a:schemeClr>
              </a:solidFill>
              <a:prstDash val="solid"/>
              <a:miter/>
            </a:ln>
          </p:spPr>
          <p:txBody>
            <a:bodyPr vert="horz" wrap="square" lIns="149348" tIns="26673" rIns="149348" bIns="26673" anchor="ctr" anchorCtr="1" compatLnSpc="1">
              <a:noAutofit/>
            </a:bodyPr>
            <a:lstStyle/>
            <a:p>
              <a:pPr marL="0" marR="0" lvl="0" indent="0" algn="ctr" defTabSz="933446" rtl="0" fontAlgn="auto" hangingPunct="1">
                <a:lnSpc>
                  <a:spcPct val="90000"/>
                </a:lnSpc>
                <a:spcBef>
                  <a:spcPts val="0"/>
                </a:spcBef>
                <a:spcAft>
                  <a:spcPts val="900"/>
                </a:spcAft>
                <a:buNone/>
                <a:tabLst/>
                <a:defRPr sz="1800" b="0" i="0" u="none" strike="noStrike" kern="0" cap="none" spc="0" baseline="0">
                  <a:solidFill>
                    <a:srgbClr val="000000"/>
                  </a:solidFill>
                  <a:uFillTx/>
                </a:defRPr>
              </a:pPr>
              <a:r>
                <a:rPr lang="en-US" sz="2100" b="1" i="0" u="none" strike="noStrike" kern="1200" cap="none" spc="0" baseline="0" dirty="0">
                  <a:solidFill>
                    <a:srgbClr val="034EA2"/>
                  </a:solidFill>
                  <a:uFillTx/>
                  <a:latin typeface="Arial"/>
                </a:rPr>
                <a:t> </a:t>
              </a:r>
              <a:r>
                <a:rPr lang="en-US" sz="2100" b="1" i="0" u="none" strike="noStrike" kern="1200" cap="none" spc="0" baseline="0" dirty="0">
                  <a:solidFill>
                    <a:schemeClr val="accent4"/>
                  </a:solidFill>
                  <a:uFillTx/>
                  <a:latin typeface="Arial"/>
                </a:rPr>
                <a:t>Administrative supervision</a:t>
              </a:r>
            </a:p>
          </p:txBody>
        </p:sp>
        <p:sp>
          <p:nvSpPr>
            <p:cNvPr id="7" name="Freeform 6"/>
            <p:cNvSpPr/>
            <p:nvPr/>
          </p:nvSpPr>
          <p:spPr>
            <a:xfrm>
              <a:off x="8234683" y="1654335"/>
              <a:ext cx="3109801" cy="644240"/>
            </a:xfrm>
            <a:custGeom>
              <a:avLst/>
              <a:gdLst>
                <a:gd name="f0" fmla="val 10800000"/>
                <a:gd name="f1" fmla="val 5400000"/>
                <a:gd name="f2" fmla="val 180"/>
                <a:gd name="f3" fmla="val w"/>
                <a:gd name="f4" fmla="val h"/>
                <a:gd name="f5" fmla="val 0"/>
                <a:gd name="f6" fmla="val 3109801"/>
                <a:gd name="f7" fmla="val 644242"/>
                <a:gd name="f8" fmla="+- 0 0 -90"/>
                <a:gd name="f9" fmla="*/ f3 1 3109801"/>
                <a:gd name="f10" fmla="*/ f4 1 644242"/>
                <a:gd name="f11" fmla="+- f7 0 f5"/>
                <a:gd name="f12" fmla="+- f6 0 f5"/>
                <a:gd name="f13" fmla="*/ f8 f0 1"/>
                <a:gd name="f14" fmla="*/ f12 1 3109801"/>
                <a:gd name="f15" fmla="*/ f11 1 644242"/>
                <a:gd name="f16" fmla="*/ 0 f12 1"/>
                <a:gd name="f17" fmla="*/ 0 f11 1"/>
                <a:gd name="f18" fmla="*/ 3109801 f12 1"/>
                <a:gd name="f19" fmla="*/ 644242 f11 1"/>
                <a:gd name="f20" fmla="*/ f13 1 f2"/>
                <a:gd name="f21" fmla="*/ f16 1 3109801"/>
                <a:gd name="f22" fmla="*/ f17 1 644242"/>
                <a:gd name="f23" fmla="*/ f18 1 3109801"/>
                <a:gd name="f24" fmla="*/ f19 1 644242"/>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3109801" h="644242">
                  <a:moveTo>
                    <a:pt x="f5" y="f5"/>
                  </a:moveTo>
                  <a:lnTo>
                    <a:pt x="f6" y="f5"/>
                  </a:lnTo>
                  <a:lnTo>
                    <a:pt x="f6" y="f7"/>
                  </a:lnTo>
                  <a:lnTo>
                    <a:pt x="f5" y="f7"/>
                  </a:lnTo>
                  <a:lnTo>
                    <a:pt x="f5" y="f5"/>
                  </a:lnTo>
                  <a:close/>
                </a:path>
              </a:pathLst>
            </a:custGeom>
            <a:solidFill>
              <a:srgbClr val="034EA2">
                <a:alpha val="90000"/>
              </a:srgbClr>
            </a:solidFill>
            <a:ln w="6345" cap="flat">
              <a:solidFill>
                <a:schemeClr val="tx2">
                  <a:alpha val="90000"/>
                </a:schemeClr>
              </a:solidFill>
              <a:prstDash val="solid"/>
              <a:miter/>
            </a:ln>
          </p:spPr>
          <p:txBody>
            <a:bodyPr vert="horz" wrap="square" lIns="149348" tIns="26673" rIns="149348" bIns="26673" anchor="ctr" anchorCtr="1" compatLnSpc="1">
              <a:noAutofit/>
            </a:bodyPr>
            <a:lstStyle/>
            <a:p>
              <a:pPr marL="0" marR="0" lvl="0" indent="0" algn="ctr" defTabSz="933446" rtl="0" fontAlgn="auto" hangingPunct="1">
                <a:lnSpc>
                  <a:spcPct val="90000"/>
                </a:lnSpc>
                <a:spcBef>
                  <a:spcPts val="0"/>
                </a:spcBef>
                <a:spcAft>
                  <a:spcPts val="900"/>
                </a:spcAft>
                <a:buNone/>
                <a:tabLst/>
                <a:defRPr sz="1800" b="0" i="0" u="none" strike="noStrike" kern="0" cap="none" spc="0" baseline="0">
                  <a:solidFill>
                    <a:srgbClr val="000000"/>
                  </a:solidFill>
                  <a:uFillTx/>
                </a:defRPr>
              </a:pPr>
              <a:r>
                <a:rPr lang="en-GB" sz="2100" b="1" i="0" u="none" strike="noStrike" kern="1200" cap="none" spc="0" baseline="0" dirty="0">
                  <a:solidFill>
                    <a:schemeClr val="accent4"/>
                  </a:solidFill>
                  <a:uFillTx/>
                  <a:latin typeface="Arial"/>
                </a:rPr>
                <a:t>Civil liability </a:t>
              </a:r>
            </a:p>
          </p:txBody>
        </p:sp>
      </p:grpSp>
      <p:sp>
        <p:nvSpPr>
          <p:cNvPr id="8" name="Slide Number Placeholder 7"/>
          <p:cNvSpPr>
            <a:spLocks noGrp="1"/>
          </p:cNvSpPr>
          <p:nvPr>
            <p:ph type="sldNum" sz="quarter" idx="8"/>
          </p:nvPr>
        </p:nvSpPr>
        <p:spPr/>
        <p:txBody>
          <a:bodyPr/>
          <a:lstStyle/>
          <a:p>
            <a:pPr lvl="0"/>
            <a:fld id="{0D8B5E58-36A9-4FE4-A930-72C6C8101F1F}" type="slidenum">
              <a:rPr lang="en-GB" smtClean="0"/>
              <a:t>15</a:t>
            </a:fld>
            <a:endParaRPr lang="en-GB" dirty="0"/>
          </a:p>
        </p:txBody>
      </p:sp>
      <p:sp>
        <p:nvSpPr>
          <p:cNvPr id="9" name="Title 8"/>
          <p:cNvSpPr>
            <a:spLocks noGrp="1"/>
          </p:cNvSpPr>
          <p:nvPr>
            <p:ph type="title"/>
          </p:nvPr>
        </p:nvSpPr>
        <p:spPr>
          <a:xfrm>
            <a:off x="933638" y="473782"/>
            <a:ext cx="10515600" cy="782360"/>
          </a:xfrm>
        </p:spPr>
        <p:txBody>
          <a:bodyPr/>
          <a:lstStyle/>
          <a:p>
            <a:r>
              <a:rPr lang="en-GB" sz="2800" b="1" dirty="0"/>
              <a:t>ENFORCEMENT </a:t>
            </a:r>
          </a:p>
        </p:txBody>
      </p:sp>
      <p:sp>
        <p:nvSpPr>
          <p:cNvPr id="10" name="TextBox 9"/>
          <p:cNvSpPr txBox="1"/>
          <p:nvPr/>
        </p:nvSpPr>
        <p:spPr>
          <a:xfrm>
            <a:off x="884229" y="2342109"/>
            <a:ext cx="5139202" cy="3816429"/>
          </a:xfrm>
          <a:prstGeom prst="rect">
            <a:avLst/>
          </a:prstGeom>
          <a:noFill/>
        </p:spPr>
        <p:txBody>
          <a:bodyPr wrap="square" rtlCol="0">
            <a:spAutoFit/>
          </a:bodyPr>
          <a:lstStyle/>
          <a:p>
            <a:pPr marL="342900" indent="-342900">
              <a:spcAft>
                <a:spcPts val="1200"/>
              </a:spcAft>
              <a:buClr>
                <a:schemeClr val="accent3">
                  <a:lumMod val="75000"/>
                </a:schemeClr>
              </a:buClr>
              <a:buFont typeface="Arial" panose="020B0604020202020204" pitchFamily="34" charset="0"/>
              <a:buChar char="•"/>
            </a:pPr>
            <a:r>
              <a:rPr lang="en-US" b="1" dirty="0"/>
              <a:t>Independent supervisory authorities </a:t>
            </a:r>
            <a:r>
              <a:rPr lang="en-US" dirty="0"/>
              <a:t>with adequate </a:t>
            </a:r>
            <a:r>
              <a:rPr lang="en-US" b="1" dirty="0"/>
              <a:t>investigatory</a:t>
            </a:r>
            <a:r>
              <a:rPr lang="en-US" dirty="0"/>
              <a:t> powers (incl. inspections) and </a:t>
            </a:r>
            <a:r>
              <a:rPr lang="en-US" b="1" dirty="0"/>
              <a:t>enforcement</a:t>
            </a:r>
            <a:r>
              <a:rPr lang="en-US" dirty="0"/>
              <a:t> powers (incl. injunctions and penalties), acting based on </a:t>
            </a:r>
            <a:r>
              <a:rPr lang="en-US" b="1" dirty="0"/>
              <a:t>complaints </a:t>
            </a:r>
            <a:r>
              <a:rPr lang="en-US" dirty="0"/>
              <a:t>or</a:t>
            </a:r>
            <a:r>
              <a:rPr lang="en-US" b="1" dirty="0"/>
              <a:t> on their own motion</a:t>
            </a:r>
          </a:p>
          <a:p>
            <a:pPr marL="342900" indent="-342900">
              <a:spcAft>
                <a:spcPts val="1200"/>
              </a:spcAft>
              <a:buClr>
                <a:schemeClr val="accent3">
                  <a:lumMod val="75000"/>
                </a:schemeClr>
              </a:buClr>
              <a:buFont typeface="Arial" panose="020B0604020202020204" pitchFamily="34" charset="0"/>
              <a:buChar char="•"/>
            </a:pPr>
            <a:r>
              <a:rPr lang="en-US" b="1" dirty="0"/>
              <a:t>European </a:t>
            </a:r>
            <a:r>
              <a:rPr lang="pl-PL" b="1" dirty="0"/>
              <a:t>N</a:t>
            </a:r>
            <a:r>
              <a:rPr lang="en-US" b="1" dirty="0" err="1"/>
              <a:t>etwork</a:t>
            </a:r>
            <a:r>
              <a:rPr lang="en-US" b="1" dirty="0"/>
              <a:t> of Supervisory Authorities </a:t>
            </a:r>
            <a:r>
              <a:rPr lang="en-US" dirty="0"/>
              <a:t>to </a:t>
            </a:r>
            <a:r>
              <a:rPr lang="pl-PL" dirty="0" err="1"/>
              <a:t>ensure</a:t>
            </a:r>
            <a:r>
              <a:rPr lang="pl-PL" dirty="0"/>
              <a:t> </a:t>
            </a:r>
            <a:r>
              <a:rPr lang="fr-BE" dirty="0"/>
              <a:t>EU-</a:t>
            </a:r>
            <a:r>
              <a:rPr lang="fr-BE" dirty="0" err="1"/>
              <a:t>level</a:t>
            </a:r>
            <a:r>
              <a:rPr lang="fr-BE" dirty="0"/>
              <a:t> </a:t>
            </a:r>
            <a:r>
              <a:rPr lang="fr-BE" b="1" dirty="0"/>
              <a:t>coordination </a:t>
            </a:r>
            <a:r>
              <a:rPr lang="fr-BE" dirty="0"/>
              <a:t>and</a:t>
            </a:r>
            <a:r>
              <a:rPr lang="fr-BE" b="1" dirty="0"/>
              <a:t> </a:t>
            </a:r>
            <a:r>
              <a:rPr lang="fr-BE" b="1" dirty="0" err="1"/>
              <a:t>cooperation</a:t>
            </a:r>
            <a:endParaRPr lang="fr-BE" b="1" dirty="0"/>
          </a:p>
          <a:p>
            <a:pPr marL="342900" indent="-342900">
              <a:spcAft>
                <a:spcPts val="1200"/>
              </a:spcAft>
              <a:buClr>
                <a:schemeClr val="accent3">
                  <a:lumMod val="75000"/>
                </a:schemeClr>
              </a:buClr>
              <a:buFont typeface="Arial" panose="020B0604020202020204" pitchFamily="34" charset="0"/>
              <a:buChar char="•"/>
            </a:pPr>
            <a:r>
              <a:rPr lang="en-US" b="1" dirty="0"/>
              <a:t>Proportionate and dissuasive penalties</a:t>
            </a:r>
            <a:r>
              <a:rPr lang="en-US" dirty="0"/>
              <a:t>, incl. in the form of fines (minimum cap ≥5% of the company’s net worldwide turnover)  </a:t>
            </a:r>
          </a:p>
          <a:p>
            <a:pPr marL="342900" indent="-342900">
              <a:buClr>
                <a:schemeClr val="accent3">
                  <a:lumMod val="75000"/>
                </a:schemeClr>
              </a:buClr>
              <a:buFont typeface="Arial" panose="020B0604020202020204" pitchFamily="34" charset="0"/>
              <a:buChar char="•"/>
            </a:pPr>
            <a:endParaRPr lang="en-US" sz="1600" dirty="0"/>
          </a:p>
          <a:p>
            <a:endParaRPr lang="en-IE" sz="1600" dirty="0"/>
          </a:p>
        </p:txBody>
      </p:sp>
      <p:sp>
        <p:nvSpPr>
          <p:cNvPr id="11" name="TextBox 10"/>
          <p:cNvSpPr txBox="1"/>
          <p:nvPr/>
        </p:nvSpPr>
        <p:spPr>
          <a:xfrm>
            <a:off x="6714467" y="2342109"/>
            <a:ext cx="5042104" cy="3539430"/>
          </a:xfrm>
          <a:prstGeom prst="rect">
            <a:avLst/>
          </a:prstGeom>
          <a:noFill/>
        </p:spPr>
        <p:txBody>
          <a:bodyPr wrap="square" rtlCol="0">
            <a:spAutoFit/>
          </a:bodyPr>
          <a:lstStyle/>
          <a:p>
            <a:pPr marL="342900" indent="-342900">
              <a:spcAft>
                <a:spcPts val="600"/>
              </a:spcAft>
              <a:buClr>
                <a:schemeClr val="accent5"/>
              </a:buClr>
              <a:buFont typeface="Arial" panose="020B0604020202020204" pitchFamily="34" charset="0"/>
              <a:buChar char="•"/>
            </a:pPr>
            <a:r>
              <a:rPr lang="en-US" dirty="0"/>
              <a:t>Where harm to a natural or legal person’s </a:t>
            </a:r>
            <a:r>
              <a:rPr lang="en-US" b="1" dirty="0"/>
              <a:t>legal interests protected under national law</a:t>
            </a:r>
            <a:r>
              <a:rPr lang="en-US" dirty="0"/>
              <a:t> is caused by </a:t>
            </a:r>
            <a:r>
              <a:rPr lang="en-US" b="1" dirty="0"/>
              <a:t>intentional or negligent failure to comply with DD obligations </a:t>
            </a:r>
            <a:r>
              <a:rPr lang="en-US" dirty="0"/>
              <a:t>under Arts 10, 11 </a:t>
            </a:r>
          </a:p>
          <a:p>
            <a:pPr marL="342900" indent="-342900">
              <a:spcAft>
                <a:spcPts val="600"/>
              </a:spcAft>
              <a:buClr>
                <a:schemeClr val="accent5"/>
              </a:buClr>
              <a:buFont typeface="Arial" panose="020B0604020202020204" pitchFamily="34" charset="0"/>
              <a:buChar char="•"/>
            </a:pPr>
            <a:r>
              <a:rPr lang="en-IE" dirty="0"/>
              <a:t>Company </a:t>
            </a:r>
            <a:r>
              <a:rPr lang="en-IE" b="1" dirty="0"/>
              <a:t>not liable </a:t>
            </a:r>
            <a:r>
              <a:rPr lang="en-IE" dirty="0"/>
              <a:t>if the damage is caused only by business partner(s) in its chain of activities </a:t>
            </a:r>
            <a:endParaRPr lang="en-US" dirty="0"/>
          </a:p>
          <a:p>
            <a:pPr marL="342900" indent="-342900">
              <a:spcAft>
                <a:spcPts val="600"/>
              </a:spcAft>
              <a:buClr>
                <a:schemeClr val="accent5"/>
              </a:buClr>
              <a:buFont typeface="Arial" panose="020B0604020202020204" pitchFamily="34" charset="0"/>
              <a:buChar char="•"/>
            </a:pPr>
            <a:r>
              <a:rPr lang="en-US" b="1" dirty="0"/>
              <a:t>Access to justice safeguards</a:t>
            </a:r>
            <a:r>
              <a:rPr lang="en-US" dirty="0"/>
              <a:t>: (</a:t>
            </a:r>
            <a:r>
              <a:rPr lang="en-US" dirty="0" err="1"/>
              <a:t>i</a:t>
            </a:r>
            <a:r>
              <a:rPr lang="en-US" dirty="0"/>
              <a:t>) limitation period of at least 5 years, (ii) representative action, (iii) power for courts to require disclosure of evidence, (iv) injunctive powers for courts, (v) no prohibitive costs </a:t>
            </a:r>
          </a:p>
          <a:p>
            <a:endParaRPr lang="en-IE" sz="1100" dirty="0"/>
          </a:p>
        </p:txBody>
      </p:sp>
    </p:spTree>
    <p:extLst>
      <p:ext uri="{BB962C8B-B14F-4D97-AF65-F5344CB8AC3E}">
        <p14:creationId xmlns:p14="http://schemas.microsoft.com/office/powerpoint/2010/main" val="13243264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06CD5B14-400C-6025-8B69-1391BC2CAEC4}"/>
              </a:ext>
            </a:extLst>
          </p:cNvPr>
          <p:cNvGraphicFramePr/>
          <p:nvPr>
            <p:extLst>
              <p:ext uri="{D42A27DB-BD31-4B8C-83A1-F6EECF244321}">
                <p14:modId xmlns:p14="http://schemas.microsoft.com/office/powerpoint/2010/main" val="1968638516"/>
              </p:ext>
            </p:extLst>
          </p:nvPr>
        </p:nvGraphicFramePr>
        <p:xfrm>
          <a:off x="6331074" y="1566822"/>
          <a:ext cx="5394348" cy="48290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84D45C00-FE00-AC80-0150-35DF6AB87797}"/>
              </a:ext>
            </a:extLst>
          </p:cNvPr>
          <p:cNvSpPr>
            <a:spLocks noGrp="1"/>
          </p:cNvSpPr>
          <p:nvPr>
            <p:ph type="sldNum" sz="quarter" idx="8"/>
          </p:nvPr>
        </p:nvSpPr>
        <p:spPr/>
        <p:txBody>
          <a:bodyPr/>
          <a:lstStyle/>
          <a:p>
            <a:pPr lvl="0"/>
            <a:fld id="{0CBABD46-0F96-4FDE-9126-A27CE676361F}" type="slidenum">
              <a:rPr lang="en-IE" smtClean="0"/>
              <a:t>16</a:t>
            </a:fld>
            <a:endParaRPr lang="en-IE"/>
          </a:p>
        </p:txBody>
      </p:sp>
      <p:sp>
        <p:nvSpPr>
          <p:cNvPr id="2" name="Title 1">
            <a:extLst>
              <a:ext uri="{FF2B5EF4-FFF2-40B4-BE49-F238E27FC236}">
                <a16:creationId xmlns:a16="http://schemas.microsoft.com/office/drawing/2014/main" id="{FEA39EA2-37F3-5CFB-E62D-4F58DC9A4998}"/>
              </a:ext>
            </a:extLst>
          </p:cNvPr>
          <p:cNvSpPr>
            <a:spLocks noGrp="1"/>
          </p:cNvSpPr>
          <p:nvPr>
            <p:ph type="title"/>
          </p:nvPr>
        </p:nvSpPr>
        <p:spPr>
          <a:xfrm>
            <a:off x="1028034" y="326817"/>
            <a:ext cx="10515600" cy="782360"/>
          </a:xfrm>
        </p:spPr>
        <p:txBody>
          <a:bodyPr/>
          <a:lstStyle/>
          <a:p>
            <a:r>
              <a:rPr lang="en-IE" sz="2400" b="1" dirty="0"/>
              <a:t>Helping companies comply</a:t>
            </a:r>
          </a:p>
        </p:txBody>
      </p:sp>
      <p:graphicFrame>
        <p:nvGraphicFramePr>
          <p:cNvPr id="3" name="Diagram 2">
            <a:extLst>
              <a:ext uri="{FF2B5EF4-FFF2-40B4-BE49-F238E27FC236}">
                <a16:creationId xmlns:a16="http://schemas.microsoft.com/office/drawing/2014/main" id="{3B6DE723-7620-92A5-CD27-6D9F4303E049}"/>
              </a:ext>
            </a:extLst>
          </p:cNvPr>
          <p:cNvGraphicFramePr/>
          <p:nvPr>
            <p:extLst>
              <p:ext uri="{D42A27DB-BD31-4B8C-83A1-F6EECF244321}">
                <p14:modId xmlns:p14="http://schemas.microsoft.com/office/powerpoint/2010/main" val="3613286555"/>
              </p:ext>
            </p:extLst>
          </p:nvPr>
        </p:nvGraphicFramePr>
        <p:xfrm>
          <a:off x="712192" y="1949577"/>
          <a:ext cx="5738421" cy="465787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nvGrpSpPr>
          <p:cNvPr id="11" name="Diagram 5">
            <a:extLst>
              <a:ext uri="{FF2B5EF4-FFF2-40B4-BE49-F238E27FC236}">
                <a16:creationId xmlns:a16="http://schemas.microsoft.com/office/drawing/2014/main" id="{8B62BE83-7F48-59E3-0BF0-8C00E5A52960}"/>
              </a:ext>
            </a:extLst>
          </p:cNvPr>
          <p:cNvGrpSpPr/>
          <p:nvPr/>
        </p:nvGrpSpPr>
        <p:grpSpPr>
          <a:xfrm>
            <a:off x="1133961" y="1269659"/>
            <a:ext cx="10549617" cy="594327"/>
            <a:chOff x="4961934" y="1340505"/>
            <a:chExt cx="6363821" cy="621546"/>
          </a:xfrm>
        </p:grpSpPr>
        <p:sp>
          <p:nvSpPr>
            <p:cNvPr id="12" name="Freeform 4">
              <a:extLst>
                <a:ext uri="{FF2B5EF4-FFF2-40B4-BE49-F238E27FC236}">
                  <a16:creationId xmlns:a16="http://schemas.microsoft.com/office/drawing/2014/main" id="{59BC744C-9978-1228-019B-5C0096D546A0}"/>
                </a:ext>
              </a:extLst>
            </p:cNvPr>
            <p:cNvSpPr/>
            <p:nvPr/>
          </p:nvSpPr>
          <p:spPr>
            <a:xfrm>
              <a:off x="4961934" y="1340505"/>
              <a:ext cx="3254020" cy="621545"/>
            </a:xfrm>
            <a:custGeom>
              <a:avLst/>
              <a:gdLst>
                <a:gd name="f0" fmla="val 10800000"/>
                <a:gd name="f1" fmla="val 5400000"/>
                <a:gd name="f2" fmla="val 180"/>
                <a:gd name="f3" fmla="val w"/>
                <a:gd name="f4" fmla="val h"/>
                <a:gd name="f5" fmla="val 0"/>
                <a:gd name="f6" fmla="val 3299664"/>
                <a:gd name="f7" fmla="val 641321"/>
                <a:gd name="f8" fmla="+- 0 0 -90"/>
                <a:gd name="f9" fmla="*/ f3 1 3299664"/>
                <a:gd name="f10" fmla="*/ f4 1 641321"/>
                <a:gd name="f11" fmla="+- f7 0 f5"/>
                <a:gd name="f12" fmla="+- f6 0 f5"/>
                <a:gd name="f13" fmla="*/ f8 f0 1"/>
                <a:gd name="f14" fmla="*/ f12 1 3299664"/>
                <a:gd name="f15" fmla="*/ f11 1 641321"/>
                <a:gd name="f16" fmla="*/ 0 f12 1"/>
                <a:gd name="f17" fmla="*/ 0 f11 1"/>
                <a:gd name="f18" fmla="*/ 3299664 f12 1"/>
                <a:gd name="f19" fmla="*/ 641321 f11 1"/>
                <a:gd name="f20" fmla="*/ f13 1 f2"/>
                <a:gd name="f21" fmla="*/ f16 1 3299664"/>
                <a:gd name="f22" fmla="*/ f17 1 641321"/>
                <a:gd name="f23" fmla="*/ f18 1 3299664"/>
                <a:gd name="f24" fmla="*/ f19 1 641321"/>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3299664" h="641321">
                  <a:moveTo>
                    <a:pt x="f5" y="f5"/>
                  </a:moveTo>
                  <a:lnTo>
                    <a:pt x="f6" y="f5"/>
                  </a:lnTo>
                  <a:lnTo>
                    <a:pt x="f6" y="f7"/>
                  </a:lnTo>
                  <a:lnTo>
                    <a:pt x="f5" y="f7"/>
                  </a:lnTo>
                  <a:lnTo>
                    <a:pt x="f5" y="f5"/>
                  </a:lnTo>
                  <a:close/>
                </a:path>
              </a:pathLst>
            </a:custGeom>
            <a:solidFill>
              <a:srgbClr val="034EA2">
                <a:alpha val="90000"/>
              </a:srgbClr>
            </a:solidFill>
            <a:ln w="6345" cap="flat">
              <a:solidFill>
                <a:schemeClr val="tx2">
                  <a:alpha val="90000"/>
                </a:schemeClr>
              </a:solidFill>
              <a:prstDash val="solid"/>
              <a:miter/>
            </a:ln>
          </p:spPr>
          <p:txBody>
            <a:bodyPr vert="horz" wrap="square" lIns="149348" tIns="26673" rIns="149348" bIns="26673" anchor="ctr" anchorCtr="1" compatLnSpc="1">
              <a:noAutofit/>
            </a:bodyPr>
            <a:lstStyle/>
            <a:p>
              <a:pPr marL="0" marR="0" lvl="0" indent="0" algn="ctr" defTabSz="933446" rtl="0" fontAlgn="auto" hangingPunct="1">
                <a:lnSpc>
                  <a:spcPct val="90000"/>
                </a:lnSpc>
                <a:spcBef>
                  <a:spcPts val="0"/>
                </a:spcBef>
                <a:spcAft>
                  <a:spcPts val="900"/>
                </a:spcAft>
                <a:buNone/>
                <a:tabLst/>
                <a:defRPr sz="1800" b="0" i="0" u="none" strike="noStrike" kern="0" cap="none" spc="0" baseline="0">
                  <a:solidFill>
                    <a:srgbClr val="000000"/>
                  </a:solidFill>
                  <a:uFillTx/>
                </a:defRPr>
              </a:pPr>
              <a:r>
                <a:rPr lang="en-US" sz="1600" b="1" dirty="0">
                  <a:solidFill>
                    <a:schemeClr val="bg1"/>
                  </a:solidFill>
                  <a:latin typeface="Arial"/>
                </a:rPr>
                <a:t>Burden limitation and streamlining </a:t>
              </a:r>
            </a:p>
          </p:txBody>
        </p:sp>
        <p:sp>
          <p:nvSpPr>
            <p:cNvPr id="13" name="Freeform 6">
              <a:extLst>
                <a:ext uri="{FF2B5EF4-FFF2-40B4-BE49-F238E27FC236}">
                  <a16:creationId xmlns:a16="http://schemas.microsoft.com/office/drawing/2014/main" id="{35304487-289B-2451-5075-CEAD68FCF607}"/>
                </a:ext>
              </a:extLst>
            </p:cNvPr>
            <p:cNvSpPr/>
            <p:nvPr/>
          </p:nvSpPr>
          <p:spPr>
            <a:xfrm>
              <a:off x="8215954" y="1340506"/>
              <a:ext cx="3109801" cy="621545"/>
            </a:xfrm>
            <a:custGeom>
              <a:avLst/>
              <a:gdLst>
                <a:gd name="f0" fmla="val 10800000"/>
                <a:gd name="f1" fmla="val 5400000"/>
                <a:gd name="f2" fmla="val 180"/>
                <a:gd name="f3" fmla="val w"/>
                <a:gd name="f4" fmla="val h"/>
                <a:gd name="f5" fmla="val 0"/>
                <a:gd name="f6" fmla="val 3109801"/>
                <a:gd name="f7" fmla="val 644242"/>
                <a:gd name="f8" fmla="+- 0 0 -90"/>
                <a:gd name="f9" fmla="*/ f3 1 3109801"/>
                <a:gd name="f10" fmla="*/ f4 1 644242"/>
                <a:gd name="f11" fmla="+- f7 0 f5"/>
                <a:gd name="f12" fmla="+- f6 0 f5"/>
                <a:gd name="f13" fmla="*/ f8 f0 1"/>
                <a:gd name="f14" fmla="*/ f12 1 3109801"/>
                <a:gd name="f15" fmla="*/ f11 1 644242"/>
                <a:gd name="f16" fmla="*/ 0 f12 1"/>
                <a:gd name="f17" fmla="*/ 0 f11 1"/>
                <a:gd name="f18" fmla="*/ 3109801 f12 1"/>
                <a:gd name="f19" fmla="*/ 644242 f11 1"/>
                <a:gd name="f20" fmla="*/ f13 1 f2"/>
                <a:gd name="f21" fmla="*/ f16 1 3109801"/>
                <a:gd name="f22" fmla="*/ f17 1 644242"/>
                <a:gd name="f23" fmla="*/ f18 1 3109801"/>
                <a:gd name="f24" fmla="*/ f19 1 644242"/>
                <a:gd name="f25" fmla="*/ f5 1 f14"/>
                <a:gd name="f26" fmla="*/ f6 1 f14"/>
                <a:gd name="f27" fmla="*/ f5 1 f15"/>
                <a:gd name="f28" fmla="*/ f7 1 f15"/>
                <a:gd name="f29" fmla="+- f20 0 f1"/>
                <a:gd name="f30" fmla="*/ f21 1 f14"/>
                <a:gd name="f31" fmla="*/ f22 1 f15"/>
                <a:gd name="f32" fmla="*/ f23 1 f14"/>
                <a:gd name="f33" fmla="*/ f24 1 f15"/>
                <a:gd name="f34" fmla="*/ f25 f9 1"/>
                <a:gd name="f35" fmla="*/ f26 f9 1"/>
                <a:gd name="f36" fmla="*/ f28 f10 1"/>
                <a:gd name="f37" fmla="*/ f27 f10 1"/>
                <a:gd name="f38" fmla="*/ f30 f9 1"/>
                <a:gd name="f39" fmla="*/ f31 f10 1"/>
                <a:gd name="f40" fmla="*/ f32 f9 1"/>
                <a:gd name="f41" fmla="*/ f33 f10 1"/>
              </a:gdLst>
              <a:ahLst/>
              <a:cxnLst>
                <a:cxn ang="3cd4">
                  <a:pos x="hc" y="t"/>
                </a:cxn>
                <a:cxn ang="0">
                  <a:pos x="r" y="vc"/>
                </a:cxn>
                <a:cxn ang="cd4">
                  <a:pos x="hc" y="b"/>
                </a:cxn>
                <a:cxn ang="cd2">
                  <a:pos x="l" y="vc"/>
                </a:cxn>
                <a:cxn ang="f29">
                  <a:pos x="f38" y="f39"/>
                </a:cxn>
                <a:cxn ang="f29">
                  <a:pos x="f40" y="f39"/>
                </a:cxn>
                <a:cxn ang="f29">
                  <a:pos x="f40" y="f41"/>
                </a:cxn>
                <a:cxn ang="f29">
                  <a:pos x="f38" y="f41"/>
                </a:cxn>
                <a:cxn ang="f29">
                  <a:pos x="f38" y="f39"/>
                </a:cxn>
              </a:cxnLst>
              <a:rect l="f34" t="f37" r="f35" b="f36"/>
              <a:pathLst>
                <a:path w="3109801" h="644242">
                  <a:moveTo>
                    <a:pt x="f5" y="f5"/>
                  </a:moveTo>
                  <a:lnTo>
                    <a:pt x="f6" y="f5"/>
                  </a:lnTo>
                  <a:lnTo>
                    <a:pt x="f6" y="f7"/>
                  </a:lnTo>
                  <a:lnTo>
                    <a:pt x="f5" y="f7"/>
                  </a:lnTo>
                  <a:lnTo>
                    <a:pt x="f5" y="f5"/>
                  </a:lnTo>
                  <a:close/>
                </a:path>
              </a:pathLst>
            </a:custGeom>
            <a:solidFill>
              <a:srgbClr val="034EA2">
                <a:alpha val="90000"/>
              </a:srgbClr>
            </a:solidFill>
            <a:ln w="6345" cap="flat">
              <a:solidFill>
                <a:schemeClr val="tx2">
                  <a:alpha val="90000"/>
                </a:schemeClr>
              </a:solidFill>
              <a:prstDash val="solid"/>
              <a:miter/>
            </a:ln>
          </p:spPr>
          <p:txBody>
            <a:bodyPr vert="horz" wrap="square" lIns="149348" tIns="26673" rIns="149348" bIns="26673" anchor="ctr" anchorCtr="1" compatLnSpc="1">
              <a:noAutofit/>
            </a:bodyPr>
            <a:lstStyle/>
            <a:p>
              <a:pPr marL="0" marR="0" lvl="0" indent="0" algn="ctr" defTabSz="933446" rtl="0" fontAlgn="auto" hangingPunct="1">
                <a:lnSpc>
                  <a:spcPct val="90000"/>
                </a:lnSpc>
                <a:spcBef>
                  <a:spcPts val="0"/>
                </a:spcBef>
                <a:spcAft>
                  <a:spcPts val="900"/>
                </a:spcAft>
                <a:buNone/>
                <a:tabLst/>
                <a:defRPr sz="1800" b="0" i="0" u="none" strike="noStrike" kern="0" cap="none" spc="0" baseline="0">
                  <a:solidFill>
                    <a:srgbClr val="000000"/>
                  </a:solidFill>
                  <a:uFillTx/>
                </a:defRPr>
              </a:pPr>
              <a:r>
                <a:rPr lang="en-GB" sz="1600" b="1" dirty="0">
                  <a:solidFill>
                    <a:schemeClr val="bg1"/>
                  </a:solidFill>
                  <a:latin typeface="Arial"/>
                </a:rPr>
                <a:t>Safeguards to limit trickle-down effect on SMEs</a:t>
              </a:r>
              <a:endParaRPr lang="en-GB" sz="1600" b="1" i="0" u="none" strike="noStrike" kern="1200" cap="none" spc="0" baseline="0" dirty="0">
                <a:solidFill>
                  <a:schemeClr val="bg1"/>
                </a:solidFill>
                <a:uFillTx/>
                <a:latin typeface="Arial"/>
              </a:endParaRPr>
            </a:p>
          </p:txBody>
        </p:sp>
      </p:grpSp>
    </p:spTree>
    <p:extLst>
      <p:ext uri="{BB962C8B-B14F-4D97-AF65-F5344CB8AC3E}">
        <p14:creationId xmlns:p14="http://schemas.microsoft.com/office/powerpoint/2010/main" val="22128370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0800F1-C107-BCCE-6A3F-B5B939CF9F18}"/>
              </a:ext>
            </a:extLst>
          </p:cNvPr>
          <p:cNvSpPr>
            <a:spLocks noGrp="1"/>
          </p:cNvSpPr>
          <p:nvPr>
            <p:ph idx="4294967295"/>
          </p:nvPr>
        </p:nvSpPr>
        <p:spPr>
          <a:xfrm>
            <a:off x="838203" y="1153886"/>
            <a:ext cx="10515600" cy="4553644"/>
          </a:xfrm>
        </p:spPr>
        <p:txBody>
          <a:bodyPr/>
          <a:lstStyle/>
          <a:p>
            <a:r>
              <a:rPr lang="en-US" b="1" dirty="0"/>
              <a:t>Human rights protection</a:t>
            </a:r>
            <a:r>
              <a:rPr lang="en-US" dirty="0"/>
              <a:t>, including better working conditions, living wages and income</a:t>
            </a:r>
          </a:p>
          <a:p>
            <a:r>
              <a:rPr lang="en-US" b="1" dirty="0"/>
              <a:t>Protection of the environment </a:t>
            </a:r>
            <a:r>
              <a:rPr lang="en-US" dirty="0"/>
              <a:t>(as part of the protection of individuals &amp; as a public good)</a:t>
            </a:r>
          </a:p>
          <a:p>
            <a:r>
              <a:rPr lang="en-US" b="1" dirty="0"/>
              <a:t>Empowerment </a:t>
            </a:r>
            <a:r>
              <a:rPr lang="en-US" dirty="0"/>
              <a:t>of local communities and other stakeholders (meaningful engagement with companies in scope) </a:t>
            </a:r>
          </a:p>
          <a:p>
            <a:r>
              <a:rPr lang="en-US" b="1" dirty="0"/>
              <a:t>Increased competitiveness </a:t>
            </a:r>
            <a:r>
              <a:rPr lang="en-US" dirty="0"/>
              <a:t>of companies (resource efficiency, access to finance, protection against risks, innovation, etc.) + support and capacity-building for companies in value chains</a:t>
            </a:r>
          </a:p>
          <a:p>
            <a:r>
              <a:rPr lang="en-US" dirty="0"/>
              <a:t>Driving the </a:t>
            </a:r>
            <a:r>
              <a:rPr lang="en-US" b="1" dirty="0"/>
              <a:t>sustainability transition </a:t>
            </a:r>
            <a:r>
              <a:rPr lang="en-US" dirty="0"/>
              <a:t>(incl. climate change mitigation) </a:t>
            </a:r>
          </a:p>
          <a:p>
            <a:endParaRPr lang="en-US" dirty="0"/>
          </a:p>
        </p:txBody>
      </p:sp>
      <p:sp>
        <p:nvSpPr>
          <p:cNvPr id="4" name="Slide Number Placeholder 3"/>
          <p:cNvSpPr>
            <a:spLocks noGrp="1"/>
          </p:cNvSpPr>
          <p:nvPr>
            <p:ph type="sldNum" sz="quarter" idx="8"/>
          </p:nvPr>
        </p:nvSpPr>
        <p:spPr/>
        <p:txBody>
          <a:bodyPr/>
          <a:lstStyle/>
          <a:p>
            <a:fld id="{F46C79FD-C571-418B-AB0F-5EE936C85276}" type="slidenum">
              <a:rPr lang="en-GB" smtClean="0"/>
              <a:pPr/>
              <a:t>17</a:t>
            </a:fld>
            <a:endParaRPr lang="en-GB" dirty="0"/>
          </a:p>
        </p:txBody>
      </p:sp>
      <p:sp>
        <p:nvSpPr>
          <p:cNvPr id="2" name="Title 1"/>
          <p:cNvSpPr>
            <a:spLocks noGrp="1"/>
          </p:cNvSpPr>
          <p:nvPr>
            <p:ph type="title"/>
          </p:nvPr>
        </p:nvSpPr>
        <p:spPr>
          <a:xfrm>
            <a:off x="970717" y="191386"/>
            <a:ext cx="10515600" cy="595423"/>
          </a:xfrm>
        </p:spPr>
        <p:txBody>
          <a:bodyPr/>
          <a:lstStyle/>
          <a:p>
            <a:r>
              <a:rPr lang="en-US" sz="2800" b="1" dirty="0">
                <a:solidFill>
                  <a:srgbClr val="003BB0"/>
                </a:solidFill>
              </a:rPr>
              <a:t>Impact in a nutshell</a:t>
            </a:r>
            <a:endParaRPr lang="en-GB" sz="2800" b="1" dirty="0">
              <a:solidFill>
                <a:srgbClr val="003BB0"/>
              </a:solidFill>
            </a:endParaRPr>
          </a:p>
        </p:txBody>
      </p:sp>
    </p:spTree>
    <p:extLst>
      <p:ext uri="{BB962C8B-B14F-4D97-AF65-F5344CB8AC3E}">
        <p14:creationId xmlns:p14="http://schemas.microsoft.com/office/powerpoint/2010/main" val="37167407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9EC4917-7C01-719E-1CE8-5EB5F3E711E5}"/>
              </a:ext>
            </a:extLst>
          </p:cNvPr>
          <p:cNvSpPr>
            <a:spLocks noGrp="1"/>
          </p:cNvSpPr>
          <p:nvPr>
            <p:ph idx="4294967295"/>
          </p:nvPr>
        </p:nvSpPr>
        <p:spPr>
          <a:xfrm>
            <a:off x="838203" y="1825627"/>
            <a:ext cx="10905701" cy="3881902"/>
          </a:xfrm>
        </p:spPr>
        <p:txBody>
          <a:bodyPr/>
          <a:lstStyle/>
          <a:p>
            <a:endParaRPr lang="en-US" sz="1400" dirty="0"/>
          </a:p>
          <a:p>
            <a:endParaRPr lang="en-US" sz="1400" dirty="0"/>
          </a:p>
          <a:p>
            <a:pPr marL="0" indent="0">
              <a:buNone/>
            </a:pPr>
            <a:endParaRPr lang="en-US" sz="1400" dirty="0"/>
          </a:p>
          <a:p>
            <a:endParaRPr lang="en-US" sz="1400" dirty="0"/>
          </a:p>
          <a:p>
            <a:endParaRPr lang="en-US" sz="1400" dirty="0"/>
          </a:p>
          <a:p>
            <a:endParaRPr lang="en-IE" sz="1400" dirty="0"/>
          </a:p>
        </p:txBody>
      </p:sp>
      <p:sp>
        <p:nvSpPr>
          <p:cNvPr id="4" name="Slide Number Placeholder 3">
            <a:extLst>
              <a:ext uri="{FF2B5EF4-FFF2-40B4-BE49-F238E27FC236}">
                <a16:creationId xmlns:a16="http://schemas.microsoft.com/office/drawing/2014/main" id="{6050ED8B-E00B-F36D-D5F0-C4CBA685AED0}"/>
              </a:ext>
            </a:extLst>
          </p:cNvPr>
          <p:cNvSpPr>
            <a:spLocks noGrp="1"/>
          </p:cNvSpPr>
          <p:nvPr>
            <p:ph type="sldNum" sz="quarter" idx="8"/>
          </p:nvPr>
        </p:nvSpPr>
        <p:spPr>
          <a:xfrm>
            <a:off x="838203" y="6131289"/>
            <a:ext cx="2743200" cy="365129"/>
          </a:xfrm>
        </p:spPr>
        <p:txBody>
          <a:bodyPr/>
          <a:lstStyle/>
          <a:p>
            <a:pPr lvl="0"/>
            <a:fld id="{0CBABD46-0F96-4FDE-9126-A27CE676361F}" type="slidenum">
              <a:rPr lang="en-IE" sz="1400" smtClean="0"/>
              <a:t>18</a:t>
            </a:fld>
            <a:endParaRPr lang="en-IE" sz="1400"/>
          </a:p>
        </p:txBody>
      </p:sp>
      <p:sp>
        <p:nvSpPr>
          <p:cNvPr id="2" name="Title 1">
            <a:extLst>
              <a:ext uri="{FF2B5EF4-FFF2-40B4-BE49-F238E27FC236}">
                <a16:creationId xmlns:a16="http://schemas.microsoft.com/office/drawing/2014/main" id="{9BEECBD9-97E9-CAB2-ACD2-D008BCE7174A}"/>
              </a:ext>
            </a:extLst>
          </p:cNvPr>
          <p:cNvSpPr>
            <a:spLocks noGrp="1"/>
          </p:cNvSpPr>
          <p:nvPr>
            <p:ph type="title"/>
          </p:nvPr>
        </p:nvSpPr>
        <p:spPr>
          <a:xfrm>
            <a:off x="970717" y="361582"/>
            <a:ext cx="10515600" cy="640131"/>
          </a:xfrm>
        </p:spPr>
        <p:txBody>
          <a:bodyPr/>
          <a:lstStyle/>
          <a:p>
            <a:r>
              <a:rPr lang="en-US" sz="2400" b="1" dirty="0"/>
              <a:t>Transposition/application periods (Article 37)</a:t>
            </a:r>
            <a:endParaRPr lang="en-IE" sz="2400" b="1" dirty="0"/>
          </a:p>
        </p:txBody>
      </p:sp>
      <p:sp>
        <p:nvSpPr>
          <p:cNvPr id="9" name="TextBox 8">
            <a:extLst>
              <a:ext uri="{FF2B5EF4-FFF2-40B4-BE49-F238E27FC236}">
                <a16:creationId xmlns:a16="http://schemas.microsoft.com/office/drawing/2014/main" id="{7C682987-3AE1-1957-1BD8-24C291ECED48}"/>
              </a:ext>
            </a:extLst>
          </p:cNvPr>
          <p:cNvSpPr txBox="1"/>
          <p:nvPr/>
        </p:nvSpPr>
        <p:spPr>
          <a:xfrm>
            <a:off x="1070186" y="1252394"/>
            <a:ext cx="9992222" cy="1015663"/>
          </a:xfrm>
          <a:prstGeom prst="rect">
            <a:avLst/>
          </a:prstGeom>
          <a:noFill/>
        </p:spPr>
        <p:txBody>
          <a:bodyPr wrap="square">
            <a:spAutoFit/>
          </a:bodyPr>
          <a:lstStyle/>
          <a:p>
            <a:r>
              <a:rPr lang="en-US" sz="2000" b="1" dirty="0"/>
              <a:t>Transposition period</a:t>
            </a:r>
            <a:r>
              <a:rPr lang="en-US" sz="2000" dirty="0"/>
              <a:t>: </a:t>
            </a:r>
            <a:r>
              <a:rPr lang="en-US" sz="2000" b="1" dirty="0"/>
              <a:t>2 years </a:t>
            </a:r>
            <a:r>
              <a:rPr lang="en-US" sz="2000" dirty="0"/>
              <a:t>from the entry into force</a:t>
            </a:r>
          </a:p>
          <a:p>
            <a:endParaRPr lang="en-US" sz="2000" dirty="0"/>
          </a:p>
          <a:p>
            <a:r>
              <a:rPr lang="en-US" sz="2000" b="1" dirty="0"/>
              <a:t>Entry into application</a:t>
            </a:r>
            <a:r>
              <a:rPr lang="en-US" sz="2000" dirty="0"/>
              <a:t>: </a:t>
            </a:r>
          </a:p>
        </p:txBody>
      </p:sp>
      <p:sp>
        <p:nvSpPr>
          <p:cNvPr id="21" name="TextBox 20">
            <a:extLst>
              <a:ext uri="{FF2B5EF4-FFF2-40B4-BE49-F238E27FC236}">
                <a16:creationId xmlns:a16="http://schemas.microsoft.com/office/drawing/2014/main" id="{05E86A45-78F1-A8E4-4200-9CBE4944E587}"/>
              </a:ext>
            </a:extLst>
          </p:cNvPr>
          <p:cNvSpPr txBox="1"/>
          <p:nvPr/>
        </p:nvSpPr>
        <p:spPr>
          <a:xfrm>
            <a:off x="1070186" y="5622873"/>
            <a:ext cx="7858266" cy="707886"/>
          </a:xfrm>
          <a:prstGeom prst="rect">
            <a:avLst/>
          </a:prstGeom>
          <a:noFill/>
        </p:spPr>
        <p:txBody>
          <a:bodyPr wrap="square" rtlCol="0">
            <a:spAutoFit/>
          </a:bodyPr>
          <a:lstStyle/>
          <a:p>
            <a:r>
              <a:rPr lang="en-US" sz="2000" b="1" dirty="0"/>
              <a:t>Evaluation</a:t>
            </a:r>
            <a:r>
              <a:rPr lang="en-US" sz="2000" dirty="0"/>
              <a:t>: Scope of application (incl. company forms and thresholds) to be reviewed no later than </a:t>
            </a:r>
            <a:r>
              <a:rPr lang="en-US" sz="2000" b="1" dirty="0"/>
              <a:t>6 years </a:t>
            </a:r>
            <a:r>
              <a:rPr lang="en-US" sz="2000" dirty="0"/>
              <a:t>after entry into force</a:t>
            </a:r>
            <a:endParaRPr lang="en-IE" sz="2000" dirty="0"/>
          </a:p>
        </p:txBody>
      </p:sp>
      <p:grpSp>
        <p:nvGrpSpPr>
          <p:cNvPr id="23" name="Group 22">
            <a:extLst>
              <a:ext uri="{FF2B5EF4-FFF2-40B4-BE49-F238E27FC236}">
                <a16:creationId xmlns:a16="http://schemas.microsoft.com/office/drawing/2014/main" id="{95B92C74-1C1F-30A1-B124-EE320B686E2F}"/>
              </a:ext>
            </a:extLst>
          </p:cNvPr>
          <p:cNvGrpSpPr/>
          <p:nvPr/>
        </p:nvGrpSpPr>
        <p:grpSpPr>
          <a:xfrm>
            <a:off x="9419879" y="2268058"/>
            <a:ext cx="1222303" cy="3337547"/>
            <a:chOff x="9755614" y="2102622"/>
            <a:chExt cx="1222303" cy="3628818"/>
          </a:xfrm>
        </p:grpSpPr>
        <p:sp>
          <p:nvSpPr>
            <p:cNvPr id="12" name="Arrow: Right 11">
              <a:extLst>
                <a:ext uri="{FF2B5EF4-FFF2-40B4-BE49-F238E27FC236}">
                  <a16:creationId xmlns:a16="http://schemas.microsoft.com/office/drawing/2014/main" id="{4C8EE1B6-1494-E80C-90D7-374B5968CE03}"/>
                </a:ext>
              </a:extLst>
            </p:cNvPr>
            <p:cNvSpPr/>
            <p:nvPr/>
          </p:nvSpPr>
          <p:spPr>
            <a:xfrm>
              <a:off x="9755614" y="2102622"/>
              <a:ext cx="1222303" cy="725095"/>
            </a:xfrm>
            <a:prstGeom prst="rightArrow">
              <a:avLst/>
            </a:prstGeom>
            <a:solidFill>
              <a:srgbClr val="0070C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t>3 years </a:t>
              </a:r>
              <a:endParaRPr lang="en-IE" sz="2000" b="1" dirty="0"/>
            </a:p>
          </p:txBody>
        </p:sp>
        <p:sp>
          <p:nvSpPr>
            <p:cNvPr id="13" name="Arrow: Right 12">
              <a:extLst>
                <a:ext uri="{FF2B5EF4-FFF2-40B4-BE49-F238E27FC236}">
                  <a16:creationId xmlns:a16="http://schemas.microsoft.com/office/drawing/2014/main" id="{63F6BD3B-15C4-F017-C2B0-3467AC516AE7}"/>
                </a:ext>
              </a:extLst>
            </p:cNvPr>
            <p:cNvSpPr/>
            <p:nvPr/>
          </p:nvSpPr>
          <p:spPr>
            <a:xfrm>
              <a:off x="9755614" y="4362197"/>
              <a:ext cx="1222303" cy="707886"/>
            </a:xfrm>
            <a:prstGeom prst="rightArrow">
              <a:avLst/>
            </a:prstGeom>
            <a:solidFill>
              <a:schemeClr val="accent5">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cs-CZ" sz="2000" b="1" dirty="0"/>
                <a:t>4</a:t>
              </a:r>
              <a:r>
                <a:rPr lang="en-US" sz="2000" b="1" dirty="0"/>
                <a:t> years</a:t>
              </a:r>
              <a:endParaRPr lang="en-IE" sz="2000" b="1" dirty="0"/>
            </a:p>
          </p:txBody>
        </p:sp>
        <p:sp>
          <p:nvSpPr>
            <p:cNvPr id="14" name="Arrow: Right 13">
              <a:extLst>
                <a:ext uri="{FF2B5EF4-FFF2-40B4-BE49-F238E27FC236}">
                  <a16:creationId xmlns:a16="http://schemas.microsoft.com/office/drawing/2014/main" id="{0C6707A9-0B1E-13FF-3110-A8ED09F16B94}"/>
                </a:ext>
              </a:extLst>
            </p:cNvPr>
            <p:cNvSpPr/>
            <p:nvPr/>
          </p:nvSpPr>
          <p:spPr>
            <a:xfrm>
              <a:off x="9755614" y="5070082"/>
              <a:ext cx="1222303" cy="661358"/>
            </a:xfrm>
            <a:prstGeom prst="rightArrow">
              <a:avLst/>
            </a:prstGeom>
            <a:solidFill>
              <a:schemeClr val="tx2"/>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t>5 years</a:t>
              </a:r>
              <a:endParaRPr lang="en-IE" sz="2000" b="1" dirty="0"/>
            </a:p>
          </p:txBody>
        </p:sp>
        <p:sp>
          <p:nvSpPr>
            <p:cNvPr id="15" name="Arrow: Right 14">
              <a:extLst>
                <a:ext uri="{FF2B5EF4-FFF2-40B4-BE49-F238E27FC236}">
                  <a16:creationId xmlns:a16="http://schemas.microsoft.com/office/drawing/2014/main" id="{64A75371-0A4A-2636-97C0-AA5311798F49}"/>
                </a:ext>
              </a:extLst>
            </p:cNvPr>
            <p:cNvSpPr/>
            <p:nvPr/>
          </p:nvSpPr>
          <p:spPr>
            <a:xfrm>
              <a:off x="9755614" y="2827716"/>
              <a:ext cx="1222303" cy="809385"/>
            </a:xfrm>
            <a:prstGeom prst="rightArrow">
              <a:avLst>
                <a:gd name="adj1" fmla="val 50000"/>
                <a:gd name="adj2" fmla="val 46438"/>
              </a:avLst>
            </a:prstGeom>
            <a:solidFill>
              <a:schemeClr val="accent5">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t>4 years </a:t>
              </a:r>
              <a:endParaRPr lang="en-IE" sz="2000" b="1" dirty="0"/>
            </a:p>
          </p:txBody>
        </p:sp>
        <p:sp>
          <p:nvSpPr>
            <p:cNvPr id="16" name="Arrow: Right 15">
              <a:extLst>
                <a:ext uri="{FF2B5EF4-FFF2-40B4-BE49-F238E27FC236}">
                  <a16:creationId xmlns:a16="http://schemas.microsoft.com/office/drawing/2014/main" id="{4D72F8B7-0A15-D5C8-9DE5-F55F3B9A97E8}"/>
                </a:ext>
              </a:extLst>
            </p:cNvPr>
            <p:cNvSpPr/>
            <p:nvPr/>
          </p:nvSpPr>
          <p:spPr>
            <a:xfrm>
              <a:off x="9755614" y="3637102"/>
              <a:ext cx="1222303" cy="725095"/>
            </a:xfrm>
            <a:prstGeom prst="rightArrow">
              <a:avLst/>
            </a:prstGeom>
            <a:solidFill>
              <a:srgbClr val="0070C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t>3 years </a:t>
              </a:r>
              <a:endParaRPr lang="en-IE" sz="2000" b="1" dirty="0"/>
            </a:p>
          </p:txBody>
        </p:sp>
      </p:grpSp>
      <p:sp>
        <p:nvSpPr>
          <p:cNvPr id="10" name="Rectangle 9">
            <a:extLst>
              <a:ext uri="{FF2B5EF4-FFF2-40B4-BE49-F238E27FC236}">
                <a16:creationId xmlns:a16="http://schemas.microsoft.com/office/drawing/2014/main" id="{451D947D-9825-261C-77F8-A2786EC5B2DB}"/>
              </a:ext>
            </a:extLst>
          </p:cNvPr>
          <p:cNvSpPr/>
          <p:nvPr/>
        </p:nvSpPr>
        <p:spPr>
          <a:xfrm>
            <a:off x="1129592" y="2392477"/>
            <a:ext cx="7935145" cy="436396"/>
          </a:xfrm>
          <a:prstGeom prst="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EU: </a:t>
            </a:r>
            <a:r>
              <a:rPr lang="cs-CZ" sz="2400" dirty="0"/>
              <a:t>+5 000 </a:t>
            </a:r>
            <a:r>
              <a:rPr lang="cs-CZ" sz="2400" dirty="0" err="1"/>
              <a:t>employees</a:t>
            </a:r>
            <a:r>
              <a:rPr lang="en-US" sz="2400" dirty="0"/>
              <a:t>, €</a:t>
            </a:r>
            <a:r>
              <a:rPr lang="cs-CZ" sz="2400" dirty="0"/>
              <a:t>1 500 </a:t>
            </a:r>
            <a:r>
              <a:rPr lang="cs-CZ" sz="2400" dirty="0" err="1"/>
              <a:t>million</a:t>
            </a:r>
            <a:r>
              <a:rPr lang="cs-CZ" sz="2400" dirty="0"/>
              <a:t> </a:t>
            </a:r>
            <a:r>
              <a:rPr lang="cs-CZ" sz="2400" dirty="0" err="1"/>
              <a:t>turnover</a:t>
            </a:r>
            <a:r>
              <a:rPr lang="cs-CZ" sz="2400" dirty="0"/>
              <a:t> (</a:t>
            </a:r>
            <a:r>
              <a:rPr lang="cs-CZ" sz="2400" dirty="0" err="1"/>
              <a:t>worldwide</a:t>
            </a:r>
            <a:r>
              <a:rPr lang="cs-CZ" sz="2400" dirty="0"/>
              <a:t>)</a:t>
            </a:r>
            <a:endParaRPr lang="en-IE" sz="2400" dirty="0"/>
          </a:p>
        </p:txBody>
      </p:sp>
      <p:sp>
        <p:nvSpPr>
          <p:cNvPr id="11" name="Rectangle 10">
            <a:extLst>
              <a:ext uri="{FF2B5EF4-FFF2-40B4-BE49-F238E27FC236}">
                <a16:creationId xmlns:a16="http://schemas.microsoft.com/office/drawing/2014/main" id="{ABB5BD9F-8F9C-9E1F-8949-1DF82B98A158}"/>
              </a:ext>
            </a:extLst>
          </p:cNvPr>
          <p:cNvSpPr/>
          <p:nvPr/>
        </p:nvSpPr>
        <p:spPr>
          <a:xfrm>
            <a:off x="1129592" y="3091971"/>
            <a:ext cx="7935145" cy="436395"/>
          </a:xfrm>
          <a:prstGeom prst="rect">
            <a:avLst/>
          </a:prstGeom>
          <a:solidFill>
            <a:schemeClr val="accent5">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EU: </a:t>
            </a:r>
            <a:r>
              <a:rPr lang="cs-CZ" sz="2400" dirty="0"/>
              <a:t>+3 000 </a:t>
            </a:r>
            <a:r>
              <a:rPr lang="cs-CZ" sz="2400" dirty="0" err="1"/>
              <a:t>employees</a:t>
            </a:r>
            <a:r>
              <a:rPr lang="cs-CZ" sz="2400" dirty="0"/>
              <a:t>	</a:t>
            </a:r>
            <a:r>
              <a:rPr lang="en-US" sz="2400" dirty="0"/>
              <a:t>, </a:t>
            </a:r>
            <a:r>
              <a:rPr lang="cs-CZ" sz="2400" dirty="0"/>
              <a:t>€900 </a:t>
            </a:r>
            <a:r>
              <a:rPr lang="cs-CZ" sz="2400" dirty="0" err="1"/>
              <a:t>million</a:t>
            </a:r>
            <a:r>
              <a:rPr lang="cs-CZ" sz="2400" dirty="0"/>
              <a:t> </a:t>
            </a:r>
            <a:r>
              <a:rPr lang="cs-CZ" sz="2400" dirty="0" err="1"/>
              <a:t>turnover</a:t>
            </a:r>
            <a:r>
              <a:rPr lang="cs-CZ" sz="2400" dirty="0"/>
              <a:t> (</a:t>
            </a:r>
            <a:r>
              <a:rPr lang="cs-CZ" sz="2400" dirty="0" err="1"/>
              <a:t>worldwide</a:t>
            </a:r>
            <a:r>
              <a:rPr lang="cs-CZ" sz="2400" dirty="0"/>
              <a:t>)</a:t>
            </a:r>
            <a:endParaRPr lang="en-IE" sz="2400" dirty="0"/>
          </a:p>
        </p:txBody>
      </p:sp>
      <p:sp>
        <p:nvSpPr>
          <p:cNvPr id="17" name="Rectangle 16">
            <a:extLst>
              <a:ext uri="{FF2B5EF4-FFF2-40B4-BE49-F238E27FC236}">
                <a16:creationId xmlns:a16="http://schemas.microsoft.com/office/drawing/2014/main" id="{07D2C89E-E137-547E-F4E0-A13033275560}"/>
              </a:ext>
            </a:extLst>
          </p:cNvPr>
          <p:cNvSpPr/>
          <p:nvPr/>
        </p:nvSpPr>
        <p:spPr>
          <a:xfrm>
            <a:off x="1129592" y="3812147"/>
            <a:ext cx="7935145" cy="39716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cs-CZ" sz="2400" dirty="0" err="1"/>
              <a:t>Third</a:t>
            </a:r>
            <a:r>
              <a:rPr lang="cs-CZ" sz="2400" dirty="0"/>
              <a:t>-country</a:t>
            </a:r>
            <a:r>
              <a:rPr lang="en-US" sz="2400" dirty="0"/>
              <a:t>: €</a:t>
            </a:r>
            <a:r>
              <a:rPr lang="cs-CZ" sz="2400" dirty="0"/>
              <a:t>1 500 </a:t>
            </a:r>
            <a:r>
              <a:rPr lang="cs-CZ" sz="2400" dirty="0" err="1"/>
              <a:t>million</a:t>
            </a:r>
            <a:r>
              <a:rPr lang="cs-CZ" sz="2400" dirty="0"/>
              <a:t> </a:t>
            </a:r>
            <a:r>
              <a:rPr lang="cs-CZ" sz="2400" dirty="0" err="1"/>
              <a:t>turnover</a:t>
            </a:r>
            <a:r>
              <a:rPr lang="cs-CZ" sz="2400" dirty="0"/>
              <a:t> (EU)</a:t>
            </a:r>
            <a:endParaRPr lang="en-IE" sz="2400" dirty="0"/>
          </a:p>
        </p:txBody>
      </p:sp>
      <p:sp>
        <p:nvSpPr>
          <p:cNvPr id="18" name="Rectangle 17">
            <a:extLst>
              <a:ext uri="{FF2B5EF4-FFF2-40B4-BE49-F238E27FC236}">
                <a16:creationId xmlns:a16="http://schemas.microsoft.com/office/drawing/2014/main" id="{552F3D27-035B-13FC-1DC1-D9AD8EC93CAB}"/>
              </a:ext>
            </a:extLst>
          </p:cNvPr>
          <p:cNvSpPr/>
          <p:nvPr/>
        </p:nvSpPr>
        <p:spPr>
          <a:xfrm>
            <a:off x="1129592" y="4463143"/>
            <a:ext cx="7935145" cy="395333"/>
          </a:xfrm>
          <a:prstGeom prst="rect">
            <a:avLst/>
          </a:prstGeom>
          <a:solidFill>
            <a:schemeClr val="accent5">
              <a:lumMod val="60000"/>
              <a:lumOff val="4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cs-CZ" sz="2400" dirty="0" err="1"/>
              <a:t>Third</a:t>
            </a:r>
            <a:r>
              <a:rPr lang="cs-CZ" sz="2400" dirty="0"/>
              <a:t>-country</a:t>
            </a:r>
            <a:r>
              <a:rPr lang="en-US" sz="2400" dirty="0"/>
              <a:t>:</a:t>
            </a:r>
            <a:r>
              <a:rPr lang="cs-CZ" sz="2400" dirty="0"/>
              <a:t> €900 </a:t>
            </a:r>
            <a:r>
              <a:rPr lang="cs-CZ" sz="2400" dirty="0" err="1"/>
              <a:t>million</a:t>
            </a:r>
            <a:r>
              <a:rPr lang="cs-CZ" sz="2400" dirty="0"/>
              <a:t> </a:t>
            </a:r>
            <a:r>
              <a:rPr lang="cs-CZ" sz="2400" dirty="0" err="1"/>
              <a:t>turnover</a:t>
            </a:r>
            <a:r>
              <a:rPr lang="cs-CZ" sz="2400" dirty="0"/>
              <a:t> (EU)</a:t>
            </a:r>
            <a:endParaRPr lang="en-IE" sz="2400" dirty="0"/>
          </a:p>
        </p:txBody>
      </p:sp>
      <p:sp>
        <p:nvSpPr>
          <p:cNvPr id="20" name="Rectangle 19">
            <a:extLst>
              <a:ext uri="{FF2B5EF4-FFF2-40B4-BE49-F238E27FC236}">
                <a16:creationId xmlns:a16="http://schemas.microsoft.com/office/drawing/2014/main" id="{FE7E182C-1A5F-A697-69B7-14185266B0FB}"/>
              </a:ext>
            </a:extLst>
          </p:cNvPr>
          <p:cNvSpPr/>
          <p:nvPr/>
        </p:nvSpPr>
        <p:spPr>
          <a:xfrm>
            <a:off x="1119478" y="5084422"/>
            <a:ext cx="7935145" cy="397162"/>
          </a:xfrm>
          <a:prstGeom prst="rec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cs-CZ" sz="2400" dirty="0"/>
              <a:t>All </a:t>
            </a:r>
            <a:r>
              <a:rPr lang="cs-CZ" sz="2400" dirty="0" err="1"/>
              <a:t>other</a:t>
            </a:r>
            <a:r>
              <a:rPr lang="cs-CZ" sz="2400" dirty="0"/>
              <a:t> </a:t>
            </a:r>
            <a:r>
              <a:rPr lang="cs-CZ" sz="2400" dirty="0" err="1"/>
              <a:t>companies</a:t>
            </a:r>
            <a:r>
              <a:rPr lang="cs-CZ" sz="2400" dirty="0"/>
              <a:t> in </a:t>
            </a:r>
            <a:r>
              <a:rPr lang="cs-CZ" sz="2400" dirty="0" err="1"/>
              <a:t>scope</a:t>
            </a:r>
            <a:endParaRPr lang="en-IE" sz="2400" dirty="0"/>
          </a:p>
        </p:txBody>
      </p:sp>
    </p:spTree>
    <p:extLst>
      <p:ext uri="{BB962C8B-B14F-4D97-AF65-F5344CB8AC3E}">
        <p14:creationId xmlns:p14="http://schemas.microsoft.com/office/powerpoint/2010/main" val="284797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8"/>
          </p:nvPr>
        </p:nvSpPr>
        <p:spPr/>
        <p:txBody>
          <a:bodyPr/>
          <a:lstStyle/>
          <a:p>
            <a:fld id="{F46C79FD-C571-418B-AB0F-5EE936C85276}" type="slidenum">
              <a:rPr lang="en-GB" smtClean="0"/>
              <a:pPr/>
              <a:t>2</a:t>
            </a:fld>
            <a:endParaRPr lang="en-GB" dirty="0"/>
          </a:p>
        </p:txBody>
      </p:sp>
      <p:sp>
        <p:nvSpPr>
          <p:cNvPr id="2" name="Title 1"/>
          <p:cNvSpPr>
            <a:spLocks noGrp="1"/>
          </p:cNvSpPr>
          <p:nvPr>
            <p:ph type="title"/>
          </p:nvPr>
        </p:nvSpPr>
        <p:spPr/>
        <p:txBody>
          <a:bodyPr/>
          <a:lstStyle/>
          <a:p>
            <a:r>
              <a:rPr lang="en-US" sz="2800" b="1" dirty="0"/>
              <a:t>TIMELINE</a:t>
            </a:r>
            <a:endParaRPr lang="en-GB" sz="2800" b="1" dirty="0"/>
          </a:p>
        </p:txBody>
      </p:sp>
      <p:graphicFrame>
        <p:nvGraphicFramePr>
          <p:cNvPr id="7" name="Diagram 6">
            <a:extLst>
              <a:ext uri="{FF2B5EF4-FFF2-40B4-BE49-F238E27FC236}">
                <a16:creationId xmlns:a16="http://schemas.microsoft.com/office/drawing/2014/main" id="{DB073637-DFB5-5CD4-8185-20515DC0CE49}"/>
              </a:ext>
            </a:extLst>
          </p:cNvPr>
          <p:cNvGraphicFramePr/>
          <p:nvPr>
            <p:extLst>
              <p:ext uri="{D42A27DB-BD31-4B8C-83A1-F6EECF244321}">
                <p14:modId xmlns:p14="http://schemas.microsoft.com/office/powerpoint/2010/main" val="4068569653"/>
              </p:ext>
            </p:extLst>
          </p:nvPr>
        </p:nvGraphicFramePr>
        <p:xfrm>
          <a:off x="1075226" y="1573306"/>
          <a:ext cx="10411091" cy="42761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82772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D8F2DF2-8043-7BD0-B813-EAA9F5D7FAEC}"/>
              </a:ext>
            </a:extLst>
          </p:cNvPr>
          <p:cNvSpPr>
            <a:spLocks noGrp="1"/>
          </p:cNvSpPr>
          <p:nvPr>
            <p:ph idx="4294967295"/>
          </p:nvPr>
        </p:nvSpPr>
        <p:spPr>
          <a:xfrm>
            <a:off x="1774371" y="1825627"/>
            <a:ext cx="8969829" cy="3881902"/>
          </a:xfrm>
        </p:spPr>
        <p:txBody>
          <a:bodyPr/>
          <a:lstStyle/>
          <a:p>
            <a:pPr marL="0" indent="0" algn="just">
              <a:buNone/>
            </a:pPr>
            <a:r>
              <a:rPr lang="en-US" sz="2800" dirty="0"/>
              <a:t>Duty for companies in scope to </a:t>
            </a:r>
            <a:r>
              <a:rPr lang="en-US" sz="2800" b="1" dirty="0"/>
              <a:t>identify</a:t>
            </a:r>
            <a:r>
              <a:rPr lang="en-US" sz="2800" dirty="0"/>
              <a:t> and </a:t>
            </a:r>
            <a:r>
              <a:rPr lang="en-US" sz="2800" b="1" dirty="0"/>
              <a:t>address</a:t>
            </a:r>
            <a:r>
              <a:rPr lang="en-US" sz="2800" dirty="0"/>
              <a:t> potential and actual </a:t>
            </a:r>
            <a:r>
              <a:rPr lang="en-US" sz="2800" b="1" dirty="0"/>
              <a:t>adverse human rights and environmental impacts</a:t>
            </a:r>
            <a:r>
              <a:rPr lang="en-US" sz="2800" dirty="0"/>
              <a:t> in their </a:t>
            </a:r>
            <a:r>
              <a:rPr lang="en-US" sz="2800" b="1" dirty="0"/>
              <a:t>own operations</a:t>
            </a:r>
            <a:r>
              <a:rPr lang="en-US" sz="2800" dirty="0"/>
              <a:t>, those of their </a:t>
            </a:r>
            <a:r>
              <a:rPr lang="en-US" sz="2800" b="1" dirty="0"/>
              <a:t>subsidiaries</a:t>
            </a:r>
            <a:r>
              <a:rPr lang="en-US" sz="2800" dirty="0"/>
              <a:t> and, where related to their chain(s) of activities, those of their </a:t>
            </a:r>
            <a:r>
              <a:rPr lang="en-US" sz="2800" b="1" dirty="0"/>
              <a:t>business partners</a:t>
            </a:r>
            <a:endParaRPr lang="en-IE" sz="2800" b="1" dirty="0"/>
          </a:p>
        </p:txBody>
      </p:sp>
      <p:sp>
        <p:nvSpPr>
          <p:cNvPr id="3" name="Slide Number Placeholder 2">
            <a:extLst>
              <a:ext uri="{FF2B5EF4-FFF2-40B4-BE49-F238E27FC236}">
                <a16:creationId xmlns:a16="http://schemas.microsoft.com/office/drawing/2014/main" id="{F874976D-16AF-56E0-7258-D6BB05B4519E}"/>
              </a:ext>
            </a:extLst>
          </p:cNvPr>
          <p:cNvSpPr>
            <a:spLocks noGrp="1"/>
          </p:cNvSpPr>
          <p:nvPr>
            <p:ph type="sldNum" sz="quarter" idx="8"/>
          </p:nvPr>
        </p:nvSpPr>
        <p:spPr/>
        <p:txBody>
          <a:bodyPr/>
          <a:lstStyle/>
          <a:p>
            <a:pPr lvl="0"/>
            <a:fld id="{F128BB44-17EB-43A1-A76D-A7C742E4306D}" type="slidenum">
              <a:rPr lang="en-IE" smtClean="0"/>
              <a:t>3</a:t>
            </a:fld>
            <a:endParaRPr lang="en-IE"/>
          </a:p>
        </p:txBody>
      </p:sp>
      <p:sp>
        <p:nvSpPr>
          <p:cNvPr id="4" name="Title 3">
            <a:extLst>
              <a:ext uri="{FF2B5EF4-FFF2-40B4-BE49-F238E27FC236}">
                <a16:creationId xmlns:a16="http://schemas.microsoft.com/office/drawing/2014/main" id="{B8D74FAE-C509-8C9D-140C-26DFEEB146FF}"/>
              </a:ext>
            </a:extLst>
          </p:cNvPr>
          <p:cNvSpPr>
            <a:spLocks noGrp="1"/>
          </p:cNvSpPr>
          <p:nvPr>
            <p:ph type="title"/>
          </p:nvPr>
        </p:nvSpPr>
        <p:spPr/>
        <p:txBody>
          <a:bodyPr/>
          <a:lstStyle/>
          <a:p>
            <a:r>
              <a:rPr lang="en-US" sz="2800" b="1" dirty="0"/>
              <a:t>WHAT?</a:t>
            </a:r>
            <a:endParaRPr lang="en-IE" sz="2800" b="1" dirty="0"/>
          </a:p>
        </p:txBody>
      </p:sp>
    </p:spTree>
    <p:extLst>
      <p:ext uri="{BB962C8B-B14F-4D97-AF65-F5344CB8AC3E}">
        <p14:creationId xmlns:p14="http://schemas.microsoft.com/office/powerpoint/2010/main" val="695258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8"/>
          </p:nvPr>
        </p:nvSpPr>
        <p:spPr/>
        <p:txBody>
          <a:bodyPr/>
          <a:lstStyle/>
          <a:p>
            <a:pPr lvl="0"/>
            <a:fld id="{0CBABD46-0F96-4FDE-9126-A27CE676361F}" type="slidenum">
              <a:rPr lang="en-GB" smtClean="0"/>
              <a:t>4</a:t>
            </a:fld>
            <a:endParaRPr lang="en-GB" dirty="0"/>
          </a:p>
        </p:txBody>
      </p:sp>
      <p:sp>
        <p:nvSpPr>
          <p:cNvPr id="2" name="Title 1"/>
          <p:cNvSpPr>
            <a:spLocks noGrp="1"/>
          </p:cNvSpPr>
          <p:nvPr>
            <p:ph type="title"/>
          </p:nvPr>
        </p:nvSpPr>
        <p:spPr/>
        <p:txBody>
          <a:bodyPr/>
          <a:lstStyle/>
          <a:p>
            <a:r>
              <a:rPr lang="en-US" sz="2800" b="1" dirty="0"/>
              <a:t>WHY? </a:t>
            </a:r>
            <a:endParaRPr lang="en-GB" sz="2800" b="1" dirty="0">
              <a:solidFill>
                <a:srgbClr val="FF0000"/>
              </a:solidFill>
            </a:endParaRPr>
          </a:p>
        </p:txBody>
      </p:sp>
      <p:graphicFrame>
        <p:nvGraphicFramePr>
          <p:cNvPr id="9" name="Diagram 8"/>
          <p:cNvGraphicFramePr/>
          <p:nvPr>
            <p:extLst>
              <p:ext uri="{D42A27DB-BD31-4B8C-83A1-F6EECF244321}">
                <p14:modId xmlns:p14="http://schemas.microsoft.com/office/powerpoint/2010/main" val="181867920"/>
              </p:ext>
            </p:extLst>
          </p:nvPr>
        </p:nvGraphicFramePr>
        <p:xfrm>
          <a:off x="1162050" y="1548443"/>
          <a:ext cx="4067175" cy="19240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Diagram 2">
            <a:extLst>
              <a:ext uri="{FF2B5EF4-FFF2-40B4-BE49-F238E27FC236}">
                <a16:creationId xmlns:a16="http://schemas.microsoft.com/office/drawing/2014/main" id="{9442B300-4613-3DD9-CF8A-E8086E3C8F22}"/>
              </a:ext>
            </a:extLst>
          </p:cNvPr>
          <p:cNvGraphicFramePr/>
          <p:nvPr>
            <p:extLst>
              <p:ext uri="{D42A27DB-BD31-4B8C-83A1-F6EECF244321}">
                <p14:modId xmlns:p14="http://schemas.microsoft.com/office/powerpoint/2010/main" val="1482098810"/>
              </p:ext>
            </p:extLst>
          </p:nvPr>
        </p:nvGraphicFramePr>
        <p:xfrm>
          <a:off x="5810249" y="1129553"/>
          <a:ext cx="6009716" cy="284545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5" name="Diagram 4">
            <a:extLst>
              <a:ext uri="{FF2B5EF4-FFF2-40B4-BE49-F238E27FC236}">
                <a16:creationId xmlns:a16="http://schemas.microsoft.com/office/drawing/2014/main" id="{3C402476-6A4A-B662-1E6F-0B55E6E982FE}"/>
              </a:ext>
            </a:extLst>
          </p:cNvPr>
          <p:cNvGraphicFramePr/>
          <p:nvPr>
            <p:extLst>
              <p:ext uri="{D42A27DB-BD31-4B8C-83A1-F6EECF244321}">
                <p14:modId xmlns:p14="http://schemas.microsoft.com/office/powerpoint/2010/main" val="1935431121"/>
              </p:ext>
            </p:extLst>
          </p:nvPr>
        </p:nvGraphicFramePr>
        <p:xfrm>
          <a:off x="1614766" y="3948381"/>
          <a:ext cx="8390965" cy="238984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3223786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8"/>
          </p:nvPr>
        </p:nvSpPr>
        <p:spPr/>
        <p:txBody>
          <a:bodyPr/>
          <a:lstStyle/>
          <a:p>
            <a:pPr lvl="0"/>
            <a:fld id="{0CBABD46-0F96-4FDE-9126-A27CE676361F}" type="slidenum">
              <a:rPr lang="en-GB" smtClean="0"/>
              <a:t>5</a:t>
            </a:fld>
            <a:endParaRPr lang="en-GB" dirty="0"/>
          </a:p>
        </p:txBody>
      </p:sp>
      <p:sp>
        <p:nvSpPr>
          <p:cNvPr id="4" name="Title 1"/>
          <p:cNvSpPr>
            <a:spLocks noGrp="1"/>
          </p:cNvSpPr>
          <p:nvPr>
            <p:ph type="title"/>
          </p:nvPr>
        </p:nvSpPr>
        <p:spPr>
          <a:xfrm>
            <a:off x="970717" y="307368"/>
            <a:ext cx="10515600" cy="782360"/>
          </a:xfrm>
        </p:spPr>
        <p:txBody>
          <a:bodyPr/>
          <a:lstStyle/>
          <a:p>
            <a:r>
              <a:rPr lang="en-US" sz="2800" b="1" dirty="0"/>
              <a:t>PERSONAL SCOPE </a:t>
            </a:r>
            <a:endParaRPr lang="en-GB" sz="2800" b="1" dirty="0">
              <a:solidFill>
                <a:schemeClr val="accent4"/>
              </a:solidFill>
            </a:endParaRPr>
          </a:p>
        </p:txBody>
      </p:sp>
      <p:graphicFrame>
        <p:nvGraphicFramePr>
          <p:cNvPr id="10" name="Table 9"/>
          <p:cNvGraphicFramePr>
            <a:graphicFrameLocks noGrp="1" noChangeAspect="1"/>
          </p:cNvGraphicFramePr>
          <p:nvPr>
            <p:extLst>
              <p:ext uri="{D42A27DB-BD31-4B8C-83A1-F6EECF244321}">
                <p14:modId xmlns:p14="http://schemas.microsoft.com/office/powerpoint/2010/main" val="384997061"/>
              </p:ext>
            </p:extLst>
          </p:nvPr>
        </p:nvGraphicFramePr>
        <p:xfrm>
          <a:off x="890497" y="1283627"/>
          <a:ext cx="10760397" cy="3901440"/>
        </p:xfrm>
        <a:graphic>
          <a:graphicData uri="http://schemas.openxmlformats.org/drawingml/2006/table">
            <a:tbl>
              <a:tblPr firstRow="1" bandRow="1">
                <a:tableStyleId>{F5AB1C69-6EDB-4FF4-983F-18BD219EF322}</a:tableStyleId>
              </a:tblPr>
              <a:tblGrid>
                <a:gridCol w="506788">
                  <a:extLst>
                    <a:ext uri="{9D8B030D-6E8A-4147-A177-3AD203B41FA5}">
                      <a16:colId xmlns:a16="http://schemas.microsoft.com/office/drawing/2014/main" val="4285005428"/>
                    </a:ext>
                  </a:extLst>
                </a:gridCol>
                <a:gridCol w="4027470">
                  <a:extLst>
                    <a:ext uri="{9D8B030D-6E8A-4147-A177-3AD203B41FA5}">
                      <a16:colId xmlns:a16="http://schemas.microsoft.com/office/drawing/2014/main" val="3021894249"/>
                    </a:ext>
                  </a:extLst>
                </a:gridCol>
                <a:gridCol w="2656335">
                  <a:extLst>
                    <a:ext uri="{9D8B030D-6E8A-4147-A177-3AD203B41FA5}">
                      <a16:colId xmlns:a16="http://schemas.microsoft.com/office/drawing/2014/main" val="1535705313"/>
                    </a:ext>
                  </a:extLst>
                </a:gridCol>
                <a:gridCol w="3569804">
                  <a:extLst>
                    <a:ext uri="{9D8B030D-6E8A-4147-A177-3AD203B41FA5}">
                      <a16:colId xmlns:a16="http://schemas.microsoft.com/office/drawing/2014/main" val="2094479225"/>
                    </a:ext>
                  </a:extLst>
                </a:gridCol>
              </a:tblGrid>
              <a:tr h="537917">
                <a:tc>
                  <a:txBody>
                    <a:bodyPr/>
                    <a:lstStyle/>
                    <a:p>
                      <a:endParaRPr lang="en-IE" b="1"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u="none" strike="noStrike" kern="1200" baseline="0" dirty="0">
                          <a:solidFill>
                            <a:schemeClr val="lt1"/>
                          </a:solidFill>
                          <a:latin typeface="+mn-lt"/>
                          <a:ea typeface="+mn-ea"/>
                          <a:cs typeface="+mn-cs"/>
                        </a:rPr>
                        <a:t>PERSONAL SCOPE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u="none" strike="noStrike" kern="1200" baseline="0" dirty="0">
                          <a:solidFill>
                            <a:schemeClr val="lt1"/>
                          </a:solidFill>
                          <a:latin typeface="+mn-lt"/>
                          <a:ea typeface="+mn-ea"/>
                          <a:cs typeface="+mn-cs"/>
                        </a:rPr>
                        <a:t>PERSONAL SCOPE</a:t>
                      </a: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bg1"/>
                          </a:solidFill>
                        </a:rPr>
                        <a:t>“Anti-circumvention” / Level playing field</a:t>
                      </a:r>
                      <a:endParaRPr lang="en-US" sz="1600" u="none" strike="noStrike" kern="1200" baseline="0"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4068490770"/>
                  </a:ext>
                </a:extLst>
              </a:tr>
              <a:tr h="1217392">
                <a:tc rowSpan="2">
                  <a:txBody>
                    <a:bodyPr/>
                    <a:lstStyle/>
                    <a:p>
                      <a:pPr algn="ctr"/>
                      <a:r>
                        <a:rPr lang="en-US" sz="1200" dirty="0"/>
                        <a:t>For each of the last two consecutive financial years</a:t>
                      </a:r>
                    </a:p>
                  </a:txBody>
                  <a:tcPr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u="none" strike="noStrike" kern="1200" baseline="0" dirty="0">
                          <a:solidFill>
                            <a:srgbClr val="0070C0"/>
                          </a:solidFill>
                        </a:rPr>
                        <a:t>EU COMPANIES: LARGE LLCs &amp; PARTNERSHIPS</a:t>
                      </a:r>
                      <a:endParaRPr lang="en-US" sz="2400" b="0" i="1" u="none" strike="noStrike" kern="1200" baseline="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1" u="none" strike="noStrike" kern="1200" baseline="0" dirty="0">
                          <a:solidFill>
                            <a:schemeClr val="tx1"/>
                          </a:solidFill>
                          <a:latin typeface="+mn-lt"/>
                          <a:ea typeface="+mn-ea"/>
                          <a:cs typeface="+mn-cs"/>
                        </a:rPr>
                        <a:t>&gt; 1 000 employees and &gt; €450 million net </a:t>
                      </a:r>
                      <a:r>
                        <a:rPr lang="en-US" sz="2000" b="1" i="1" u="none" strike="noStrike" kern="1200" baseline="0" dirty="0">
                          <a:solidFill>
                            <a:schemeClr val="tx1"/>
                          </a:solidFill>
                          <a:latin typeface="+mn-lt"/>
                          <a:ea typeface="+mn-ea"/>
                          <a:cs typeface="+mn-cs"/>
                        </a:rPr>
                        <a:t>worldwide</a:t>
                      </a:r>
                      <a:r>
                        <a:rPr lang="en-US" sz="2000" b="0" i="1" u="none" strike="noStrike" kern="1200" baseline="0" dirty="0">
                          <a:solidFill>
                            <a:schemeClr val="tx1"/>
                          </a:solidFill>
                          <a:latin typeface="+mn-lt"/>
                          <a:ea typeface="+mn-ea"/>
                          <a:cs typeface="+mn-cs"/>
                        </a:rPr>
                        <a:t> turnover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b="1" i="0" u="none" strike="noStrike" kern="1200" baseline="0" dirty="0">
                        <a:solidFill>
                          <a:srgbClr val="0070C0"/>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rowSpan="2">
                  <a:txBody>
                    <a:bodyPr/>
                    <a:lstStyle/>
                    <a:p>
                      <a:pPr lvl="0">
                        <a:defRPr/>
                      </a:pPr>
                      <a:r>
                        <a:rPr lang="en-US" sz="1600" b="1" i="1" u="none" strike="noStrike" kern="1200" baseline="0" dirty="0">
                          <a:solidFill>
                            <a:schemeClr val="bg1"/>
                          </a:solidFill>
                          <a:latin typeface="+mn-lt"/>
                          <a:ea typeface="+mn-ea"/>
                          <a:cs typeface="+mn-cs"/>
                        </a:rPr>
                        <a:t>1. Groups of companies</a:t>
                      </a:r>
                      <a:endParaRPr lang="en-US" sz="1600" b="0" i="1" u="none" strike="noStrike" kern="1200" baseline="0" dirty="0">
                        <a:solidFill>
                          <a:schemeClr val="bg1"/>
                        </a:solidFill>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E" sz="1600" b="0" i="1" u="none" strike="noStrike" kern="1200" baseline="0" dirty="0">
                          <a:solidFill>
                            <a:schemeClr val="bg1"/>
                          </a:solidFill>
                          <a:latin typeface="+mn-lt"/>
                          <a:ea typeface="+mn-ea"/>
                          <a:cs typeface="+mn-cs"/>
                        </a:rPr>
                        <a:t>ultimate parent company of group reaching the thresholds on consolidated basis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E" sz="1400" b="0" i="1" u="none" strike="noStrike" kern="1200" baseline="0" dirty="0">
                        <a:solidFill>
                          <a:schemeClr val="bg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IE" sz="1600" b="1" i="1" u="none" strike="noStrike" kern="1200" baseline="0" dirty="0">
                          <a:solidFill>
                            <a:schemeClr val="bg1"/>
                          </a:solidFill>
                          <a:latin typeface="+mn-lt"/>
                          <a:ea typeface="+mn-ea"/>
                          <a:cs typeface="+mn-cs"/>
                        </a:rPr>
                        <a:t>2. Franchising or licensing agreements</a:t>
                      </a:r>
                      <a:endParaRPr lang="en-IE" sz="1600" b="0" i="1" u="none" strike="noStrike" kern="1200" baseline="0" dirty="0">
                        <a:solidFill>
                          <a:schemeClr val="bg1"/>
                        </a:solidFill>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E" sz="1600" b="0" i="1" u="none" strike="noStrike" kern="1200" baseline="0" dirty="0">
                          <a:solidFill>
                            <a:schemeClr val="bg1"/>
                          </a:solidFill>
                          <a:latin typeface="+mn-lt"/>
                          <a:ea typeface="+mn-ea"/>
                          <a:cs typeface="+mn-cs"/>
                        </a:rPr>
                        <a:t>royalties more than €22.5 million AND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E" sz="1600" b="0" i="1" u="none" strike="noStrike" kern="1200" baseline="0" dirty="0">
                          <a:solidFill>
                            <a:schemeClr val="bg1"/>
                          </a:solidFill>
                          <a:latin typeface="+mn-lt"/>
                          <a:ea typeface="+mn-ea"/>
                          <a:cs typeface="+mn-cs"/>
                        </a:rPr>
                        <a:t>net turnover &gt;€80 million worldwide/in the EU (either alone or as ultimate parent company of a group)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443494949"/>
                  </a:ext>
                </a:extLst>
              </a:tr>
              <a:tr h="1159127">
                <a:tc vMerge="1">
                  <a:txBody>
                    <a:bodyPr/>
                    <a:lstStyle/>
                    <a:p>
                      <a:endParaRPr lang="en-IE"/>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u="none" strike="noStrike" kern="1200" baseline="0" dirty="0">
                          <a:solidFill>
                            <a:srgbClr val="00B050"/>
                          </a:solidFill>
                        </a:rPr>
                        <a:t>NON-EU COMPANIES: COMPARABLE FORM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b="1" u="none" strike="noStrike" kern="1200" baseline="0" dirty="0">
                        <a:solidFill>
                          <a:srgbClr val="00B05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u="none" strike="noStrike" kern="1200" baseline="0" dirty="0">
                          <a:solidFill>
                            <a:schemeClr val="tx1"/>
                          </a:solidFill>
                        </a:rPr>
                        <a:t>Duty to designate and notify </a:t>
                      </a:r>
                      <a:r>
                        <a:rPr lang="en-US" sz="1800" b="1" u="none" strike="noStrike" kern="1200" baseline="0" dirty="0">
                          <a:solidFill>
                            <a:schemeClr val="tx1"/>
                          </a:solidFill>
                        </a:rPr>
                        <a:t>representative</a:t>
                      </a:r>
                      <a:r>
                        <a:rPr lang="en-US" sz="1800" b="0" u="none" strike="noStrike" kern="1200" baseline="0" dirty="0">
                          <a:solidFill>
                            <a:schemeClr val="tx1"/>
                          </a:solidFill>
                        </a:rPr>
                        <a:t> empowered to cooperate with supervisory authorities</a:t>
                      </a:r>
                      <a:endParaRPr lang="en-US" sz="18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chemeClr val="tx1"/>
                          </a:solidFill>
                          <a:effectLst/>
                          <a:uLnTx/>
                          <a:uFillTx/>
                          <a:latin typeface="+mn-lt"/>
                          <a:ea typeface="+mn-ea"/>
                          <a:cs typeface="+mn-cs"/>
                        </a:rPr>
                        <a:t>&gt; €450 million of net turnover</a:t>
                      </a:r>
                      <a:r>
                        <a:rPr kumimoji="0" lang="cs-CZ" sz="2000" b="0" i="1" u="none" strike="noStrike" kern="1200" cap="none" spc="0" normalizeH="0" baseline="0" noProof="0" dirty="0">
                          <a:ln>
                            <a:noFill/>
                          </a:ln>
                          <a:solidFill>
                            <a:schemeClr val="tx1"/>
                          </a:solidFill>
                          <a:effectLst/>
                          <a:uLnTx/>
                          <a:uFillTx/>
                          <a:latin typeface="+mn-lt"/>
                          <a:ea typeface="+mn-ea"/>
                          <a:cs typeface="+mn-cs"/>
                        </a:rPr>
                        <a:t> </a:t>
                      </a:r>
                      <a:r>
                        <a:rPr kumimoji="0" lang="en-US" sz="2000" b="1" i="1" u="none" strike="noStrike" kern="1200" cap="none" spc="0" normalizeH="0" baseline="0" noProof="0" dirty="0">
                          <a:ln>
                            <a:noFill/>
                          </a:ln>
                          <a:solidFill>
                            <a:schemeClr val="tx1"/>
                          </a:solidFill>
                          <a:effectLst/>
                          <a:uLnTx/>
                          <a:uFillTx/>
                          <a:latin typeface="+mn-lt"/>
                          <a:ea typeface="+mn-ea"/>
                          <a:cs typeface="+mn-cs"/>
                        </a:rPr>
                        <a:t>in the </a:t>
                      </a:r>
                      <a:r>
                        <a:rPr kumimoji="0" lang="cs-CZ" sz="2000" b="1" i="1" u="none" strike="noStrike" kern="1200" cap="none" spc="0" normalizeH="0" baseline="0" noProof="0" dirty="0">
                          <a:ln>
                            <a:noFill/>
                          </a:ln>
                          <a:solidFill>
                            <a:schemeClr val="tx1"/>
                          </a:solidFill>
                          <a:effectLst/>
                          <a:uLnTx/>
                          <a:uFillTx/>
                          <a:latin typeface="+mn-lt"/>
                          <a:ea typeface="+mn-ea"/>
                          <a:cs typeface="+mn-cs"/>
                        </a:rPr>
                        <a:t>EU</a:t>
                      </a:r>
                      <a:r>
                        <a:rPr lang="en-US" sz="2000" b="1" u="none" strike="noStrike" kern="1200" baseline="0" dirty="0">
                          <a:solidFill>
                            <a:srgbClr val="00B050"/>
                          </a:solidFill>
                        </a:rPr>
                        <a:t> </a:t>
                      </a:r>
                      <a:r>
                        <a:rPr lang="en-US" sz="2000" b="0" u="none" strike="noStrike" kern="1200" baseline="0" dirty="0">
                          <a:solidFill>
                            <a:srgbClr val="00B050"/>
                          </a:solidFill>
                        </a:rPr>
                        <a:t>(=link to the EU market)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endParaRPr lang="en-IE"/>
                    </a:p>
                  </a:txBody>
                  <a:tcPr/>
                </a:tc>
                <a:extLst>
                  <a:ext uri="{0D108BD9-81ED-4DB2-BD59-A6C34878D82A}">
                    <a16:rowId xmlns:a16="http://schemas.microsoft.com/office/drawing/2014/main" val="384761303"/>
                  </a:ext>
                </a:extLst>
              </a:tr>
            </a:tbl>
          </a:graphicData>
        </a:graphic>
      </p:graphicFrame>
      <p:sp>
        <p:nvSpPr>
          <p:cNvPr id="5" name="TextBox 4">
            <a:extLst>
              <a:ext uri="{FF2B5EF4-FFF2-40B4-BE49-F238E27FC236}">
                <a16:creationId xmlns:a16="http://schemas.microsoft.com/office/drawing/2014/main" id="{4A439991-64AF-32C4-F10C-338EE2923087}"/>
              </a:ext>
            </a:extLst>
          </p:cNvPr>
          <p:cNvSpPr txBox="1"/>
          <p:nvPr/>
        </p:nvSpPr>
        <p:spPr>
          <a:xfrm>
            <a:off x="838203" y="5192486"/>
            <a:ext cx="10812691" cy="1184940"/>
          </a:xfrm>
          <a:prstGeom prst="rect">
            <a:avLst/>
          </a:prstGeom>
          <a:noFill/>
        </p:spPr>
        <p:txBody>
          <a:bodyPr wrap="square" rtlCol="0">
            <a:spAutoFit/>
          </a:bodyPr>
          <a:lstStyle/>
          <a:p>
            <a:pPr lvl="0">
              <a:defRPr/>
            </a:pPr>
            <a:endParaRPr lang="en-US" sz="2000" b="1" dirty="0"/>
          </a:p>
          <a:p>
            <a:pPr lvl="0">
              <a:defRPr/>
            </a:pPr>
            <a:r>
              <a:rPr lang="en-US" sz="2000" b="1" dirty="0"/>
              <a:t>Companies outside scope (in particular SMEs): no duties</a:t>
            </a:r>
            <a:r>
              <a:rPr lang="en-US" sz="2000" dirty="0"/>
              <a:t>,</a:t>
            </a:r>
            <a:r>
              <a:rPr lang="en-US" sz="2000" b="1" dirty="0"/>
              <a:t> no public enforcement/sanctions </a:t>
            </a:r>
            <a:r>
              <a:rPr lang="en-US" sz="2000" dirty="0"/>
              <a:t>and</a:t>
            </a:r>
            <a:r>
              <a:rPr lang="en-US" sz="2000" b="1" dirty="0"/>
              <a:t> no liability </a:t>
            </a:r>
            <a:r>
              <a:rPr lang="en-US" sz="2000" dirty="0"/>
              <a:t>under the Directive</a:t>
            </a:r>
            <a:endParaRPr lang="en-GB" sz="1400" dirty="0"/>
          </a:p>
          <a:p>
            <a:endParaRPr lang="en-IE" sz="1100" dirty="0"/>
          </a:p>
        </p:txBody>
      </p:sp>
    </p:spTree>
    <p:extLst>
      <p:ext uri="{BB962C8B-B14F-4D97-AF65-F5344CB8AC3E}">
        <p14:creationId xmlns:p14="http://schemas.microsoft.com/office/powerpoint/2010/main" val="1649322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t> MATERIAL SCOPE (I): ADVERSE IMPACTS </a:t>
            </a:r>
            <a:endParaRPr lang="en-GB" sz="2800" b="1" dirty="0"/>
          </a:p>
        </p:txBody>
      </p:sp>
      <p:graphicFrame>
        <p:nvGraphicFramePr>
          <p:cNvPr id="5" name="Diagram 4"/>
          <p:cNvGraphicFramePr/>
          <p:nvPr>
            <p:extLst>
              <p:ext uri="{D42A27DB-BD31-4B8C-83A1-F6EECF244321}">
                <p14:modId xmlns:p14="http://schemas.microsoft.com/office/powerpoint/2010/main" val="1688331675"/>
              </p:ext>
            </p:extLst>
          </p:nvPr>
        </p:nvGraphicFramePr>
        <p:xfrm>
          <a:off x="860122" y="1645919"/>
          <a:ext cx="11027077" cy="43303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53494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023539A-2B9F-9B87-7A0B-891B38A740A6}"/>
              </a:ext>
            </a:extLst>
          </p:cNvPr>
          <p:cNvSpPr>
            <a:spLocks noGrp="1"/>
          </p:cNvSpPr>
          <p:nvPr>
            <p:ph type="sldNum" sz="quarter" idx="8"/>
          </p:nvPr>
        </p:nvSpPr>
        <p:spPr/>
        <p:txBody>
          <a:bodyPr/>
          <a:lstStyle/>
          <a:p>
            <a:pPr lvl="0"/>
            <a:fld id="{0CBABD46-0F96-4FDE-9126-A27CE676361F}" type="slidenum">
              <a:rPr lang="en-IE" smtClean="0"/>
              <a:t>7</a:t>
            </a:fld>
            <a:endParaRPr lang="en-IE"/>
          </a:p>
        </p:txBody>
      </p:sp>
      <p:graphicFrame>
        <p:nvGraphicFramePr>
          <p:cNvPr id="5" name="Diagram 4">
            <a:extLst>
              <a:ext uri="{FF2B5EF4-FFF2-40B4-BE49-F238E27FC236}">
                <a16:creationId xmlns:a16="http://schemas.microsoft.com/office/drawing/2014/main" id="{E3A70F5A-21A4-E959-561C-99F4C5FD1FF1}"/>
              </a:ext>
            </a:extLst>
          </p:cNvPr>
          <p:cNvGraphicFramePr/>
          <p:nvPr>
            <p:extLst>
              <p:ext uri="{D42A27DB-BD31-4B8C-83A1-F6EECF244321}">
                <p14:modId xmlns:p14="http://schemas.microsoft.com/office/powerpoint/2010/main" val="133037727"/>
              </p:ext>
            </p:extLst>
          </p:nvPr>
        </p:nvGraphicFramePr>
        <p:xfrm>
          <a:off x="1152111" y="670389"/>
          <a:ext cx="10304980" cy="55172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7129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0717" y="482858"/>
            <a:ext cx="10515600" cy="534909"/>
          </a:xfrm>
        </p:spPr>
        <p:txBody>
          <a:bodyPr/>
          <a:lstStyle/>
          <a:p>
            <a:r>
              <a:rPr lang="en-US" sz="2800" b="1" dirty="0"/>
              <a:t> MATERIAL SCOPE (II): CHAIN OF ACTIVITIES</a:t>
            </a:r>
            <a:endParaRPr lang="en-GB" sz="2800" b="1" dirty="0"/>
          </a:p>
        </p:txBody>
      </p:sp>
      <p:graphicFrame>
        <p:nvGraphicFramePr>
          <p:cNvPr id="5" name="Diagram 4"/>
          <p:cNvGraphicFramePr/>
          <p:nvPr>
            <p:extLst>
              <p:ext uri="{D42A27DB-BD31-4B8C-83A1-F6EECF244321}">
                <p14:modId xmlns:p14="http://schemas.microsoft.com/office/powerpoint/2010/main" val="1735098909"/>
              </p:ext>
            </p:extLst>
          </p:nvPr>
        </p:nvGraphicFramePr>
        <p:xfrm>
          <a:off x="970717" y="1175658"/>
          <a:ext cx="10894712" cy="47788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61263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084951" y="1056425"/>
            <a:ext cx="10194534" cy="53524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just">
              <a:spcAft>
                <a:spcPts val="600"/>
              </a:spcAft>
            </a:pPr>
            <a:r>
              <a:rPr lang="en-US" sz="2000" b="1" i="1" dirty="0">
                <a:solidFill>
                  <a:schemeClr val="accent5"/>
                </a:solidFill>
              </a:rPr>
              <a:t>General principles: </a:t>
            </a:r>
          </a:p>
          <a:p>
            <a:pPr marL="342900" indent="-342900" algn="just">
              <a:spcAft>
                <a:spcPts val="600"/>
              </a:spcAft>
              <a:buFont typeface="Wingdings" panose="05000000000000000000" pitchFamily="2" charset="2"/>
              <a:buChar char="Ø"/>
            </a:pPr>
            <a:r>
              <a:rPr lang="en-US" sz="2000" b="1" i="1" dirty="0">
                <a:solidFill>
                  <a:schemeClr val="accent5"/>
                </a:solidFill>
              </a:rPr>
              <a:t>Risk-based approach</a:t>
            </a:r>
          </a:p>
          <a:p>
            <a:pPr marL="342900" indent="-342900" algn="just">
              <a:spcAft>
                <a:spcPts val="600"/>
              </a:spcAft>
              <a:buFont typeface="Wingdings" panose="05000000000000000000" pitchFamily="2" charset="2"/>
              <a:buChar char="Ø"/>
            </a:pPr>
            <a:r>
              <a:rPr lang="en-US" sz="2000" b="1" i="1" dirty="0">
                <a:solidFill>
                  <a:schemeClr val="accent5"/>
                </a:solidFill>
              </a:rPr>
              <a:t>“Appropriate measures”: effective, commensurate &amp; reasonably available, considering all circumstances (incl. level of involvement, ability to influence and risk factors)</a:t>
            </a:r>
          </a:p>
          <a:p>
            <a:pPr marL="342900" indent="-342900" algn="just">
              <a:spcAft>
                <a:spcPts val="600"/>
              </a:spcAft>
              <a:buFont typeface="Arial" panose="020B0604020202020204" pitchFamily="34" charset="0"/>
              <a:buChar char="•"/>
            </a:pPr>
            <a:endParaRPr lang="en-GB" sz="2000" b="1" dirty="0">
              <a:solidFill>
                <a:schemeClr val="tx1"/>
              </a:solidFill>
            </a:endParaRPr>
          </a:p>
          <a:p>
            <a:pPr marL="285750" indent="-285750" algn="just">
              <a:spcAft>
                <a:spcPts val="600"/>
              </a:spcAft>
              <a:buFont typeface="Arial" panose="020B0604020202020204" pitchFamily="34" charset="0"/>
              <a:buChar char="•"/>
            </a:pPr>
            <a:r>
              <a:rPr lang="en-US" sz="2400" b="1" dirty="0">
                <a:solidFill>
                  <a:schemeClr val="tx1"/>
                </a:solidFill>
              </a:rPr>
              <a:t>Integrating due diligence (DD) into</a:t>
            </a:r>
            <a:r>
              <a:rPr lang="en-US" sz="2400" dirty="0">
                <a:solidFill>
                  <a:schemeClr val="tx1"/>
                </a:solidFill>
              </a:rPr>
              <a:t> company’s </a:t>
            </a:r>
            <a:r>
              <a:rPr lang="en-US" sz="2400" b="1" dirty="0">
                <a:solidFill>
                  <a:schemeClr val="tx1"/>
                </a:solidFill>
              </a:rPr>
              <a:t>policies</a:t>
            </a:r>
            <a:r>
              <a:rPr lang="en-US" sz="2400" dirty="0">
                <a:solidFill>
                  <a:schemeClr val="tx1"/>
                </a:solidFill>
              </a:rPr>
              <a:t> and </a:t>
            </a:r>
            <a:r>
              <a:rPr lang="en-US" sz="2400" b="1" dirty="0">
                <a:solidFill>
                  <a:schemeClr val="tx1"/>
                </a:solidFill>
              </a:rPr>
              <a:t>risk management systems</a:t>
            </a:r>
            <a:r>
              <a:rPr lang="en-US" sz="2400" dirty="0">
                <a:solidFill>
                  <a:schemeClr val="tx1"/>
                </a:solidFill>
              </a:rPr>
              <a:t>, specific </a:t>
            </a:r>
            <a:r>
              <a:rPr lang="en-US" sz="2400" b="1" dirty="0">
                <a:solidFill>
                  <a:schemeClr val="tx1"/>
                </a:solidFill>
              </a:rPr>
              <a:t>DD policy</a:t>
            </a:r>
            <a:r>
              <a:rPr lang="en-US" sz="2400" dirty="0">
                <a:solidFill>
                  <a:schemeClr val="tx1"/>
                </a:solidFill>
              </a:rPr>
              <a:t> setting out approach and with code of conduct</a:t>
            </a:r>
            <a:endParaRPr lang="en-US" sz="2400" b="1" dirty="0">
              <a:solidFill>
                <a:schemeClr val="tx1"/>
              </a:solidFill>
            </a:endParaRPr>
          </a:p>
          <a:p>
            <a:pPr marL="285750" indent="-285750" algn="just">
              <a:spcAft>
                <a:spcPts val="600"/>
              </a:spcAft>
              <a:buFont typeface="Arial" panose="020B0604020202020204" pitchFamily="34" charset="0"/>
              <a:buChar char="•"/>
            </a:pPr>
            <a:r>
              <a:rPr lang="en-GB" sz="2400" b="1" dirty="0">
                <a:solidFill>
                  <a:schemeClr val="tx1"/>
                </a:solidFill>
              </a:rPr>
              <a:t>Identifying, assessing </a:t>
            </a:r>
            <a:r>
              <a:rPr lang="en-US" sz="2400" dirty="0">
                <a:solidFill>
                  <a:schemeClr val="tx1"/>
                </a:solidFill>
              </a:rPr>
              <a:t>and, where necessary, </a:t>
            </a:r>
            <a:r>
              <a:rPr lang="en-US" sz="2400" b="1" dirty="0">
                <a:solidFill>
                  <a:schemeClr val="tx1"/>
                </a:solidFill>
              </a:rPr>
              <a:t>prioritizing</a:t>
            </a:r>
            <a:r>
              <a:rPr lang="en-US" sz="2400" dirty="0">
                <a:solidFill>
                  <a:schemeClr val="tx1"/>
                </a:solidFill>
              </a:rPr>
              <a:t> </a:t>
            </a:r>
            <a:r>
              <a:rPr lang="en-GB" sz="2400" dirty="0">
                <a:solidFill>
                  <a:schemeClr val="tx1"/>
                </a:solidFill>
              </a:rPr>
              <a:t>actual or </a:t>
            </a:r>
            <a:r>
              <a:rPr lang="en-US" sz="2400" dirty="0">
                <a:solidFill>
                  <a:schemeClr val="tx1"/>
                </a:solidFill>
              </a:rPr>
              <a:t>potential adverse</a:t>
            </a:r>
            <a:r>
              <a:rPr lang="en-GB" sz="2400" dirty="0">
                <a:solidFill>
                  <a:schemeClr val="tx1"/>
                </a:solidFill>
              </a:rPr>
              <a:t> impacts</a:t>
            </a:r>
          </a:p>
          <a:p>
            <a:pPr marL="742950" lvl="1" indent="-285750" algn="just">
              <a:spcAft>
                <a:spcPts val="600"/>
              </a:spcAft>
              <a:buFont typeface="Arial" panose="020B0604020202020204" pitchFamily="34" charset="0"/>
              <a:buChar char="•"/>
            </a:pPr>
            <a:r>
              <a:rPr lang="en-US" sz="2000" b="1" dirty="0">
                <a:solidFill>
                  <a:schemeClr val="tx1"/>
                </a:solidFill>
              </a:rPr>
              <a:t>Broad m</a:t>
            </a:r>
            <a:r>
              <a:rPr lang="en-GB" sz="2000" b="1" dirty="0" err="1">
                <a:solidFill>
                  <a:schemeClr val="tx1"/>
                </a:solidFill>
              </a:rPr>
              <a:t>apping</a:t>
            </a:r>
            <a:r>
              <a:rPr lang="en-GB" sz="2000" b="1" dirty="0">
                <a:solidFill>
                  <a:schemeClr val="tx1"/>
                </a:solidFill>
              </a:rPr>
              <a:t> </a:t>
            </a:r>
            <a:r>
              <a:rPr lang="en-GB" sz="2000" b="1" dirty="0">
                <a:solidFill>
                  <a:schemeClr val="tx1"/>
                </a:solidFill>
                <a:sym typeface="Wingdings" panose="05000000000000000000" pitchFamily="2" charset="2"/>
              </a:rPr>
              <a:t></a:t>
            </a:r>
            <a:r>
              <a:rPr lang="en-GB" sz="2000" b="1" dirty="0">
                <a:solidFill>
                  <a:schemeClr val="tx1"/>
                </a:solidFill>
              </a:rPr>
              <a:t> in-depth assessment</a:t>
            </a:r>
            <a:r>
              <a:rPr lang="cs-CZ" sz="2000" dirty="0">
                <a:solidFill>
                  <a:schemeClr val="tx1"/>
                </a:solidFill>
              </a:rPr>
              <a:t> – </a:t>
            </a:r>
            <a:r>
              <a:rPr lang="en-US" sz="2000" dirty="0">
                <a:solidFill>
                  <a:schemeClr val="tx1"/>
                </a:solidFill>
              </a:rPr>
              <a:t>using appropriate resources (incl. independent reports); prioritization of information from business partners at the level of the chain of activities where adverse impacts are most likely to occur</a:t>
            </a:r>
          </a:p>
          <a:p>
            <a:pPr marL="742950" lvl="1" indent="-285750" algn="just">
              <a:spcAft>
                <a:spcPts val="600"/>
              </a:spcAft>
              <a:buFont typeface="Arial" panose="020B0604020202020204" pitchFamily="34" charset="0"/>
              <a:buChar char="•"/>
            </a:pPr>
            <a:r>
              <a:rPr lang="en-US" sz="2000" b="1" dirty="0">
                <a:solidFill>
                  <a:schemeClr val="tx1"/>
                </a:solidFill>
              </a:rPr>
              <a:t>Prioritization</a:t>
            </a:r>
            <a:r>
              <a:rPr lang="en-US" sz="2000" dirty="0">
                <a:solidFill>
                  <a:schemeClr val="tx1"/>
                </a:solidFill>
              </a:rPr>
              <a:t> based on severity and likelihood of impacts (where not all can be addressed at the same time to their full extent)</a:t>
            </a:r>
            <a:endParaRPr lang="en-GB" sz="2000" b="1" dirty="0">
              <a:solidFill>
                <a:schemeClr val="tx1"/>
              </a:solidFill>
            </a:endParaRPr>
          </a:p>
        </p:txBody>
      </p:sp>
      <p:sp>
        <p:nvSpPr>
          <p:cNvPr id="5" name="Slide Number Placeholder 4"/>
          <p:cNvSpPr>
            <a:spLocks noGrp="1"/>
          </p:cNvSpPr>
          <p:nvPr>
            <p:ph type="sldNum" sz="quarter" idx="8"/>
          </p:nvPr>
        </p:nvSpPr>
        <p:spPr/>
        <p:txBody>
          <a:bodyPr/>
          <a:lstStyle/>
          <a:p>
            <a:pPr lvl="0"/>
            <a:fld id="{F128BB44-17EB-43A1-A76D-A7C742E4306D}" type="slidenum">
              <a:rPr lang="en-GB" smtClean="0"/>
              <a:t>9</a:t>
            </a:fld>
            <a:endParaRPr lang="en-GB" dirty="0"/>
          </a:p>
        </p:txBody>
      </p:sp>
      <p:sp>
        <p:nvSpPr>
          <p:cNvPr id="4" name="Title 1"/>
          <p:cNvSpPr>
            <a:spLocks noGrp="1"/>
          </p:cNvSpPr>
          <p:nvPr>
            <p:ph type="title"/>
          </p:nvPr>
        </p:nvSpPr>
        <p:spPr>
          <a:xfrm>
            <a:off x="970717" y="436679"/>
            <a:ext cx="10515600" cy="420908"/>
          </a:xfrm>
        </p:spPr>
        <p:txBody>
          <a:bodyPr/>
          <a:lstStyle/>
          <a:p>
            <a:r>
              <a:rPr lang="en-US" sz="2800" b="1" dirty="0"/>
              <a:t>WHICH DUTIES? (I)</a:t>
            </a:r>
            <a:endParaRPr lang="en-GB" sz="2800" b="1" dirty="0"/>
          </a:p>
        </p:txBody>
      </p:sp>
      <p:sp>
        <p:nvSpPr>
          <p:cNvPr id="3" name="Rounded Rectangle 2"/>
          <p:cNvSpPr/>
          <p:nvPr/>
        </p:nvSpPr>
        <p:spPr>
          <a:xfrm>
            <a:off x="7413522" y="436679"/>
            <a:ext cx="3807761" cy="420907"/>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a:solidFill>
                <a:schemeClr val="accent4"/>
              </a:solidFill>
            </a:endParaRPr>
          </a:p>
          <a:p>
            <a:pPr algn="ctr"/>
            <a:r>
              <a:rPr lang="en-US" sz="2000" b="1" dirty="0">
                <a:solidFill>
                  <a:schemeClr val="accent4"/>
                </a:solidFill>
              </a:rPr>
              <a:t>CORPORATE DUE DILIGENCE</a:t>
            </a:r>
            <a:r>
              <a:rPr lang="en-US" b="1" dirty="0">
                <a:solidFill>
                  <a:schemeClr val="accent4"/>
                </a:solidFill>
              </a:rPr>
              <a:t> </a:t>
            </a:r>
          </a:p>
          <a:p>
            <a:endParaRPr lang="en-GB" sz="2400" dirty="0">
              <a:solidFill>
                <a:schemeClr val="accent4"/>
              </a:solidFill>
            </a:endParaRPr>
          </a:p>
        </p:txBody>
      </p:sp>
    </p:spTree>
    <p:extLst>
      <p:ext uri="{BB962C8B-B14F-4D97-AF65-F5344CB8AC3E}">
        <p14:creationId xmlns:p14="http://schemas.microsoft.com/office/powerpoint/2010/main" val="15270326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EF5110FB1CEE74294A4AD2C62020E74" ma:contentTypeVersion="6" ma:contentTypeDescription="Create a new document." ma:contentTypeScope="" ma:versionID="7becd5482c8679e1aa2fb623440b367e">
  <xsd:schema xmlns:xsd="http://www.w3.org/2001/XMLSchema" xmlns:xs="http://www.w3.org/2001/XMLSchema" xmlns:p="http://schemas.microsoft.com/office/2006/metadata/properties" xmlns:ns2="0220d199-1883-45bd-877c-911a5caedb78" xmlns:ns3="25f659ec-8fe1-4a92-bf8c-a2c690253614" targetNamespace="http://schemas.microsoft.com/office/2006/metadata/properties" ma:root="true" ma:fieldsID="3f51a100c4ef731b3d4ee98c31897883" ns2:_="" ns3:_="">
    <xsd:import namespace="0220d199-1883-45bd-877c-911a5caedb78"/>
    <xsd:import namespace="25f659ec-8fe1-4a92-bf8c-a2c69025361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20d199-1883-45bd-877c-911a5caedb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5f659ec-8fe1-4a92-bf8c-a2c690253614"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6315B5-2ABA-4972-A9D1-37EE94DA606D}">
  <ds:schemaRefs>
    <ds:schemaRef ds:uri="http://schemas.microsoft.com/office/infopath/2007/PartnerControls"/>
    <ds:schemaRef ds:uri="http://purl.org/dc/dcmitype/"/>
    <ds:schemaRef ds:uri="0220d199-1883-45bd-877c-911a5caedb78"/>
    <ds:schemaRef ds:uri="http://purl.org/dc/terms/"/>
    <ds:schemaRef ds:uri="http://schemas.microsoft.com/office/2006/documentManagement/types"/>
    <ds:schemaRef ds:uri="http://www.w3.org/XML/1998/namespace"/>
    <ds:schemaRef ds:uri="http://purl.org/dc/elements/1.1/"/>
    <ds:schemaRef ds:uri="http://schemas.openxmlformats.org/package/2006/metadata/core-properties"/>
    <ds:schemaRef ds:uri="25f659ec-8fe1-4a92-bf8c-a2c690253614"/>
    <ds:schemaRef ds:uri="http://schemas.microsoft.com/office/2006/metadata/properties"/>
  </ds:schemaRefs>
</ds:datastoreItem>
</file>

<file path=customXml/itemProps2.xml><?xml version="1.0" encoding="utf-8"?>
<ds:datastoreItem xmlns:ds="http://schemas.openxmlformats.org/officeDocument/2006/customXml" ds:itemID="{F5DD1375-013F-40BD-BDC1-D79C2C4D79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20d199-1883-45bd-877c-911a5caedb78"/>
    <ds:schemaRef ds:uri="25f659ec-8fe1-4a92-bf8c-a2c6902536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467CC8E-7876-42CA-B544-46CA5315DFF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20538</TotalTime>
  <Words>2418</Words>
  <Application>Microsoft Office PowerPoint</Application>
  <PresentationFormat>Widescreen</PresentationFormat>
  <Paragraphs>253</Paragraphs>
  <Slides>18</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Symbol</vt:lpstr>
      <vt:lpstr>Wingdings</vt:lpstr>
      <vt:lpstr>Office Theme</vt:lpstr>
      <vt:lpstr>Directive on Corporate Sustainability Due Diligence (CSDDD)</vt:lpstr>
      <vt:lpstr>TIMELINE</vt:lpstr>
      <vt:lpstr>WHAT?</vt:lpstr>
      <vt:lpstr>WHY? </vt:lpstr>
      <vt:lpstr>PERSONAL SCOPE </vt:lpstr>
      <vt:lpstr> MATERIAL SCOPE (I): ADVERSE IMPACTS </vt:lpstr>
      <vt:lpstr>PowerPoint Presentation</vt:lpstr>
      <vt:lpstr> MATERIAL SCOPE (II): CHAIN OF ACTIVITIES</vt:lpstr>
      <vt:lpstr>WHICH DUTIES? (I)</vt:lpstr>
      <vt:lpstr>WHICH DUTIES? (II) </vt:lpstr>
      <vt:lpstr>WHICH DUTIES? (III) </vt:lpstr>
      <vt:lpstr> SUPPORT (I) </vt:lpstr>
      <vt:lpstr> SUPPORT (II): Accompanying measures </vt:lpstr>
      <vt:lpstr>Industry or multi-stakeholder initiatives  &amp; independent third-party verification</vt:lpstr>
      <vt:lpstr>ENFORCEMENT </vt:lpstr>
      <vt:lpstr>Helping companies comply</vt:lpstr>
      <vt:lpstr>Impact in a nutshell</vt:lpstr>
      <vt:lpstr>Transposition/application periods (Article 37)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Corporate Governance Initiative</dc:title>
  <dc:creator>WERBROUCK Aurelie (GROW)</dc:creator>
  <cp:lastModifiedBy>SAKYI Abigail (INTPA)</cp:lastModifiedBy>
  <cp:revision>309</cp:revision>
  <dcterms:created xsi:type="dcterms:W3CDTF">2021-11-15T10:12:33Z</dcterms:created>
  <dcterms:modified xsi:type="dcterms:W3CDTF">2024-05-23T14:59:42Z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0x0101001EF5110FB1CEE74294A4AD2C62020E74</vt:lpwstr>
  </property>
  <property fmtid="{D5CDD505-2E9C-101B-9397-08002B2CF9AE}" pid="3" name="MSIP_Label_6bd9ddd1-4d20-43f6-abfa-fc3c07406f94_Enabled">
    <vt:lpwstr>true</vt:lpwstr>
  </property>
  <property fmtid="{D5CDD505-2E9C-101B-9397-08002B2CF9AE}" pid="4" name="MSIP_Label_6bd9ddd1-4d20-43f6-abfa-fc3c07406f94_SetDate">
    <vt:lpwstr>2023-03-01T11:13:38Z</vt:lpwstr>
  </property>
  <property fmtid="{D5CDD505-2E9C-101B-9397-08002B2CF9AE}" pid="5" name="MSIP_Label_6bd9ddd1-4d20-43f6-abfa-fc3c07406f94_Method">
    <vt:lpwstr>Standard</vt:lpwstr>
  </property>
  <property fmtid="{D5CDD505-2E9C-101B-9397-08002B2CF9AE}" pid="6" name="MSIP_Label_6bd9ddd1-4d20-43f6-abfa-fc3c07406f94_Name">
    <vt:lpwstr>Commission Use</vt:lpwstr>
  </property>
  <property fmtid="{D5CDD505-2E9C-101B-9397-08002B2CF9AE}" pid="7" name="MSIP_Label_6bd9ddd1-4d20-43f6-abfa-fc3c07406f94_SiteId">
    <vt:lpwstr>b24c8b06-522c-46fe-9080-70926f8dddb1</vt:lpwstr>
  </property>
  <property fmtid="{D5CDD505-2E9C-101B-9397-08002B2CF9AE}" pid="8" name="MSIP_Label_6bd9ddd1-4d20-43f6-abfa-fc3c07406f94_ActionId">
    <vt:lpwstr>f551a400-1405-4bef-a086-a9990a23d1de</vt:lpwstr>
  </property>
  <property fmtid="{D5CDD505-2E9C-101B-9397-08002B2CF9AE}" pid="9" name="MSIP_Label_6bd9ddd1-4d20-43f6-abfa-fc3c07406f94_ContentBits">
    <vt:lpwstr>0</vt:lpwstr>
  </property>
</Properties>
</file>