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19"/>
  </p:notesMasterIdLst>
  <p:handoutMasterIdLst>
    <p:handoutMasterId r:id="rId20"/>
  </p:handoutMasterIdLst>
  <p:sldIdLst>
    <p:sldId id="256" r:id="rId2"/>
    <p:sldId id="276" r:id="rId3"/>
    <p:sldId id="265" r:id="rId4"/>
    <p:sldId id="264" r:id="rId5"/>
    <p:sldId id="258" r:id="rId6"/>
    <p:sldId id="271" r:id="rId7"/>
    <p:sldId id="272" r:id="rId8"/>
    <p:sldId id="257" r:id="rId9"/>
    <p:sldId id="262" r:id="rId10"/>
    <p:sldId id="274" r:id="rId11"/>
    <p:sldId id="259" r:id="rId12"/>
    <p:sldId id="267" r:id="rId13"/>
    <p:sldId id="273" r:id="rId14"/>
    <p:sldId id="275" r:id="rId15"/>
    <p:sldId id="260" r:id="rId16"/>
    <p:sldId id="261" r:id="rId17"/>
    <p:sldId id="268"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7" d="100"/>
          <a:sy n="87" d="100"/>
        </p:scale>
        <p:origin x="696" y="108"/>
      </p:cViewPr>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ata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ADAEB-19E3-41AD-A8BC-C5B6C270804A}" type="doc">
      <dgm:prSet loTypeId="urn:microsoft.com/office/officeart/2005/8/layout/venn1" loCatId="relationship" qsTypeId="urn:microsoft.com/office/officeart/2005/8/quickstyle/simple1" qsCatId="simple" csTypeId="urn:microsoft.com/office/officeart/2005/8/colors/accent1_2" csCatId="accent1" phldr="1"/>
      <dgm:spPr/>
    </dgm:pt>
    <dgm:pt modelId="{FFC154F9-35AD-446F-8B9E-3208C0249C9C}">
      <dgm:prSet phldrT="[Text]"/>
      <dgm:spPr/>
      <dgm:t>
        <a:bodyPr/>
        <a:lstStyle/>
        <a:p>
          <a:r>
            <a:rPr lang="en-GB" b="1" dirty="0" smtClean="0"/>
            <a:t>Dominant paradigm:  </a:t>
          </a:r>
          <a:r>
            <a:rPr lang="en-GB" dirty="0" smtClean="0"/>
            <a:t>knowledge transfer </a:t>
          </a:r>
        </a:p>
        <a:p>
          <a:r>
            <a:rPr lang="en-GB" dirty="0" smtClean="0"/>
            <a:t>(addressing a lack of knowledge and information)</a:t>
          </a:r>
          <a:endParaRPr lang="en-GB" dirty="0"/>
        </a:p>
      </dgm:t>
    </dgm:pt>
    <dgm:pt modelId="{C0B5D2E2-7660-460E-B67D-CBE034BA4029}" type="parTrans" cxnId="{670A3DD4-8B07-4EC0-AFC0-273C9B6DA837}">
      <dgm:prSet/>
      <dgm:spPr/>
      <dgm:t>
        <a:bodyPr/>
        <a:lstStyle/>
        <a:p>
          <a:endParaRPr lang="en-GB"/>
        </a:p>
      </dgm:t>
    </dgm:pt>
    <dgm:pt modelId="{ADF74F73-B483-4BA4-BC51-DA29D7FE313A}" type="sibTrans" cxnId="{670A3DD4-8B07-4EC0-AFC0-273C9B6DA837}">
      <dgm:prSet/>
      <dgm:spPr/>
      <dgm:t>
        <a:bodyPr/>
        <a:lstStyle/>
        <a:p>
          <a:endParaRPr lang="en-GB"/>
        </a:p>
      </dgm:t>
    </dgm:pt>
    <dgm:pt modelId="{70A64A63-CEC4-4B54-BCE4-D5A0F73C378B}">
      <dgm:prSet phldrT="[Text]"/>
      <dgm:spPr/>
      <dgm:t>
        <a:bodyPr/>
        <a:lstStyle/>
        <a:p>
          <a:r>
            <a:rPr lang="en-GB" b="1" dirty="0" smtClean="0"/>
            <a:t>Critical paradigm: </a:t>
          </a:r>
          <a:r>
            <a:rPr lang="en-GB" dirty="0" smtClean="0"/>
            <a:t>participation</a:t>
          </a:r>
        </a:p>
        <a:p>
          <a:r>
            <a:rPr lang="en-GB" dirty="0" smtClean="0"/>
            <a:t> (addressing a lack of participation and empowerment)</a:t>
          </a:r>
          <a:endParaRPr lang="en-GB" dirty="0"/>
        </a:p>
      </dgm:t>
    </dgm:pt>
    <dgm:pt modelId="{D1A00DDB-6B61-4479-A430-7D183006AB9F}" type="parTrans" cxnId="{9C43C74D-23AC-4F09-AD50-D7EB3089D741}">
      <dgm:prSet/>
      <dgm:spPr/>
      <dgm:t>
        <a:bodyPr/>
        <a:lstStyle/>
        <a:p>
          <a:endParaRPr lang="en-GB"/>
        </a:p>
      </dgm:t>
    </dgm:pt>
    <dgm:pt modelId="{D904F3D5-6328-4EC1-BDD1-124BD3E778E8}" type="sibTrans" cxnId="{9C43C74D-23AC-4F09-AD50-D7EB3089D741}">
      <dgm:prSet/>
      <dgm:spPr/>
      <dgm:t>
        <a:bodyPr/>
        <a:lstStyle/>
        <a:p>
          <a:endParaRPr lang="en-GB"/>
        </a:p>
      </dgm:t>
    </dgm:pt>
    <dgm:pt modelId="{D750B268-EF67-4381-AC22-1CBBE17090F9}" type="pres">
      <dgm:prSet presAssocID="{372ADAEB-19E3-41AD-A8BC-C5B6C270804A}" presName="compositeShape" presStyleCnt="0">
        <dgm:presLayoutVars>
          <dgm:chMax val="7"/>
          <dgm:dir/>
          <dgm:resizeHandles val="exact"/>
        </dgm:presLayoutVars>
      </dgm:prSet>
      <dgm:spPr/>
    </dgm:pt>
    <dgm:pt modelId="{DAB130D2-9875-4E63-8930-01EAF458BA0A}" type="pres">
      <dgm:prSet presAssocID="{FFC154F9-35AD-446F-8B9E-3208C0249C9C}" presName="circ1" presStyleLbl="vennNode1" presStyleIdx="0" presStyleCnt="2" custLinFactNeighborX="2340" custLinFactNeighborY="1224"/>
      <dgm:spPr/>
      <dgm:t>
        <a:bodyPr/>
        <a:lstStyle/>
        <a:p>
          <a:endParaRPr lang="en-GB"/>
        </a:p>
      </dgm:t>
    </dgm:pt>
    <dgm:pt modelId="{A9C8882C-9AA2-4A0C-A2DA-611DDB057289}" type="pres">
      <dgm:prSet presAssocID="{FFC154F9-35AD-446F-8B9E-3208C0249C9C}" presName="circ1Tx" presStyleLbl="revTx" presStyleIdx="0" presStyleCnt="0">
        <dgm:presLayoutVars>
          <dgm:chMax val="0"/>
          <dgm:chPref val="0"/>
          <dgm:bulletEnabled val="1"/>
        </dgm:presLayoutVars>
      </dgm:prSet>
      <dgm:spPr/>
      <dgm:t>
        <a:bodyPr/>
        <a:lstStyle/>
        <a:p>
          <a:endParaRPr lang="en-GB"/>
        </a:p>
      </dgm:t>
    </dgm:pt>
    <dgm:pt modelId="{3EC82DA3-80AD-4D52-936B-F854DE8A7068}" type="pres">
      <dgm:prSet presAssocID="{70A64A63-CEC4-4B54-BCE4-D5A0F73C378B}" presName="circ2" presStyleLbl="vennNode1" presStyleIdx="1" presStyleCnt="2" custScaleX="101170" custLinFactNeighborX="-5823" custLinFactNeighborY="-273"/>
      <dgm:spPr/>
      <dgm:t>
        <a:bodyPr/>
        <a:lstStyle/>
        <a:p>
          <a:endParaRPr lang="en-GB"/>
        </a:p>
      </dgm:t>
    </dgm:pt>
    <dgm:pt modelId="{C2415E3A-DC1D-4428-A280-FE8A3F27DA0B}" type="pres">
      <dgm:prSet presAssocID="{70A64A63-CEC4-4B54-BCE4-D5A0F73C378B}" presName="circ2Tx" presStyleLbl="revTx" presStyleIdx="0" presStyleCnt="0">
        <dgm:presLayoutVars>
          <dgm:chMax val="0"/>
          <dgm:chPref val="0"/>
          <dgm:bulletEnabled val="1"/>
        </dgm:presLayoutVars>
      </dgm:prSet>
      <dgm:spPr/>
      <dgm:t>
        <a:bodyPr/>
        <a:lstStyle/>
        <a:p>
          <a:endParaRPr lang="en-GB"/>
        </a:p>
      </dgm:t>
    </dgm:pt>
  </dgm:ptLst>
  <dgm:cxnLst>
    <dgm:cxn modelId="{E2E45AE8-F8DF-405C-B4B7-57AAA48B323D}" type="presOf" srcId="{70A64A63-CEC4-4B54-BCE4-D5A0F73C378B}" destId="{C2415E3A-DC1D-4428-A280-FE8A3F27DA0B}" srcOrd="1" destOrd="0" presId="urn:microsoft.com/office/officeart/2005/8/layout/venn1"/>
    <dgm:cxn modelId="{9C43C74D-23AC-4F09-AD50-D7EB3089D741}" srcId="{372ADAEB-19E3-41AD-A8BC-C5B6C270804A}" destId="{70A64A63-CEC4-4B54-BCE4-D5A0F73C378B}" srcOrd="1" destOrd="0" parTransId="{D1A00DDB-6B61-4479-A430-7D183006AB9F}" sibTransId="{D904F3D5-6328-4EC1-BDD1-124BD3E778E8}"/>
    <dgm:cxn modelId="{9F4801C9-9859-4F8F-9C67-E9F83CDABE00}" type="presOf" srcId="{70A64A63-CEC4-4B54-BCE4-D5A0F73C378B}" destId="{3EC82DA3-80AD-4D52-936B-F854DE8A7068}" srcOrd="0" destOrd="0" presId="urn:microsoft.com/office/officeart/2005/8/layout/venn1"/>
    <dgm:cxn modelId="{670A3DD4-8B07-4EC0-AFC0-273C9B6DA837}" srcId="{372ADAEB-19E3-41AD-A8BC-C5B6C270804A}" destId="{FFC154F9-35AD-446F-8B9E-3208C0249C9C}" srcOrd="0" destOrd="0" parTransId="{C0B5D2E2-7660-460E-B67D-CBE034BA4029}" sibTransId="{ADF74F73-B483-4BA4-BC51-DA29D7FE313A}"/>
    <dgm:cxn modelId="{C53408E1-7C79-4166-BC64-571E1AD7A1D3}" type="presOf" srcId="{FFC154F9-35AD-446F-8B9E-3208C0249C9C}" destId="{DAB130D2-9875-4E63-8930-01EAF458BA0A}" srcOrd="0" destOrd="0" presId="urn:microsoft.com/office/officeart/2005/8/layout/venn1"/>
    <dgm:cxn modelId="{CACB855A-BCE2-4E12-8B75-572DFB02E28C}" type="presOf" srcId="{FFC154F9-35AD-446F-8B9E-3208C0249C9C}" destId="{A9C8882C-9AA2-4A0C-A2DA-611DDB057289}" srcOrd="1" destOrd="0" presId="urn:microsoft.com/office/officeart/2005/8/layout/venn1"/>
    <dgm:cxn modelId="{C99DFA49-4695-48FA-B22D-88F97BAC1306}" type="presOf" srcId="{372ADAEB-19E3-41AD-A8BC-C5B6C270804A}" destId="{D750B268-EF67-4381-AC22-1CBBE17090F9}" srcOrd="0" destOrd="0" presId="urn:microsoft.com/office/officeart/2005/8/layout/venn1"/>
    <dgm:cxn modelId="{747686B6-75A8-47AF-9A41-35B32339D975}" type="presParOf" srcId="{D750B268-EF67-4381-AC22-1CBBE17090F9}" destId="{DAB130D2-9875-4E63-8930-01EAF458BA0A}" srcOrd="0" destOrd="0" presId="urn:microsoft.com/office/officeart/2005/8/layout/venn1"/>
    <dgm:cxn modelId="{BB5CCDF2-F736-4EE0-BC2C-66F0555CB1A4}" type="presParOf" srcId="{D750B268-EF67-4381-AC22-1CBBE17090F9}" destId="{A9C8882C-9AA2-4A0C-A2DA-611DDB057289}" srcOrd="1" destOrd="0" presId="urn:microsoft.com/office/officeart/2005/8/layout/venn1"/>
    <dgm:cxn modelId="{71B5FD5A-FF8F-4902-AECB-F78AC22E5226}" type="presParOf" srcId="{D750B268-EF67-4381-AC22-1CBBE17090F9}" destId="{3EC82DA3-80AD-4D52-936B-F854DE8A7068}" srcOrd="2" destOrd="0" presId="urn:microsoft.com/office/officeart/2005/8/layout/venn1"/>
    <dgm:cxn modelId="{9137518B-9D7A-4DB1-A7C1-ED18FF0C780F}" type="presParOf" srcId="{D750B268-EF67-4381-AC22-1CBBE17090F9}" destId="{C2415E3A-DC1D-4428-A280-FE8A3F27DA0B}"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570824-4103-432B-B624-A366EBC5C887}" type="doc">
      <dgm:prSet loTypeId="urn:microsoft.com/office/officeart/2005/8/layout/venn2" loCatId="relationship" qsTypeId="urn:microsoft.com/office/officeart/2005/8/quickstyle/simple3" qsCatId="simple" csTypeId="urn:microsoft.com/office/officeart/2005/8/colors/accent1_2" csCatId="accent1" phldr="1"/>
      <dgm:spPr/>
      <dgm:t>
        <a:bodyPr/>
        <a:lstStyle/>
        <a:p>
          <a:endParaRPr lang="en-GB"/>
        </a:p>
      </dgm:t>
    </dgm:pt>
    <dgm:pt modelId="{FEE7990D-9199-4917-AC9B-B18FDDF3DED9}">
      <dgm:prSet phldrT="[Text]" custT="1"/>
      <dgm:spPr/>
      <dgm:t>
        <a:bodyPr/>
        <a:lstStyle/>
        <a:p>
          <a:r>
            <a:rPr lang="en-GB" sz="1800" dirty="0" smtClean="0"/>
            <a:t>National and global influences </a:t>
          </a:r>
          <a:endParaRPr lang="en-GB" sz="1800" dirty="0"/>
        </a:p>
      </dgm:t>
    </dgm:pt>
    <dgm:pt modelId="{E52819A9-8C6E-48F0-9B4A-9C65F61997EF}" type="parTrans" cxnId="{89751006-21FB-428C-816F-E2E62C264D00}">
      <dgm:prSet/>
      <dgm:spPr/>
      <dgm:t>
        <a:bodyPr/>
        <a:lstStyle/>
        <a:p>
          <a:endParaRPr lang="en-GB"/>
        </a:p>
      </dgm:t>
    </dgm:pt>
    <dgm:pt modelId="{FA718648-C7D2-4CE8-85A3-AD5CCAC57AEA}" type="sibTrans" cxnId="{89751006-21FB-428C-816F-E2E62C264D00}">
      <dgm:prSet/>
      <dgm:spPr/>
      <dgm:t>
        <a:bodyPr/>
        <a:lstStyle/>
        <a:p>
          <a:endParaRPr lang="en-GB"/>
        </a:p>
      </dgm:t>
    </dgm:pt>
    <dgm:pt modelId="{600E0DC9-835E-42A4-8469-DD42CDC1FE3F}">
      <dgm:prSet phldrT="[Text]" custT="1"/>
      <dgm:spPr/>
      <dgm:t>
        <a:bodyPr/>
        <a:lstStyle/>
        <a:p>
          <a:r>
            <a:rPr lang="en-GB" sz="1800" dirty="0" smtClean="0"/>
            <a:t>Community,  peers, culture </a:t>
          </a:r>
          <a:endParaRPr lang="en-GB" sz="1800" dirty="0"/>
        </a:p>
      </dgm:t>
    </dgm:pt>
    <dgm:pt modelId="{F7FE8661-7616-41EA-AD0B-1B94585D7A44}" type="parTrans" cxnId="{627DB223-BDE4-4E44-A239-24D194BA7069}">
      <dgm:prSet/>
      <dgm:spPr/>
      <dgm:t>
        <a:bodyPr/>
        <a:lstStyle/>
        <a:p>
          <a:endParaRPr lang="en-GB"/>
        </a:p>
      </dgm:t>
    </dgm:pt>
    <dgm:pt modelId="{0ABD8DB1-BD67-45F9-9C23-F8A81123C058}" type="sibTrans" cxnId="{627DB223-BDE4-4E44-A239-24D194BA7069}">
      <dgm:prSet/>
      <dgm:spPr/>
      <dgm:t>
        <a:bodyPr/>
        <a:lstStyle/>
        <a:p>
          <a:endParaRPr lang="en-GB"/>
        </a:p>
      </dgm:t>
    </dgm:pt>
    <dgm:pt modelId="{C5A0FE8F-40D2-4F95-B998-70175E437CF5}">
      <dgm:prSet phldrT="[Text]" custT="1"/>
      <dgm:spPr/>
      <dgm:t>
        <a:bodyPr/>
        <a:lstStyle/>
        <a:p>
          <a:r>
            <a:rPr lang="en-GB" sz="1800" dirty="0" smtClean="0"/>
            <a:t>Family,  household</a:t>
          </a:r>
          <a:endParaRPr lang="en-GB" sz="1800" dirty="0"/>
        </a:p>
      </dgm:t>
    </dgm:pt>
    <dgm:pt modelId="{DBCECFBB-16CA-47A9-B18C-D564CB6861AD}" type="parTrans" cxnId="{19404386-8E33-4FDD-A5CB-62161C387166}">
      <dgm:prSet/>
      <dgm:spPr/>
      <dgm:t>
        <a:bodyPr/>
        <a:lstStyle/>
        <a:p>
          <a:endParaRPr lang="en-GB"/>
        </a:p>
      </dgm:t>
    </dgm:pt>
    <dgm:pt modelId="{6E8EDA44-70FF-434E-9B5B-8E76E6B58D5C}" type="sibTrans" cxnId="{19404386-8E33-4FDD-A5CB-62161C387166}">
      <dgm:prSet/>
      <dgm:spPr/>
      <dgm:t>
        <a:bodyPr/>
        <a:lstStyle/>
        <a:p>
          <a:endParaRPr lang="en-GB"/>
        </a:p>
      </dgm:t>
    </dgm:pt>
    <dgm:pt modelId="{CF08CE82-4E63-4D37-9C4F-C484B4CE4100}">
      <dgm:prSet phldrT="[Text]" custT="1"/>
      <dgm:spPr/>
      <dgm:t>
        <a:bodyPr/>
        <a:lstStyle/>
        <a:p>
          <a:r>
            <a:rPr lang="en-GB" sz="1600" dirty="0" smtClean="0"/>
            <a:t>Individual – beliefs, habits, education, compulsions </a:t>
          </a:r>
          <a:endParaRPr lang="en-GB" sz="1600" dirty="0"/>
        </a:p>
      </dgm:t>
    </dgm:pt>
    <dgm:pt modelId="{A3410BCC-D3D3-4A51-BE11-E3753597D97D}" type="parTrans" cxnId="{5CACA768-7236-4E6A-9A37-E634C5943777}">
      <dgm:prSet/>
      <dgm:spPr/>
      <dgm:t>
        <a:bodyPr/>
        <a:lstStyle/>
        <a:p>
          <a:endParaRPr lang="en-GB"/>
        </a:p>
      </dgm:t>
    </dgm:pt>
    <dgm:pt modelId="{FDB25579-6B0D-4068-8B93-29804F509B23}" type="sibTrans" cxnId="{5CACA768-7236-4E6A-9A37-E634C5943777}">
      <dgm:prSet/>
      <dgm:spPr/>
      <dgm:t>
        <a:bodyPr/>
        <a:lstStyle/>
        <a:p>
          <a:endParaRPr lang="en-GB"/>
        </a:p>
      </dgm:t>
    </dgm:pt>
    <dgm:pt modelId="{AC30A056-A709-440D-B398-BADD7DBEE296}" type="pres">
      <dgm:prSet presAssocID="{C7570824-4103-432B-B624-A366EBC5C887}" presName="Name0" presStyleCnt="0">
        <dgm:presLayoutVars>
          <dgm:chMax val="7"/>
          <dgm:resizeHandles val="exact"/>
        </dgm:presLayoutVars>
      </dgm:prSet>
      <dgm:spPr/>
      <dgm:t>
        <a:bodyPr/>
        <a:lstStyle/>
        <a:p>
          <a:endParaRPr lang="en-GB"/>
        </a:p>
      </dgm:t>
    </dgm:pt>
    <dgm:pt modelId="{179BBAB9-0C25-452A-9642-9812F34C1CE6}" type="pres">
      <dgm:prSet presAssocID="{C7570824-4103-432B-B624-A366EBC5C887}" presName="comp1" presStyleCnt="0"/>
      <dgm:spPr/>
    </dgm:pt>
    <dgm:pt modelId="{4771154E-6D61-4131-A013-0F6DE237766E}" type="pres">
      <dgm:prSet presAssocID="{C7570824-4103-432B-B624-A366EBC5C887}" presName="circle1" presStyleLbl="node1" presStyleIdx="0" presStyleCnt="4"/>
      <dgm:spPr/>
      <dgm:t>
        <a:bodyPr/>
        <a:lstStyle/>
        <a:p>
          <a:endParaRPr lang="en-GB"/>
        </a:p>
      </dgm:t>
    </dgm:pt>
    <dgm:pt modelId="{FAB113D1-7490-4220-9B32-64355B51512A}" type="pres">
      <dgm:prSet presAssocID="{C7570824-4103-432B-B624-A366EBC5C887}" presName="c1text" presStyleLbl="node1" presStyleIdx="0" presStyleCnt="4">
        <dgm:presLayoutVars>
          <dgm:bulletEnabled val="1"/>
        </dgm:presLayoutVars>
      </dgm:prSet>
      <dgm:spPr/>
      <dgm:t>
        <a:bodyPr/>
        <a:lstStyle/>
        <a:p>
          <a:endParaRPr lang="en-GB"/>
        </a:p>
      </dgm:t>
    </dgm:pt>
    <dgm:pt modelId="{D96F010E-DF80-4086-B381-FE88A3A28024}" type="pres">
      <dgm:prSet presAssocID="{C7570824-4103-432B-B624-A366EBC5C887}" presName="comp2" presStyleCnt="0"/>
      <dgm:spPr/>
    </dgm:pt>
    <dgm:pt modelId="{84CE3956-19D2-4663-A445-B5B08422C923}" type="pres">
      <dgm:prSet presAssocID="{C7570824-4103-432B-B624-A366EBC5C887}" presName="circle2" presStyleLbl="node1" presStyleIdx="1" presStyleCnt="4" custScaleX="115347"/>
      <dgm:spPr/>
      <dgm:t>
        <a:bodyPr/>
        <a:lstStyle/>
        <a:p>
          <a:endParaRPr lang="en-GB"/>
        </a:p>
      </dgm:t>
    </dgm:pt>
    <dgm:pt modelId="{6A64A63E-65D1-4D6E-A113-585FFEADE875}" type="pres">
      <dgm:prSet presAssocID="{C7570824-4103-432B-B624-A366EBC5C887}" presName="c2text" presStyleLbl="node1" presStyleIdx="1" presStyleCnt="4">
        <dgm:presLayoutVars>
          <dgm:bulletEnabled val="1"/>
        </dgm:presLayoutVars>
      </dgm:prSet>
      <dgm:spPr/>
      <dgm:t>
        <a:bodyPr/>
        <a:lstStyle/>
        <a:p>
          <a:endParaRPr lang="en-GB"/>
        </a:p>
      </dgm:t>
    </dgm:pt>
    <dgm:pt modelId="{A2D4573D-55DE-4802-B233-83183EF00B98}" type="pres">
      <dgm:prSet presAssocID="{C7570824-4103-432B-B624-A366EBC5C887}" presName="comp3" presStyleCnt="0"/>
      <dgm:spPr/>
    </dgm:pt>
    <dgm:pt modelId="{1C4F6875-75E4-4AF0-879D-6113B87075D1}" type="pres">
      <dgm:prSet presAssocID="{C7570824-4103-432B-B624-A366EBC5C887}" presName="circle3" presStyleLbl="node1" presStyleIdx="2" presStyleCnt="4"/>
      <dgm:spPr/>
      <dgm:t>
        <a:bodyPr/>
        <a:lstStyle/>
        <a:p>
          <a:endParaRPr lang="en-GB"/>
        </a:p>
      </dgm:t>
    </dgm:pt>
    <dgm:pt modelId="{13696D3B-B94D-4F60-A53C-3DC2582433E5}" type="pres">
      <dgm:prSet presAssocID="{C7570824-4103-432B-B624-A366EBC5C887}" presName="c3text" presStyleLbl="node1" presStyleIdx="2" presStyleCnt="4">
        <dgm:presLayoutVars>
          <dgm:bulletEnabled val="1"/>
        </dgm:presLayoutVars>
      </dgm:prSet>
      <dgm:spPr/>
      <dgm:t>
        <a:bodyPr/>
        <a:lstStyle/>
        <a:p>
          <a:endParaRPr lang="en-GB"/>
        </a:p>
      </dgm:t>
    </dgm:pt>
    <dgm:pt modelId="{5929E42B-1369-406F-A9CA-CEEE2F42E2F4}" type="pres">
      <dgm:prSet presAssocID="{C7570824-4103-432B-B624-A366EBC5C887}" presName="comp4" presStyleCnt="0"/>
      <dgm:spPr/>
    </dgm:pt>
    <dgm:pt modelId="{BB8F5199-0E18-4A12-9E71-1FB15785BA2F}" type="pres">
      <dgm:prSet presAssocID="{C7570824-4103-432B-B624-A366EBC5C887}" presName="circle4" presStyleLbl="node1" presStyleIdx="3" presStyleCnt="4"/>
      <dgm:spPr/>
      <dgm:t>
        <a:bodyPr/>
        <a:lstStyle/>
        <a:p>
          <a:endParaRPr lang="en-GB"/>
        </a:p>
      </dgm:t>
    </dgm:pt>
    <dgm:pt modelId="{2D74C811-5708-4F31-B6E5-417B2CB5E549}" type="pres">
      <dgm:prSet presAssocID="{C7570824-4103-432B-B624-A366EBC5C887}" presName="c4text" presStyleLbl="node1" presStyleIdx="3" presStyleCnt="4">
        <dgm:presLayoutVars>
          <dgm:bulletEnabled val="1"/>
        </dgm:presLayoutVars>
      </dgm:prSet>
      <dgm:spPr/>
      <dgm:t>
        <a:bodyPr/>
        <a:lstStyle/>
        <a:p>
          <a:endParaRPr lang="en-GB"/>
        </a:p>
      </dgm:t>
    </dgm:pt>
  </dgm:ptLst>
  <dgm:cxnLst>
    <dgm:cxn modelId="{68D65BCD-AC02-405D-8151-2BD6622966F3}" type="presOf" srcId="{600E0DC9-835E-42A4-8469-DD42CDC1FE3F}" destId="{6A64A63E-65D1-4D6E-A113-585FFEADE875}" srcOrd="1" destOrd="0" presId="urn:microsoft.com/office/officeart/2005/8/layout/venn2"/>
    <dgm:cxn modelId="{125D7C70-8B60-47B9-9913-F7BB472A4E70}" type="presOf" srcId="{C7570824-4103-432B-B624-A366EBC5C887}" destId="{AC30A056-A709-440D-B398-BADD7DBEE296}" srcOrd="0" destOrd="0" presId="urn:microsoft.com/office/officeart/2005/8/layout/venn2"/>
    <dgm:cxn modelId="{EA4D43C8-E028-4B2C-BF1C-8DE9197B6B9B}" type="presOf" srcId="{CF08CE82-4E63-4D37-9C4F-C484B4CE4100}" destId="{2D74C811-5708-4F31-B6E5-417B2CB5E549}" srcOrd="1" destOrd="0" presId="urn:microsoft.com/office/officeart/2005/8/layout/venn2"/>
    <dgm:cxn modelId="{4966E57D-BA6A-4B5D-B586-A8B1AECBB366}" type="presOf" srcId="{600E0DC9-835E-42A4-8469-DD42CDC1FE3F}" destId="{84CE3956-19D2-4663-A445-B5B08422C923}" srcOrd="0" destOrd="0" presId="urn:microsoft.com/office/officeart/2005/8/layout/venn2"/>
    <dgm:cxn modelId="{CB9FF340-AFBE-4178-B546-264ABE706098}" type="presOf" srcId="{CF08CE82-4E63-4D37-9C4F-C484B4CE4100}" destId="{BB8F5199-0E18-4A12-9E71-1FB15785BA2F}" srcOrd="0" destOrd="0" presId="urn:microsoft.com/office/officeart/2005/8/layout/venn2"/>
    <dgm:cxn modelId="{19404386-8E33-4FDD-A5CB-62161C387166}" srcId="{C7570824-4103-432B-B624-A366EBC5C887}" destId="{C5A0FE8F-40D2-4F95-B998-70175E437CF5}" srcOrd="2" destOrd="0" parTransId="{DBCECFBB-16CA-47A9-B18C-D564CB6861AD}" sibTransId="{6E8EDA44-70FF-434E-9B5B-8E76E6B58D5C}"/>
    <dgm:cxn modelId="{5CACA768-7236-4E6A-9A37-E634C5943777}" srcId="{C7570824-4103-432B-B624-A366EBC5C887}" destId="{CF08CE82-4E63-4D37-9C4F-C484B4CE4100}" srcOrd="3" destOrd="0" parTransId="{A3410BCC-D3D3-4A51-BE11-E3753597D97D}" sibTransId="{FDB25579-6B0D-4068-8B93-29804F509B23}"/>
    <dgm:cxn modelId="{8358D243-507A-4FEA-83FD-387D58DE928F}" type="presOf" srcId="{FEE7990D-9199-4917-AC9B-B18FDDF3DED9}" destId="{FAB113D1-7490-4220-9B32-64355B51512A}" srcOrd="1" destOrd="0" presId="urn:microsoft.com/office/officeart/2005/8/layout/venn2"/>
    <dgm:cxn modelId="{89751006-21FB-428C-816F-E2E62C264D00}" srcId="{C7570824-4103-432B-B624-A366EBC5C887}" destId="{FEE7990D-9199-4917-AC9B-B18FDDF3DED9}" srcOrd="0" destOrd="0" parTransId="{E52819A9-8C6E-48F0-9B4A-9C65F61997EF}" sibTransId="{FA718648-C7D2-4CE8-85A3-AD5CCAC57AEA}"/>
    <dgm:cxn modelId="{430D028B-EB10-4CDC-9FC9-7A6A0E22C675}" type="presOf" srcId="{C5A0FE8F-40D2-4F95-B998-70175E437CF5}" destId="{1C4F6875-75E4-4AF0-879D-6113B87075D1}" srcOrd="0" destOrd="0" presId="urn:microsoft.com/office/officeart/2005/8/layout/venn2"/>
    <dgm:cxn modelId="{36EFE816-B0A4-4E34-8673-E513DCE8D5B7}" type="presOf" srcId="{FEE7990D-9199-4917-AC9B-B18FDDF3DED9}" destId="{4771154E-6D61-4131-A013-0F6DE237766E}" srcOrd="0" destOrd="0" presId="urn:microsoft.com/office/officeart/2005/8/layout/venn2"/>
    <dgm:cxn modelId="{627DB223-BDE4-4E44-A239-24D194BA7069}" srcId="{C7570824-4103-432B-B624-A366EBC5C887}" destId="{600E0DC9-835E-42A4-8469-DD42CDC1FE3F}" srcOrd="1" destOrd="0" parTransId="{F7FE8661-7616-41EA-AD0B-1B94585D7A44}" sibTransId="{0ABD8DB1-BD67-45F9-9C23-F8A81123C058}"/>
    <dgm:cxn modelId="{68F2B589-004C-4998-9E36-C214183995B2}" type="presOf" srcId="{C5A0FE8F-40D2-4F95-B998-70175E437CF5}" destId="{13696D3B-B94D-4F60-A53C-3DC2582433E5}" srcOrd="1" destOrd="0" presId="urn:microsoft.com/office/officeart/2005/8/layout/venn2"/>
    <dgm:cxn modelId="{2AC3646C-A8FA-4442-A7E9-597B11B99687}" type="presParOf" srcId="{AC30A056-A709-440D-B398-BADD7DBEE296}" destId="{179BBAB9-0C25-452A-9642-9812F34C1CE6}" srcOrd="0" destOrd="0" presId="urn:microsoft.com/office/officeart/2005/8/layout/venn2"/>
    <dgm:cxn modelId="{3AD195EC-7EF8-47CE-99D6-519B56983AD9}" type="presParOf" srcId="{179BBAB9-0C25-452A-9642-9812F34C1CE6}" destId="{4771154E-6D61-4131-A013-0F6DE237766E}" srcOrd="0" destOrd="0" presId="urn:microsoft.com/office/officeart/2005/8/layout/venn2"/>
    <dgm:cxn modelId="{F56CE2DD-937E-474B-B8F5-E316785ADA06}" type="presParOf" srcId="{179BBAB9-0C25-452A-9642-9812F34C1CE6}" destId="{FAB113D1-7490-4220-9B32-64355B51512A}" srcOrd="1" destOrd="0" presId="urn:microsoft.com/office/officeart/2005/8/layout/venn2"/>
    <dgm:cxn modelId="{FFAB5A1C-9EDC-40DC-9396-EF14F03AF981}" type="presParOf" srcId="{AC30A056-A709-440D-B398-BADD7DBEE296}" destId="{D96F010E-DF80-4086-B381-FE88A3A28024}" srcOrd="1" destOrd="0" presId="urn:microsoft.com/office/officeart/2005/8/layout/venn2"/>
    <dgm:cxn modelId="{E1EB1BF6-8F4E-4314-A229-2EA57CC2FC9D}" type="presParOf" srcId="{D96F010E-DF80-4086-B381-FE88A3A28024}" destId="{84CE3956-19D2-4663-A445-B5B08422C923}" srcOrd="0" destOrd="0" presId="urn:microsoft.com/office/officeart/2005/8/layout/venn2"/>
    <dgm:cxn modelId="{D0E3C584-1A7D-4550-9AD1-4F72EB084F7E}" type="presParOf" srcId="{D96F010E-DF80-4086-B381-FE88A3A28024}" destId="{6A64A63E-65D1-4D6E-A113-585FFEADE875}" srcOrd="1" destOrd="0" presId="urn:microsoft.com/office/officeart/2005/8/layout/venn2"/>
    <dgm:cxn modelId="{AB438FCE-8F0A-43BB-9E7D-E21EED070A49}" type="presParOf" srcId="{AC30A056-A709-440D-B398-BADD7DBEE296}" destId="{A2D4573D-55DE-4802-B233-83183EF00B98}" srcOrd="2" destOrd="0" presId="urn:microsoft.com/office/officeart/2005/8/layout/venn2"/>
    <dgm:cxn modelId="{76F86314-8835-4A86-8375-6BFB4BDE37FB}" type="presParOf" srcId="{A2D4573D-55DE-4802-B233-83183EF00B98}" destId="{1C4F6875-75E4-4AF0-879D-6113B87075D1}" srcOrd="0" destOrd="0" presId="urn:microsoft.com/office/officeart/2005/8/layout/venn2"/>
    <dgm:cxn modelId="{A5858E7F-FDFD-4737-B780-783917525705}" type="presParOf" srcId="{A2D4573D-55DE-4802-B233-83183EF00B98}" destId="{13696D3B-B94D-4F60-A53C-3DC2582433E5}" srcOrd="1" destOrd="0" presId="urn:microsoft.com/office/officeart/2005/8/layout/venn2"/>
    <dgm:cxn modelId="{8F990E80-05C8-4972-B837-5DA689E4E122}" type="presParOf" srcId="{AC30A056-A709-440D-B398-BADD7DBEE296}" destId="{5929E42B-1369-406F-A9CA-CEEE2F42E2F4}" srcOrd="3" destOrd="0" presId="urn:microsoft.com/office/officeart/2005/8/layout/venn2"/>
    <dgm:cxn modelId="{3EC03002-74CE-4E5D-85D0-34C89B1C8D3B}" type="presParOf" srcId="{5929E42B-1369-406F-A9CA-CEEE2F42E2F4}" destId="{BB8F5199-0E18-4A12-9E71-1FB15785BA2F}" srcOrd="0" destOrd="0" presId="urn:microsoft.com/office/officeart/2005/8/layout/venn2"/>
    <dgm:cxn modelId="{DAD035C9-355A-4E53-A8FF-A801751AEA86}" type="presParOf" srcId="{5929E42B-1369-406F-A9CA-CEEE2F42E2F4}" destId="{2D74C811-5708-4F31-B6E5-417B2CB5E54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8AA92-5917-4EC7-A700-DA66C5350180}" type="doc">
      <dgm:prSet loTypeId="urn:microsoft.com/office/officeart/2005/8/layout/vList3#1" loCatId="list" qsTypeId="urn:microsoft.com/office/officeart/2005/8/quickstyle/simple1" qsCatId="simple" csTypeId="urn:microsoft.com/office/officeart/2005/8/colors/accent1_2" csCatId="accent1" phldr="1"/>
      <dgm:spPr/>
    </dgm:pt>
    <dgm:pt modelId="{5295F759-04B5-47AC-A134-F3ED56021085}">
      <dgm:prSet phldrT="[Text]" custT="1"/>
      <dgm:spPr/>
      <dgm:t>
        <a:bodyPr/>
        <a:lstStyle/>
        <a:p>
          <a:r>
            <a:rPr lang="en-GB" sz="2800" dirty="0" smtClean="0"/>
            <a:t>Community media approaches </a:t>
          </a:r>
        </a:p>
      </dgm:t>
    </dgm:pt>
    <dgm:pt modelId="{485B8FEA-29C7-4F99-BFDF-24A02B244405}" type="parTrans" cxnId="{940990E9-925A-42AD-88B5-CBB5B9A4B06A}">
      <dgm:prSet/>
      <dgm:spPr/>
      <dgm:t>
        <a:bodyPr/>
        <a:lstStyle/>
        <a:p>
          <a:endParaRPr lang="en-GB"/>
        </a:p>
      </dgm:t>
    </dgm:pt>
    <dgm:pt modelId="{598D6CBD-4074-4A0A-B749-9C679C6AFBED}" type="sibTrans" cxnId="{940990E9-925A-42AD-88B5-CBB5B9A4B06A}">
      <dgm:prSet/>
      <dgm:spPr/>
      <dgm:t>
        <a:bodyPr/>
        <a:lstStyle/>
        <a:p>
          <a:endParaRPr lang="en-GB"/>
        </a:p>
      </dgm:t>
    </dgm:pt>
    <dgm:pt modelId="{AF7590B0-5A19-4148-AFEE-9FFFFFF3A4EE}">
      <dgm:prSet custT="1"/>
      <dgm:spPr/>
      <dgm:t>
        <a:bodyPr/>
        <a:lstStyle/>
        <a:p>
          <a:r>
            <a:rPr lang="en-GB" sz="2800" dirty="0" smtClean="0"/>
            <a:t>Edutainment approaches </a:t>
          </a:r>
        </a:p>
      </dgm:t>
    </dgm:pt>
    <dgm:pt modelId="{7D7CD629-A71F-49B6-BBF5-DE1C927C0142}" type="parTrans" cxnId="{A16F667A-4D0A-4D95-B54A-D45419ACAF59}">
      <dgm:prSet/>
      <dgm:spPr/>
      <dgm:t>
        <a:bodyPr/>
        <a:lstStyle/>
        <a:p>
          <a:endParaRPr lang="en-GB"/>
        </a:p>
      </dgm:t>
    </dgm:pt>
    <dgm:pt modelId="{6EB8350F-6D1C-4907-8904-8526C0EF2053}" type="sibTrans" cxnId="{A16F667A-4D0A-4D95-B54A-D45419ACAF59}">
      <dgm:prSet/>
      <dgm:spPr/>
      <dgm:t>
        <a:bodyPr/>
        <a:lstStyle/>
        <a:p>
          <a:endParaRPr lang="en-GB"/>
        </a:p>
      </dgm:t>
    </dgm:pt>
    <dgm:pt modelId="{F50623EA-6E4E-484F-9700-108F1312E8D6}">
      <dgm:prSet custT="1"/>
      <dgm:spPr/>
      <dgm:t>
        <a:bodyPr/>
        <a:lstStyle/>
        <a:p>
          <a:r>
            <a:rPr lang="en-GB" sz="2800" dirty="0" smtClean="0"/>
            <a:t>Participation &amp; Empowerment</a:t>
          </a:r>
        </a:p>
      </dgm:t>
    </dgm:pt>
    <dgm:pt modelId="{93E70D01-B6D5-412E-A8C9-7156E9A4B589}" type="parTrans" cxnId="{1A82E4F7-A413-4B6F-9078-2B6938BB46E2}">
      <dgm:prSet/>
      <dgm:spPr/>
      <dgm:t>
        <a:bodyPr/>
        <a:lstStyle/>
        <a:p>
          <a:endParaRPr lang="en-GB"/>
        </a:p>
      </dgm:t>
    </dgm:pt>
    <dgm:pt modelId="{D8BF6112-E364-4130-9ADD-9C45F8F88AF5}" type="sibTrans" cxnId="{1A82E4F7-A413-4B6F-9078-2B6938BB46E2}">
      <dgm:prSet/>
      <dgm:spPr/>
      <dgm:t>
        <a:bodyPr/>
        <a:lstStyle/>
        <a:p>
          <a:endParaRPr lang="en-GB"/>
        </a:p>
      </dgm:t>
    </dgm:pt>
    <dgm:pt modelId="{EAC2B60F-4829-402D-9BE2-74B33D298D04}">
      <dgm:prSet custT="1"/>
      <dgm:spPr/>
      <dgm:t>
        <a:bodyPr/>
        <a:lstStyle/>
        <a:p>
          <a:r>
            <a:rPr lang="en-GB" sz="2800" dirty="0" smtClean="0"/>
            <a:t>Social media &amp; ICT4D</a:t>
          </a:r>
        </a:p>
      </dgm:t>
    </dgm:pt>
    <dgm:pt modelId="{893B930C-3F7B-4482-96E9-8C405B063486}" type="parTrans" cxnId="{3F514C79-08B9-482C-88E3-759937AB04A0}">
      <dgm:prSet/>
      <dgm:spPr/>
      <dgm:t>
        <a:bodyPr/>
        <a:lstStyle/>
        <a:p>
          <a:endParaRPr lang="en-GB"/>
        </a:p>
      </dgm:t>
    </dgm:pt>
    <dgm:pt modelId="{2C5A9E92-B492-49C3-B5F4-DCE17EE4E597}" type="sibTrans" cxnId="{3F514C79-08B9-482C-88E3-759937AB04A0}">
      <dgm:prSet/>
      <dgm:spPr/>
      <dgm:t>
        <a:bodyPr/>
        <a:lstStyle/>
        <a:p>
          <a:endParaRPr lang="en-GB"/>
        </a:p>
      </dgm:t>
    </dgm:pt>
    <dgm:pt modelId="{5F1304D8-8929-4BE5-90DC-D63D2AE8F9A8}">
      <dgm:prSet custT="1"/>
      <dgm:spPr/>
      <dgm:t>
        <a:bodyPr/>
        <a:lstStyle/>
        <a:p>
          <a:r>
            <a:rPr lang="en-GB" sz="2800" dirty="0" smtClean="0"/>
            <a:t>Participatory communication</a:t>
          </a:r>
        </a:p>
      </dgm:t>
    </dgm:pt>
    <dgm:pt modelId="{48B59542-5650-4B9A-8A45-43DA54140881}" type="parTrans" cxnId="{4EC99B17-2231-4EAF-ABD3-5E7ADA3EC64D}">
      <dgm:prSet/>
      <dgm:spPr/>
      <dgm:t>
        <a:bodyPr/>
        <a:lstStyle/>
        <a:p>
          <a:endParaRPr lang="en-GB"/>
        </a:p>
      </dgm:t>
    </dgm:pt>
    <dgm:pt modelId="{A615833C-E58E-4B29-ABBA-E7D4CBAEACB8}" type="sibTrans" cxnId="{4EC99B17-2231-4EAF-ABD3-5E7ADA3EC64D}">
      <dgm:prSet/>
      <dgm:spPr/>
      <dgm:t>
        <a:bodyPr/>
        <a:lstStyle/>
        <a:p>
          <a:endParaRPr lang="en-GB"/>
        </a:p>
      </dgm:t>
    </dgm:pt>
    <dgm:pt modelId="{FB07E042-A04C-4F1B-9970-C42D3B5E2EC3}">
      <dgm:prSet custT="1"/>
      <dgm:spPr/>
      <dgm:t>
        <a:bodyPr/>
        <a:lstStyle/>
        <a:p>
          <a:r>
            <a:rPr lang="en-GB" sz="2800" dirty="0" smtClean="0"/>
            <a:t>Social mobilisation</a:t>
          </a:r>
          <a:endParaRPr lang="en-GB" sz="2800" dirty="0"/>
        </a:p>
      </dgm:t>
    </dgm:pt>
    <dgm:pt modelId="{82706E11-3B3F-4E87-A3A3-5BF005C65FD2}" type="parTrans" cxnId="{A090AC3B-E91A-45B6-9CC7-FDCDAD3598FF}">
      <dgm:prSet/>
      <dgm:spPr/>
      <dgm:t>
        <a:bodyPr/>
        <a:lstStyle/>
        <a:p>
          <a:endParaRPr lang="en-GB"/>
        </a:p>
      </dgm:t>
    </dgm:pt>
    <dgm:pt modelId="{B2DC4299-B79C-4133-B217-E2966A263E71}" type="sibTrans" cxnId="{A090AC3B-E91A-45B6-9CC7-FDCDAD3598FF}">
      <dgm:prSet/>
      <dgm:spPr/>
      <dgm:t>
        <a:bodyPr/>
        <a:lstStyle/>
        <a:p>
          <a:endParaRPr lang="en-GB"/>
        </a:p>
      </dgm:t>
    </dgm:pt>
    <dgm:pt modelId="{40328C82-4A26-4B64-AE64-2B851C074080}" type="pres">
      <dgm:prSet presAssocID="{6FB8AA92-5917-4EC7-A700-DA66C5350180}" presName="linearFlow" presStyleCnt="0">
        <dgm:presLayoutVars>
          <dgm:dir/>
          <dgm:resizeHandles val="exact"/>
        </dgm:presLayoutVars>
      </dgm:prSet>
      <dgm:spPr/>
    </dgm:pt>
    <dgm:pt modelId="{CDA8AE3B-9807-42C9-B752-C6C0F8382622}" type="pres">
      <dgm:prSet presAssocID="{5295F759-04B5-47AC-A134-F3ED56021085}" presName="composite" presStyleCnt="0"/>
      <dgm:spPr/>
    </dgm:pt>
    <dgm:pt modelId="{3540B002-A23D-4882-83A4-30A7EB9BA06E}" type="pres">
      <dgm:prSet presAssocID="{5295F759-04B5-47AC-A134-F3ED56021085}" presName="imgShp" presStyleLbl="fgImgPlace1" presStyleIdx="0" presStyleCnt="6"/>
      <dgm:spPr>
        <a:blipFill rotWithShape="0">
          <a:blip xmlns:r="http://schemas.openxmlformats.org/officeDocument/2006/relationships" r:embed="rId1"/>
          <a:stretch>
            <a:fillRect/>
          </a:stretch>
        </a:blipFill>
      </dgm:spPr>
    </dgm:pt>
    <dgm:pt modelId="{D8E1F025-BB4F-4E0E-8012-786DCFDC9576}" type="pres">
      <dgm:prSet presAssocID="{5295F759-04B5-47AC-A134-F3ED56021085}" presName="txShp" presStyleLbl="node1" presStyleIdx="0" presStyleCnt="6">
        <dgm:presLayoutVars>
          <dgm:bulletEnabled val="1"/>
        </dgm:presLayoutVars>
      </dgm:prSet>
      <dgm:spPr/>
      <dgm:t>
        <a:bodyPr/>
        <a:lstStyle/>
        <a:p>
          <a:endParaRPr lang="en-GB"/>
        </a:p>
      </dgm:t>
    </dgm:pt>
    <dgm:pt modelId="{94A31F0F-7137-4B8F-94C2-4DE2F03D79C8}" type="pres">
      <dgm:prSet presAssocID="{598D6CBD-4074-4A0A-B749-9C679C6AFBED}" presName="spacing" presStyleCnt="0"/>
      <dgm:spPr/>
    </dgm:pt>
    <dgm:pt modelId="{535C1B42-632B-4AF7-BB33-84C63C53A68F}" type="pres">
      <dgm:prSet presAssocID="{AF7590B0-5A19-4148-AFEE-9FFFFFF3A4EE}" presName="composite" presStyleCnt="0"/>
      <dgm:spPr/>
    </dgm:pt>
    <dgm:pt modelId="{3492356B-461A-47F3-B3CD-58714DD66E30}" type="pres">
      <dgm:prSet presAssocID="{AF7590B0-5A19-4148-AFEE-9FFFFFF3A4EE}" presName="imgShp" presStyleLbl="fgImgPlace1" presStyleIdx="1" presStyleCnt="6"/>
      <dgm:spPr>
        <a:blipFill rotWithShape="0">
          <a:blip xmlns:r="http://schemas.openxmlformats.org/officeDocument/2006/relationships" r:embed="rId2"/>
          <a:stretch>
            <a:fillRect/>
          </a:stretch>
        </a:blipFill>
      </dgm:spPr>
    </dgm:pt>
    <dgm:pt modelId="{359E63BF-3FD6-47DA-AD43-C5606DAC09E5}" type="pres">
      <dgm:prSet presAssocID="{AF7590B0-5A19-4148-AFEE-9FFFFFF3A4EE}" presName="txShp" presStyleLbl="node1" presStyleIdx="1" presStyleCnt="6">
        <dgm:presLayoutVars>
          <dgm:bulletEnabled val="1"/>
        </dgm:presLayoutVars>
      </dgm:prSet>
      <dgm:spPr/>
      <dgm:t>
        <a:bodyPr/>
        <a:lstStyle/>
        <a:p>
          <a:endParaRPr lang="en-GB"/>
        </a:p>
      </dgm:t>
    </dgm:pt>
    <dgm:pt modelId="{11CA29C8-E6EB-4F7E-9642-20710C860E34}" type="pres">
      <dgm:prSet presAssocID="{6EB8350F-6D1C-4907-8904-8526C0EF2053}" presName="spacing" presStyleCnt="0"/>
      <dgm:spPr/>
    </dgm:pt>
    <dgm:pt modelId="{457E8747-7CCF-4595-876F-FBDBFAC96166}" type="pres">
      <dgm:prSet presAssocID="{F50623EA-6E4E-484F-9700-108F1312E8D6}" presName="composite" presStyleCnt="0"/>
      <dgm:spPr/>
    </dgm:pt>
    <dgm:pt modelId="{CFE1A696-D579-4B5D-973C-AB5D57DD5984}" type="pres">
      <dgm:prSet presAssocID="{F50623EA-6E4E-484F-9700-108F1312E8D6}" presName="imgShp" presStyleLbl="fgImgPlace1" presStyleIdx="2" presStyleCnt="6"/>
      <dgm:spPr>
        <a:blipFill rotWithShape="0">
          <a:blip xmlns:r="http://schemas.openxmlformats.org/officeDocument/2006/relationships" r:embed="rId3"/>
          <a:stretch>
            <a:fillRect/>
          </a:stretch>
        </a:blipFill>
      </dgm:spPr>
    </dgm:pt>
    <dgm:pt modelId="{0211FF96-8EE8-4017-A36B-31A01928CEB8}" type="pres">
      <dgm:prSet presAssocID="{F50623EA-6E4E-484F-9700-108F1312E8D6}" presName="txShp" presStyleLbl="node1" presStyleIdx="2" presStyleCnt="6">
        <dgm:presLayoutVars>
          <dgm:bulletEnabled val="1"/>
        </dgm:presLayoutVars>
      </dgm:prSet>
      <dgm:spPr/>
      <dgm:t>
        <a:bodyPr/>
        <a:lstStyle/>
        <a:p>
          <a:endParaRPr lang="en-GB"/>
        </a:p>
      </dgm:t>
    </dgm:pt>
    <dgm:pt modelId="{99506ECF-D291-45F7-AD71-B43EE428FC31}" type="pres">
      <dgm:prSet presAssocID="{D8BF6112-E364-4130-9ADD-9C45F8F88AF5}" presName="spacing" presStyleCnt="0"/>
      <dgm:spPr/>
    </dgm:pt>
    <dgm:pt modelId="{3D190CE4-26D9-40DF-BEB7-8317B795B620}" type="pres">
      <dgm:prSet presAssocID="{EAC2B60F-4829-402D-9BE2-74B33D298D04}" presName="composite" presStyleCnt="0"/>
      <dgm:spPr/>
    </dgm:pt>
    <dgm:pt modelId="{9111B943-2CBB-4BD6-97C3-340C6D8CB12D}" type="pres">
      <dgm:prSet presAssocID="{EAC2B60F-4829-402D-9BE2-74B33D298D04}" presName="imgShp" presStyleLbl="fgImgPlace1" presStyleIdx="3" presStyleCnt="6"/>
      <dgm:spPr>
        <a:blipFill rotWithShape="0">
          <a:blip xmlns:r="http://schemas.openxmlformats.org/officeDocument/2006/relationships" r:embed="rId4"/>
          <a:stretch>
            <a:fillRect/>
          </a:stretch>
        </a:blipFill>
      </dgm:spPr>
    </dgm:pt>
    <dgm:pt modelId="{25974631-332C-471F-9C11-77A057CC9675}" type="pres">
      <dgm:prSet presAssocID="{EAC2B60F-4829-402D-9BE2-74B33D298D04}" presName="txShp" presStyleLbl="node1" presStyleIdx="3" presStyleCnt="6">
        <dgm:presLayoutVars>
          <dgm:bulletEnabled val="1"/>
        </dgm:presLayoutVars>
      </dgm:prSet>
      <dgm:spPr/>
      <dgm:t>
        <a:bodyPr/>
        <a:lstStyle/>
        <a:p>
          <a:endParaRPr lang="en-GB"/>
        </a:p>
      </dgm:t>
    </dgm:pt>
    <dgm:pt modelId="{93E8DB80-DA59-4CCA-B2C4-65CB926C911B}" type="pres">
      <dgm:prSet presAssocID="{2C5A9E92-B492-49C3-B5F4-DCE17EE4E597}" presName="spacing" presStyleCnt="0"/>
      <dgm:spPr/>
    </dgm:pt>
    <dgm:pt modelId="{7689FED0-DDBD-47A0-9D8B-2E6AE33E1C9F}" type="pres">
      <dgm:prSet presAssocID="{5F1304D8-8929-4BE5-90DC-D63D2AE8F9A8}" presName="composite" presStyleCnt="0"/>
      <dgm:spPr/>
    </dgm:pt>
    <dgm:pt modelId="{92940937-4B9A-4AE6-B8FA-87883A03A2CD}" type="pres">
      <dgm:prSet presAssocID="{5F1304D8-8929-4BE5-90DC-D63D2AE8F9A8}" presName="imgShp" presStyleLbl="fgImgPlace1" presStyleIdx="4" presStyleCnt="6"/>
      <dgm:spPr>
        <a:blipFill rotWithShape="0">
          <a:blip xmlns:r="http://schemas.openxmlformats.org/officeDocument/2006/relationships" r:embed="rId5"/>
          <a:stretch>
            <a:fillRect/>
          </a:stretch>
        </a:blipFill>
      </dgm:spPr>
    </dgm:pt>
    <dgm:pt modelId="{F4E54F83-4034-4F76-862D-223506E9E4CA}" type="pres">
      <dgm:prSet presAssocID="{5F1304D8-8929-4BE5-90DC-D63D2AE8F9A8}" presName="txShp" presStyleLbl="node1" presStyleIdx="4" presStyleCnt="6">
        <dgm:presLayoutVars>
          <dgm:bulletEnabled val="1"/>
        </dgm:presLayoutVars>
      </dgm:prSet>
      <dgm:spPr/>
      <dgm:t>
        <a:bodyPr/>
        <a:lstStyle/>
        <a:p>
          <a:endParaRPr lang="en-GB"/>
        </a:p>
      </dgm:t>
    </dgm:pt>
    <dgm:pt modelId="{D5B52526-9F23-47D4-8547-205DEBEB27A9}" type="pres">
      <dgm:prSet presAssocID="{A615833C-E58E-4B29-ABBA-E7D4CBAEACB8}" presName="spacing" presStyleCnt="0"/>
      <dgm:spPr/>
    </dgm:pt>
    <dgm:pt modelId="{B19745E6-10D3-4DF8-B889-A6303D38689F}" type="pres">
      <dgm:prSet presAssocID="{FB07E042-A04C-4F1B-9970-C42D3B5E2EC3}" presName="composite" presStyleCnt="0"/>
      <dgm:spPr/>
    </dgm:pt>
    <dgm:pt modelId="{D822CD43-5731-4EF2-88DE-3B7D202917FF}" type="pres">
      <dgm:prSet presAssocID="{FB07E042-A04C-4F1B-9970-C42D3B5E2EC3}" presName="imgShp" presStyleLbl="fgImgPlace1" presStyleIdx="5" presStyleCnt="6"/>
      <dgm:spPr>
        <a:blipFill rotWithShape="0">
          <a:blip xmlns:r="http://schemas.openxmlformats.org/officeDocument/2006/relationships" r:embed="rId6"/>
          <a:stretch>
            <a:fillRect/>
          </a:stretch>
        </a:blipFill>
      </dgm:spPr>
    </dgm:pt>
    <dgm:pt modelId="{B9CE1913-7D77-40E0-A70D-3C1FDF3A3C4E}" type="pres">
      <dgm:prSet presAssocID="{FB07E042-A04C-4F1B-9970-C42D3B5E2EC3}" presName="txShp" presStyleLbl="node1" presStyleIdx="5" presStyleCnt="6" custScaleY="95176">
        <dgm:presLayoutVars>
          <dgm:bulletEnabled val="1"/>
        </dgm:presLayoutVars>
      </dgm:prSet>
      <dgm:spPr/>
      <dgm:t>
        <a:bodyPr/>
        <a:lstStyle/>
        <a:p>
          <a:endParaRPr lang="en-GB"/>
        </a:p>
      </dgm:t>
    </dgm:pt>
  </dgm:ptLst>
  <dgm:cxnLst>
    <dgm:cxn modelId="{A090AC3B-E91A-45B6-9CC7-FDCDAD3598FF}" srcId="{6FB8AA92-5917-4EC7-A700-DA66C5350180}" destId="{FB07E042-A04C-4F1B-9970-C42D3B5E2EC3}" srcOrd="5" destOrd="0" parTransId="{82706E11-3B3F-4E87-A3A3-5BF005C65FD2}" sibTransId="{B2DC4299-B79C-4133-B217-E2966A263E71}"/>
    <dgm:cxn modelId="{940990E9-925A-42AD-88B5-CBB5B9A4B06A}" srcId="{6FB8AA92-5917-4EC7-A700-DA66C5350180}" destId="{5295F759-04B5-47AC-A134-F3ED56021085}" srcOrd="0" destOrd="0" parTransId="{485B8FEA-29C7-4F99-BFDF-24A02B244405}" sibTransId="{598D6CBD-4074-4A0A-B749-9C679C6AFBED}"/>
    <dgm:cxn modelId="{BAAB2ED2-DB08-45EA-9385-5CEFC75262F0}" type="presOf" srcId="{5295F759-04B5-47AC-A134-F3ED56021085}" destId="{D8E1F025-BB4F-4E0E-8012-786DCFDC9576}" srcOrd="0" destOrd="0" presId="urn:microsoft.com/office/officeart/2005/8/layout/vList3#1"/>
    <dgm:cxn modelId="{3F514C79-08B9-482C-88E3-759937AB04A0}" srcId="{6FB8AA92-5917-4EC7-A700-DA66C5350180}" destId="{EAC2B60F-4829-402D-9BE2-74B33D298D04}" srcOrd="3" destOrd="0" parTransId="{893B930C-3F7B-4482-96E9-8C405B063486}" sibTransId="{2C5A9E92-B492-49C3-B5F4-DCE17EE4E597}"/>
    <dgm:cxn modelId="{D6FB6AC3-20DE-49EB-9260-E57E0C3CBCBC}" type="presOf" srcId="{6FB8AA92-5917-4EC7-A700-DA66C5350180}" destId="{40328C82-4A26-4B64-AE64-2B851C074080}" srcOrd="0" destOrd="0" presId="urn:microsoft.com/office/officeart/2005/8/layout/vList3#1"/>
    <dgm:cxn modelId="{3FF691A2-5282-4404-BD35-6F3D0184A500}" type="presOf" srcId="{F50623EA-6E4E-484F-9700-108F1312E8D6}" destId="{0211FF96-8EE8-4017-A36B-31A01928CEB8}" srcOrd="0" destOrd="0" presId="urn:microsoft.com/office/officeart/2005/8/layout/vList3#1"/>
    <dgm:cxn modelId="{5E8B60B8-ACEA-427C-B0AA-106925CF6D14}" type="presOf" srcId="{EAC2B60F-4829-402D-9BE2-74B33D298D04}" destId="{25974631-332C-471F-9C11-77A057CC9675}" srcOrd="0" destOrd="0" presId="urn:microsoft.com/office/officeart/2005/8/layout/vList3#1"/>
    <dgm:cxn modelId="{1A82E4F7-A413-4B6F-9078-2B6938BB46E2}" srcId="{6FB8AA92-5917-4EC7-A700-DA66C5350180}" destId="{F50623EA-6E4E-484F-9700-108F1312E8D6}" srcOrd="2" destOrd="0" parTransId="{93E70D01-B6D5-412E-A8C9-7156E9A4B589}" sibTransId="{D8BF6112-E364-4130-9ADD-9C45F8F88AF5}"/>
    <dgm:cxn modelId="{F99F27F8-74A8-4E64-8C56-8F151DB707C1}" type="presOf" srcId="{AF7590B0-5A19-4148-AFEE-9FFFFFF3A4EE}" destId="{359E63BF-3FD6-47DA-AD43-C5606DAC09E5}" srcOrd="0" destOrd="0" presId="urn:microsoft.com/office/officeart/2005/8/layout/vList3#1"/>
    <dgm:cxn modelId="{A16F667A-4D0A-4D95-B54A-D45419ACAF59}" srcId="{6FB8AA92-5917-4EC7-A700-DA66C5350180}" destId="{AF7590B0-5A19-4148-AFEE-9FFFFFF3A4EE}" srcOrd="1" destOrd="0" parTransId="{7D7CD629-A71F-49B6-BBF5-DE1C927C0142}" sibTransId="{6EB8350F-6D1C-4907-8904-8526C0EF2053}"/>
    <dgm:cxn modelId="{4EC99B17-2231-4EAF-ABD3-5E7ADA3EC64D}" srcId="{6FB8AA92-5917-4EC7-A700-DA66C5350180}" destId="{5F1304D8-8929-4BE5-90DC-D63D2AE8F9A8}" srcOrd="4" destOrd="0" parTransId="{48B59542-5650-4B9A-8A45-43DA54140881}" sibTransId="{A615833C-E58E-4B29-ABBA-E7D4CBAEACB8}"/>
    <dgm:cxn modelId="{6B2A4C5D-991F-446C-8702-5779FCD543A9}" type="presOf" srcId="{5F1304D8-8929-4BE5-90DC-D63D2AE8F9A8}" destId="{F4E54F83-4034-4F76-862D-223506E9E4CA}" srcOrd="0" destOrd="0" presId="urn:microsoft.com/office/officeart/2005/8/layout/vList3#1"/>
    <dgm:cxn modelId="{18DF77D8-1122-49C3-938D-ECB75DEB6121}" type="presOf" srcId="{FB07E042-A04C-4F1B-9970-C42D3B5E2EC3}" destId="{B9CE1913-7D77-40E0-A70D-3C1FDF3A3C4E}" srcOrd="0" destOrd="0" presId="urn:microsoft.com/office/officeart/2005/8/layout/vList3#1"/>
    <dgm:cxn modelId="{8761FE27-E092-4DF2-8F0C-DE7CE3524C4F}" type="presParOf" srcId="{40328C82-4A26-4B64-AE64-2B851C074080}" destId="{CDA8AE3B-9807-42C9-B752-C6C0F8382622}" srcOrd="0" destOrd="0" presId="urn:microsoft.com/office/officeart/2005/8/layout/vList3#1"/>
    <dgm:cxn modelId="{4CB8C83A-4294-41BC-8832-C2236507E09C}" type="presParOf" srcId="{CDA8AE3B-9807-42C9-B752-C6C0F8382622}" destId="{3540B002-A23D-4882-83A4-30A7EB9BA06E}" srcOrd="0" destOrd="0" presId="urn:microsoft.com/office/officeart/2005/8/layout/vList3#1"/>
    <dgm:cxn modelId="{774516F1-6975-47A0-9ACE-912CF90942D8}" type="presParOf" srcId="{CDA8AE3B-9807-42C9-B752-C6C0F8382622}" destId="{D8E1F025-BB4F-4E0E-8012-786DCFDC9576}" srcOrd="1" destOrd="0" presId="urn:microsoft.com/office/officeart/2005/8/layout/vList3#1"/>
    <dgm:cxn modelId="{95725B8C-52B3-4E70-8B65-49E604363578}" type="presParOf" srcId="{40328C82-4A26-4B64-AE64-2B851C074080}" destId="{94A31F0F-7137-4B8F-94C2-4DE2F03D79C8}" srcOrd="1" destOrd="0" presId="urn:microsoft.com/office/officeart/2005/8/layout/vList3#1"/>
    <dgm:cxn modelId="{8ECDE631-7C00-46C6-8A87-78724FA797AB}" type="presParOf" srcId="{40328C82-4A26-4B64-AE64-2B851C074080}" destId="{535C1B42-632B-4AF7-BB33-84C63C53A68F}" srcOrd="2" destOrd="0" presId="urn:microsoft.com/office/officeart/2005/8/layout/vList3#1"/>
    <dgm:cxn modelId="{2CE69E38-7865-4BE2-8532-38AA2F1BAFAA}" type="presParOf" srcId="{535C1B42-632B-4AF7-BB33-84C63C53A68F}" destId="{3492356B-461A-47F3-B3CD-58714DD66E30}" srcOrd="0" destOrd="0" presId="urn:microsoft.com/office/officeart/2005/8/layout/vList3#1"/>
    <dgm:cxn modelId="{6DFC7122-D9EA-497F-AFCB-D3FEB0297B7C}" type="presParOf" srcId="{535C1B42-632B-4AF7-BB33-84C63C53A68F}" destId="{359E63BF-3FD6-47DA-AD43-C5606DAC09E5}" srcOrd="1" destOrd="0" presId="urn:microsoft.com/office/officeart/2005/8/layout/vList3#1"/>
    <dgm:cxn modelId="{EE7295DC-8CB8-4B9A-93CD-63B5E1876AA7}" type="presParOf" srcId="{40328C82-4A26-4B64-AE64-2B851C074080}" destId="{11CA29C8-E6EB-4F7E-9642-20710C860E34}" srcOrd="3" destOrd="0" presId="urn:microsoft.com/office/officeart/2005/8/layout/vList3#1"/>
    <dgm:cxn modelId="{56934A61-4FEE-4E49-AEF7-544E19C1EF0C}" type="presParOf" srcId="{40328C82-4A26-4B64-AE64-2B851C074080}" destId="{457E8747-7CCF-4595-876F-FBDBFAC96166}" srcOrd="4" destOrd="0" presId="urn:microsoft.com/office/officeart/2005/8/layout/vList3#1"/>
    <dgm:cxn modelId="{0EF8BDA8-6CDD-4123-80C0-8C35EC68395B}" type="presParOf" srcId="{457E8747-7CCF-4595-876F-FBDBFAC96166}" destId="{CFE1A696-D579-4B5D-973C-AB5D57DD5984}" srcOrd="0" destOrd="0" presId="urn:microsoft.com/office/officeart/2005/8/layout/vList3#1"/>
    <dgm:cxn modelId="{B524DB65-8021-49B8-A8F5-1D1F30F2EA23}" type="presParOf" srcId="{457E8747-7CCF-4595-876F-FBDBFAC96166}" destId="{0211FF96-8EE8-4017-A36B-31A01928CEB8}" srcOrd="1" destOrd="0" presId="urn:microsoft.com/office/officeart/2005/8/layout/vList3#1"/>
    <dgm:cxn modelId="{D2400EE6-C0B2-430A-9319-1C8271FC0405}" type="presParOf" srcId="{40328C82-4A26-4B64-AE64-2B851C074080}" destId="{99506ECF-D291-45F7-AD71-B43EE428FC31}" srcOrd="5" destOrd="0" presId="urn:microsoft.com/office/officeart/2005/8/layout/vList3#1"/>
    <dgm:cxn modelId="{46358196-E98A-4F71-9423-8CF44384C009}" type="presParOf" srcId="{40328C82-4A26-4B64-AE64-2B851C074080}" destId="{3D190CE4-26D9-40DF-BEB7-8317B795B620}" srcOrd="6" destOrd="0" presId="urn:microsoft.com/office/officeart/2005/8/layout/vList3#1"/>
    <dgm:cxn modelId="{85E10074-F5A3-4A57-9E12-79D2E052D9FF}" type="presParOf" srcId="{3D190CE4-26D9-40DF-BEB7-8317B795B620}" destId="{9111B943-2CBB-4BD6-97C3-340C6D8CB12D}" srcOrd="0" destOrd="0" presId="urn:microsoft.com/office/officeart/2005/8/layout/vList3#1"/>
    <dgm:cxn modelId="{C073E247-7A8A-47E9-B16D-464FA4B3920E}" type="presParOf" srcId="{3D190CE4-26D9-40DF-BEB7-8317B795B620}" destId="{25974631-332C-471F-9C11-77A057CC9675}" srcOrd="1" destOrd="0" presId="urn:microsoft.com/office/officeart/2005/8/layout/vList3#1"/>
    <dgm:cxn modelId="{10C990EF-8188-438B-9E28-94A17FD7D476}" type="presParOf" srcId="{40328C82-4A26-4B64-AE64-2B851C074080}" destId="{93E8DB80-DA59-4CCA-B2C4-65CB926C911B}" srcOrd="7" destOrd="0" presId="urn:microsoft.com/office/officeart/2005/8/layout/vList3#1"/>
    <dgm:cxn modelId="{2CEFBDC9-2EE3-4341-81CC-68B1C189CDA0}" type="presParOf" srcId="{40328C82-4A26-4B64-AE64-2B851C074080}" destId="{7689FED0-DDBD-47A0-9D8B-2E6AE33E1C9F}" srcOrd="8" destOrd="0" presId="urn:microsoft.com/office/officeart/2005/8/layout/vList3#1"/>
    <dgm:cxn modelId="{EAD4792C-22D4-4A17-AFA9-FEC064A24FDE}" type="presParOf" srcId="{7689FED0-DDBD-47A0-9D8B-2E6AE33E1C9F}" destId="{92940937-4B9A-4AE6-B8FA-87883A03A2CD}" srcOrd="0" destOrd="0" presId="urn:microsoft.com/office/officeart/2005/8/layout/vList3#1"/>
    <dgm:cxn modelId="{B40F6A1D-7876-49C4-A1C2-4B6FEE92EF88}" type="presParOf" srcId="{7689FED0-DDBD-47A0-9D8B-2E6AE33E1C9F}" destId="{F4E54F83-4034-4F76-862D-223506E9E4CA}" srcOrd="1" destOrd="0" presId="urn:microsoft.com/office/officeart/2005/8/layout/vList3#1"/>
    <dgm:cxn modelId="{62691D6F-FF2D-4033-B1EE-A89534514166}" type="presParOf" srcId="{40328C82-4A26-4B64-AE64-2B851C074080}" destId="{D5B52526-9F23-47D4-8547-205DEBEB27A9}" srcOrd="9" destOrd="0" presId="urn:microsoft.com/office/officeart/2005/8/layout/vList3#1"/>
    <dgm:cxn modelId="{0E5BDD3D-A252-40D6-937B-7BE67D7C36B1}" type="presParOf" srcId="{40328C82-4A26-4B64-AE64-2B851C074080}" destId="{B19745E6-10D3-4DF8-B889-A6303D38689F}" srcOrd="10" destOrd="0" presId="urn:microsoft.com/office/officeart/2005/8/layout/vList3#1"/>
    <dgm:cxn modelId="{EDB71F48-71FB-4339-961A-509DC5EBA53D}" type="presParOf" srcId="{B19745E6-10D3-4DF8-B889-A6303D38689F}" destId="{D822CD43-5731-4EF2-88DE-3B7D202917FF}" srcOrd="0" destOrd="0" presId="urn:microsoft.com/office/officeart/2005/8/layout/vList3#1"/>
    <dgm:cxn modelId="{B6476D24-8299-41A8-9872-003CEC20DB5E}" type="presParOf" srcId="{B19745E6-10D3-4DF8-B889-A6303D38689F}" destId="{B9CE1913-7D77-40E0-A70D-3C1FDF3A3C4E}"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B1A222-6CA4-4D96-81FD-E9CC36EF606B}" type="doc">
      <dgm:prSet loTypeId="urn:microsoft.com/office/officeart/2005/8/layout/vList3#13" loCatId="list" qsTypeId="urn:microsoft.com/office/officeart/2005/8/quickstyle/simple1" qsCatId="simple" csTypeId="urn:microsoft.com/office/officeart/2005/8/colors/accent1_2" csCatId="accent1" phldr="1"/>
      <dgm:spPr/>
    </dgm:pt>
    <dgm:pt modelId="{53F2F56F-EE1D-49BC-8BFF-A565360A2117}">
      <dgm:prSet phldrT="[Text]" custT="1"/>
      <dgm:spPr/>
      <dgm:t>
        <a:bodyPr/>
        <a:lstStyle/>
        <a:p>
          <a:r>
            <a:rPr lang="en-GB" sz="1800" baseline="0" dirty="0" smtClean="0"/>
            <a:t>Print channels – newspapers, posters, comics</a:t>
          </a:r>
          <a:endParaRPr lang="en-GB" sz="1800" dirty="0"/>
        </a:p>
      </dgm:t>
    </dgm:pt>
    <dgm:pt modelId="{E17A951E-3188-4855-A103-FEAFBD213CB8}" type="parTrans" cxnId="{1BBCA56C-F618-4DAF-8611-A3B88CE5A856}">
      <dgm:prSet/>
      <dgm:spPr/>
      <dgm:t>
        <a:bodyPr/>
        <a:lstStyle/>
        <a:p>
          <a:endParaRPr lang="en-GB"/>
        </a:p>
      </dgm:t>
    </dgm:pt>
    <dgm:pt modelId="{714DA874-A30D-40C8-9BBD-457346C3B30C}" type="sibTrans" cxnId="{1BBCA56C-F618-4DAF-8611-A3B88CE5A856}">
      <dgm:prSet/>
      <dgm:spPr/>
      <dgm:t>
        <a:bodyPr/>
        <a:lstStyle/>
        <a:p>
          <a:endParaRPr lang="en-GB"/>
        </a:p>
      </dgm:t>
    </dgm:pt>
    <dgm:pt modelId="{D8EFF6ED-CC17-42D0-BCE3-91EF112CE1D7}">
      <dgm:prSet phldrT="[Text]" custT="1"/>
      <dgm:spPr/>
      <dgm:t>
        <a:bodyPr/>
        <a:lstStyle/>
        <a:p>
          <a:r>
            <a:rPr lang="en-GB" sz="1800" baseline="0" dirty="0" smtClean="0"/>
            <a:t>  Digital channels  – online video &amp; audio, websites, blogs, social networking</a:t>
          </a:r>
        </a:p>
      </dgm:t>
    </dgm:pt>
    <dgm:pt modelId="{E6EF9EC5-8094-45E3-893F-053CFF0AA25C}" type="parTrans" cxnId="{E7E3F724-0BF0-484D-BDB8-AC6A735E6AA3}">
      <dgm:prSet/>
      <dgm:spPr/>
      <dgm:t>
        <a:bodyPr/>
        <a:lstStyle/>
        <a:p>
          <a:endParaRPr lang="en-GB"/>
        </a:p>
      </dgm:t>
    </dgm:pt>
    <dgm:pt modelId="{68483433-36E6-4BC0-9ACE-C73E9C36289E}" type="sibTrans" cxnId="{E7E3F724-0BF0-484D-BDB8-AC6A735E6AA3}">
      <dgm:prSet/>
      <dgm:spPr/>
      <dgm:t>
        <a:bodyPr/>
        <a:lstStyle/>
        <a:p>
          <a:endParaRPr lang="en-GB"/>
        </a:p>
      </dgm:t>
    </dgm:pt>
    <dgm:pt modelId="{0A985BDE-8D3D-449A-BE21-B9CC8C19E16C}">
      <dgm:prSet custT="1"/>
      <dgm:spPr/>
      <dgm:t>
        <a:bodyPr/>
        <a:lstStyle/>
        <a:p>
          <a:r>
            <a:rPr lang="en-GB" sz="1800" baseline="0" dirty="0" smtClean="0"/>
            <a:t>Broadcast channels – TV and radio </a:t>
          </a:r>
        </a:p>
      </dgm:t>
    </dgm:pt>
    <dgm:pt modelId="{D60054D0-9B8B-4386-85DB-A809DF5A807F}" type="parTrans" cxnId="{69BE6FD5-6301-478D-AE7B-0C826868059B}">
      <dgm:prSet/>
      <dgm:spPr/>
      <dgm:t>
        <a:bodyPr/>
        <a:lstStyle/>
        <a:p>
          <a:endParaRPr lang="en-GB"/>
        </a:p>
      </dgm:t>
    </dgm:pt>
    <dgm:pt modelId="{E3DED246-4C1B-4267-953C-DB5094C3D749}" type="sibTrans" cxnId="{69BE6FD5-6301-478D-AE7B-0C826868059B}">
      <dgm:prSet/>
      <dgm:spPr/>
      <dgm:t>
        <a:bodyPr/>
        <a:lstStyle/>
        <a:p>
          <a:endParaRPr lang="en-GB"/>
        </a:p>
      </dgm:t>
    </dgm:pt>
    <dgm:pt modelId="{9164C706-5A2E-471A-8EF9-9AF3BED26FAD}">
      <dgm:prSet custT="1"/>
      <dgm:spPr/>
      <dgm:t>
        <a:bodyPr/>
        <a:lstStyle/>
        <a:p>
          <a:r>
            <a:rPr lang="en-GB" sz="1800" dirty="0" smtClean="0"/>
            <a:t>Interpersonal channels – person to person communication, speeches, theatre and drama </a:t>
          </a:r>
          <a:endParaRPr lang="en-GB" sz="1800" baseline="0" dirty="0" smtClean="0"/>
        </a:p>
      </dgm:t>
    </dgm:pt>
    <dgm:pt modelId="{557D4814-51C5-489E-9729-D8B7C1A5B2D5}" type="parTrans" cxnId="{03C5DDFB-8130-4F9B-B65D-0CB6E44031CC}">
      <dgm:prSet/>
      <dgm:spPr/>
      <dgm:t>
        <a:bodyPr/>
        <a:lstStyle/>
        <a:p>
          <a:endParaRPr lang="en-GB"/>
        </a:p>
      </dgm:t>
    </dgm:pt>
    <dgm:pt modelId="{C61810DA-5090-43D7-B86E-C554115FE10D}" type="sibTrans" cxnId="{03C5DDFB-8130-4F9B-B65D-0CB6E44031CC}">
      <dgm:prSet/>
      <dgm:spPr/>
      <dgm:t>
        <a:bodyPr/>
        <a:lstStyle/>
        <a:p>
          <a:endParaRPr lang="en-GB"/>
        </a:p>
      </dgm:t>
    </dgm:pt>
    <dgm:pt modelId="{D6441516-AB73-49AB-B029-786D80356639}">
      <dgm:prSet custT="1"/>
      <dgm:spPr/>
      <dgm:t>
        <a:bodyPr/>
        <a:lstStyle/>
        <a:p>
          <a:r>
            <a:rPr lang="en-GB" sz="1800" baseline="0" dirty="0" smtClean="0"/>
            <a:t>Emerging and converging tech</a:t>
          </a:r>
          <a:r>
            <a:rPr lang="en-GB" sz="1800" dirty="0" smtClean="0"/>
            <a:t> </a:t>
          </a:r>
          <a:r>
            <a:rPr lang="en-GB" sz="1800" baseline="0" dirty="0" smtClean="0"/>
            <a:t>channels – Satellite, GPS mapping, codes etc </a:t>
          </a:r>
        </a:p>
      </dgm:t>
    </dgm:pt>
    <dgm:pt modelId="{D96C5471-C443-4B4F-9536-92B58751912F}" type="parTrans" cxnId="{3311AEFB-D0AB-4695-80F1-AB75A4A39C94}">
      <dgm:prSet/>
      <dgm:spPr/>
      <dgm:t>
        <a:bodyPr/>
        <a:lstStyle/>
        <a:p>
          <a:endParaRPr lang="en-GB"/>
        </a:p>
      </dgm:t>
    </dgm:pt>
    <dgm:pt modelId="{4C1AFA4A-B573-4821-A724-F70AD308BFDC}" type="sibTrans" cxnId="{3311AEFB-D0AB-4695-80F1-AB75A4A39C94}">
      <dgm:prSet/>
      <dgm:spPr/>
      <dgm:t>
        <a:bodyPr/>
        <a:lstStyle/>
        <a:p>
          <a:endParaRPr lang="en-GB"/>
        </a:p>
      </dgm:t>
    </dgm:pt>
    <dgm:pt modelId="{F70425CF-3BF2-4E57-A3D8-9BD809727A54}">
      <dgm:prSet custT="1"/>
      <dgm:spPr/>
      <dgm:t>
        <a:bodyPr/>
        <a:lstStyle/>
        <a:p>
          <a:r>
            <a:rPr lang="en-GB" sz="1800" dirty="0" smtClean="0"/>
            <a:t>Audio/visual channels - </a:t>
          </a:r>
          <a:r>
            <a:rPr lang="en-US" sz="1800" dirty="0" smtClean="0"/>
            <a:t>video, podcasts, photography </a:t>
          </a:r>
          <a:endParaRPr lang="en-GB" sz="1800" dirty="0"/>
        </a:p>
      </dgm:t>
    </dgm:pt>
    <dgm:pt modelId="{8F3EA35B-1F78-41D0-9732-3D69D26012EE}" type="parTrans" cxnId="{BEF29F52-91CD-44AA-9916-61FFD1AA2EFE}">
      <dgm:prSet/>
      <dgm:spPr/>
      <dgm:t>
        <a:bodyPr/>
        <a:lstStyle/>
        <a:p>
          <a:endParaRPr lang="en-GB"/>
        </a:p>
      </dgm:t>
    </dgm:pt>
    <dgm:pt modelId="{493F673A-2E77-414F-8E3A-F8798E5DD5D3}" type="sibTrans" cxnId="{BEF29F52-91CD-44AA-9916-61FFD1AA2EFE}">
      <dgm:prSet/>
      <dgm:spPr/>
      <dgm:t>
        <a:bodyPr/>
        <a:lstStyle/>
        <a:p>
          <a:endParaRPr lang="en-GB"/>
        </a:p>
      </dgm:t>
    </dgm:pt>
    <dgm:pt modelId="{A2B970D8-A7A7-4E8F-B5DA-E226379E9E51}">
      <dgm:prSet custT="1"/>
      <dgm:spPr/>
      <dgm:t>
        <a:bodyPr/>
        <a:lstStyle/>
        <a:p>
          <a:r>
            <a:rPr lang="en-GB" sz="1800" dirty="0" smtClean="0"/>
            <a:t>Telephonic channels– mobile, smartphones, SMS </a:t>
          </a:r>
          <a:endParaRPr lang="en-GB" sz="1800" dirty="0"/>
        </a:p>
      </dgm:t>
    </dgm:pt>
    <dgm:pt modelId="{6F709F21-E9AD-4150-AE7C-5C747CCEB4DD}" type="parTrans" cxnId="{E037A858-72F9-475B-A217-C8F969A3A923}">
      <dgm:prSet/>
      <dgm:spPr/>
      <dgm:t>
        <a:bodyPr/>
        <a:lstStyle/>
        <a:p>
          <a:endParaRPr lang="en-GB"/>
        </a:p>
      </dgm:t>
    </dgm:pt>
    <dgm:pt modelId="{30EC4493-B142-489E-BDA9-7D3F942636B1}" type="sibTrans" cxnId="{E037A858-72F9-475B-A217-C8F969A3A923}">
      <dgm:prSet/>
      <dgm:spPr/>
      <dgm:t>
        <a:bodyPr/>
        <a:lstStyle/>
        <a:p>
          <a:endParaRPr lang="en-GB"/>
        </a:p>
      </dgm:t>
    </dgm:pt>
    <dgm:pt modelId="{8C168DB8-4CB3-4519-B2C0-0B4EAAA658A1}" type="pres">
      <dgm:prSet presAssocID="{90B1A222-6CA4-4D96-81FD-E9CC36EF606B}" presName="linearFlow" presStyleCnt="0">
        <dgm:presLayoutVars>
          <dgm:dir/>
          <dgm:resizeHandles val="exact"/>
        </dgm:presLayoutVars>
      </dgm:prSet>
      <dgm:spPr/>
    </dgm:pt>
    <dgm:pt modelId="{4A38452E-18C6-4CD1-B679-5B3048414ABB}" type="pres">
      <dgm:prSet presAssocID="{F70425CF-3BF2-4E57-A3D8-9BD809727A54}" presName="composite" presStyleCnt="0"/>
      <dgm:spPr/>
    </dgm:pt>
    <dgm:pt modelId="{4DD70FDC-EFAA-4D58-B97C-F31CCCA82C4B}" type="pres">
      <dgm:prSet presAssocID="{F70425CF-3BF2-4E57-A3D8-9BD809727A54}" presName="imgShp" presStyleLbl="fgImgPlace1" presStyleIdx="0" presStyleCnt="7" custLinFactX="-78699" custLinFactNeighborX="-100000" custLinFactNeighborY="-149"/>
      <dgm:spPr>
        <a:blipFill rotWithShape="0">
          <a:blip xmlns:r="http://schemas.openxmlformats.org/officeDocument/2006/relationships" r:embed="rId1"/>
          <a:stretch>
            <a:fillRect/>
          </a:stretch>
        </a:blipFill>
      </dgm:spPr>
    </dgm:pt>
    <dgm:pt modelId="{7392EDD5-0BFC-402E-934E-06F6074DBF43}" type="pres">
      <dgm:prSet presAssocID="{F70425CF-3BF2-4E57-A3D8-9BD809727A54}" presName="txShp" presStyleLbl="node1" presStyleIdx="0" presStyleCnt="7" custScaleX="144820">
        <dgm:presLayoutVars>
          <dgm:bulletEnabled val="1"/>
        </dgm:presLayoutVars>
      </dgm:prSet>
      <dgm:spPr/>
      <dgm:t>
        <a:bodyPr/>
        <a:lstStyle/>
        <a:p>
          <a:endParaRPr lang="en-GB"/>
        </a:p>
      </dgm:t>
    </dgm:pt>
    <dgm:pt modelId="{34D28B6F-4EFA-4BD3-A0B9-0486E43534E1}" type="pres">
      <dgm:prSet presAssocID="{493F673A-2E77-414F-8E3A-F8798E5DD5D3}" presName="spacing" presStyleCnt="0"/>
      <dgm:spPr/>
    </dgm:pt>
    <dgm:pt modelId="{9D11BB82-BE1E-4ABE-989F-4EA33CC0785E}" type="pres">
      <dgm:prSet presAssocID="{0A985BDE-8D3D-449A-BE21-B9CC8C19E16C}" presName="composite" presStyleCnt="0"/>
      <dgm:spPr/>
    </dgm:pt>
    <dgm:pt modelId="{F697230A-A618-4B9B-9AB4-8C147841EF5E}" type="pres">
      <dgm:prSet presAssocID="{0A985BDE-8D3D-449A-BE21-B9CC8C19E16C}" presName="imgShp" presStyleLbl="fgImgPlace1" presStyleIdx="1" presStyleCnt="7" custLinFactX="-78699" custLinFactNeighborX="-100000" custLinFactNeighborY="-2941"/>
      <dgm:spPr>
        <a:blipFill rotWithShape="0">
          <a:blip xmlns:r="http://schemas.openxmlformats.org/officeDocument/2006/relationships" r:embed="rId2"/>
          <a:stretch>
            <a:fillRect/>
          </a:stretch>
        </a:blipFill>
      </dgm:spPr>
    </dgm:pt>
    <dgm:pt modelId="{E8EDD9EB-A3E7-428C-847F-A499CBA786B8}" type="pres">
      <dgm:prSet presAssocID="{0A985BDE-8D3D-449A-BE21-B9CC8C19E16C}" presName="txShp" presStyleLbl="node1" presStyleIdx="1" presStyleCnt="7" custScaleX="147452">
        <dgm:presLayoutVars>
          <dgm:bulletEnabled val="1"/>
        </dgm:presLayoutVars>
      </dgm:prSet>
      <dgm:spPr/>
      <dgm:t>
        <a:bodyPr/>
        <a:lstStyle/>
        <a:p>
          <a:endParaRPr lang="en-GB"/>
        </a:p>
      </dgm:t>
    </dgm:pt>
    <dgm:pt modelId="{B85BAD95-DA72-4E19-A59E-19FC8A802303}" type="pres">
      <dgm:prSet presAssocID="{E3DED246-4C1B-4267-953C-DB5094C3D749}" presName="spacing" presStyleCnt="0"/>
      <dgm:spPr/>
    </dgm:pt>
    <dgm:pt modelId="{CDE0F358-526B-466D-9332-5470D1DC9481}" type="pres">
      <dgm:prSet presAssocID="{53F2F56F-EE1D-49BC-8BFF-A565360A2117}" presName="composite" presStyleCnt="0"/>
      <dgm:spPr/>
    </dgm:pt>
    <dgm:pt modelId="{63CB7343-B497-423B-93D0-DD1AD7184400}" type="pres">
      <dgm:prSet presAssocID="{53F2F56F-EE1D-49BC-8BFF-A565360A2117}" presName="imgShp" presStyleLbl="fgImgPlace1" presStyleIdx="2" presStyleCnt="7" custLinFactX="-78699" custLinFactNeighborX="-100000" custLinFactNeighborY="-5733"/>
      <dgm:spPr>
        <a:blipFill rotWithShape="0">
          <a:blip xmlns:r="http://schemas.openxmlformats.org/officeDocument/2006/relationships" r:embed="rId3"/>
          <a:stretch>
            <a:fillRect/>
          </a:stretch>
        </a:blipFill>
      </dgm:spPr>
    </dgm:pt>
    <dgm:pt modelId="{00A24461-BABE-45CA-8FDE-6CCF3505A223}" type="pres">
      <dgm:prSet presAssocID="{53F2F56F-EE1D-49BC-8BFF-A565360A2117}" presName="txShp" presStyleLbl="node1" presStyleIdx="2" presStyleCnt="7" custScaleX="144820">
        <dgm:presLayoutVars>
          <dgm:bulletEnabled val="1"/>
        </dgm:presLayoutVars>
      </dgm:prSet>
      <dgm:spPr/>
      <dgm:t>
        <a:bodyPr/>
        <a:lstStyle/>
        <a:p>
          <a:endParaRPr lang="en-GB"/>
        </a:p>
      </dgm:t>
    </dgm:pt>
    <dgm:pt modelId="{396AE296-B14F-4E28-9D8B-59001AF91D17}" type="pres">
      <dgm:prSet presAssocID="{714DA874-A30D-40C8-9BBD-457346C3B30C}" presName="spacing" presStyleCnt="0"/>
      <dgm:spPr/>
    </dgm:pt>
    <dgm:pt modelId="{B3100FFA-2875-405A-92B8-0D93159FB246}" type="pres">
      <dgm:prSet presAssocID="{D8EFF6ED-CC17-42D0-BCE3-91EF112CE1D7}" presName="composite" presStyleCnt="0"/>
      <dgm:spPr/>
    </dgm:pt>
    <dgm:pt modelId="{214234AD-97C2-42EF-95C1-EE9398787211}" type="pres">
      <dgm:prSet presAssocID="{D8EFF6ED-CC17-42D0-BCE3-91EF112CE1D7}" presName="imgShp" presStyleLbl="fgImgPlace1" presStyleIdx="3" presStyleCnt="7" custLinFactX="-65993" custLinFactNeighborX="-100000" custLinFactNeighborY="4181"/>
      <dgm:spPr>
        <a:blipFill rotWithShape="0">
          <a:blip xmlns:r="http://schemas.openxmlformats.org/officeDocument/2006/relationships" r:embed="rId4"/>
          <a:stretch>
            <a:fillRect/>
          </a:stretch>
        </a:blipFill>
      </dgm:spPr>
    </dgm:pt>
    <dgm:pt modelId="{730AEAAD-5698-4B73-A7D3-EEDFDBFC18E9}" type="pres">
      <dgm:prSet presAssocID="{D8EFF6ED-CC17-42D0-BCE3-91EF112CE1D7}" presName="txShp" presStyleLbl="node1" presStyleIdx="3" presStyleCnt="7" custScaleX="144820">
        <dgm:presLayoutVars>
          <dgm:bulletEnabled val="1"/>
        </dgm:presLayoutVars>
      </dgm:prSet>
      <dgm:spPr/>
      <dgm:t>
        <a:bodyPr/>
        <a:lstStyle/>
        <a:p>
          <a:endParaRPr lang="en-GB"/>
        </a:p>
      </dgm:t>
    </dgm:pt>
    <dgm:pt modelId="{41084A84-095C-465E-BD12-3842AAA3092D}" type="pres">
      <dgm:prSet presAssocID="{68483433-36E6-4BC0-9ACE-C73E9C36289E}" presName="spacing" presStyleCnt="0"/>
      <dgm:spPr/>
    </dgm:pt>
    <dgm:pt modelId="{C8BAF627-D57B-4C0E-A8BA-7903935E2641}" type="pres">
      <dgm:prSet presAssocID="{A2B970D8-A7A7-4E8F-B5DA-E226379E9E51}" presName="composite" presStyleCnt="0"/>
      <dgm:spPr/>
    </dgm:pt>
    <dgm:pt modelId="{09C34A62-42F9-4741-94C5-18341BD1C399}" type="pres">
      <dgm:prSet presAssocID="{A2B970D8-A7A7-4E8F-B5DA-E226379E9E51}" presName="imgShp" presStyleLbl="fgImgPlace1" presStyleIdx="4" presStyleCnt="7" custLinFactX="-65993" custLinFactNeighborX="-100000" custLinFactNeighborY="1390"/>
      <dgm:spPr>
        <a:blipFill rotWithShape="0">
          <a:blip xmlns:r="http://schemas.openxmlformats.org/officeDocument/2006/relationships" r:embed="rId5"/>
          <a:stretch>
            <a:fillRect/>
          </a:stretch>
        </a:blipFill>
      </dgm:spPr>
    </dgm:pt>
    <dgm:pt modelId="{9EF35ADE-901F-4327-8778-B5C7340A5435}" type="pres">
      <dgm:prSet presAssocID="{A2B970D8-A7A7-4E8F-B5DA-E226379E9E51}" presName="txShp" presStyleLbl="node1" presStyleIdx="4" presStyleCnt="7" custScaleX="144820">
        <dgm:presLayoutVars>
          <dgm:bulletEnabled val="1"/>
        </dgm:presLayoutVars>
      </dgm:prSet>
      <dgm:spPr/>
      <dgm:t>
        <a:bodyPr/>
        <a:lstStyle/>
        <a:p>
          <a:endParaRPr lang="en-GB"/>
        </a:p>
      </dgm:t>
    </dgm:pt>
    <dgm:pt modelId="{04193222-1EC1-47AB-9CDF-507D53ADCE96}" type="pres">
      <dgm:prSet presAssocID="{30EC4493-B142-489E-BDA9-7D3F942636B1}" presName="spacing" presStyleCnt="0"/>
      <dgm:spPr/>
    </dgm:pt>
    <dgm:pt modelId="{0512ACF9-B5CB-4099-8B96-DDB6A7E76E93}" type="pres">
      <dgm:prSet presAssocID="{9164C706-5A2E-471A-8EF9-9AF3BED26FAD}" presName="composite" presStyleCnt="0"/>
      <dgm:spPr/>
    </dgm:pt>
    <dgm:pt modelId="{C8943ED6-E185-4E4A-A443-56120629D4B8}" type="pres">
      <dgm:prSet presAssocID="{9164C706-5A2E-471A-8EF9-9AF3BED26FAD}" presName="imgShp" presStyleLbl="fgImgPlace1" presStyleIdx="5" presStyleCnt="7" custLinFactX="-78699" custLinFactNeighborX="-100000" custLinFactNeighborY="-1402"/>
      <dgm:spPr>
        <a:blipFill rotWithShape="0">
          <a:blip xmlns:r="http://schemas.openxmlformats.org/officeDocument/2006/relationships" r:embed="rId6"/>
          <a:stretch>
            <a:fillRect/>
          </a:stretch>
        </a:blipFill>
      </dgm:spPr>
    </dgm:pt>
    <dgm:pt modelId="{427B5A3D-2ABB-40BD-B94D-212F21BB6550}" type="pres">
      <dgm:prSet presAssocID="{9164C706-5A2E-471A-8EF9-9AF3BED26FAD}" presName="txShp" presStyleLbl="node1" presStyleIdx="5" presStyleCnt="7" custScaleX="144820">
        <dgm:presLayoutVars>
          <dgm:bulletEnabled val="1"/>
        </dgm:presLayoutVars>
      </dgm:prSet>
      <dgm:spPr/>
      <dgm:t>
        <a:bodyPr/>
        <a:lstStyle/>
        <a:p>
          <a:endParaRPr lang="en-GB"/>
        </a:p>
      </dgm:t>
    </dgm:pt>
    <dgm:pt modelId="{16FBA568-7077-4790-89F9-461FA8A410B0}" type="pres">
      <dgm:prSet presAssocID="{C61810DA-5090-43D7-B86E-C554115FE10D}" presName="spacing" presStyleCnt="0"/>
      <dgm:spPr/>
    </dgm:pt>
    <dgm:pt modelId="{D7739EF8-146F-41D2-9B7C-27304A2A356E}" type="pres">
      <dgm:prSet presAssocID="{D6441516-AB73-49AB-B029-786D80356639}" presName="composite" presStyleCnt="0"/>
      <dgm:spPr/>
    </dgm:pt>
    <dgm:pt modelId="{64B3113E-FB29-4DAF-BF6E-CE98FA92B0DE}" type="pres">
      <dgm:prSet presAssocID="{D6441516-AB73-49AB-B029-786D80356639}" presName="imgShp" presStyleLbl="fgImgPlace1" presStyleIdx="6" presStyleCnt="7" custLinFactX="-78699" custLinFactNeighborX="-100000" custLinFactNeighborY="-4194"/>
      <dgm:spPr>
        <a:blipFill rotWithShape="0">
          <a:blip xmlns:r="http://schemas.openxmlformats.org/officeDocument/2006/relationships" r:embed="rId7"/>
          <a:stretch>
            <a:fillRect/>
          </a:stretch>
        </a:blipFill>
      </dgm:spPr>
    </dgm:pt>
    <dgm:pt modelId="{5D2C5F69-644B-4A59-9659-6B59D841CC9A}" type="pres">
      <dgm:prSet presAssocID="{D6441516-AB73-49AB-B029-786D80356639}" presName="txShp" presStyleLbl="node1" presStyleIdx="6" presStyleCnt="7" custScaleX="144820">
        <dgm:presLayoutVars>
          <dgm:bulletEnabled val="1"/>
        </dgm:presLayoutVars>
      </dgm:prSet>
      <dgm:spPr/>
      <dgm:t>
        <a:bodyPr/>
        <a:lstStyle/>
        <a:p>
          <a:endParaRPr lang="en-US"/>
        </a:p>
      </dgm:t>
    </dgm:pt>
  </dgm:ptLst>
  <dgm:cxnLst>
    <dgm:cxn modelId="{D4CC2B15-C21B-4F27-98B3-F09AA5010B89}" type="presOf" srcId="{D8EFF6ED-CC17-42D0-BCE3-91EF112CE1D7}" destId="{730AEAAD-5698-4B73-A7D3-EEDFDBFC18E9}" srcOrd="0" destOrd="0" presId="urn:microsoft.com/office/officeart/2005/8/layout/vList3#13"/>
    <dgm:cxn modelId="{0C8147C8-248A-42DE-958E-DC8940FE5081}" type="presOf" srcId="{F70425CF-3BF2-4E57-A3D8-9BD809727A54}" destId="{7392EDD5-0BFC-402E-934E-06F6074DBF43}" srcOrd="0" destOrd="0" presId="urn:microsoft.com/office/officeart/2005/8/layout/vList3#13"/>
    <dgm:cxn modelId="{D763144F-D80C-422C-946D-35BE8B662855}" type="presOf" srcId="{90B1A222-6CA4-4D96-81FD-E9CC36EF606B}" destId="{8C168DB8-4CB3-4519-B2C0-0B4EAAA658A1}" srcOrd="0" destOrd="0" presId="urn:microsoft.com/office/officeart/2005/8/layout/vList3#13"/>
    <dgm:cxn modelId="{1BBCA56C-F618-4DAF-8611-A3B88CE5A856}" srcId="{90B1A222-6CA4-4D96-81FD-E9CC36EF606B}" destId="{53F2F56F-EE1D-49BC-8BFF-A565360A2117}" srcOrd="2" destOrd="0" parTransId="{E17A951E-3188-4855-A103-FEAFBD213CB8}" sibTransId="{714DA874-A30D-40C8-9BBD-457346C3B30C}"/>
    <dgm:cxn modelId="{03C5DDFB-8130-4F9B-B65D-0CB6E44031CC}" srcId="{90B1A222-6CA4-4D96-81FD-E9CC36EF606B}" destId="{9164C706-5A2E-471A-8EF9-9AF3BED26FAD}" srcOrd="5" destOrd="0" parTransId="{557D4814-51C5-489E-9729-D8B7C1A5B2D5}" sibTransId="{C61810DA-5090-43D7-B86E-C554115FE10D}"/>
    <dgm:cxn modelId="{CFCBF161-AF14-49BE-AEFA-775BDCEE3EFA}" type="presOf" srcId="{D6441516-AB73-49AB-B029-786D80356639}" destId="{5D2C5F69-644B-4A59-9659-6B59D841CC9A}" srcOrd="0" destOrd="0" presId="urn:microsoft.com/office/officeart/2005/8/layout/vList3#13"/>
    <dgm:cxn modelId="{E7E3F724-0BF0-484D-BDB8-AC6A735E6AA3}" srcId="{90B1A222-6CA4-4D96-81FD-E9CC36EF606B}" destId="{D8EFF6ED-CC17-42D0-BCE3-91EF112CE1D7}" srcOrd="3" destOrd="0" parTransId="{E6EF9EC5-8094-45E3-893F-053CFF0AA25C}" sibTransId="{68483433-36E6-4BC0-9ACE-C73E9C36289E}"/>
    <dgm:cxn modelId="{872AAAA1-D5D3-4F17-B981-2FFC8E609A5F}" type="presOf" srcId="{A2B970D8-A7A7-4E8F-B5DA-E226379E9E51}" destId="{9EF35ADE-901F-4327-8778-B5C7340A5435}" srcOrd="0" destOrd="0" presId="urn:microsoft.com/office/officeart/2005/8/layout/vList3#13"/>
    <dgm:cxn modelId="{BEF29F52-91CD-44AA-9916-61FFD1AA2EFE}" srcId="{90B1A222-6CA4-4D96-81FD-E9CC36EF606B}" destId="{F70425CF-3BF2-4E57-A3D8-9BD809727A54}" srcOrd="0" destOrd="0" parTransId="{8F3EA35B-1F78-41D0-9732-3D69D26012EE}" sibTransId="{493F673A-2E77-414F-8E3A-F8798E5DD5D3}"/>
    <dgm:cxn modelId="{E037A858-72F9-475B-A217-C8F969A3A923}" srcId="{90B1A222-6CA4-4D96-81FD-E9CC36EF606B}" destId="{A2B970D8-A7A7-4E8F-B5DA-E226379E9E51}" srcOrd="4" destOrd="0" parTransId="{6F709F21-E9AD-4150-AE7C-5C747CCEB4DD}" sibTransId="{30EC4493-B142-489E-BDA9-7D3F942636B1}"/>
    <dgm:cxn modelId="{37D64335-D498-446A-A118-627F84B519D4}" type="presOf" srcId="{53F2F56F-EE1D-49BC-8BFF-A565360A2117}" destId="{00A24461-BABE-45CA-8FDE-6CCF3505A223}" srcOrd="0" destOrd="0" presId="urn:microsoft.com/office/officeart/2005/8/layout/vList3#13"/>
    <dgm:cxn modelId="{3311AEFB-D0AB-4695-80F1-AB75A4A39C94}" srcId="{90B1A222-6CA4-4D96-81FD-E9CC36EF606B}" destId="{D6441516-AB73-49AB-B029-786D80356639}" srcOrd="6" destOrd="0" parTransId="{D96C5471-C443-4B4F-9536-92B58751912F}" sibTransId="{4C1AFA4A-B573-4821-A724-F70AD308BFDC}"/>
    <dgm:cxn modelId="{B2F2A07E-49D6-4E2B-A550-18DD2C58C5CC}" type="presOf" srcId="{0A985BDE-8D3D-449A-BE21-B9CC8C19E16C}" destId="{E8EDD9EB-A3E7-428C-847F-A499CBA786B8}" srcOrd="0" destOrd="0" presId="urn:microsoft.com/office/officeart/2005/8/layout/vList3#13"/>
    <dgm:cxn modelId="{69BE6FD5-6301-478D-AE7B-0C826868059B}" srcId="{90B1A222-6CA4-4D96-81FD-E9CC36EF606B}" destId="{0A985BDE-8D3D-449A-BE21-B9CC8C19E16C}" srcOrd="1" destOrd="0" parTransId="{D60054D0-9B8B-4386-85DB-A809DF5A807F}" sibTransId="{E3DED246-4C1B-4267-953C-DB5094C3D749}"/>
    <dgm:cxn modelId="{02367CAF-3C48-427C-9961-107F5C095D8D}" type="presOf" srcId="{9164C706-5A2E-471A-8EF9-9AF3BED26FAD}" destId="{427B5A3D-2ABB-40BD-B94D-212F21BB6550}" srcOrd="0" destOrd="0" presId="urn:microsoft.com/office/officeart/2005/8/layout/vList3#13"/>
    <dgm:cxn modelId="{6650E2A4-5A8D-4FE7-A2AB-0F70ABC7ABF7}" type="presParOf" srcId="{8C168DB8-4CB3-4519-B2C0-0B4EAAA658A1}" destId="{4A38452E-18C6-4CD1-B679-5B3048414ABB}" srcOrd="0" destOrd="0" presId="urn:microsoft.com/office/officeart/2005/8/layout/vList3#13"/>
    <dgm:cxn modelId="{53D9612F-1A5C-4CE0-A1AE-F2BBAF5373E2}" type="presParOf" srcId="{4A38452E-18C6-4CD1-B679-5B3048414ABB}" destId="{4DD70FDC-EFAA-4D58-B97C-F31CCCA82C4B}" srcOrd="0" destOrd="0" presId="urn:microsoft.com/office/officeart/2005/8/layout/vList3#13"/>
    <dgm:cxn modelId="{522A345C-9AA5-4C40-959D-CFB4FC972A6B}" type="presParOf" srcId="{4A38452E-18C6-4CD1-B679-5B3048414ABB}" destId="{7392EDD5-0BFC-402E-934E-06F6074DBF43}" srcOrd="1" destOrd="0" presId="urn:microsoft.com/office/officeart/2005/8/layout/vList3#13"/>
    <dgm:cxn modelId="{64BDA675-CE56-471E-A067-149F2D623308}" type="presParOf" srcId="{8C168DB8-4CB3-4519-B2C0-0B4EAAA658A1}" destId="{34D28B6F-4EFA-4BD3-A0B9-0486E43534E1}" srcOrd="1" destOrd="0" presId="urn:microsoft.com/office/officeart/2005/8/layout/vList3#13"/>
    <dgm:cxn modelId="{19CDCA9C-45A5-4273-811E-C235401090C2}" type="presParOf" srcId="{8C168DB8-4CB3-4519-B2C0-0B4EAAA658A1}" destId="{9D11BB82-BE1E-4ABE-989F-4EA33CC0785E}" srcOrd="2" destOrd="0" presId="urn:microsoft.com/office/officeart/2005/8/layout/vList3#13"/>
    <dgm:cxn modelId="{5E8D6CFE-5F04-43D4-ABE2-96BB86BC5D21}" type="presParOf" srcId="{9D11BB82-BE1E-4ABE-989F-4EA33CC0785E}" destId="{F697230A-A618-4B9B-9AB4-8C147841EF5E}" srcOrd="0" destOrd="0" presId="urn:microsoft.com/office/officeart/2005/8/layout/vList3#13"/>
    <dgm:cxn modelId="{5157ABD3-EF87-4F74-9736-68D1236E696D}" type="presParOf" srcId="{9D11BB82-BE1E-4ABE-989F-4EA33CC0785E}" destId="{E8EDD9EB-A3E7-428C-847F-A499CBA786B8}" srcOrd="1" destOrd="0" presId="urn:microsoft.com/office/officeart/2005/8/layout/vList3#13"/>
    <dgm:cxn modelId="{5CD186B6-2977-4657-BF80-BB997157AF29}" type="presParOf" srcId="{8C168DB8-4CB3-4519-B2C0-0B4EAAA658A1}" destId="{B85BAD95-DA72-4E19-A59E-19FC8A802303}" srcOrd="3" destOrd="0" presId="urn:microsoft.com/office/officeart/2005/8/layout/vList3#13"/>
    <dgm:cxn modelId="{BEB5BB8B-220C-4244-B5A1-21A8FF3081B3}" type="presParOf" srcId="{8C168DB8-4CB3-4519-B2C0-0B4EAAA658A1}" destId="{CDE0F358-526B-466D-9332-5470D1DC9481}" srcOrd="4" destOrd="0" presId="urn:microsoft.com/office/officeart/2005/8/layout/vList3#13"/>
    <dgm:cxn modelId="{7457789E-7959-4658-830C-31E397E20EDB}" type="presParOf" srcId="{CDE0F358-526B-466D-9332-5470D1DC9481}" destId="{63CB7343-B497-423B-93D0-DD1AD7184400}" srcOrd="0" destOrd="0" presId="urn:microsoft.com/office/officeart/2005/8/layout/vList3#13"/>
    <dgm:cxn modelId="{ECBDD3C2-673C-4278-9EE1-031EFF7B2462}" type="presParOf" srcId="{CDE0F358-526B-466D-9332-5470D1DC9481}" destId="{00A24461-BABE-45CA-8FDE-6CCF3505A223}" srcOrd="1" destOrd="0" presId="urn:microsoft.com/office/officeart/2005/8/layout/vList3#13"/>
    <dgm:cxn modelId="{72B36091-E715-4852-88C9-6AA0EFEFB122}" type="presParOf" srcId="{8C168DB8-4CB3-4519-B2C0-0B4EAAA658A1}" destId="{396AE296-B14F-4E28-9D8B-59001AF91D17}" srcOrd="5" destOrd="0" presId="urn:microsoft.com/office/officeart/2005/8/layout/vList3#13"/>
    <dgm:cxn modelId="{A76A3706-FB6C-40A8-8FDF-9C9826721A70}" type="presParOf" srcId="{8C168DB8-4CB3-4519-B2C0-0B4EAAA658A1}" destId="{B3100FFA-2875-405A-92B8-0D93159FB246}" srcOrd="6" destOrd="0" presId="urn:microsoft.com/office/officeart/2005/8/layout/vList3#13"/>
    <dgm:cxn modelId="{2E3C42DE-6A46-4908-AF5A-85D33AFA565F}" type="presParOf" srcId="{B3100FFA-2875-405A-92B8-0D93159FB246}" destId="{214234AD-97C2-42EF-95C1-EE9398787211}" srcOrd="0" destOrd="0" presId="urn:microsoft.com/office/officeart/2005/8/layout/vList3#13"/>
    <dgm:cxn modelId="{A6F0F5BB-BCA0-49DD-A13E-6049EF56AD14}" type="presParOf" srcId="{B3100FFA-2875-405A-92B8-0D93159FB246}" destId="{730AEAAD-5698-4B73-A7D3-EEDFDBFC18E9}" srcOrd="1" destOrd="0" presId="urn:microsoft.com/office/officeart/2005/8/layout/vList3#13"/>
    <dgm:cxn modelId="{AC6543D4-2CCF-4695-86FC-501EABBFA951}" type="presParOf" srcId="{8C168DB8-4CB3-4519-B2C0-0B4EAAA658A1}" destId="{41084A84-095C-465E-BD12-3842AAA3092D}" srcOrd="7" destOrd="0" presId="urn:microsoft.com/office/officeart/2005/8/layout/vList3#13"/>
    <dgm:cxn modelId="{8A82A05E-D25F-4D3C-8DEB-C1EDDF1DF24D}" type="presParOf" srcId="{8C168DB8-4CB3-4519-B2C0-0B4EAAA658A1}" destId="{C8BAF627-D57B-4C0E-A8BA-7903935E2641}" srcOrd="8" destOrd="0" presId="urn:microsoft.com/office/officeart/2005/8/layout/vList3#13"/>
    <dgm:cxn modelId="{23BBF675-A4C0-4273-B8D3-C9C5767ABBD5}" type="presParOf" srcId="{C8BAF627-D57B-4C0E-A8BA-7903935E2641}" destId="{09C34A62-42F9-4741-94C5-18341BD1C399}" srcOrd="0" destOrd="0" presId="urn:microsoft.com/office/officeart/2005/8/layout/vList3#13"/>
    <dgm:cxn modelId="{8FE8F81C-6468-4E02-A606-D4F805BB0F21}" type="presParOf" srcId="{C8BAF627-D57B-4C0E-A8BA-7903935E2641}" destId="{9EF35ADE-901F-4327-8778-B5C7340A5435}" srcOrd="1" destOrd="0" presId="urn:microsoft.com/office/officeart/2005/8/layout/vList3#13"/>
    <dgm:cxn modelId="{94A27FA8-CC60-4687-8CAE-EDDC32DA4717}" type="presParOf" srcId="{8C168DB8-4CB3-4519-B2C0-0B4EAAA658A1}" destId="{04193222-1EC1-47AB-9CDF-507D53ADCE96}" srcOrd="9" destOrd="0" presId="urn:microsoft.com/office/officeart/2005/8/layout/vList3#13"/>
    <dgm:cxn modelId="{D99653AA-E928-4C6D-A313-83799FA0C03C}" type="presParOf" srcId="{8C168DB8-4CB3-4519-B2C0-0B4EAAA658A1}" destId="{0512ACF9-B5CB-4099-8B96-DDB6A7E76E93}" srcOrd="10" destOrd="0" presId="urn:microsoft.com/office/officeart/2005/8/layout/vList3#13"/>
    <dgm:cxn modelId="{FCDA875F-79C8-4B53-8AF7-2A22345CFB65}" type="presParOf" srcId="{0512ACF9-B5CB-4099-8B96-DDB6A7E76E93}" destId="{C8943ED6-E185-4E4A-A443-56120629D4B8}" srcOrd="0" destOrd="0" presId="urn:microsoft.com/office/officeart/2005/8/layout/vList3#13"/>
    <dgm:cxn modelId="{2D96B8A5-0884-4EA2-B71C-47C7FBDA80C1}" type="presParOf" srcId="{0512ACF9-B5CB-4099-8B96-DDB6A7E76E93}" destId="{427B5A3D-2ABB-40BD-B94D-212F21BB6550}" srcOrd="1" destOrd="0" presId="urn:microsoft.com/office/officeart/2005/8/layout/vList3#13"/>
    <dgm:cxn modelId="{78E24942-36BD-4A57-85AF-FA2950D95513}" type="presParOf" srcId="{8C168DB8-4CB3-4519-B2C0-0B4EAAA658A1}" destId="{16FBA568-7077-4790-89F9-461FA8A410B0}" srcOrd="11" destOrd="0" presId="urn:microsoft.com/office/officeart/2005/8/layout/vList3#13"/>
    <dgm:cxn modelId="{C80D1C0D-7ADA-421F-9555-E9AB0A15E52C}" type="presParOf" srcId="{8C168DB8-4CB3-4519-B2C0-0B4EAAA658A1}" destId="{D7739EF8-146F-41D2-9B7C-27304A2A356E}" srcOrd="12" destOrd="0" presId="urn:microsoft.com/office/officeart/2005/8/layout/vList3#13"/>
    <dgm:cxn modelId="{D95E46D9-2A52-49AC-AFCF-E47BA28E3C2B}" type="presParOf" srcId="{D7739EF8-146F-41D2-9B7C-27304A2A356E}" destId="{64B3113E-FB29-4DAF-BF6E-CE98FA92B0DE}" srcOrd="0" destOrd="0" presId="urn:microsoft.com/office/officeart/2005/8/layout/vList3#13"/>
    <dgm:cxn modelId="{7D0E038A-0E85-4284-AA08-079D6F029384}" type="presParOf" srcId="{D7739EF8-146F-41D2-9B7C-27304A2A356E}" destId="{5D2C5F69-644B-4A59-9659-6B59D841CC9A}" srcOrd="1" destOrd="0" presId="urn:microsoft.com/office/officeart/2005/8/layout/vList3#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130D2-9875-4E63-8930-01EAF458BA0A}">
      <dsp:nvSpPr>
        <dsp:cNvPr id="0" name=""/>
        <dsp:cNvSpPr/>
      </dsp:nvSpPr>
      <dsp:spPr>
        <a:xfrm>
          <a:off x="334188" y="24621"/>
          <a:ext cx="4501341" cy="45013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b="1" kern="1200" dirty="0" smtClean="0"/>
            <a:t>Dominant paradigm:  </a:t>
          </a:r>
          <a:r>
            <a:rPr lang="en-GB" sz="3200" kern="1200" dirty="0" smtClean="0"/>
            <a:t>knowledge transfer </a:t>
          </a:r>
        </a:p>
        <a:p>
          <a:pPr lvl="0" algn="ctr" defTabSz="1422400">
            <a:lnSpc>
              <a:spcPct val="90000"/>
            </a:lnSpc>
            <a:spcBef>
              <a:spcPct val="0"/>
            </a:spcBef>
            <a:spcAft>
              <a:spcPct val="35000"/>
            </a:spcAft>
          </a:pPr>
          <a:r>
            <a:rPr lang="en-GB" sz="3200" kern="1200" dirty="0" smtClean="0"/>
            <a:t>(addressing a lack of knowledge and information)</a:t>
          </a:r>
          <a:endParaRPr lang="en-GB" sz="3200" kern="1200" dirty="0"/>
        </a:p>
      </dsp:txBody>
      <dsp:txXfrm>
        <a:off x="962754" y="555426"/>
        <a:ext cx="2595368" cy="3439731"/>
      </dsp:txXfrm>
    </dsp:sp>
    <dsp:sp modelId="{3EC82DA3-80AD-4D52-936B-F854DE8A7068}">
      <dsp:nvSpPr>
        <dsp:cNvPr id="0" name=""/>
        <dsp:cNvSpPr/>
      </dsp:nvSpPr>
      <dsp:spPr>
        <a:xfrm>
          <a:off x="3184621" y="21"/>
          <a:ext cx="4554007" cy="45013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b="1" kern="1200" dirty="0" smtClean="0"/>
            <a:t>Critical paradigm: </a:t>
          </a:r>
          <a:r>
            <a:rPr lang="en-GB" sz="3200" kern="1200" dirty="0" smtClean="0"/>
            <a:t>participation</a:t>
          </a:r>
        </a:p>
        <a:p>
          <a:pPr lvl="0" algn="ctr" defTabSz="1422400">
            <a:lnSpc>
              <a:spcPct val="90000"/>
            </a:lnSpc>
            <a:spcBef>
              <a:spcPct val="0"/>
            </a:spcBef>
            <a:spcAft>
              <a:spcPct val="35000"/>
            </a:spcAft>
          </a:pPr>
          <a:r>
            <a:rPr lang="en-GB" sz="3200" kern="1200" dirty="0" smtClean="0"/>
            <a:t> (addressing a lack of participation and empowerment)</a:t>
          </a:r>
          <a:endParaRPr lang="en-GB" sz="3200" kern="1200" dirty="0"/>
        </a:p>
      </dsp:txBody>
      <dsp:txXfrm>
        <a:off x="4476975" y="530826"/>
        <a:ext cx="2625734" cy="3439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1154E-6D61-4131-A013-0F6DE237766E}">
      <dsp:nvSpPr>
        <dsp:cNvPr id="0" name=""/>
        <dsp:cNvSpPr/>
      </dsp:nvSpPr>
      <dsp:spPr>
        <a:xfrm>
          <a:off x="1977528" y="0"/>
          <a:ext cx="5012673" cy="5012673"/>
        </a:xfrm>
        <a:prstGeom prst="ellipse">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National and global influences </a:t>
          </a:r>
          <a:endParaRPr lang="en-GB" sz="1800" kern="1200" dirty="0"/>
        </a:p>
      </dsp:txBody>
      <dsp:txXfrm>
        <a:off x="3783092" y="250633"/>
        <a:ext cx="1401543" cy="751900"/>
      </dsp:txXfrm>
    </dsp:sp>
    <dsp:sp modelId="{84CE3956-19D2-4663-A445-B5B08422C923}">
      <dsp:nvSpPr>
        <dsp:cNvPr id="0" name=""/>
        <dsp:cNvSpPr/>
      </dsp:nvSpPr>
      <dsp:spPr>
        <a:xfrm>
          <a:off x="2171077" y="1002534"/>
          <a:ext cx="4625574" cy="4010138"/>
        </a:xfrm>
        <a:prstGeom prst="ellipse">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Community,  peers, culture </a:t>
          </a:r>
          <a:endParaRPr lang="en-GB" sz="1800" kern="1200" dirty="0"/>
        </a:p>
      </dsp:txBody>
      <dsp:txXfrm>
        <a:off x="3675545" y="1243142"/>
        <a:ext cx="1616638" cy="721824"/>
      </dsp:txXfrm>
    </dsp:sp>
    <dsp:sp modelId="{1C4F6875-75E4-4AF0-879D-6113B87075D1}">
      <dsp:nvSpPr>
        <dsp:cNvPr id="0" name=""/>
        <dsp:cNvSpPr/>
      </dsp:nvSpPr>
      <dsp:spPr>
        <a:xfrm>
          <a:off x="2980062" y="2005069"/>
          <a:ext cx="3007603" cy="3007603"/>
        </a:xfrm>
        <a:prstGeom prst="ellipse">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Family,  household</a:t>
          </a:r>
          <a:endParaRPr lang="en-GB" sz="1800" kern="1200" dirty="0"/>
        </a:p>
      </dsp:txBody>
      <dsp:txXfrm>
        <a:off x="3783092" y="2230639"/>
        <a:ext cx="1401543" cy="676710"/>
      </dsp:txXfrm>
    </dsp:sp>
    <dsp:sp modelId="{BB8F5199-0E18-4A12-9E71-1FB15785BA2F}">
      <dsp:nvSpPr>
        <dsp:cNvPr id="0" name=""/>
        <dsp:cNvSpPr/>
      </dsp:nvSpPr>
      <dsp:spPr>
        <a:xfrm>
          <a:off x="3481329" y="3007603"/>
          <a:ext cx="2005069" cy="2005069"/>
        </a:xfrm>
        <a:prstGeom prst="ellipse">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Individual – beliefs, habits, education, compulsions </a:t>
          </a:r>
          <a:endParaRPr lang="en-GB" sz="1600" kern="1200" dirty="0"/>
        </a:p>
      </dsp:txBody>
      <dsp:txXfrm>
        <a:off x="3774965" y="3508871"/>
        <a:ext cx="1417798" cy="1002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1F025-BB4F-4E0E-8012-786DCFDC9576}">
      <dsp:nvSpPr>
        <dsp:cNvPr id="0" name=""/>
        <dsp:cNvSpPr/>
      </dsp:nvSpPr>
      <dsp:spPr>
        <a:xfrm rot="10800000">
          <a:off x="1624414" y="1494"/>
          <a:ext cx="5865613" cy="58794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66" tIns="106680" rIns="199136" bIns="106680" numCol="1" spcCol="1270" anchor="ctr" anchorCtr="0">
          <a:noAutofit/>
        </a:bodyPr>
        <a:lstStyle/>
        <a:p>
          <a:pPr lvl="0" algn="ctr" defTabSz="1244600">
            <a:lnSpc>
              <a:spcPct val="90000"/>
            </a:lnSpc>
            <a:spcBef>
              <a:spcPct val="0"/>
            </a:spcBef>
            <a:spcAft>
              <a:spcPct val="35000"/>
            </a:spcAft>
          </a:pPr>
          <a:r>
            <a:rPr lang="en-GB" sz="2800" kern="1200" dirty="0" smtClean="0"/>
            <a:t>Community media approaches </a:t>
          </a:r>
        </a:p>
      </dsp:txBody>
      <dsp:txXfrm rot="10800000">
        <a:off x="1771399" y="1494"/>
        <a:ext cx="5718628" cy="587941"/>
      </dsp:txXfrm>
    </dsp:sp>
    <dsp:sp modelId="{3540B002-A23D-4882-83A4-30A7EB9BA06E}">
      <dsp:nvSpPr>
        <dsp:cNvPr id="0" name=""/>
        <dsp:cNvSpPr/>
      </dsp:nvSpPr>
      <dsp:spPr>
        <a:xfrm>
          <a:off x="1330443" y="1494"/>
          <a:ext cx="587941" cy="587941"/>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9E63BF-3FD6-47DA-AD43-C5606DAC09E5}">
      <dsp:nvSpPr>
        <dsp:cNvPr id="0" name=""/>
        <dsp:cNvSpPr/>
      </dsp:nvSpPr>
      <dsp:spPr>
        <a:xfrm rot="10800000">
          <a:off x="1624414" y="764941"/>
          <a:ext cx="5865613" cy="58794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66" tIns="106680" rIns="199136" bIns="106680" numCol="1" spcCol="1270" anchor="ctr" anchorCtr="0">
          <a:noAutofit/>
        </a:bodyPr>
        <a:lstStyle/>
        <a:p>
          <a:pPr lvl="0" algn="ctr" defTabSz="1244600">
            <a:lnSpc>
              <a:spcPct val="90000"/>
            </a:lnSpc>
            <a:spcBef>
              <a:spcPct val="0"/>
            </a:spcBef>
            <a:spcAft>
              <a:spcPct val="35000"/>
            </a:spcAft>
          </a:pPr>
          <a:r>
            <a:rPr lang="en-GB" sz="2800" kern="1200" dirty="0" smtClean="0"/>
            <a:t>Edutainment approaches </a:t>
          </a:r>
        </a:p>
      </dsp:txBody>
      <dsp:txXfrm rot="10800000">
        <a:off x="1771399" y="764941"/>
        <a:ext cx="5718628" cy="587941"/>
      </dsp:txXfrm>
    </dsp:sp>
    <dsp:sp modelId="{3492356B-461A-47F3-B3CD-58714DD66E30}">
      <dsp:nvSpPr>
        <dsp:cNvPr id="0" name=""/>
        <dsp:cNvSpPr/>
      </dsp:nvSpPr>
      <dsp:spPr>
        <a:xfrm>
          <a:off x="1330443" y="764941"/>
          <a:ext cx="587941" cy="587941"/>
        </a:xfrm>
        <a:prstGeom prst="ellipse">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11FF96-8EE8-4017-A36B-31A01928CEB8}">
      <dsp:nvSpPr>
        <dsp:cNvPr id="0" name=""/>
        <dsp:cNvSpPr/>
      </dsp:nvSpPr>
      <dsp:spPr>
        <a:xfrm rot="10800000">
          <a:off x="1624414" y="1528388"/>
          <a:ext cx="5865613" cy="58794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66" tIns="106680" rIns="199136" bIns="106680" numCol="1" spcCol="1270" anchor="ctr" anchorCtr="0">
          <a:noAutofit/>
        </a:bodyPr>
        <a:lstStyle/>
        <a:p>
          <a:pPr lvl="0" algn="ctr" defTabSz="1244600">
            <a:lnSpc>
              <a:spcPct val="90000"/>
            </a:lnSpc>
            <a:spcBef>
              <a:spcPct val="0"/>
            </a:spcBef>
            <a:spcAft>
              <a:spcPct val="35000"/>
            </a:spcAft>
          </a:pPr>
          <a:r>
            <a:rPr lang="en-GB" sz="2800" kern="1200" dirty="0" smtClean="0"/>
            <a:t>Participation &amp; Empowerment</a:t>
          </a:r>
        </a:p>
      </dsp:txBody>
      <dsp:txXfrm rot="10800000">
        <a:off x="1771399" y="1528388"/>
        <a:ext cx="5718628" cy="587941"/>
      </dsp:txXfrm>
    </dsp:sp>
    <dsp:sp modelId="{CFE1A696-D579-4B5D-973C-AB5D57DD5984}">
      <dsp:nvSpPr>
        <dsp:cNvPr id="0" name=""/>
        <dsp:cNvSpPr/>
      </dsp:nvSpPr>
      <dsp:spPr>
        <a:xfrm>
          <a:off x="1330443" y="1528388"/>
          <a:ext cx="587941" cy="587941"/>
        </a:xfrm>
        <a:prstGeom prst="ellipse">
          <a:avLst/>
        </a:prstGeom>
        <a:blipFill rotWithShape="0">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974631-332C-471F-9C11-77A057CC9675}">
      <dsp:nvSpPr>
        <dsp:cNvPr id="0" name=""/>
        <dsp:cNvSpPr/>
      </dsp:nvSpPr>
      <dsp:spPr>
        <a:xfrm rot="10800000">
          <a:off x="1624414" y="2291834"/>
          <a:ext cx="5865613" cy="58794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66" tIns="106680" rIns="199136" bIns="106680" numCol="1" spcCol="1270" anchor="ctr" anchorCtr="0">
          <a:noAutofit/>
        </a:bodyPr>
        <a:lstStyle/>
        <a:p>
          <a:pPr lvl="0" algn="ctr" defTabSz="1244600">
            <a:lnSpc>
              <a:spcPct val="90000"/>
            </a:lnSpc>
            <a:spcBef>
              <a:spcPct val="0"/>
            </a:spcBef>
            <a:spcAft>
              <a:spcPct val="35000"/>
            </a:spcAft>
          </a:pPr>
          <a:r>
            <a:rPr lang="en-GB" sz="2800" kern="1200" dirty="0" smtClean="0"/>
            <a:t>Social media &amp; ICT4D</a:t>
          </a:r>
        </a:p>
      </dsp:txBody>
      <dsp:txXfrm rot="10800000">
        <a:off x="1771399" y="2291834"/>
        <a:ext cx="5718628" cy="587941"/>
      </dsp:txXfrm>
    </dsp:sp>
    <dsp:sp modelId="{9111B943-2CBB-4BD6-97C3-340C6D8CB12D}">
      <dsp:nvSpPr>
        <dsp:cNvPr id="0" name=""/>
        <dsp:cNvSpPr/>
      </dsp:nvSpPr>
      <dsp:spPr>
        <a:xfrm>
          <a:off x="1330443" y="2291834"/>
          <a:ext cx="587941" cy="587941"/>
        </a:xfrm>
        <a:prstGeom prst="ellipse">
          <a:avLst/>
        </a:prstGeom>
        <a:blipFill rotWithShape="0">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54F83-4034-4F76-862D-223506E9E4CA}">
      <dsp:nvSpPr>
        <dsp:cNvPr id="0" name=""/>
        <dsp:cNvSpPr/>
      </dsp:nvSpPr>
      <dsp:spPr>
        <a:xfrm rot="10800000">
          <a:off x="1624414" y="3055281"/>
          <a:ext cx="5865613" cy="58794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66" tIns="106680" rIns="199136" bIns="106680" numCol="1" spcCol="1270" anchor="ctr" anchorCtr="0">
          <a:noAutofit/>
        </a:bodyPr>
        <a:lstStyle/>
        <a:p>
          <a:pPr lvl="0" algn="ctr" defTabSz="1244600">
            <a:lnSpc>
              <a:spcPct val="90000"/>
            </a:lnSpc>
            <a:spcBef>
              <a:spcPct val="0"/>
            </a:spcBef>
            <a:spcAft>
              <a:spcPct val="35000"/>
            </a:spcAft>
          </a:pPr>
          <a:r>
            <a:rPr lang="en-GB" sz="2800" kern="1200" dirty="0" smtClean="0"/>
            <a:t>Participatory communication</a:t>
          </a:r>
        </a:p>
      </dsp:txBody>
      <dsp:txXfrm rot="10800000">
        <a:off x="1771399" y="3055281"/>
        <a:ext cx="5718628" cy="587941"/>
      </dsp:txXfrm>
    </dsp:sp>
    <dsp:sp modelId="{92940937-4B9A-4AE6-B8FA-87883A03A2CD}">
      <dsp:nvSpPr>
        <dsp:cNvPr id="0" name=""/>
        <dsp:cNvSpPr/>
      </dsp:nvSpPr>
      <dsp:spPr>
        <a:xfrm>
          <a:off x="1330443" y="3055281"/>
          <a:ext cx="587941" cy="587941"/>
        </a:xfrm>
        <a:prstGeom prst="ellipse">
          <a:avLst/>
        </a:prstGeom>
        <a:blipFill rotWithShape="0">
          <a:blip xmlns:r="http://schemas.openxmlformats.org/officeDocument/2006/relationships" r:embed="rId5"/>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CE1913-7D77-40E0-A70D-3C1FDF3A3C4E}">
      <dsp:nvSpPr>
        <dsp:cNvPr id="0" name=""/>
        <dsp:cNvSpPr/>
      </dsp:nvSpPr>
      <dsp:spPr>
        <a:xfrm rot="10800000">
          <a:off x="1624414" y="3832909"/>
          <a:ext cx="5865613" cy="55957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66" tIns="106680" rIns="199136" bIns="106680" numCol="1" spcCol="1270" anchor="ctr" anchorCtr="0">
          <a:noAutofit/>
        </a:bodyPr>
        <a:lstStyle/>
        <a:p>
          <a:pPr lvl="0" algn="ctr" defTabSz="1244600">
            <a:lnSpc>
              <a:spcPct val="90000"/>
            </a:lnSpc>
            <a:spcBef>
              <a:spcPct val="0"/>
            </a:spcBef>
            <a:spcAft>
              <a:spcPct val="35000"/>
            </a:spcAft>
          </a:pPr>
          <a:r>
            <a:rPr lang="en-GB" sz="2800" kern="1200" dirty="0" smtClean="0"/>
            <a:t>Social mobilisation</a:t>
          </a:r>
          <a:endParaRPr lang="en-GB" sz="2800" kern="1200" dirty="0"/>
        </a:p>
      </dsp:txBody>
      <dsp:txXfrm rot="10800000">
        <a:off x="1764309" y="3832909"/>
        <a:ext cx="5725718" cy="559579"/>
      </dsp:txXfrm>
    </dsp:sp>
    <dsp:sp modelId="{D822CD43-5731-4EF2-88DE-3B7D202917FF}">
      <dsp:nvSpPr>
        <dsp:cNvPr id="0" name=""/>
        <dsp:cNvSpPr/>
      </dsp:nvSpPr>
      <dsp:spPr>
        <a:xfrm>
          <a:off x="1330443" y="3818728"/>
          <a:ext cx="587941" cy="587941"/>
        </a:xfrm>
        <a:prstGeom prst="ellipse">
          <a:avLst/>
        </a:prstGeom>
        <a:blipFill rotWithShape="0">
          <a:blip xmlns:r="http://schemas.openxmlformats.org/officeDocument/2006/relationships" r:embed="rId6"/>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2EDD5-0BFC-402E-934E-06F6074DBF43}">
      <dsp:nvSpPr>
        <dsp:cNvPr id="0" name=""/>
        <dsp:cNvSpPr/>
      </dsp:nvSpPr>
      <dsp:spPr>
        <a:xfrm rot="10800000">
          <a:off x="152029" y="844"/>
          <a:ext cx="7925540" cy="5667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912" tIns="68580" rIns="128016" bIns="68580" numCol="1" spcCol="1270" anchor="ctr" anchorCtr="0">
          <a:noAutofit/>
        </a:bodyPr>
        <a:lstStyle/>
        <a:p>
          <a:pPr lvl="0" algn="ctr" defTabSz="800100">
            <a:lnSpc>
              <a:spcPct val="90000"/>
            </a:lnSpc>
            <a:spcBef>
              <a:spcPct val="0"/>
            </a:spcBef>
            <a:spcAft>
              <a:spcPct val="35000"/>
            </a:spcAft>
          </a:pPr>
          <a:r>
            <a:rPr lang="en-GB" sz="1800" kern="1200" dirty="0" smtClean="0"/>
            <a:t>Audio/visual channels - </a:t>
          </a:r>
          <a:r>
            <a:rPr lang="en-US" sz="1800" kern="1200" dirty="0" smtClean="0"/>
            <a:t>video, podcasts, photography </a:t>
          </a:r>
          <a:endParaRPr lang="en-GB" sz="1800" kern="1200" dirty="0"/>
        </a:p>
      </dsp:txBody>
      <dsp:txXfrm rot="10800000">
        <a:off x="293711" y="844"/>
        <a:ext cx="7783858" cy="566729"/>
      </dsp:txXfrm>
    </dsp:sp>
    <dsp:sp modelId="{4DD70FDC-EFAA-4D58-B97C-F31CCCA82C4B}">
      <dsp:nvSpPr>
        <dsp:cNvPr id="0" name=""/>
        <dsp:cNvSpPr/>
      </dsp:nvSpPr>
      <dsp:spPr>
        <a:xfrm>
          <a:off x="82353" y="0"/>
          <a:ext cx="566729" cy="566729"/>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D9EB-A3E7-428C-847F-A499CBA786B8}">
      <dsp:nvSpPr>
        <dsp:cNvPr id="0" name=""/>
        <dsp:cNvSpPr/>
      </dsp:nvSpPr>
      <dsp:spPr>
        <a:xfrm rot="10800000">
          <a:off x="80008" y="736746"/>
          <a:ext cx="8069582" cy="5667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912" tIns="68580" rIns="128016" bIns="68580" numCol="1" spcCol="1270" anchor="ctr" anchorCtr="0">
          <a:noAutofit/>
        </a:bodyPr>
        <a:lstStyle/>
        <a:p>
          <a:pPr lvl="0" algn="ctr" defTabSz="800100">
            <a:lnSpc>
              <a:spcPct val="90000"/>
            </a:lnSpc>
            <a:spcBef>
              <a:spcPct val="0"/>
            </a:spcBef>
            <a:spcAft>
              <a:spcPct val="35000"/>
            </a:spcAft>
          </a:pPr>
          <a:r>
            <a:rPr lang="en-GB" sz="1800" kern="1200" baseline="0" dirty="0" smtClean="0"/>
            <a:t>Broadcast channels – TV and radio </a:t>
          </a:r>
        </a:p>
      </dsp:txBody>
      <dsp:txXfrm rot="10800000">
        <a:off x="221690" y="736746"/>
        <a:ext cx="7927900" cy="566729"/>
      </dsp:txXfrm>
    </dsp:sp>
    <dsp:sp modelId="{F697230A-A618-4B9B-9AB4-8C147841EF5E}">
      <dsp:nvSpPr>
        <dsp:cNvPr id="0" name=""/>
        <dsp:cNvSpPr/>
      </dsp:nvSpPr>
      <dsp:spPr>
        <a:xfrm>
          <a:off x="82353" y="720079"/>
          <a:ext cx="566729" cy="566729"/>
        </a:xfrm>
        <a:prstGeom prst="ellipse">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A24461-BABE-45CA-8FDE-6CCF3505A223}">
      <dsp:nvSpPr>
        <dsp:cNvPr id="0" name=""/>
        <dsp:cNvSpPr/>
      </dsp:nvSpPr>
      <dsp:spPr>
        <a:xfrm rot="10800000">
          <a:off x="152029" y="1472649"/>
          <a:ext cx="7925540" cy="5667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912" tIns="68580" rIns="128016" bIns="68580" numCol="1" spcCol="1270" anchor="ctr" anchorCtr="0">
          <a:noAutofit/>
        </a:bodyPr>
        <a:lstStyle/>
        <a:p>
          <a:pPr lvl="0" algn="ctr" defTabSz="800100">
            <a:lnSpc>
              <a:spcPct val="90000"/>
            </a:lnSpc>
            <a:spcBef>
              <a:spcPct val="0"/>
            </a:spcBef>
            <a:spcAft>
              <a:spcPct val="35000"/>
            </a:spcAft>
          </a:pPr>
          <a:r>
            <a:rPr lang="en-GB" sz="1800" kern="1200" baseline="0" dirty="0" smtClean="0"/>
            <a:t>Print channels – newspapers, posters, comics</a:t>
          </a:r>
          <a:endParaRPr lang="en-GB" sz="1800" kern="1200" dirty="0"/>
        </a:p>
      </dsp:txBody>
      <dsp:txXfrm rot="10800000">
        <a:off x="293711" y="1472649"/>
        <a:ext cx="7783858" cy="566729"/>
      </dsp:txXfrm>
    </dsp:sp>
    <dsp:sp modelId="{63CB7343-B497-423B-93D0-DD1AD7184400}">
      <dsp:nvSpPr>
        <dsp:cNvPr id="0" name=""/>
        <dsp:cNvSpPr/>
      </dsp:nvSpPr>
      <dsp:spPr>
        <a:xfrm>
          <a:off x="82353" y="1440158"/>
          <a:ext cx="566729" cy="566729"/>
        </a:xfrm>
        <a:prstGeom prst="ellipse">
          <a:avLst/>
        </a:prstGeom>
        <a:blipFill rotWithShape="0">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0AEAAD-5698-4B73-A7D3-EEDFDBFC18E9}">
      <dsp:nvSpPr>
        <dsp:cNvPr id="0" name=""/>
        <dsp:cNvSpPr/>
      </dsp:nvSpPr>
      <dsp:spPr>
        <a:xfrm rot="10800000">
          <a:off x="152029" y="2208551"/>
          <a:ext cx="7925540" cy="5667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912" tIns="68580" rIns="128016" bIns="68580" numCol="1" spcCol="1270" anchor="ctr" anchorCtr="0">
          <a:noAutofit/>
        </a:bodyPr>
        <a:lstStyle/>
        <a:p>
          <a:pPr lvl="0" algn="ctr" defTabSz="800100">
            <a:lnSpc>
              <a:spcPct val="90000"/>
            </a:lnSpc>
            <a:spcBef>
              <a:spcPct val="0"/>
            </a:spcBef>
            <a:spcAft>
              <a:spcPct val="35000"/>
            </a:spcAft>
          </a:pPr>
          <a:r>
            <a:rPr lang="en-GB" sz="1800" kern="1200" baseline="0" dirty="0" smtClean="0"/>
            <a:t>  Digital channels  – online video &amp; audio, websites, blogs, social networking</a:t>
          </a:r>
        </a:p>
      </dsp:txBody>
      <dsp:txXfrm rot="10800000">
        <a:off x="293711" y="2208551"/>
        <a:ext cx="7783858" cy="566729"/>
      </dsp:txXfrm>
    </dsp:sp>
    <dsp:sp modelId="{214234AD-97C2-42EF-95C1-EE9398787211}">
      <dsp:nvSpPr>
        <dsp:cNvPr id="0" name=""/>
        <dsp:cNvSpPr/>
      </dsp:nvSpPr>
      <dsp:spPr>
        <a:xfrm>
          <a:off x="154362" y="2232246"/>
          <a:ext cx="566729" cy="566729"/>
        </a:xfrm>
        <a:prstGeom prst="ellipse">
          <a:avLst/>
        </a:prstGeom>
        <a:blipFill rotWithShape="0">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35ADE-901F-4327-8778-B5C7340A5435}">
      <dsp:nvSpPr>
        <dsp:cNvPr id="0" name=""/>
        <dsp:cNvSpPr/>
      </dsp:nvSpPr>
      <dsp:spPr>
        <a:xfrm rot="10800000">
          <a:off x="152029" y="2944453"/>
          <a:ext cx="7925540" cy="5667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912" tIns="68580" rIns="128016" bIns="68580" numCol="1" spcCol="1270" anchor="ctr" anchorCtr="0">
          <a:noAutofit/>
        </a:bodyPr>
        <a:lstStyle/>
        <a:p>
          <a:pPr lvl="0" algn="ctr" defTabSz="800100">
            <a:lnSpc>
              <a:spcPct val="90000"/>
            </a:lnSpc>
            <a:spcBef>
              <a:spcPct val="0"/>
            </a:spcBef>
            <a:spcAft>
              <a:spcPct val="35000"/>
            </a:spcAft>
          </a:pPr>
          <a:r>
            <a:rPr lang="en-GB" sz="1800" kern="1200" dirty="0" smtClean="0"/>
            <a:t>Telephonic channels– mobile, smartphones, SMS </a:t>
          </a:r>
          <a:endParaRPr lang="en-GB" sz="1800" kern="1200" dirty="0"/>
        </a:p>
      </dsp:txBody>
      <dsp:txXfrm rot="10800000">
        <a:off x="293711" y="2944453"/>
        <a:ext cx="7783858" cy="566729"/>
      </dsp:txXfrm>
    </dsp:sp>
    <dsp:sp modelId="{09C34A62-42F9-4741-94C5-18341BD1C399}">
      <dsp:nvSpPr>
        <dsp:cNvPr id="0" name=""/>
        <dsp:cNvSpPr/>
      </dsp:nvSpPr>
      <dsp:spPr>
        <a:xfrm>
          <a:off x="154362" y="2952331"/>
          <a:ext cx="566729" cy="566729"/>
        </a:xfrm>
        <a:prstGeom prst="ellipse">
          <a:avLst/>
        </a:prstGeom>
        <a:blipFill rotWithShape="0">
          <a:blip xmlns:r="http://schemas.openxmlformats.org/officeDocument/2006/relationships" r:embed="rId5"/>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7B5A3D-2ABB-40BD-B94D-212F21BB6550}">
      <dsp:nvSpPr>
        <dsp:cNvPr id="0" name=""/>
        <dsp:cNvSpPr/>
      </dsp:nvSpPr>
      <dsp:spPr>
        <a:xfrm rot="10800000">
          <a:off x="152029" y="3680355"/>
          <a:ext cx="7925540" cy="5667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912" tIns="68580" rIns="128016" bIns="68580" numCol="1" spcCol="1270" anchor="ctr" anchorCtr="0">
          <a:noAutofit/>
        </a:bodyPr>
        <a:lstStyle/>
        <a:p>
          <a:pPr lvl="0" algn="ctr" defTabSz="800100">
            <a:lnSpc>
              <a:spcPct val="90000"/>
            </a:lnSpc>
            <a:spcBef>
              <a:spcPct val="0"/>
            </a:spcBef>
            <a:spcAft>
              <a:spcPct val="35000"/>
            </a:spcAft>
          </a:pPr>
          <a:r>
            <a:rPr lang="en-GB" sz="1800" kern="1200" dirty="0" smtClean="0"/>
            <a:t>Interpersonal channels – person to person communication, speeches, theatre and drama </a:t>
          </a:r>
          <a:endParaRPr lang="en-GB" sz="1800" kern="1200" baseline="0" dirty="0" smtClean="0"/>
        </a:p>
      </dsp:txBody>
      <dsp:txXfrm rot="10800000">
        <a:off x="293711" y="3680355"/>
        <a:ext cx="7783858" cy="566729"/>
      </dsp:txXfrm>
    </dsp:sp>
    <dsp:sp modelId="{C8943ED6-E185-4E4A-A443-56120629D4B8}">
      <dsp:nvSpPr>
        <dsp:cNvPr id="0" name=""/>
        <dsp:cNvSpPr/>
      </dsp:nvSpPr>
      <dsp:spPr>
        <a:xfrm>
          <a:off x="82353" y="3672410"/>
          <a:ext cx="566729" cy="566729"/>
        </a:xfrm>
        <a:prstGeom prst="ellipse">
          <a:avLst/>
        </a:prstGeom>
        <a:blipFill rotWithShape="0">
          <a:blip xmlns:r="http://schemas.openxmlformats.org/officeDocument/2006/relationships" r:embed="rId6"/>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C5F69-644B-4A59-9659-6B59D841CC9A}">
      <dsp:nvSpPr>
        <dsp:cNvPr id="0" name=""/>
        <dsp:cNvSpPr/>
      </dsp:nvSpPr>
      <dsp:spPr>
        <a:xfrm rot="10800000">
          <a:off x="152029" y="4416258"/>
          <a:ext cx="7925540" cy="5667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912" tIns="68580" rIns="128016" bIns="68580" numCol="1" spcCol="1270" anchor="ctr" anchorCtr="0">
          <a:noAutofit/>
        </a:bodyPr>
        <a:lstStyle/>
        <a:p>
          <a:pPr lvl="0" algn="ctr" defTabSz="800100">
            <a:lnSpc>
              <a:spcPct val="90000"/>
            </a:lnSpc>
            <a:spcBef>
              <a:spcPct val="0"/>
            </a:spcBef>
            <a:spcAft>
              <a:spcPct val="35000"/>
            </a:spcAft>
          </a:pPr>
          <a:r>
            <a:rPr lang="en-GB" sz="1800" kern="1200" baseline="0" dirty="0" smtClean="0"/>
            <a:t>Emerging and converging tech</a:t>
          </a:r>
          <a:r>
            <a:rPr lang="en-GB" sz="1800" kern="1200" dirty="0" smtClean="0"/>
            <a:t> </a:t>
          </a:r>
          <a:r>
            <a:rPr lang="en-GB" sz="1800" kern="1200" baseline="0" dirty="0" smtClean="0"/>
            <a:t>channels – Satellite, GPS mapping, codes etc </a:t>
          </a:r>
        </a:p>
      </dsp:txBody>
      <dsp:txXfrm rot="10800000">
        <a:off x="293711" y="4416258"/>
        <a:ext cx="7783858" cy="566729"/>
      </dsp:txXfrm>
    </dsp:sp>
    <dsp:sp modelId="{64B3113E-FB29-4DAF-BF6E-CE98FA92B0DE}">
      <dsp:nvSpPr>
        <dsp:cNvPr id="0" name=""/>
        <dsp:cNvSpPr/>
      </dsp:nvSpPr>
      <dsp:spPr>
        <a:xfrm>
          <a:off x="82353" y="4392489"/>
          <a:ext cx="566729" cy="566729"/>
        </a:xfrm>
        <a:prstGeom prst="ellipse">
          <a:avLst/>
        </a:prstGeom>
        <a:blipFill rotWithShape="0">
          <a:blip xmlns:r="http://schemas.openxmlformats.org/officeDocument/2006/relationships" r:embed="rId7"/>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57691E-E178-42B7-89EA-3310B857C5FE}" type="datetimeFigureOut">
              <a:rPr lang="fr-FR" smtClean="0"/>
              <a:t>31/05/2015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74B9AC-F73D-4F76-A058-98F0A478AAEC}" type="slidenum">
              <a:rPr lang="fr-FR" smtClean="0"/>
              <a:t>‹N°›</a:t>
            </a:fld>
            <a:endParaRPr lang="fr-FR"/>
          </a:p>
        </p:txBody>
      </p:sp>
    </p:spTree>
    <p:extLst>
      <p:ext uri="{BB962C8B-B14F-4D97-AF65-F5344CB8AC3E}">
        <p14:creationId xmlns:p14="http://schemas.microsoft.com/office/powerpoint/2010/main" val="845096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608B3-53BE-4BF5-A803-897ECABA026B}" type="datetimeFigureOut">
              <a:rPr lang="fr-FR" smtClean="0"/>
              <a:t>31/05/2015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5E1C1-D0DD-4633-9A56-0BF46022D51D}" type="slidenum">
              <a:rPr lang="fr-FR" smtClean="0"/>
              <a:t>‹N°›</a:t>
            </a:fld>
            <a:endParaRPr lang="fr-FR"/>
          </a:p>
        </p:txBody>
      </p:sp>
    </p:spTree>
    <p:extLst>
      <p:ext uri="{BB962C8B-B14F-4D97-AF65-F5344CB8AC3E}">
        <p14:creationId xmlns:p14="http://schemas.microsoft.com/office/powerpoint/2010/main" val="177179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Present</a:t>
            </a:r>
            <a:r>
              <a:rPr lang="fr-FR" dirty="0" smtClean="0"/>
              <a:t> </a:t>
            </a:r>
            <a:r>
              <a:rPr lang="fr-FR" dirty="0" err="1" smtClean="0"/>
              <a:t>your</a:t>
            </a:r>
            <a:r>
              <a:rPr lang="fr-FR" dirty="0" smtClean="0"/>
              <a:t> self</a:t>
            </a:r>
            <a:endParaRPr lang="fr-FR" dirty="0"/>
          </a:p>
        </p:txBody>
      </p:sp>
      <p:sp>
        <p:nvSpPr>
          <p:cNvPr id="4" name="Espace réservé du numéro de diapositive 3"/>
          <p:cNvSpPr>
            <a:spLocks noGrp="1"/>
          </p:cNvSpPr>
          <p:nvPr>
            <p:ph type="sldNum" sz="quarter" idx="10"/>
          </p:nvPr>
        </p:nvSpPr>
        <p:spPr/>
        <p:txBody>
          <a:bodyPr/>
          <a:lstStyle/>
          <a:p>
            <a:fld id="{9B45E1C1-D0DD-4633-9A56-0BF46022D51D}" type="slidenum">
              <a:rPr lang="fr-FR" smtClean="0"/>
              <a:t>1</a:t>
            </a:fld>
            <a:endParaRPr lang="fr-FR"/>
          </a:p>
        </p:txBody>
      </p:sp>
    </p:spTree>
    <p:extLst>
      <p:ext uri="{BB962C8B-B14F-4D97-AF65-F5344CB8AC3E}">
        <p14:creationId xmlns:p14="http://schemas.microsoft.com/office/powerpoint/2010/main" val="409113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i="1" dirty="0"/>
              <a:t>The campaign supports men and boys to take action, individually and collectively, to end domestic and sexual violence and to promote healthy, equitable relationships that men and women can </a:t>
            </a:r>
            <a:r>
              <a:rPr lang="en-US" i="1" dirty="0" smtClean="0"/>
              <a:t>enjoy. The </a:t>
            </a:r>
            <a:r>
              <a:rPr lang="en-US" dirty="0"/>
              <a:t>One Man Can</a:t>
            </a:r>
            <a:r>
              <a:rPr lang="en-US" i="1" dirty="0"/>
              <a:t> Campaign relied on a range of research methods to determine its content and design. To decide on the content of the action sheets, </a:t>
            </a:r>
            <a:r>
              <a:rPr lang="en-US" dirty="0" err="1"/>
              <a:t>Sonke</a:t>
            </a:r>
            <a:r>
              <a:rPr lang="en-US" i="1" dirty="0"/>
              <a:t> </a:t>
            </a:r>
            <a:r>
              <a:rPr lang="en-US" b="1" i="1" dirty="0"/>
              <a:t>reviewed existing materials</a:t>
            </a:r>
            <a:r>
              <a:rPr lang="en-US" i="1" dirty="0"/>
              <a:t> that had been developed elsewhere. </a:t>
            </a:r>
            <a:r>
              <a:rPr lang="en-US" b="1" i="1" dirty="0"/>
              <a:t>Focus group discussions</a:t>
            </a:r>
            <a:r>
              <a:rPr lang="en-US" i="1" dirty="0"/>
              <a:t> with survivors of violence, faith-based leaders, teachers, sports coaches, youth and adult men were held. </a:t>
            </a:r>
            <a:r>
              <a:rPr lang="en-US" dirty="0" err="1"/>
              <a:t>Sonke</a:t>
            </a:r>
            <a:r>
              <a:rPr lang="en-US" i="1" dirty="0"/>
              <a:t> also carried out a number of </a:t>
            </a:r>
            <a:r>
              <a:rPr lang="en-US" b="1" i="1" dirty="0"/>
              <a:t>street surveys</a:t>
            </a:r>
            <a:r>
              <a:rPr lang="en-US" i="1" dirty="0"/>
              <a:t>, stopping men in shopping malls, restaurants, barber shops and bus stations to find out how they understood the problem of men's violence against women and what they would be willing to do about it. This formative research indicated that men and boys were concerned about domestic and sexual violence but that they often did not know how to act against it. To come up with the look of the campaign, </a:t>
            </a:r>
            <a:r>
              <a:rPr lang="en-US" dirty="0" err="1"/>
              <a:t>Sonke</a:t>
            </a:r>
            <a:r>
              <a:rPr lang="en-US" i="1" dirty="0"/>
              <a:t> worked with a </a:t>
            </a:r>
            <a:r>
              <a:rPr lang="en-US" b="1" i="1" dirty="0"/>
              <a:t>youth advisory team</a:t>
            </a:r>
            <a:r>
              <a:rPr lang="en-US" i="1" dirty="0"/>
              <a:t> and tested different logos on the streets of Cape Town and Johannesburg with 120 men and women</a:t>
            </a:r>
            <a:r>
              <a:rPr lang="en-US" i="1" dirty="0" smtClean="0"/>
              <a:t>.</a:t>
            </a:r>
          </a:p>
          <a:p>
            <a:r>
              <a:rPr lang="en-US" i="1" dirty="0"/>
              <a:t>Phone survey data indicate that particularly the workshops have had a positive effect on </a:t>
            </a:r>
            <a:r>
              <a:rPr lang="en-US" i="1" dirty="0" err="1"/>
              <a:t>behaviour</a:t>
            </a:r>
            <a:r>
              <a:rPr lang="en-US" i="1" dirty="0"/>
              <a:t> in the weeks following </a:t>
            </a:r>
            <a:r>
              <a:rPr lang="en-US" i="1" dirty="0" err="1"/>
              <a:t>Sonke</a:t>
            </a:r>
            <a:r>
              <a:rPr lang="en-US" i="1" dirty="0"/>
              <a:t> workshops: 25% of the participants reported having accessed voluntary counseling and testing services; 50% reported witnessing acts of gender-based violence in their home or community and of this group, 50% reported these to the police, about a third (37%) reported them to community structures and 4% to local NGOs. 61% of participants reported increased condom use. More than 4 out of 5 participants at </a:t>
            </a:r>
            <a:r>
              <a:rPr lang="en-US" i="1" dirty="0" err="1"/>
              <a:t>Sonke</a:t>
            </a:r>
            <a:r>
              <a:rPr lang="en-US" i="1" dirty="0"/>
              <a:t> workshops also reported having subsequently talked with friends or family members on the campaign issue. </a:t>
            </a:r>
            <a:endParaRPr lang="en-US" dirty="0"/>
          </a:p>
          <a:p>
            <a:endParaRPr lang="fr-FR" dirty="0"/>
          </a:p>
        </p:txBody>
      </p:sp>
      <p:sp>
        <p:nvSpPr>
          <p:cNvPr id="4" name="Espace réservé du numéro de diapositive 3"/>
          <p:cNvSpPr>
            <a:spLocks noGrp="1"/>
          </p:cNvSpPr>
          <p:nvPr>
            <p:ph type="sldNum" sz="quarter" idx="10"/>
          </p:nvPr>
        </p:nvSpPr>
        <p:spPr/>
        <p:txBody>
          <a:bodyPr/>
          <a:lstStyle/>
          <a:p>
            <a:fld id="{9B45E1C1-D0DD-4633-9A56-0BF46022D51D}" type="slidenum">
              <a:rPr lang="fr-FR" smtClean="0"/>
              <a:t>10</a:t>
            </a:fld>
            <a:endParaRPr lang="fr-FR"/>
          </a:p>
        </p:txBody>
      </p:sp>
    </p:spTree>
    <p:extLst>
      <p:ext uri="{BB962C8B-B14F-4D97-AF65-F5344CB8AC3E}">
        <p14:creationId xmlns:p14="http://schemas.microsoft.com/office/powerpoint/2010/main" val="396543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u="sng" dirty="0" smtClean="0"/>
              <a:t>Ecological model: </a:t>
            </a:r>
            <a:endParaRPr lang="en-GB" altLang="en-US" dirty="0" smtClean="0"/>
          </a:p>
          <a:p>
            <a:r>
              <a:rPr lang="en-GB" altLang="en-US" dirty="0" smtClean="0"/>
              <a:t>Once you have done all this work wit your message and your audience, do remember the following though, and this is crucial:</a:t>
            </a:r>
            <a:r>
              <a:rPr lang="en-GB" altLang="en-US" baseline="0" dirty="0" smtClean="0"/>
              <a:t> Your project is part of the everyday life and t</a:t>
            </a:r>
            <a:r>
              <a:rPr lang="en-GB" altLang="en-US" dirty="0" smtClean="0"/>
              <a:t>he world is a complex place and for communication especially it is very hard to attribute impact to just one intervention and therefore to YOUR intervention specifically – people experience many different forms of communication coming from very many parts of their lives. This is what is known as understanding the ‘ecology’ of people’s lives and hence the ecological model. </a:t>
            </a:r>
          </a:p>
          <a:p>
            <a:r>
              <a:rPr lang="en-GB" altLang="en-US" dirty="0" smtClean="0"/>
              <a:t>Points to make: Think of all the different influences on a person - This understanding of complexity in people’s lives has led to many C4D thinkers adopting an ‘ecological’ approach</a:t>
            </a:r>
          </a:p>
          <a:p>
            <a:r>
              <a:rPr lang="en-GB" altLang="en-US" i="1" dirty="0" smtClean="0"/>
              <a:t>The Ecological Model slide</a:t>
            </a:r>
            <a:endParaRPr lang="en-GB"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D4EBC59-9631-4C25-83AA-1B02315F1598}" type="slidenum">
              <a:rPr lang="en-GB" altLang="en-US"/>
              <a:pPr eaLnBrk="1" hangingPunct="1">
                <a:spcBef>
                  <a:spcPct val="0"/>
                </a:spcBef>
              </a:pPr>
              <a:t>11</a:t>
            </a:fld>
            <a:endParaRPr lang="en-GB" altLang="en-US"/>
          </a:p>
        </p:txBody>
      </p:sp>
    </p:spTree>
    <p:extLst>
      <p:ext uri="{BB962C8B-B14F-4D97-AF65-F5344CB8AC3E}">
        <p14:creationId xmlns:p14="http://schemas.microsoft.com/office/powerpoint/2010/main" val="3171152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Therefore</a:t>
            </a:r>
            <a:r>
              <a:rPr lang="fr-FR" dirty="0" smtClean="0"/>
              <a:t> once</a:t>
            </a:r>
            <a:r>
              <a:rPr lang="fr-FR" baseline="0" dirty="0" smtClean="0"/>
              <a:t> </a:t>
            </a:r>
            <a:r>
              <a:rPr lang="fr-FR" baseline="0" dirty="0" err="1" smtClean="0"/>
              <a:t>you</a:t>
            </a:r>
            <a:r>
              <a:rPr lang="fr-FR" baseline="0" dirty="0" smtClean="0"/>
              <a:t> have </a:t>
            </a:r>
            <a:r>
              <a:rPr lang="fr-FR" baseline="0" dirty="0" err="1" smtClean="0"/>
              <a:t>defined</a:t>
            </a:r>
            <a:r>
              <a:rPr lang="fr-FR" baseline="0" dirty="0" smtClean="0"/>
              <a:t> </a:t>
            </a:r>
            <a:r>
              <a:rPr lang="fr-FR" baseline="0" dirty="0" err="1" smtClean="0"/>
              <a:t>your</a:t>
            </a:r>
            <a:r>
              <a:rPr lang="fr-FR" baseline="0" dirty="0" smtClean="0"/>
              <a:t> </a:t>
            </a:r>
            <a:r>
              <a:rPr lang="fr-FR" baseline="0" dirty="0" err="1" smtClean="0"/>
              <a:t>Ecological</a:t>
            </a:r>
            <a:r>
              <a:rPr lang="fr-FR" baseline="0" dirty="0" smtClean="0"/>
              <a:t> </a:t>
            </a:r>
            <a:r>
              <a:rPr lang="fr-FR" baseline="0" dirty="0" err="1" smtClean="0"/>
              <a:t>context</a:t>
            </a:r>
            <a:r>
              <a:rPr lang="fr-FR" baseline="0" dirty="0" smtClean="0"/>
              <a:t> as per the </a:t>
            </a:r>
            <a:r>
              <a:rPr lang="fr-FR" baseline="0" dirty="0" err="1" smtClean="0"/>
              <a:t>previous</a:t>
            </a:r>
            <a:r>
              <a:rPr lang="fr-FR" baseline="0" dirty="0" smtClean="0"/>
              <a:t> slide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Clarify</a:t>
            </a:r>
            <a:r>
              <a:rPr lang="fr-FR" dirty="0" smtClean="0"/>
              <a:t> the groups </a:t>
            </a:r>
            <a:r>
              <a:rPr lang="fr-FR" dirty="0" err="1" smtClean="0"/>
              <a:t>different</a:t>
            </a:r>
            <a:r>
              <a:rPr lang="fr-FR" dirty="0" smtClean="0"/>
              <a:t> </a:t>
            </a:r>
            <a:r>
              <a:rPr lang="fr-FR" dirty="0" err="1" smtClean="0"/>
              <a:t>from</a:t>
            </a:r>
            <a:r>
              <a:rPr lang="fr-FR" dirty="0" smtClean="0"/>
              <a:t> </a:t>
            </a:r>
            <a:r>
              <a:rPr lang="fr-FR" dirty="0" err="1" smtClean="0"/>
              <a:t>your</a:t>
            </a:r>
            <a:r>
              <a:rPr lang="fr-FR" dirty="0" smtClean="0"/>
              <a:t> audience </a:t>
            </a:r>
            <a:r>
              <a:rPr lang="fr-FR" dirty="0" err="1" smtClean="0"/>
              <a:t>that</a:t>
            </a:r>
            <a:r>
              <a:rPr lang="fr-FR" dirty="0" smtClean="0"/>
              <a:t> </a:t>
            </a:r>
            <a:r>
              <a:rPr lang="fr-FR" dirty="0" err="1" smtClean="0"/>
              <a:t>will</a:t>
            </a:r>
            <a:r>
              <a:rPr lang="fr-FR" dirty="0" smtClean="0"/>
              <a:t> </a:t>
            </a:r>
            <a:r>
              <a:rPr lang="fr-FR" dirty="0" err="1" smtClean="0"/>
              <a:t>be</a:t>
            </a:r>
            <a:r>
              <a:rPr lang="fr-FR" dirty="0" smtClean="0"/>
              <a:t> on </a:t>
            </a:r>
            <a:r>
              <a:rPr lang="fr-FR" dirty="0" err="1" smtClean="0"/>
              <a:t>your</a:t>
            </a:r>
            <a:r>
              <a:rPr lang="fr-FR" dirty="0" smtClean="0"/>
              <a:t> </a:t>
            </a:r>
            <a:r>
              <a:rPr lang="fr-FR" dirty="0" err="1" smtClean="0"/>
              <a:t>side</a:t>
            </a:r>
            <a:r>
              <a:rPr lang="fr-FR" dirty="0" smtClean="0"/>
              <a:t> (and </a:t>
            </a:r>
            <a:r>
              <a:rPr lang="fr-FR" dirty="0" err="1" smtClean="0"/>
              <a:t>why</a:t>
            </a:r>
            <a:r>
              <a:rPr lang="fr-FR" dirty="0" smtClean="0"/>
              <a:t>) and </a:t>
            </a:r>
            <a:r>
              <a:rPr lang="fr-FR" dirty="0" err="1" smtClean="0"/>
              <a:t>those</a:t>
            </a:r>
            <a:r>
              <a:rPr lang="fr-FR" dirty="0" smtClean="0"/>
              <a:t> </a:t>
            </a:r>
            <a:r>
              <a:rPr lang="fr-FR" dirty="0" err="1" smtClean="0"/>
              <a:t>who</a:t>
            </a:r>
            <a:r>
              <a:rPr lang="fr-FR" dirty="0" smtClean="0"/>
              <a:t> </a:t>
            </a:r>
            <a:r>
              <a:rPr lang="fr-FR" dirty="0" err="1" smtClean="0"/>
              <a:t>can</a:t>
            </a:r>
            <a:r>
              <a:rPr lang="fr-FR" dirty="0" smtClean="0"/>
              <a:t> help </a:t>
            </a:r>
            <a:r>
              <a:rPr lang="fr-FR" dirty="0" err="1" smtClean="0"/>
              <a:t>you</a:t>
            </a:r>
            <a:r>
              <a:rPr lang="fr-FR" dirty="0" smtClean="0"/>
              <a:t> and how</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Calrify</a:t>
            </a:r>
            <a:r>
              <a:rPr lang="fr-FR" dirty="0" smtClean="0"/>
              <a:t> the groups </a:t>
            </a:r>
            <a:r>
              <a:rPr lang="fr-FR" dirty="0" err="1" smtClean="0"/>
              <a:t>that</a:t>
            </a:r>
            <a:r>
              <a:rPr lang="fr-FR" dirty="0" smtClean="0"/>
              <a:t> </a:t>
            </a:r>
            <a:r>
              <a:rPr lang="fr-FR" dirty="0" err="1" smtClean="0"/>
              <a:t>will</a:t>
            </a:r>
            <a:r>
              <a:rPr lang="fr-FR" dirty="0" smtClean="0"/>
              <a:t> </a:t>
            </a:r>
            <a:r>
              <a:rPr lang="fr-FR" dirty="0" err="1" smtClean="0"/>
              <a:t>be</a:t>
            </a:r>
            <a:r>
              <a:rPr lang="fr-FR" dirty="0" smtClean="0"/>
              <a:t> </a:t>
            </a:r>
            <a:r>
              <a:rPr lang="fr-FR" dirty="0" err="1" smtClean="0"/>
              <a:t>against</a:t>
            </a:r>
            <a:r>
              <a:rPr lang="fr-FR" dirty="0" smtClean="0"/>
              <a:t> </a:t>
            </a:r>
            <a:r>
              <a:rPr lang="fr-FR" dirty="0" err="1" smtClean="0"/>
              <a:t>you</a:t>
            </a:r>
            <a:r>
              <a:rPr lang="fr-FR" dirty="0" smtClean="0"/>
              <a:t>: </a:t>
            </a:r>
            <a:r>
              <a:rPr lang="fr-FR" dirty="0" err="1" smtClean="0"/>
              <a:t>will</a:t>
            </a:r>
            <a:r>
              <a:rPr lang="fr-FR" dirty="0" smtClean="0"/>
              <a:t> </a:t>
            </a:r>
            <a:r>
              <a:rPr lang="fr-FR" dirty="0" err="1" smtClean="0"/>
              <a:t>they</a:t>
            </a:r>
            <a:r>
              <a:rPr lang="fr-FR" dirty="0" smtClean="0"/>
              <a:t> </a:t>
            </a:r>
            <a:r>
              <a:rPr lang="fr-FR" dirty="0" err="1" smtClean="0"/>
              <a:t>try</a:t>
            </a:r>
            <a:r>
              <a:rPr lang="fr-FR" dirty="0" smtClean="0"/>
              <a:t> </a:t>
            </a:r>
            <a:r>
              <a:rPr lang="fr-FR" dirty="0" err="1" smtClean="0"/>
              <a:t>something</a:t>
            </a:r>
            <a:r>
              <a:rPr lang="fr-FR" dirty="0" smtClean="0"/>
              <a:t>?</a:t>
            </a:r>
            <a:r>
              <a:rPr lang="fr-FR" baseline="0" dirty="0" smtClean="0"/>
              <a:t> </a:t>
            </a:r>
            <a:r>
              <a:rPr lang="fr-FR" baseline="0" dirty="0" err="1" smtClean="0"/>
              <a:t>Measure</a:t>
            </a:r>
            <a:r>
              <a:rPr lang="fr-FR" baseline="0" dirty="0" smtClean="0"/>
              <a:t> </a:t>
            </a:r>
            <a:r>
              <a:rPr lang="fr-FR" baseline="0" dirty="0" err="1" smtClean="0"/>
              <a:t>risk</a:t>
            </a:r>
            <a:r>
              <a:rPr lang="fr-FR" baseline="0" dirty="0" smtClean="0"/>
              <a:t> and </a:t>
            </a:r>
            <a:r>
              <a:rPr lang="fr-FR" baseline="0" dirty="0" err="1" smtClean="0"/>
              <a:t>decide</a:t>
            </a:r>
            <a:r>
              <a:rPr lang="fr-FR" baseline="0" dirty="0" smtClean="0"/>
              <a:t> how far </a:t>
            </a:r>
            <a:r>
              <a:rPr lang="fr-FR" baseline="0" dirty="0" err="1" smtClean="0"/>
              <a:t>you</a:t>
            </a:r>
            <a:r>
              <a:rPr lang="fr-FR" baseline="0" dirty="0" smtClean="0"/>
              <a:t> </a:t>
            </a:r>
            <a:r>
              <a:rPr lang="fr-FR" baseline="0" dirty="0" err="1" smtClean="0"/>
              <a:t>can</a:t>
            </a:r>
            <a:r>
              <a:rPr lang="fr-FR" baseline="0" dirty="0" smtClean="0"/>
              <a:t>/</a:t>
            </a:r>
            <a:r>
              <a:rPr lang="fr-FR" baseline="0" dirty="0" err="1" smtClean="0"/>
              <a:t>can’t</a:t>
            </a:r>
            <a:r>
              <a:rPr lang="fr-FR" baseline="0" dirty="0" smtClean="0"/>
              <a:t> go </a:t>
            </a:r>
            <a:r>
              <a:rPr lang="fr-FR" baseline="0" dirty="0" err="1" smtClean="0"/>
              <a:t>this</a:t>
            </a:r>
            <a:r>
              <a:rPr lang="fr-FR" baseline="0" dirty="0" smtClean="0"/>
              <a:t> time round</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The </a:t>
            </a:r>
            <a:r>
              <a:rPr lang="fr-FR" dirty="0" err="1" smtClean="0"/>
              <a:t>discourse</a:t>
            </a:r>
            <a:r>
              <a:rPr lang="fr-FR" dirty="0" smtClean="0"/>
              <a:t>: </a:t>
            </a:r>
            <a:r>
              <a:rPr lang="fr-FR" dirty="0" err="1" smtClean="0"/>
              <a:t>what</a:t>
            </a:r>
            <a:r>
              <a:rPr lang="fr-FR" dirty="0" smtClean="0"/>
              <a:t> </a:t>
            </a:r>
            <a:r>
              <a:rPr lang="fr-FR" dirty="0" err="1" smtClean="0"/>
              <a:t>is</a:t>
            </a:r>
            <a:r>
              <a:rPr lang="fr-FR" dirty="0" smtClean="0"/>
              <a:t> </a:t>
            </a:r>
            <a:r>
              <a:rPr lang="fr-FR" dirty="0" err="1" smtClean="0"/>
              <a:t>said</a:t>
            </a:r>
            <a:r>
              <a:rPr lang="fr-FR" dirty="0" smtClean="0"/>
              <a:t> about </a:t>
            </a:r>
            <a:r>
              <a:rPr lang="fr-FR" dirty="0" err="1" smtClean="0"/>
              <a:t>your</a:t>
            </a:r>
            <a:r>
              <a:rPr lang="fr-FR" dirty="0" smtClean="0"/>
              <a:t> issue in the public </a:t>
            </a:r>
            <a:r>
              <a:rPr lang="fr-FR" dirty="0" err="1" smtClean="0"/>
              <a:t>sphere</a:t>
            </a:r>
            <a:r>
              <a:rPr lang="fr-FR" dirty="0" smtClean="0"/>
              <a:t>? (the </a:t>
            </a:r>
            <a:r>
              <a:rPr lang="fr-FR" dirty="0" err="1" smtClean="0"/>
              <a:t>preconceptions</a:t>
            </a:r>
            <a:r>
              <a:rPr lang="fr-FR" dirty="0" smtClean="0"/>
              <a:t>, the </a:t>
            </a:r>
            <a:r>
              <a:rPr lang="fr-FR" dirty="0" err="1" smtClean="0"/>
              <a:t>misconceptions</a:t>
            </a:r>
            <a:r>
              <a:rPr lang="fr-FR" dirty="0" smtClean="0"/>
              <a:t>, the </a:t>
            </a:r>
            <a:r>
              <a:rPr lang="fr-FR" dirty="0" err="1" smtClean="0"/>
              <a:t>truths</a:t>
            </a:r>
            <a:r>
              <a:rPr lang="fr-FR" dirty="0" smtClean="0"/>
              <a:t> (</a:t>
            </a:r>
            <a:r>
              <a:rPr lang="fr-FR" dirty="0" err="1" smtClean="0"/>
              <a:t>even</a:t>
            </a:r>
            <a:r>
              <a:rPr lang="fr-FR" dirty="0" smtClean="0"/>
              <a:t> </a:t>
            </a:r>
            <a:r>
              <a:rPr lang="fr-FR" dirty="0" err="1" smtClean="0"/>
              <a:t>those</a:t>
            </a:r>
            <a:r>
              <a:rPr lang="fr-FR" dirty="0" smtClean="0"/>
              <a:t> </a:t>
            </a:r>
            <a:r>
              <a:rPr lang="fr-FR" dirty="0" err="1" smtClean="0"/>
              <a:t>you</a:t>
            </a:r>
            <a:r>
              <a:rPr lang="fr-FR" dirty="0" smtClean="0"/>
              <a:t> dont </a:t>
            </a:r>
            <a:r>
              <a:rPr lang="fr-FR" dirty="0" err="1" smtClean="0"/>
              <a:t>agree</a:t>
            </a:r>
            <a:r>
              <a:rPr lang="fr-FR" dirty="0" smtClean="0"/>
              <a:t> </a:t>
            </a:r>
            <a:r>
              <a:rPr lang="fr-FR" dirty="0" err="1" smtClean="0"/>
              <a:t>with</a:t>
            </a:r>
            <a:r>
              <a:rPr lang="fr-FR" dirty="0" smtClean="0"/>
              <a:t>), the lies, the </a:t>
            </a:r>
            <a:r>
              <a:rPr lang="fr-FR" dirty="0" err="1" smtClean="0"/>
              <a:t>fears</a:t>
            </a:r>
            <a:r>
              <a:rPr lang="fr-FR" dirty="0" smtClean="0"/>
              <a:t>, the </a:t>
            </a:r>
            <a:r>
              <a:rPr lang="fr-FR" dirty="0" err="1" smtClean="0"/>
              <a:t>opportunities</a:t>
            </a:r>
            <a:r>
              <a:rPr lang="fr-FR" dirty="0" smtClean="0"/>
              <a:t>, the </a:t>
            </a:r>
            <a:r>
              <a:rPr lang="fr-FR" dirty="0" err="1" smtClean="0"/>
              <a:t>players,etc</a:t>
            </a:r>
            <a:r>
              <a:rPr lang="fr-FR"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What</a:t>
            </a:r>
            <a:r>
              <a:rPr lang="fr-FR" dirty="0" smtClean="0"/>
              <a:t> </a:t>
            </a:r>
            <a:r>
              <a:rPr lang="fr-FR" dirty="0" err="1" smtClean="0"/>
              <a:t>is</a:t>
            </a:r>
            <a:r>
              <a:rPr lang="fr-FR" dirty="0" smtClean="0"/>
              <a:t> the communication </a:t>
            </a:r>
            <a:r>
              <a:rPr lang="fr-FR" dirty="0" err="1" smtClean="0"/>
              <a:t>landscape</a:t>
            </a:r>
            <a:r>
              <a:rPr lang="fr-FR" dirty="0" smtClean="0"/>
              <a:t>? </a:t>
            </a:r>
            <a:r>
              <a:rPr lang="fr-FR" dirty="0" err="1" smtClean="0"/>
              <a:t>what</a:t>
            </a:r>
            <a:r>
              <a:rPr lang="fr-FR" dirty="0" smtClean="0"/>
              <a:t> </a:t>
            </a:r>
            <a:r>
              <a:rPr lang="fr-FR" dirty="0" err="1" smtClean="0"/>
              <a:t>kind</a:t>
            </a:r>
            <a:r>
              <a:rPr lang="fr-FR" dirty="0" smtClean="0"/>
              <a:t> of media? </a:t>
            </a:r>
            <a:r>
              <a:rPr lang="fr-FR" dirty="0" err="1" smtClean="0"/>
              <a:t>What</a:t>
            </a:r>
            <a:r>
              <a:rPr lang="fr-FR" dirty="0" smtClean="0"/>
              <a:t> </a:t>
            </a:r>
            <a:r>
              <a:rPr lang="fr-FR" dirty="0" err="1" smtClean="0"/>
              <a:t>kind</a:t>
            </a:r>
            <a:r>
              <a:rPr lang="fr-FR" dirty="0" smtClean="0"/>
              <a:t> of mediums (radio, face to face, </a:t>
            </a:r>
            <a:r>
              <a:rPr lang="fr-FR" dirty="0" err="1" smtClean="0"/>
              <a:t>personnal</a:t>
            </a:r>
            <a:r>
              <a:rPr lang="fr-FR" dirty="0" smtClean="0"/>
              <a:t>, etc.) ? </a:t>
            </a:r>
            <a:r>
              <a:rPr lang="fr-FR" dirty="0" err="1" smtClean="0"/>
              <a:t>What</a:t>
            </a:r>
            <a:r>
              <a:rPr lang="fr-FR" dirty="0" smtClean="0"/>
              <a:t> networks?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Define</a:t>
            </a:r>
            <a:r>
              <a:rPr lang="fr-FR" dirty="0" smtClean="0"/>
              <a:t> </a:t>
            </a:r>
            <a:r>
              <a:rPr lang="fr-FR" dirty="0" err="1" smtClean="0"/>
              <a:t>your</a:t>
            </a:r>
            <a:r>
              <a:rPr lang="fr-FR" baseline="0" dirty="0" smtClean="0"/>
              <a:t> chances of </a:t>
            </a:r>
            <a:r>
              <a:rPr lang="fr-FR" baseline="0" dirty="0" err="1" smtClean="0"/>
              <a:t>success</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B45E1C1-D0DD-4633-9A56-0BF46022D51D}" type="slidenum">
              <a:rPr lang="fr-FR" smtClean="0"/>
              <a:t>12</a:t>
            </a:fld>
            <a:endParaRPr lang="fr-FR"/>
          </a:p>
        </p:txBody>
      </p:sp>
    </p:spTree>
    <p:extLst>
      <p:ext uri="{BB962C8B-B14F-4D97-AF65-F5344CB8AC3E}">
        <p14:creationId xmlns:p14="http://schemas.microsoft.com/office/powerpoint/2010/main" val="869969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The </a:t>
            </a:r>
            <a:r>
              <a:rPr lang="fr-FR" dirty="0" err="1" smtClean="0"/>
              <a:t>purpose</a:t>
            </a:r>
            <a:r>
              <a:rPr lang="fr-FR" dirty="0" smtClean="0"/>
              <a:t> of change communication </a:t>
            </a:r>
            <a:r>
              <a:rPr lang="fr-FR" dirty="0" err="1" smtClean="0"/>
              <a:t>is</a:t>
            </a:r>
            <a:r>
              <a:rPr lang="fr-FR" dirty="0" smtClean="0"/>
              <a:t> to mobilise people to </a:t>
            </a:r>
            <a:r>
              <a:rPr lang="fr-FR" dirty="0" err="1" smtClean="0"/>
              <a:t>operate</a:t>
            </a:r>
            <a:r>
              <a:rPr lang="fr-FR" dirty="0" smtClean="0"/>
              <a:t> change for </a:t>
            </a:r>
            <a:r>
              <a:rPr lang="fr-FR" dirty="0" err="1" smtClean="0"/>
              <a:t>themselves</a:t>
            </a:r>
            <a:r>
              <a:rPr lang="fr-FR" dirty="0" smtClean="0"/>
              <a:t> and for</a:t>
            </a:r>
            <a:r>
              <a:rPr lang="fr-FR" baseline="0" dirty="0" smtClean="0"/>
              <a:t> </a:t>
            </a:r>
            <a:r>
              <a:rPr lang="fr-FR" baseline="0" dirty="0" err="1" smtClean="0"/>
              <a:t>them</a:t>
            </a:r>
            <a:r>
              <a:rPr lang="fr-FR" baseline="0" dirty="0" smtClean="0"/>
              <a:t> to push </a:t>
            </a:r>
            <a:r>
              <a:rPr lang="fr-FR" baseline="0" dirty="0" err="1" smtClean="0"/>
              <a:t>others</a:t>
            </a:r>
            <a:r>
              <a:rPr lang="fr-FR" baseline="0" dirty="0" smtClean="0"/>
              <a:t> to </a:t>
            </a:r>
            <a:r>
              <a:rPr lang="fr-FR" baseline="0" dirty="0" err="1" smtClean="0"/>
              <a:t>make</a:t>
            </a:r>
            <a:r>
              <a:rPr lang="fr-FR" baseline="0" dirty="0" smtClean="0"/>
              <a:t> changes as </a:t>
            </a:r>
            <a:r>
              <a:rPr lang="fr-FR" baseline="0" dirty="0" err="1" smtClean="0"/>
              <a:t>well</a:t>
            </a:r>
            <a:r>
              <a:rPr lang="fr-FR" baseline="0" dirty="0" smtClean="0"/>
              <a:t>. So </a:t>
            </a:r>
            <a:r>
              <a:rPr lang="fr-FR" baseline="0" dirty="0" err="1" smtClean="0"/>
              <a:t>you</a:t>
            </a:r>
            <a:r>
              <a:rPr lang="fr-FR" baseline="0" dirty="0" smtClean="0"/>
              <a:t> </a:t>
            </a:r>
            <a:r>
              <a:rPr lang="fr-FR" baseline="0" dirty="0" err="1" smtClean="0"/>
              <a:t>need</a:t>
            </a:r>
            <a:r>
              <a:rPr lang="fr-FR" baseline="0" dirty="0" smtClean="0"/>
              <a:t> to </a:t>
            </a:r>
            <a:r>
              <a:rPr lang="fr-FR" baseline="0" dirty="0" err="1" smtClean="0"/>
              <a:t>create</a:t>
            </a:r>
            <a:r>
              <a:rPr lang="fr-FR" baseline="0" dirty="0" smtClean="0"/>
              <a:t> an </a:t>
            </a:r>
            <a:r>
              <a:rPr lang="fr-FR" baseline="0" dirty="0" err="1" smtClean="0"/>
              <a:t>interest</a:t>
            </a:r>
            <a:r>
              <a:rPr lang="fr-FR" baseline="0" dirty="0" smtClean="0"/>
              <a:t>, a </a:t>
            </a:r>
            <a:r>
              <a:rPr lang="fr-FR" baseline="0" dirty="0" err="1" smtClean="0"/>
              <a:t>connection</a:t>
            </a:r>
            <a:r>
              <a:rPr lang="fr-FR" baseline="0" dirty="0" smtClean="0"/>
              <a:t> </a:t>
            </a:r>
            <a:r>
              <a:rPr lang="fr-FR" baseline="0" dirty="0" err="1" smtClean="0"/>
              <a:t>with</a:t>
            </a:r>
            <a:r>
              <a:rPr lang="fr-FR" baseline="0" dirty="0" smtClean="0"/>
              <a:t> the issue to </a:t>
            </a:r>
            <a:r>
              <a:rPr lang="fr-FR" baseline="0" dirty="0" err="1" smtClean="0"/>
              <a:t>foster</a:t>
            </a:r>
            <a:r>
              <a:rPr lang="fr-FR" baseline="0" dirty="0" smtClean="0"/>
              <a:t> </a:t>
            </a:r>
            <a:r>
              <a:rPr lang="fr-FR" baseline="0" dirty="0" err="1" smtClean="0"/>
              <a:t>their</a:t>
            </a:r>
            <a:r>
              <a:rPr lang="fr-FR" baseline="0" dirty="0" smtClean="0"/>
              <a:t> engagement and </a:t>
            </a:r>
            <a:r>
              <a:rPr lang="fr-FR" baseline="0" dirty="0" err="1" smtClean="0"/>
              <a:t>you</a:t>
            </a:r>
            <a:r>
              <a:rPr lang="fr-FR" baseline="0" dirty="0" smtClean="0"/>
              <a:t> </a:t>
            </a:r>
            <a:r>
              <a:rPr lang="fr-FR" baseline="0" dirty="0" err="1" smtClean="0"/>
              <a:t>need</a:t>
            </a:r>
            <a:r>
              <a:rPr lang="fr-FR" baseline="0" dirty="0" smtClean="0"/>
              <a:t> to </a:t>
            </a:r>
            <a:r>
              <a:rPr lang="fr-FR" baseline="0" dirty="0" err="1" smtClean="0"/>
              <a:t>be</a:t>
            </a:r>
            <a:r>
              <a:rPr lang="fr-FR" baseline="0" dirty="0" smtClean="0"/>
              <a:t> </a:t>
            </a:r>
            <a:r>
              <a:rPr lang="fr-FR" baseline="0" dirty="0" err="1" smtClean="0"/>
              <a:t>remebered</a:t>
            </a:r>
            <a:r>
              <a:rPr lang="fr-FR" baseline="0" dirty="0" smtClean="0"/>
              <a:t> to </a:t>
            </a:r>
            <a:r>
              <a:rPr lang="fr-FR" baseline="0" dirty="0" err="1" smtClean="0"/>
              <a:t>compete</a:t>
            </a:r>
            <a:r>
              <a:rPr lang="fr-FR" baseline="0" dirty="0" smtClean="0"/>
              <a:t> </a:t>
            </a:r>
            <a:r>
              <a:rPr lang="fr-FR" baseline="0" dirty="0" err="1" smtClean="0"/>
              <a:t>witin</a:t>
            </a:r>
            <a:r>
              <a:rPr lang="fr-FR" dirty="0" smtClean="0"/>
              <a:t> </a:t>
            </a:r>
            <a:r>
              <a:rPr lang="fr-FR" dirty="0" err="1" smtClean="0"/>
              <a:t>this</a:t>
            </a:r>
            <a:r>
              <a:rPr lang="fr-FR" dirty="0" smtClean="0"/>
              <a:t> </a:t>
            </a:r>
            <a:r>
              <a:rPr lang="fr-FR" dirty="0" err="1" smtClean="0"/>
              <a:t>ecological</a:t>
            </a:r>
            <a:r>
              <a:rPr lang="fr-FR" dirty="0" smtClean="0"/>
              <a:t> </a:t>
            </a:r>
            <a:r>
              <a:rPr lang="fr-FR" dirty="0" err="1" smtClean="0"/>
              <a:t>approach</a:t>
            </a:r>
            <a:r>
              <a:rPr lang="fr-FR" baseline="0" dirty="0" smtClean="0"/>
              <a:t>. </a:t>
            </a:r>
          </a:p>
          <a:p>
            <a:r>
              <a:rPr lang="fr-FR" baseline="0" dirty="0" smtClean="0"/>
              <a:t>The concept of story </a:t>
            </a:r>
            <a:r>
              <a:rPr lang="fr-FR" baseline="0" dirty="0" err="1" smtClean="0"/>
              <a:t>telling</a:t>
            </a:r>
            <a:r>
              <a:rPr lang="fr-FR" baseline="0" dirty="0" smtClean="0"/>
              <a:t> </a:t>
            </a:r>
            <a:r>
              <a:rPr lang="fr-FR" baseline="0" dirty="0" err="1" smtClean="0"/>
              <a:t>is</a:t>
            </a:r>
            <a:r>
              <a:rPr lang="fr-FR" baseline="0" dirty="0" smtClean="0"/>
              <a:t> </a:t>
            </a:r>
            <a:r>
              <a:rPr lang="fr-FR" baseline="0" dirty="0" err="1" smtClean="0"/>
              <a:t>very</a:t>
            </a:r>
            <a:r>
              <a:rPr lang="fr-FR" baseline="0" dirty="0" smtClean="0"/>
              <a:t> </a:t>
            </a:r>
            <a:r>
              <a:rPr lang="fr-FR" baseline="0" dirty="0" err="1" smtClean="0"/>
              <a:t>useful</a:t>
            </a:r>
            <a:r>
              <a:rPr lang="fr-FR" baseline="0" dirty="0" smtClean="0"/>
              <a:t> in meeting </a:t>
            </a:r>
            <a:r>
              <a:rPr lang="fr-FR" baseline="0" dirty="0" err="1" smtClean="0"/>
              <a:t>these</a:t>
            </a:r>
            <a:r>
              <a:rPr lang="fr-FR" baseline="0" dirty="0" smtClean="0"/>
              <a:t> objectives. Story </a:t>
            </a:r>
            <a:r>
              <a:rPr lang="fr-FR" baseline="0" dirty="0" err="1" smtClean="0"/>
              <a:t>telling</a:t>
            </a:r>
            <a:r>
              <a:rPr lang="fr-FR" baseline="0" dirty="0" smtClean="0"/>
              <a:t> </a:t>
            </a:r>
            <a:r>
              <a:rPr lang="fr-FR" baseline="0" dirty="0" err="1" smtClean="0"/>
              <a:t>is</a:t>
            </a:r>
            <a:r>
              <a:rPr lang="fr-FR" baseline="0" dirty="0" smtClean="0"/>
              <a:t> </a:t>
            </a:r>
            <a:r>
              <a:rPr lang="fr-FR" baseline="0" dirty="0" err="1" smtClean="0"/>
              <a:t>universal</a:t>
            </a:r>
            <a:r>
              <a:rPr lang="fr-FR" baseline="0" dirty="0" smtClean="0"/>
              <a:t> and </a:t>
            </a:r>
            <a:r>
              <a:rPr lang="fr-FR" baseline="0" dirty="0" err="1" smtClean="0"/>
              <a:t>we</a:t>
            </a:r>
            <a:r>
              <a:rPr lang="fr-FR" baseline="0" dirty="0" smtClean="0"/>
              <a:t> all are the </a:t>
            </a:r>
            <a:r>
              <a:rPr lang="fr-FR" baseline="0" dirty="0" err="1" smtClean="0"/>
              <a:t>targets</a:t>
            </a:r>
            <a:r>
              <a:rPr lang="fr-FR" baseline="0" dirty="0" smtClean="0"/>
              <a:t> of </a:t>
            </a:r>
            <a:r>
              <a:rPr lang="fr-FR" baseline="0" dirty="0" err="1" smtClean="0"/>
              <a:t>it</a:t>
            </a:r>
            <a:r>
              <a:rPr lang="fr-FR" baseline="0" dirty="0" smtClean="0"/>
              <a:t> </a:t>
            </a:r>
            <a:r>
              <a:rPr lang="fr-FR" baseline="0" dirty="0" err="1" smtClean="0"/>
              <a:t>everyday</a:t>
            </a:r>
            <a:r>
              <a:rPr lang="fr-FR" baseline="0" dirty="0" smtClean="0"/>
              <a:t>, </a:t>
            </a:r>
            <a:r>
              <a:rPr lang="fr-FR" baseline="0" dirty="0" err="1" smtClean="0"/>
              <a:t>from</a:t>
            </a:r>
            <a:r>
              <a:rPr lang="fr-FR" baseline="0" dirty="0" smtClean="0"/>
              <a:t> the </a:t>
            </a:r>
            <a:r>
              <a:rPr lang="fr-FR" baseline="0" dirty="0" err="1" smtClean="0"/>
              <a:t>advertising</a:t>
            </a:r>
            <a:r>
              <a:rPr lang="fr-FR" baseline="0" dirty="0" smtClean="0"/>
              <a:t> </a:t>
            </a:r>
            <a:r>
              <a:rPr lang="fr-FR" baseline="0" dirty="0" err="1" smtClean="0"/>
              <a:t>we</a:t>
            </a:r>
            <a:r>
              <a:rPr lang="fr-FR" baseline="0" dirty="0" smtClean="0"/>
              <a:t> </a:t>
            </a:r>
            <a:r>
              <a:rPr lang="fr-FR" baseline="0" dirty="0" err="1" smtClean="0"/>
              <a:t>see</a:t>
            </a:r>
            <a:r>
              <a:rPr lang="fr-FR" baseline="0" dirty="0" smtClean="0"/>
              <a:t>, to the </a:t>
            </a:r>
            <a:r>
              <a:rPr lang="fr-FR" baseline="0" dirty="0" err="1" smtClean="0"/>
              <a:t>movies</a:t>
            </a:r>
            <a:r>
              <a:rPr lang="fr-FR" baseline="0" dirty="0" smtClean="0"/>
              <a:t> </a:t>
            </a:r>
            <a:r>
              <a:rPr lang="fr-FR" baseline="0" dirty="0" err="1" smtClean="0"/>
              <a:t>we</a:t>
            </a:r>
            <a:r>
              <a:rPr lang="fr-FR" baseline="0" dirty="0" smtClean="0"/>
              <a:t> </a:t>
            </a:r>
            <a:r>
              <a:rPr lang="fr-FR" baseline="0" dirty="0" err="1" smtClean="0"/>
              <a:t>watch</a:t>
            </a:r>
            <a:r>
              <a:rPr lang="fr-FR" baseline="0" dirty="0" smtClean="0"/>
              <a:t>, to the soap </a:t>
            </a:r>
            <a:r>
              <a:rPr lang="fr-FR" baseline="0" dirty="0" err="1" smtClean="0"/>
              <a:t>operas</a:t>
            </a:r>
            <a:r>
              <a:rPr lang="fr-FR" baseline="0" dirty="0" smtClean="0"/>
              <a:t> </a:t>
            </a:r>
            <a:r>
              <a:rPr lang="fr-FR" baseline="0" dirty="0" err="1" smtClean="0"/>
              <a:t>we</a:t>
            </a:r>
            <a:r>
              <a:rPr lang="fr-FR" baseline="0" dirty="0" smtClean="0"/>
              <a:t> </a:t>
            </a:r>
            <a:r>
              <a:rPr lang="fr-FR" baseline="0" dirty="0" err="1" smtClean="0"/>
              <a:t>listen</a:t>
            </a:r>
            <a:r>
              <a:rPr lang="fr-FR" baseline="0" dirty="0" smtClean="0"/>
              <a:t> to, to the </a:t>
            </a:r>
            <a:r>
              <a:rPr lang="fr-FR" baseline="0" dirty="0" err="1" smtClean="0"/>
              <a:t>songs</a:t>
            </a:r>
            <a:r>
              <a:rPr lang="fr-FR" baseline="0" dirty="0" smtClean="0"/>
              <a:t> and the music </a:t>
            </a:r>
            <a:r>
              <a:rPr lang="fr-FR" baseline="0" dirty="0" err="1" smtClean="0"/>
              <a:t>we</a:t>
            </a:r>
            <a:r>
              <a:rPr lang="fr-FR" baseline="0" dirty="0" smtClean="0"/>
              <a:t> </a:t>
            </a:r>
            <a:r>
              <a:rPr lang="fr-FR" baseline="0" dirty="0" err="1" smtClean="0"/>
              <a:t>play</a:t>
            </a:r>
            <a:r>
              <a:rPr lang="fr-FR" baseline="0" dirty="0" smtClean="0"/>
              <a:t>, </a:t>
            </a:r>
            <a:r>
              <a:rPr lang="fr-FR" baseline="0" dirty="0" err="1" smtClean="0"/>
              <a:t>we</a:t>
            </a:r>
            <a:r>
              <a:rPr lang="fr-FR" baseline="0" dirty="0" smtClean="0"/>
              <a:t> </a:t>
            </a:r>
            <a:r>
              <a:rPr lang="fr-FR" baseline="0" dirty="0" err="1" smtClean="0"/>
              <a:t>even</a:t>
            </a:r>
            <a:r>
              <a:rPr lang="fr-FR" baseline="0" dirty="0" smtClean="0"/>
              <a:t> tell </a:t>
            </a:r>
            <a:r>
              <a:rPr lang="fr-FR" baseline="0" dirty="0" err="1" smtClean="0"/>
              <a:t>our</a:t>
            </a:r>
            <a:r>
              <a:rPr lang="fr-FR" baseline="0" dirty="0" smtClean="0"/>
              <a:t> </a:t>
            </a:r>
            <a:r>
              <a:rPr lang="fr-FR" baseline="0" dirty="0" err="1" smtClean="0"/>
              <a:t>own</a:t>
            </a:r>
            <a:r>
              <a:rPr lang="fr-FR" baseline="0" dirty="0" smtClean="0"/>
              <a:t> story of </a:t>
            </a:r>
            <a:r>
              <a:rPr lang="fr-FR" baseline="0" dirty="0" err="1" smtClean="0"/>
              <a:t>our</a:t>
            </a:r>
            <a:r>
              <a:rPr lang="fr-FR" baseline="0" dirty="0" smtClean="0"/>
              <a:t> life to </a:t>
            </a:r>
            <a:r>
              <a:rPr lang="fr-FR" baseline="0" dirty="0" err="1" smtClean="0"/>
              <a:t>ourselves</a:t>
            </a:r>
            <a:r>
              <a:rPr lang="fr-FR" baseline="0" dirty="0" smtClean="0"/>
              <a:t> and to </a:t>
            </a:r>
            <a:r>
              <a:rPr lang="fr-FR" baseline="0" dirty="0" err="1" smtClean="0"/>
              <a:t>others</a:t>
            </a:r>
            <a:r>
              <a:rPr lang="fr-FR" baseline="0" dirty="0" smtClean="0"/>
              <a:t>.</a:t>
            </a:r>
          </a:p>
          <a:p>
            <a:r>
              <a:rPr lang="fr-FR" dirty="0" smtClean="0"/>
              <a:t>Story </a:t>
            </a:r>
            <a:r>
              <a:rPr lang="fr-FR" dirty="0" err="1" smtClean="0"/>
              <a:t>telling</a:t>
            </a:r>
            <a:r>
              <a:rPr lang="fr-FR" dirty="0" smtClean="0"/>
              <a:t>: do </a:t>
            </a:r>
            <a:r>
              <a:rPr lang="fr-FR" dirty="0" err="1" smtClean="0"/>
              <a:t>you</a:t>
            </a:r>
            <a:r>
              <a:rPr lang="fr-FR" dirty="0" smtClean="0"/>
              <a:t> have a story </a:t>
            </a:r>
            <a:r>
              <a:rPr lang="fr-FR" dirty="0" err="1" smtClean="0"/>
              <a:t>that</a:t>
            </a:r>
            <a:r>
              <a:rPr lang="fr-FR" dirty="0" smtClean="0"/>
              <a:t> exemplifies the change </a:t>
            </a:r>
            <a:r>
              <a:rPr lang="fr-FR" dirty="0" err="1" smtClean="0"/>
              <a:t>you</a:t>
            </a:r>
            <a:r>
              <a:rPr lang="fr-FR" baseline="0" dirty="0" smtClean="0"/>
              <a:t> </a:t>
            </a:r>
            <a:r>
              <a:rPr lang="fr-FR" baseline="0" dirty="0" err="1" smtClean="0"/>
              <a:t>want</a:t>
            </a:r>
            <a:r>
              <a:rPr lang="fr-FR" baseline="0" dirty="0" smtClean="0"/>
              <a:t> to </a:t>
            </a:r>
            <a:r>
              <a:rPr lang="fr-FR" baseline="0" dirty="0" err="1" smtClean="0"/>
              <a:t>see</a:t>
            </a:r>
            <a:r>
              <a:rPr lang="fr-FR" baseline="0" dirty="0" smtClean="0"/>
              <a:t>: </a:t>
            </a:r>
            <a:r>
              <a:rPr lang="fr-FR" baseline="0" dirty="0" err="1" smtClean="0"/>
              <a:t>that</a:t>
            </a:r>
            <a:r>
              <a:rPr lang="fr-FR" baseline="0" dirty="0" smtClean="0"/>
              <a:t> </a:t>
            </a:r>
            <a:r>
              <a:rPr lang="fr-FR" baseline="0" dirty="0" err="1" smtClean="0"/>
              <a:t>is</a:t>
            </a:r>
            <a:r>
              <a:rPr lang="fr-FR" baseline="0" dirty="0" smtClean="0"/>
              <a:t> able to </a:t>
            </a:r>
            <a:r>
              <a:rPr lang="fr-FR" baseline="0" dirty="0" err="1" smtClean="0"/>
              <a:t>describe</a:t>
            </a:r>
            <a:r>
              <a:rPr lang="fr-FR" baseline="0" dirty="0" smtClean="0"/>
              <a:t> the </a:t>
            </a:r>
            <a:r>
              <a:rPr lang="fr-FR" baseline="0" dirty="0" err="1" smtClean="0"/>
              <a:t>problem</a:t>
            </a:r>
            <a:r>
              <a:rPr lang="fr-FR" baseline="0" dirty="0" smtClean="0"/>
              <a:t> and show the solution (</a:t>
            </a:r>
            <a:r>
              <a:rPr lang="fr-FR" baseline="0" dirty="0" err="1" smtClean="0"/>
              <a:t>Think</a:t>
            </a:r>
            <a:r>
              <a:rPr lang="fr-FR" baseline="0" dirty="0" smtClean="0"/>
              <a:t> of the </a:t>
            </a:r>
            <a:r>
              <a:rPr lang="fr-FR" baseline="0" dirty="0" err="1" smtClean="0"/>
              <a:t>Brasilian</a:t>
            </a:r>
            <a:r>
              <a:rPr lang="fr-FR" baseline="0" dirty="0" smtClean="0"/>
              <a:t> soap </a:t>
            </a:r>
            <a:r>
              <a:rPr lang="fr-FR" baseline="0" dirty="0" err="1" smtClean="0"/>
              <a:t>we</a:t>
            </a:r>
            <a:r>
              <a:rPr lang="fr-FR" baseline="0" dirty="0" smtClean="0"/>
              <a:t> </a:t>
            </a:r>
            <a:r>
              <a:rPr lang="fr-FR" baseline="0" dirty="0" err="1" smtClean="0"/>
              <a:t>saw</a:t>
            </a:r>
            <a:r>
              <a:rPr lang="fr-FR" baseline="0" dirty="0" smtClean="0"/>
              <a:t> </a:t>
            </a:r>
            <a:r>
              <a:rPr lang="fr-FR" baseline="0" dirty="0" err="1" smtClean="0"/>
              <a:t>earlier</a:t>
            </a:r>
            <a:r>
              <a:rPr lang="fr-FR" baseline="0" dirty="0" smtClean="0"/>
              <a:t> on). Story </a:t>
            </a:r>
            <a:r>
              <a:rPr lang="fr-FR" baseline="0" dirty="0" err="1" smtClean="0"/>
              <a:t>telling</a:t>
            </a:r>
            <a:r>
              <a:rPr lang="fr-FR" baseline="0" dirty="0" smtClean="0"/>
              <a:t> </a:t>
            </a:r>
            <a:r>
              <a:rPr lang="fr-FR" baseline="0" dirty="0" err="1" smtClean="0"/>
              <a:t>is</a:t>
            </a:r>
            <a:r>
              <a:rPr lang="fr-FR" baseline="0" dirty="0" smtClean="0"/>
              <a:t> </a:t>
            </a:r>
            <a:r>
              <a:rPr lang="fr-FR" baseline="0" dirty="0" err="1" smtClean="0"/>
              <a:t>universal</a:t>
            </a:r>
            <a:r>
              <a:rPr lang="fr-FR" baseline="0" dirty="0" smtClean="0"/>
              <a:t>, </a:t>
            </a:r>
            <a:r>
              <a:rPr lang="fr-FR" baseline="0" dirty="0" err="1" smtClean="0"/>
              <a:t>it</a:t>
            </a:r>
            <a:r>
              <a:rPr lang="fr-FR" baseline="0" dirty="0" smtClean="0"/>
              <a:t> </a:t>
            </a:r>
            <a:r>
              <a:rPr lang="fr-FR" baseline="0" dirty="0" err="1" smtClean="0"/>
              <a:t>can</a:t>
            </a:r>
            <a:r>
              <a:rPr lang="fr-FR" baseline="0" dirty="0" smtClean="0"/>
              <a:t> come </a:t>
            </a:r>
            <a:r>
              <a:rPr lang="fr-FR" baseline="0" dirty="0" err="1" smtClean="0"/>
              <a:t>from</a:t>
            </a:r>
            <a:r>
              <a:rPr lang="fr-FR" baseline="0" dirty="0" smtClean="0"/>
              <a:t> </a:t>
            </a:r>
            <a:r>
              <a:rPr lang="fr-FR" baseline="0" dirty="0" err="1" smtClean="0"/>
              <a:t>personnal</a:t>
            </a:r>
            <a:r>
              <a:rPr lang="fr-FR" baseline="0" dirty="0" smtClean="0"/>
              <a:t> </a:t>
            </a:r>
            <a:r>
              <a:rPr lang="fr-FR" baseline="0" dirty="0" err="1" smtClean="0"/>
              <a:t>testimony</a:t>
            </a:r>
            <a:r>
              <a:rPr lang="fr-FR" baseline="0" dirty="0" smtClean="0"/>
              <a:t>, </a:t>
            </a:r>
            <a:r>
              <a:rPr lang="fr-FR" baseline="0" dirty="0" err="1" smtClean="0"/>
              <a:t>it</a:t>
            </a:r>
            <a:r>
              <a:rPr lang="fr-FR" baseline="0" dirty="0" smtClean="0"/>
              <a:t> </a:t>
            </a:r>
            <a:r>
              <a:rPr lang="fr-FR" baseline="0" dirty="0" err="1" smtClean="0"/>
              <a:t>can</a:t>
            </a:r>
            <a:r>
              <a:rPr lang="fr-FR" baseline="0" dirty="0" smtClean="0"/>
              <a:t> </a:t>
            </a:r>
            <a:r>
              <a:rPr lang="fr-FR" baseline="0" dirty="0" err="1" smtClean="0"/>
              <a:t>be</a:t>
            </a:r>
            <a:r>
              <a:rPr lang="fr-FR" baseline="0" dirty="0" smtClean="0"/>
              <a:t> a </a:t>
            </a:r>
            <a:r>
              <a:rPr lang="fr-FR" baseline="0" dirty="0" err="1" smtClean="0"/>
              <a:t>creation</a:t>
            </a:r>
            <a:r>
              <a:rPr lang="fr-FR" baseline="0" dirty="0" smtClean="0"/>
              <a:t> of </a:t>
            </a:r>
            <a:r>
              <a:rPr lang="fr-FR" baseline="0" dirty="0" err="1" smtClean="0"/>
              <a:t>your</a:t>
            </a:r>
            <a:r>
              <a:rPr lang="fr-FR" baseline="0" dirty="0" smtClean="0"/>
              <a:t> </a:t>
            </a:r>
            <a:r>
              <a:rPr lang="fr-FR" baseline="0" dirty="0" err="1" smtClean="0"/>
              <a:t>own</a:t>
            </a:r>
            <a:r>
              <a:rPr lang="fr-FR" baseline="0" dirty="0" smtClean="0"/>
              <a:t>, </a:t>
            </a:r>
            <a:r>
              <a:rPr lang="fr-FR" baseline="0" dirty="0" err="1" smtClean="0"/>
              <a:t>it</a:t>
            </a:r>
            <a:r>
              <a:rPr lang="fr-FR" baseline="0" dirty="0" smtClean="0"/>
              <a:t> </a:t>
            </a:r>
            <a:r>
              <a:rPr lang="fr-FR" baseline="0" dirty="0" err="1" smtClean="0"/>
              <a:t>can</a:t>
            </a:r>
            <a:r>
              <a:rPr lang="fr-FR" baseline="0" dirty="0" smtClean="0"/>
              <a:t> use people, an </a:t>
            </a:r>
            <a:r>
              <a:rPr lang="fr-FR" baseline="0" dirty="0" err="1" smtClean="0"/>
              <a:t>individual</a:t>
            </a:r>
            <a:r>
              <a:rPr lang="fr-FR" baseline="0" dirty="0" smtClean="0"/>
              <a:t>, a group, </a:t>
            </a:r>
            <a:r>
              <a:rPr lang="fr-FR" baseline="0" dirty="0" err="1" smtClean="0"/>
              <a:t>it</a:t>
            </a:r>
            <a:r>
              <a:rPr lang="fr-FR" baseline="0" dirty="0" smtClean="0"/>
              <a:t> </a:t>
            </a:r>
            <a:r>
              <a:rPr lang="fr-FR" baseline="0" dirty="0" err="1" smtClean="0"/>
              <a:t>can</a:t>
            </a:r>
            <a:r>
              <a:rPr lang="fr-FR" baseline="0" dirty="0" smtClean="0"/>
              <a:t> use </a:t>
            </a:r>
            <a:r>
              <a:rPr lang="fr-FR" baseline="0" dirty="0" err="1" smtClean="0"/>
              <a:t>animals</a:t>
            </a:r>
            <a:r>
              <a:rPr lang="fr-FR" baseline="0" dirty="0" smtClean="0"/>
              <a:t>, etc. but </a:t>
            </a:r>
            <a:r>
              <a:rPr lang="fr-FR" baseline="0" dirty="0" err="1" smtClean="0"/>
              <a:t>basically</a:t>
            </a:r>
            <a:r>
              <a:rPr lang="fr-FR" baseline="0" dirty="0" smtClean="0"/>
              <a:t> </a:t>
            </a:r>
            <a:r>
              <a:rPr lang="fr-FR" baseline="0" dirty="0" err="1" smtClean="0"/>
              <a:t>it</a:t>
            </a:r>
            <a:r>
              <a:rPr lang="fr-FR" baseline="0" dirty="0" smtClean="0"/>
              <a:t> </a:t>
            </a:r>
            <a:r>
              <a:rPr lang="fr-FR" baseline="0" dirty="0" err="1" smtClean="0"/>
              <a:t>is</a:t>
            </a:r>
            <a:r>
              <a:rPr lang="fr-FR" baseline="0" dirty="0" smtClean="0"/>
              <a:t> </a:t>
            </a:r>
            <a:r>
              <a:rPr lang="fr-FR" baseline="0" dirty="0" err="1" smtClean="0"/>
              <a:t>there</a:t>
            </a:r>
            <a:r>
              <a:rPr lang="fr-FR" baseline="0" dirty="0" smtClean="0"/>
              <a:t> to </a:t>
            </a:r>
            <a:r>
              <a:rPr lang="fr-FR" baseline="0" dirty="0" err="1" smtClean="0"/>
              <a:t>reinforce</a:t>
            </a:r>
            <a:r>
              <a:rPr lang="fr-FR" baseline="0" dirty="0" smtClean="0"/>
              <a:t> the engagement of </a:t>
            </a:r>
            <a:r>
              <a:rPr lang="fr-FR" baseline="0" dirty="0" err="1" smtClean="0"/>
              <a:t>your</a:t>
            </a:r>
            <a:r>
              <a:rPr lang="fr-FR" baseline="0" dirty="0" smtClean="0"/>
              <a:t> </a:t>
            </a:r>
            <a:r>
              <a:rPr lang="fr-FR" baseline="0" dirty="0" err="1" smtClean="0"/>
              <a:t>target</a:t>
            </a:r>
            <a:r>
              <a:rPr lang="fr-FR" baseline="0" dirty="0" smtClean="0"/>
              <a:t> audience to </a:t>
            </a:r>
            <a:r>
              <a:rPr lang="fr-FR" baseline="0" dirty="0" err="1" smtClean="0"/>
              <a:t>your</a:t>
            </a:r>
            <a:r>
              <a:rPr lang="fr-FR" baseline="0" dirty="0" smtClean="0"/>
              <a:t> cause.  It </a:t>
            </a:r>
            <a:r>
              <a:rPr lang="fr-FR" baseline="0" dirty="0" err="1" smtClean="0"/>
              <a:t>needs</a:t>
            </a:r>
            <a:r>
              <a:rPr lang="fr-FR" baseline="0" dirty="0" smtClean="0"/>
              <a:t> to </a:t>
            </a:r>
            <a:r>
              <a:rPr lang="fr-FR" baseline="0" dirty="0" err="1" smtClean="0"/>
              <a:t>address</a:t>
            </a:r>
            <a:r>
              <a:rPr lang="fr-FR" baseline="0" dirty="0" smtClean="0"/>
              <a:t> </a:t>
            </a:r>
            <a:r>
              <a:rPr lang="fr-FR" baseline="0" dirty="0" err="1" smtClean="0"/>
              <a:t>what</a:t>
            </a:r>
            <a:r>
              <a:rPr lang="fr-FR" baseline="0" dirty="0" smtClean="0"/>
              <a:t> </a:t>
            </a:r>
            <a:r>
              <a:rPr lang="fr-FR" baseline="0" dirty="0" err="1" smtClean="0"/>
              <a:t>is</a:t>
            </a:r>
            <a:r>
              <a:rPr lang="fr-FR" baseline="0" dirty="0" smtClean="0"/>
              <a:t> </a:t>
            </a:r>
            <a:r>
              <a:rPr lang="fr-FR" baseline="0" dirty="0" err="1" smtClean="0"/>
              <a:t>inside</a:t>
            </a:r>
            <a:r>
              <a:rPr lang="fr-FR" baseline="0" dirty="0" smtClean="0"/>
              <a:t> us and links us to the </a:t>
            </a:r>
            <a:r>
              <a:rPr lang="fr-FR" baseline="0" dirty="0" err="1" smtClean="0"/>
              <a:t>rest</a:t>
            </a:r>
            <a:r>
              <a:rPr lang="fr-FR" baseline="0" dirty="0" smtClean="0"/>
              <a:t> of </a:t>
            </a:r>
            <a:r>
              <a:rPr lang="fr-FR" baseline="0" dirty="0" err="1" smtClean="0"/>
              <a:t>humanity</a:t>
            </a:r>
            <a:r>
              <a:rPr lang="fr-FR" baseline="0" dirty="0" smtClean="0"/>
              <a:t>. It </a:t>
            </a:r>
            <a:r>
              <a:rPr lang="fr-FR" baseline="0" dirty="0" err="1" smtClean="0"/>
              <a:t>will</a:t>
            </a:r>
            <a:r>
              <a:rPr lang="fr-FR" baseline="0" dirty="0" smtClean="0"/>
              <a:t> </a:t>
            </a:r>
            <a:r>
              <a:rPr lang="fr-FR" baseline="0" dirty="0" err="1" smtClean="0"/>
              <a:t>basically</a:t>
            </a:r>
            <a:r>
              <a:rPr lang="fr-FR" baseline="0" dirty="0" smtClean="0"/>
              <a:t> help </a:t>
            </a:r>
            <a:r>
              <a:rPr lang="fr-FR" baseline="0" dirty="0" err="1" smtClean="0"/>
              <a:t>hang</a:t>
            </a:r>
            <a:r>
              <a:rPr lang="fr-FR" baseline="0" dirty="0" smtClean="0"/>
              <a:t> </a:t>
            </a:r>
            <a:r>
              <a:rPr lang="fr-FR" baseline="0" dirty="0" err="1" smtClean="0"/>
              <a:t>your</a:t>
            </a:r>
            <a:r>
              <a:rPr lang="fr-FR" baseline="0" dirty="0" smtClean="0"/>
              <a:t> </a:t>
            </a:r>
            <a:r>
              <a:rPr lang="fr-FR" baseline="0" dirty="0" err="1" smtClean="0"/>
              <a:t>entire</a:t>
            </a:r>
            <a:r>
              <a:rPr lang="fr-FR" baseline="0" dirty="0" smtClean="0"/>
              <a:t> </a:t>
            </a:r>
            <a:r>
              <a:rPr lang="fr-FR" baseline="0" dirty="0" err="1" smtClean="0"/>
              <a:t>campaign</a:t>
            </a:r>
            <a:r>
              <a:rPr lang="fr-FR" baseline="0" dirty="0" smtClean="0"/>
              <a:t>, tell the story of </a:t>
            </a:r>
            <a:r>
              <a:rPr lang="fr-FR" baseline="0" dirty="0" err="1" smtClean="0"/>
              <a:t>your</a:t>
            </a:r>
            <a:r>
              <a:rPr lang="fr-FR" baseline="0" dirty="0" smtClean="0"/>
              <a:t> </a:t>
            </a:r>
            <a:r>
              <a:rPr lang="fr-FR" baseline="0" dirty="0" err="1" smtClean="0"/>
              <a:t>project</a:t>
            </a:r>
            <a:r>
              <a:rPr lang="fr-FR" baseline="0" dirty="0" smtClean="0"/>
              <a:t>, </a:t>
            </a:r>
            <a:r>
              <a:rPr lang="fr-FR" baseline="0" dirty="0" err="1" smtClean="0"/>
              <a:t>be</a:t>
            </a:r>
            <a:r>
              <a:rPr lang="fr-FR" baseline="0" dirty="0" smtClean="0"/>
              <a:t> the thread of </a:t>
            </a:r>
            <a:r>
              <a:rPr lang="fr-FR" baseline="0" dirty="0" err="1" smtClean="0"/>
              <a:t>your</a:t>
            </a:r>
            <a:r>
              <a:rPr lang="fr-FR" baseline="0" dirty="0" smtClean="0"/>
              <a:t> </a:t>
            </a:r>
            <a:r>
              <a:rPr lang="fr-FR" baseline="0" dirty="0" err="1" smtClean="0"/>
              <a:t>campaign</a:t>
            </a:r>
            <a:r>
              <a:rPr lang="fr-FR" baseline="0" dirty="0" smtClean="0"/>
              <a:t>. </a:t>
            </a:r>
          </a:p>
          <a:p>
            <a:r>
              <a:rPr lang="fr-FR" baseline="0" dirty="0" smtClean="0"/>
              <a:t>You </a:t>
            </a:r>
            <a:r>
              <a:rPr lang="fr-FR" baseline="0" dirty="0" err="1" smtClean="0"/>
              <a:t>can</a:t>
            </a:r>
            <a:r>
              <a:rPr lang="fr-FR" baseline="0" dirty="0" smtClean="0"/>
              <a:t> </a:t>
            </a:r>
            <a:r>
              <a:rPr lang="fr-FR" dirty="0" err="1" smtClean="0"/>
              <a:t>create</a:t>
            </a:r>
            <a:r>
              <a:rPr lang="fr-FR" baseline="0" dirty="0" smtClean="0"/>
              <a:t> </a:t>
            </a:r>
            <a:r>
              <a:rPr lang="fr-FR" baseline="0" dirty="0" err="1" smtClean="0"/>
              <a:t>your</a:t>
            </a:r>
            <a:r>
              <a:rPr lang="fr-FR" baseline="0" dirty="0" smtClean="0"/>
              <a:t> </a:t>
            </a:r>
            <a:r>
              <a:rPr lang="fr-FR" baseline="0" dirty="0" err="1" smtClean="0"/>
              <a:t>own</a:t>
            </a:r>
            <a:r>
              <a:rPr lang="fr-FR" baseline="0" dirty="0" smtClean="0"/>
              <a:t> or </a:t>
            </a:r>
            <a:r>
              <a:rPr lang="fr-FR" baseline="0" dirty="0" err="1" smtClean="0"/>
              <a:t>with</a:t>
            </a:r>
            <a:r>
              <a:rPr lang="fr-FR" baseline="0" dirty="0" smtClean="0"/>
              <a:t> </a:t>
            </a:r>
            <a:r>
              <a:rPr lang="fr-FR" baseline="0" dirty="0" err="1" smtClean="0"/>
              <a:t>artists</a:t>
            </a:r>
            <a:r>
              <a:rPr lang="fr-FR" baseline="0" dirty="0" smtClean="0"/>
              <a:t> </a:t>
            </a:r>
            <a:r>
              <a:rPr lang="fr-FR" baseline="0" dirty="0" err="1" smtClean="0"/>
              <a:t>that</a:t>
            </a:r>
            <a:r>
              <a:rPr lang="fr-FR" baseline="0" dirty="0" smtClean="0"/>
              <a:t> </a:t>
            </a:r>
            <a:r>
              <a:rPr lang="fr-FR" baseline="0" dirty="0" err="1" smtClean="0"/>
              <a:t>can</a:t>
            </a:r>
            <a:r>
              <a:rPr lang="fr-FR" baseline="0" dirty="0" smtClean="0"/>
              <a:t> help </a:t>
            </a:r>
            <a:r>
              <a:rPr lang="fr-FR" baseline="0" dirty="0" err="1" smtClean="0"/>
              <a:t>you</a:t>
            </a:r>
            <a:r>
              <a:rPr lang="fr-FR" baseline="0" dirty="0" smtClean="0"/>
              <a:t> </a:t>
            </a:r>
            <a:r>
              <a:rPr lang="fr-FR" baseline="0" dirty="0" err="1" smtClean="0"/>
              <a:t>build</a:t>
            </a:r>
            <a:r>
              <a:rPr lang="fr-FR" baseline="0" dirty="0" smtClean="0"/>
              <a:t> </a:t>
            </a:r>
            <a:r>
              <a:rPr lang="fr-FR" baseline="0" dirty="0" err="1" smtClean="0"/>
              <a:t>that</a:t>
            </a:r>
            <a:r>
              <a:rPr lang="fr-FR" baseline="0" dirty="0" smtClean="0"/>
              <a:t> story </a:t>
            </a:r>
            <a:r>
              <a:rPr lang="fr-FR" baseline="0" dirty="0" err="1" smtClean="0"/>
              <a:t>that</a:t>
            </a:r>
            <a:r>
              <a:rPr lang="fr-FR" baseline="0" dirty="0" smtClean="0"/>
              <a:t> </a:t>
            </a:r>
            <a:r>
              <a:rPr lang="fr-FR" baseline="0" dirty="0" err="1" smtClean="0"/>
              <a:t>will</a:t>
            </a:r>
            <a:r>
              <a:rPr lang="fr-FR" baseline="0" dirty="0" smtClean="0"/>
              <a:t> move </a:t>
            </a:r>
            <a:r>
              <a:rPr lang="fr-FR" baseline="0" dirty="0" err="1" smtClean="0"/>
              <a:t>your</a:t>
            </a:r>
            <a:r>
              <a:rPr lang="fr-FR" baseline="0" dirty="0" smtClean="0"/>
              <a:t> audience </a:t>
            </a:r>
            <a:r>
              <a:rPr lang="fr-FR" baseline="0" dirty="0" err="1" smtClean="0"/>
              <a:t>that</a:t>
            </a:r>
            <a:r>
              <a:rPr lang="fr-FR" baseline="0" dirty="0" smtClean="0"/>
              <a:t> by </a:t>
            </a:r>
            <a:r>
              <a:rPr lang="fr-FR" baseline="0" dirty="0" err="1" smtClean="0"/>
              <a:t>now</a:t>
            </a:r>
            <a:r>
              <a:rPr lang="fr-FR" baseline="0" dirty="0" smtClean="0"/>
              <a:t> </a:t>
            </a:r>
            <a:r>
              <a:rPr lang="fr-FR" baseline="0" dirty="0" err="1" smtClean="0"/>
              <a:t>you</a:t>
            </a:r>
            <a:r>
              <a:rPr lang="fr-FR" baseline="0" dirty="0" smtClean="0"/>
              <a:t> know </a:t>
            </a:r>
            <a:r>
              <a:rPr lang="fr-FR" baseline="0" dirty="0" err="1" smtClean="0"/>
              <a:t>so</a:t>
            </a:r>
            <a:r>
              <a:rPr lang="fr-FR" baseline="0" dirty="0" smtClean="0"/>
              <a:t> </a:t>
            </a:r>
            <a:r>
              <a:rPr lang="fr-FR" baseline="0" dirty="0" err="1" smtClean="0"/>
              <a:t>well</a:t>
            </a:r>
            <a:r>
              <a:rPr lang="fr-FR" baseline="0" dirty="0" smtClean="0"/>
              <a:t>. There </a:t>
            </a:r>
            <a:r>
              <a:rPr lang="fr-FR" baseline="0" dirty="0" err="1" smtClean="0"/>
              <a:t>is</a:t>
            </a:r>
            <a:r>
              <a:rPr lang="fr-FR" baseline="0" dirty="0" smtClean="0"/>
              <a:t> a lot of information about corporations and story </a:t>
            </a:r>
            <a:r>
              <a:rPr lang="fr-FR" baseline="0" dirty="0" err="1" smtClean="0"/>
              <a:t>telling</a:t>
            </a:r>
            <a:r>
              <a:rPr lang="fr-FR" baseline="0" dirty="0" smtClean="0"/>
              <a:t> but in the </a:t>
            </a:r>
            <a:r>
              <a:rPr lang="fr-FR" baseline="0" dirty="0" err="1" smtClean="0"/>
              <a:t>video</a:t>
            </a:r>
            <a:r>
              <a:rPr lang="fr-FR" baseline="0" dirty="0" smtClean="0"/>
              <a:t> I </a:t>
            </a:r>
            <a:r>
              <a:rPr lang="fr-FR" baseline="0" dirty="0" err="1" smtClean="0"/>
              <a:t>will</a:t>
            </a:r>
            <a:r>
              <a:rPr lang="fr-FR" baseline="0" dirty="0" smtClean="0"/>
              <a:t> show </a:t>
            </a:r>
            <a:r>
              <a:rPr lang="fr-FR" baseline="0" dirty="0" err="1" smtClean="0"/>
              <a:t>you</a:t>
            </a:r>
            <a:r>
              <a:rPr lang="fr-FR" baseline="0" dirty="0" smtClean="0"/>
              <a:t>, </a:t>
            </a:r>
            <a:r>
              <a:rPr lang="fr-FR" baseline="0" dirty="0" err="1" smtClean="0"/>
              <a:t>it</a:t>
            </a:r>
            <a:r>
              <a:rPr lang="fr-FR" baseline="0" dirty="0" smtClean="0"/>
              <a:t>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fully</a:t>
            </a:r>
            <a:r>
              <a:rPr lang="fr-FR" baseline="0" dirty="0" smtClean="0"/>
              <a:t> </a:t>
            </a:r>
            <a:r>
              <a:rPr lang="fr-FR" baseline="0" dirty="0" err="1" smtClean="0"/>
              <a:t>applied</a:t>
            </a:r>
            <a:r>
              <a:rPr lang="fr-FR" baseline="0" dirty="0" smtClean="0"/>
              <a:t> to </a:t>
            </a:r>
            <a:r>
              <a:rPr lang="fr-FR" baseline="0" dirty="0" err="1" smtClean="0"/>
              <a:t>NGOs</a:t>
            </a:r>
            <a:r>
              <a:rPr lang="fr-FR" baseline="0" dirty="0" smtClean="0"/>
              <a:t>. There </a:t>
            </a:r>
            <a:r>
              <a:rPr lang="fr-FR" baseline="0" dirty="0" err="1" smtClean="0"/>
              <a:t>is</a:t>
            </a:r>
            <a:r>
              <a:rPr lang="fr-FR" baseline="0" dirty="0" smtClean="0"/>
              <a:t> a lot more on the internet about story </a:t>
            </a:r>
            <a:r>
              <a:rPr lang="fr-FR" baseline="0" dirty="0" err="1" smtClean="0"/>
              <a:t>telling</a:t>
            </a:r>
            <a:r>
              <a:rPr lang="fr-FR" baseline="0" dirty="0" smtClean="0"/>
              <a:t> </a:t>
            </a:r>
            <a:r>
              <a:rPr lang="fr-FR" baseline="0" dirty="0" err="1" smtClean="0"/>
              <a:t>advice</a:t>
            </a:r>
            <a:r>
              <a:rPr lang="fr-FR" baseline="0" dirty="0" smtClean="0"/>
              <a:t> and tip as </a:t>
            </a:r>
            <a:r>
              <a:rPr lang="fr-FR" baseline="0" dirty="0" err="1" smtClean="0"/>
              <a:t>well</a:t>
            </a:r>
            <a:r>
              <a:rPr lang="fr-FR" baseline="0" dirty="0" smtClean="0"/>
              <a:t> </a:t>
            </a:r>
            <a:r>
              <a:rPr lang="fr-FR" baseline="0" dirty="0" err="1" smtClean="0"/>
              <a:t>technology</a:t>
            </a:r>
            <a:r>
              <a:rPr lang="fr-FR" baseline="0" dirty="0" smtClean="0"/>
              <a:t> </a:t>
            </a:r>
            <a:r>
              <a:rPr lang="fr-FR" baseline="0" dirty="0" err="1" smtClean="0"/>
              <a:t>that</a:t>
            </a:r>
            <a:r>
              <a:rPr lang="fr-FR" baseline="0" dirty="0" smtClean="0"/>
              <a:t> </a:t>
            </a:r>
            <a:r>
              <a:rPr lang="fr-FR" baseline="0" dirty="0" err="1" smtClean="0"/>
              <a:t>can</a:t>
            </a:r>
            <a:r>
              <a:rPr lang="fr-FR" baseline="0" dirty="0" smtClean="0"/>
              <a:t> help </a:t>
            </a:r>
            <a:r>
              <a:rPr lang="fr-FR" baseline="0" dirty="0" err="1" smtClean="0"/>
              <a:t>you</a:t>
            </a:r>
            <a:r>
              <a:rPr lang="fr-FR" baseline="0" dirty="0" smtClean="0"/>
              <a:t> </a:t>
            </a:r>
            <a:r>
              <a:rPr lang="fr-FR" baseline="0" dirty="0" err="1" smtClean="0"/>
              <a:t>build</a:t>
            </a:r>
            <a:r>
              <a:rPr lang="fr-FR" baseline="0" dirty="0" smtClean="0"/>
              <a:t> </a:t>
            </a:r>
            <a:r>
              <a:rPr lang="fr-FR" baseline="0" dirty="0" err="1" smtClean="0"/>
              <a:t>your</a:t>
            </a:r>
            <a:r>
              <a:rPr lang="fr-FR" baseline="0" dirty="0" smtClean="0"/>
              <a:t> story line to </a:t>
            </a:r>
            <a:r>
              <a:rPr lang="fr-FR" baseline="0" dirty="0" err="1" smtClean="0"/>
              <a:t>be</a:t>
            </a:r>
            <a:r>
              <a:rPr lang="fr-FR" baseline="0" dirty="0" smtClean="0"/>
              <a:t> able to </a:t>
            </a:r>
            <a:r>
              <a:rPr lang="fr-FR" baseline="0" dirty="0" err="1" smtClean="0"/>
              <a:t>transfer</a:t>
            </a:r>
            <a:r>
              <a:rPr lang="fr-FR" baseline="0" dirty="0" smtClean="0"/>
              <a:t> </a:t>
            </a:r>
            <a:r>
              <a:rPr lang="fr-FR" baseline="0" dirty="0" err="1" smtClean="0"/>
              <a:t>your</a:t>
            </a:r>
            <a:r>
              <a:rPr lang="fr-FR" baseline="0" dirty="0" smtClean="0"/>
              <a:t> </a:t>
            </a:r>
            <a:r>
              <a:rPr lang="fr-FR" baseline="0" dirty="0" err="1" smtClean="0"/>
              <a:t>commitment</a:t>
            </a:r>
            <a:r>
              <a:rPr lang="fr-FR" baseline="0" dirty="0" smtClean="0"/>
              <a:t> to </a:t>
            </a:r>
            <a:r>
              <a:rPr lang="fr-FR" baseline="0" dirty="0" err="1" smtClean="0"/>
              <a:t>others</a:t>
            </a:r>
            <a:r>
              <a:rPr lang="fr-FR" baseline="0" dirty="0" smtClean="0"/>
              <a:t>. A good </a:t>
            </a:r>
            <a:r>
              <a:rPr lang="fr-FR" baseline="0" dirty="0" err="1" smtClean="0"/>
              <a:t>link</a:t>
            </a:r>
            <a:r>
              <a:rPr lang="fr-FR" baseline="0" dirty="0" smtClean="0"/>
              <a:t> </a:t>
            </a:r>
            <a:r>
              <a:rPr lang="fr-FR" baseline="0" dirty="0" err="1" smtClean="0"/>
              <a:t>is</a:t>
            </a:r>
            <a:r>
              <a:rPr lang="fr-FR" baseline="0" dirty="0" smtClean="0"/>
              <a:t> a Ted-X talk on: https://www.youtube.com/watch?v=YbV3b-l1sZs I </a:t>
            </a:r>
            <a:r>
              <a:rPr lang="fr-FR" baseline="0" dirty="0" err="1" smtClean="0"/>
              <a:t>can’t</a:t>
            </a:r>
            <a:r>
              <a:rPr lang="fr-FR" baseline="0" dirty="0" smtClean="0"/>
              <a:t> show </a:t>
            </a:r>
            <a:r>
              <a:rPr lang="fr-FR" baseline="0" dirty="0" err="1" smtClean="0"/>
              <a:t>it</a:t>
            </a:r>
            <a:r>
              <a:rPr lang="fr-FR" baseline="0" dirty="0" smtClean="0"/>
              <a:t> </a:t>
            </a:r>
            <a:r>
              <a:rPr lang="fr-FR" baseline="0" dirty="0" err="1" smtClean="0"/>
              <a:t>here</a:t>
            </a:r>
            <a:r>
              <a:rPr lang="fr-FR" baseline="0" dirty="0" smtClean="0"/>
              <a:t> </a:t>
            </a:r>
            <a:r>
              <a:rPr lang="fr-FR" baseline="0" dirty="0" err="1" smtClean="0"/>
              <a:t>because</a:t>
            </a:r>
            <a:r>
              <a:rPr lang="fr-FR" baseline="0" dirty="0" smtClean="0"/>
              <a:t> </a:t>
            </a:r>
            <a:r>
              <a:rPr lang="fr-FR" baseline="0" dirty="0" err="1" smtClean="0"/>
              <a:t>it’s</a:t>
            </a:r>
            <a:r>
              <a:rPr lang="fr-FR" baseline="0" dirty="0" smtClean="0"/>
              <a:t> 15 minutes but </a:t>
            </a:r>
            <a:r>
              <a:rPr lang="fr-FR" baseline="0" dirty="0" err="1" smtClean="0"/>
              <a:t>it</a:t>
            </a:r>
            <a:r>
              <a:rPr lang="fr-FR" baseline="0" dirty="0" smtClean="0"/>
              <a:t> </a:t>
            </a:r>
            <a:r>
              <a:rPr lang="fr-FR" baseline="0" dirty="0" err="1" smtClean="0"/>
              <a:t>is</a:t>
            </a:r>
            <a:r>
              <a:rPr lang="fr-FR" baseline="0" dirty="0" smtClean="0"/>
              <a:t> </a:t>
            </a:r>
            <a:r>
              <a:rPr lang="fr-FR" baseline="0" dirty="0" err="1" smtClean="0"/>
              <a:t>worth</a:t>
            </a:r>
            <a:r>
              <a:rPr lang="fr-FR" baseline="0" dirty="0" smtClean="0"/>
              <a:t> </a:t>
            </a:r>
            <a:r>
              <a:rPr lang="fr-FR" baseline="0" dirty="0" err="1" smtClean="0"/>
              <a:t>checking</a:t>
            </a:r>
            <a:r>
              <a:rPr lang="fr-FR" baseline="0" dirty="0" smtClean="0"/>
              <a:t> out (</a:t>
            </a:r>
            <a:r>
              <a:rPr lang="fr-FR" baseline="0" dirty="0" err="1" smtClean="0"/>
              <a:t>there</a:t>
            </a:r>
            <a:r>
              <a:rPr lang="fr-FR" baseline="0" dirty="0" smtClean="0"/>
              <a:t> are </a:t>
            </a:r>
            <a:r>
              <a:rPr lang="fr-FR" baseline="0" dirty="0" err="1" smtClean="0"/>
              <a:t>subtitles</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9B45E1C1-D0DD-4633-9A56-0BF46022D51D}" type="slidenum">
              <a:rPr lang="fr-FR" smtClean="0"/>
              <a:t>13</a:t>
            </a:fld>
            <a:endParaRPr lang="fr-FR"/>
          </a:p>
        </p:txBody>
      </p:sp>
    </p:spTree>
    <p:extLst>
      <p:ext uri="{BB962C8B-B14F-4D97-AF65-F5344CB8AC3E}">
        <p14:creationId xmlns:p14="http://schemas.microsoft.com/office/powerpoint/2010/main" val="29613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sz="1000" dirty="0" smtClean="0">
                <a:ea typeface="ＭＳ Ｐゴシック" panose="020B0600070205080204" pitchFamily="34" charset="-128"/>
              </a:rPr>
              <a:t>Questions so far, and we have seen what I consider is the most</a:t>
            </a:r>
            <a:r>
              <a:rPr lang="en-GB" altLang="en-US" sz="1000" baseline="0" dirty="0" smtClean="0">
                <a:ea typeface="ＭＳ Ｐゴシック" panose="020B0600070205080204" pitchFamily="34" charset="-128"/>
              </a:rPr>
              <a:t> important. WE will now move briefly to more technical part of communication issues, but these come only AFTER the part of elaboration of the issues, context and knowing your audience and ideally build your story(</a:t>
            </a:r>
            <a:r>
              <a:rPr lang="en-GB" altLang="en-US" sz="1000" baseline="0" dirty="0" err="1" smtClean="0">
                <a:ea typeface="ＭＳ Ｐゴシック" panose="020B0600070205080204" pitchFamily="34" charset="-128"/>
              </a:rPr>
              <a:t>ies</a:t>
            </a:r>
            <a:r>
              <a:rPr lang="en-GB" altLang="en-US" sz="1000" baseline="0" dirty="0" smtClean="0">
                <a:ea typeface="ＭＳ Ｐゴシック" panose="020B0600070205080204" pitchFamily="34" charset="-128"/>
              </a:rPr>
              <a:t>)</a:t>
            </a:r>
            <a:endParaRPr lang="en-GB" altLang="en-US" sz="1000" dirty="0" smtClean="0">
              <a:ea typeface="ＭＳ Ｐゴシック" panose="020B0600070205080204"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454CF5-0E59-41ED-9D26-48CB7CE02804}" type="slidenum">
              <a:rPr lang="en-GB" altLang="en-US" smtClean="0"/>
              <a:pPr>
                <a:spcBef>
                  <a:spcPct val="0"/>
                </a:spcBef>
              </a:pPr>
              <a:t>14</a:t>
            </a:fld>
            <a:endParaRPr lang="en-GB" altLang="en-US" smtClean="0"/>
          </a:p>
        </p:txBody>
      </p:sp>
    </p:spTree>
    <p:extLst>
      <p:ext uri="{BB962C8B-B14F-4D97-AF65-F5344CB8AC3E}">
        <p14:creationId xmlns:p14="http://schemas.microsoft.com/office/powerpoint/2010/main" val="3119803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These varied methodologies are often presented as approaches </a:t>
            </a:r>
          </a:p>
          <a:p>
            <a:r>
              <a:rPr lang="en-GB" altLang="en-US" dirty="0" smtClean="0"/>
              <a:t>Emphasising the </a:t>
            </a:r>
            <a:r>
              <a:rPr lang="en-GB" altLang="en-US" b="1" dirty="0" smtClean="0"/>
              <a:t>choice of communication channel</a:t>
            </a:r>
            <a:r>
              <a:rPr lang="en-GB" altLang="en-US" dirty="0" smtClean="0"/>
              <a:t>: community media approaches Emphasising the use of a </a:t>
            </a:r>
            <a:r>
              <a:rPr lang="en-GB" altLang="en-US" b="1" dirty="0" smtClean="0"/>
              <a:t>particular type of format</a:t>
            </a:r>
            <a:r>
              <a:rPr lang="en-GB" altLang="en-US" dirty="0" smtClean="0"/>
              <a:t>: edutainment such as soap opera</a:t>
            </a:r>
          </a:p>
          <a:p>
            <a:r>
              <a:rPr lang="en-GB" altLang="en-US" dirty="0" smtClean="0"/>
              <a:t>Emphasising a particular </a:t>
            </a:r>
            <a:r>
              <a:rPr lang="en-GB" altLang="en-US" b="1" dirty="0" smtClean="0"/>
              <a:t>type of engagement</a:t>
            </a:r>
            <a:r>
              <a:rPr lang="en-GB" altLang="en-US" dirty="0" smtClean="0"/>
              <a:t>: peer to peer education for example ......  These options (and many more) are </a:t>
            </a:r>
            <a:r>
              <a:rPr lang="en-GB" altLang="en-US" b="1" dirty="0" smtClean="0"/>
              <a:t>neutral</a:t>
            </a:r>
            <a:r>
              <a:rPr lang="en-GB" altLang="en-US" dirty="0" smtClean="0"/>
              <a:t> as far as being useful/not useful, relevant/not relevant (although there is huge debate about effective options ) ...... BUT the deciding factor is that they have to be </a:t>
            </a:r>
            <a:r>
              <a:rPr lang="en-GB" altLang="en-US" b="1" dirty="0" smtClean="0"/>
              <a:t>appropriate to the context </a:t>
            </a:r>
            <a:r>
              <a:rPr lang="en-GB" altLang="en-US" dirty="0" smtClean="0"/>
              <a:t>- it is the context that needs to lead the choice of what approach to take and what methodologies to use  ...... </a:t>
            </a:r>
          </a:p>
          <a:p>
            <a:r>
              <a:rPr lang="en-GB" altLang="en-US" dirty="0" smtClean="0"/>
              <a:t>And the context needs to be clearly understood (research) so that choices are </a:t>
            </a:r>
            <a:r>
              <a:rPr lang="en-GB" altLang="en-US" b="1" dirty="0" smtClean="0"/>
              <a:t>based on evidence</a:t>
            </a:r>
            <a:r>
              <a:rPr lang="en-GB" altLang="en-US" dirty="0" smtClean="0"/>
              <a:t>. If you still</a:t>
            </a:r>
            <a:r>
              <a:rPr lang="en-GB" altLang="en-US" baseline="0" dirty="0" smtClean="0"/>
              <a:t> don’t know, then talk to people around you who can advise you or give you’re their view points but make sure to ask them of examples of similar choices they</a:t>
            </a:r>
            <a:r>
              <a:rPr lang="en-GB" altLang="en-US" dirty="0" smtClean="0"/>
              <a:t> made in the past, why and what were the results.</a:t>
            </a:r>
          </a:p>
          <a:p>
            <a:endParaRPr lang="en-GB"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E185C05-61F4-495A-B616-4BB2ECD40293}" type="slidenum">
              <a:rPr lang="en-GB" altLang="en-US"/>
              <a:pPr eaLnBrk="1" hangingPunct="1">
                <a:spcBef>
                  <a:spcPct val="0"/>
                </a:spcBef>
              </a:pPr>
              <a:t>15</a:t>
            </a:fld>
            <a:endParaRPr lang="en-GB" altLang="en-US"/>
          </a:p>
        </p:txBody>
      </p:sp>
    </p:spTree>
    <p:extLst>
      <p:ext uri="{BB962C8B-B14F-4D97-AF65-F5344CB8AC3E}">
        <p14:creationId xmlns:p14="http://schemas.microsoft.com/office/powerpoint/2010/main" val="123920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2" panose="05020102010507070707" pitchFamily="18" charset="2"/>
              <a:buNone/>
            </a:pPr>
            <a:r>
              <a:rPr lang="en-US" altLang="en-US" dirty="0" smtClean="0"/>
              <a:t>There is a wide diversity of old and new communication technologies and media platforms that can be used in implementing change communication. These include: </a:t>
            </a:r>
            <a:endParaRPr lang="en-GB" altLang="en-US" dirty="0" smtClean="0"/>
          </a:p>
          <a:p>
            <a:pPr eaLnBrk="1" hangingPunct="1"/>
            <a:r>
              <a:rPr lang="en-US" altLang="en-US" b="1" dirty="0" smtClean="0"/>
              <a:t>Broadcast routes: </a:t>
            </a:r>
            <a:r>
              <a:rPr lang="en-US" altLang="en-US" dirty="0" smtClean="0"/>
              <a:t>television and radio </a:t>
            </a:r>
            <a:endParaRPr lang="en-GB" altLang="en-US" dirty="0" smtClean="0"/>
          </a:p>
          <a:p>
            <a:pPr eaLnBrk="1" hangingPunct="1"/>
            <a:r>
              <a:rPr lang="en-US" altLang="en-US" b="1" dirty="0" smtClean="0"/>
              <a:t>Audio visual routes: </a:t>
            </a:r>
            <a:r>
              <a:rPr lang="en-US" altLang="en-US" dirty="0" smtClean="0"/>
              <a:t>video, podcasts, photography and more</a:t>
            </a:r>
            <a:endParaRPr lang="en-GB" altLang="en-US" dirty="0" smtClean="0"/>
          </a:p>
          <a:p>
            <a:pPr eaLnBrk="1" hangingPunct="1"/>
            <a:r>
              <a:rPr lang="en-US" altLang="en-US" b="1" dirty="0" smtClean="0"/>
              <a:t>Print routes: </a:t>
            </a:r>
            <a:r>
              <a:rPr lang="en-US" altLang="en-US" dirty="0" smtClean="0"/>
              <a:t>newspapers, IEC materials, posters, graphic publications and more</a:t>
            </a:r>
            <a:endParaRPr lang="en-GB" altLang="en-US" dirty="0" smtClean="0"/>
          </a:p>
          <a:p>
            <a:pPr eaLnBrk="1" hangingPunct="1"/>
            <a:r>
              <a:rPr lang="en-US" altLang="en-US" b="1" dirty="0" smtClean="0"/>
              <a:t>Telephonic routes: </a:t>
            </a:r>
            <a:r>
              <a:rPr lang="en-US" altLang="en-US" dirty="0" smtClean="0"/>
              <a:t>mobile telephones – 3G and further, SMS, landline</a:t>
            </a:r>
            <a:endParaRPr lang="en-GB" altLang="en-US" dirty="0" smtClean="0"/>
          </a:p>
          <a:p>
            <a:pPr eaLnBrk="1" hangingPunct="1"/>
            <a:r>
              <a:rPr lang="en-US" altLang="en-US" b="1" dirty="0" smtClean="0"/>
              <a:t>Digital routes: </a:t>
            </a:r>
            <a:r>
              <a:rPr lang="en-US" altLang="en-US" dirty="0" smtClean="0"/>
              <a:t>online platforms - email-based, web-based, social networking platforms, online databases, audio-visual online and more </a:t>
            </a:r>
            <a:endParaRPr lang="en-GB" altLang="en-US" dirty="0" smtClean="0"/>
          </a:p>
          <a:p>
            <a:pPr eaLnBrk="1" hangingPunct="1"/>
            <a:r>
              <a:rPr lang="en-US" altLang="en-US" b="1" dirty="0" smtClean="0"/>
              <a:t>Satellite routes: </a:t>
            </a:r>
            <a:r>
              <a:rPr lang="en-US" altLang="en-US" dirty="0" smtClean="0"/>
              <a:t>satellite television and other content</a:t>
            </a:r>
            <a:endParaRPr lang="en-GB" altLang="en-US" dirty="0" smtClean="0"/>
          </a:p>
          <a:p>
            <a:pPr eaLnBrk="1" hangingPunct="1"/>
            <a:r>
              <a:rPr lang="en-US" altLang="en-US" b="1" dirty="0" smtClean="0"/>
              <a:t>Innovations: </a:t>
            </a:r>
            <a:r>
              <a:rPr lang="en-US" altLang="en-US" dirty="0" smtClean="0"/>
              <a:t>personal handheld devices PDA and other innovations around delivery of technology, wind-up radios, one child – one computer and many others</a:t>
            </a:r>
            <a:endParaRPr lang="en-GB" altLang="en-US" dirty="0" smtClean="0"/>
          </a:p>
          <a:p>
            <a:pPr eaLnBrk="1" hangingPunct="1"/>
            <a:r>
              <a:rPr lang="en-US" altLang="en-US" b="1" dirty="0" smtClean="0"/>
              <a:t>Convergent routes: </a:t>
            </a:r>
            <a:r>
              <a:rPr lang="en-US" altLang="en-US" dirty="0" smtClean="0"/>
              <a:t>the combination of one or more of these options, such as SMS and community radio for listener input in a regular talk show</a:t>
            </a:r>
            <a:endParaRPr lang="en-GB" altLang="en-US" dirty="0" smtClean="0"/>
          </a:p>
          <a:p>
            <a:pPr eaLnBrk="1" hangingPunct="1"/>
            <a:r>
              <a:rPr lang="en-US" altLang="en-US" b="1" dirty="0" smtClean="0"/>
              <a:t>Emerging routes: </a:t>
            </a:r>
            <a:r>
              <a:rPr lang="en-US" altLang="en-US" dirty="0" smtClean="0"/>
              <a:t>the innovations are constantly emerging, particularly in the area of the multi-platform mobile+ routes, such as the scanning of two dimensional barcodes (quick response or QR). Again, it will depend on your context and the needs of your audience. </a:t>
            </a:r>
            <a:endParaRPr lang="en-GB" altLang="en-US" dirty="0" smtClean="0"/>
          </a:p>
          <a:p>
            <a:pPr>
              <a:buFontTx/>
              <a:buChar char="•"/>
            </a:pPr>
            <a:endParaRPr lang="en-GB"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DEE8725-6227-4611-A4A2-224AFE130C3F}" type="slidenum">
              <a:rPr lang="en-GB" altLang="en-US"/>
              <a:pPr eaLnBrk="1" hangingPunct="1">
                <a:spcBef>
                  <a:spcPct val="0"/>
                </a:spcBef>
              </a:pPr>
              <a:t>16</a:t>
            </a:fld>
            <a:endParaRPr lang="en-GB" altLang="en-US"/>
          </a:p>
        </p:txBody>
      </p:sp>
    </p:spTree>
    <p:extLst>
      <p:ext uri="{BB962C8B-B14F-4D97-AF65-F5344CB8AC3E}">
        <p14:creationId xmlns:p14="http://schemas.microsoft.com/office/powerpoint/2010/main" val="369669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Please</a:t>
            </a:r>
            <a:r>
              <a:rPr lang="fr-FR" dirty="0" smtClean="0"/>
              <a:t> </a:t>
            </a:r>
            <a:r>
              <a:rPr lang="fr-FR" dirty="0" err="1" smtClean="0"/>
              <a:t>distribute</a:t>
            </a:r>
            <a:r>
              <a:rPr lang="fr-FR" dirty="0" smtClean="0"/>
              <a:t> </a:t>
            </a:r>
            <a:r>
              <a:rPr lang="fr-FR" dirty="0" err="1" smtClean="0"/>
              <a:t>handout</a:t>
            </a:r>
            <a:r>
              <a:rPr lang="fr-FR" dirty="0" smtClean="0"/>
              <a:t> </a:t>
            </a:r>
            <a:r>
              <a:rPr lang="fr-FR" dirty="0" err="1" smtClean="0"/>
              <a:t>with</a:t>
            </a:r>
            <a:r>
              <a:rPr lang="fr-FR" dirty="0" smtClean="0"/>
              <a:t> notes. This </a:t>
            </a:r>
            <a:r>
              <a:rPr lang="fr-FR" dirty="0" err="1" smtClean="0"/>
              <a:t>is</a:t>
            </a:r>
            <a:r>
              <a:rPr lang="fr-FR" dirty="0" smtClean="0"/>
              <a:t> </a:t>
            </a:r>
            <a:r>
              <a:rPr lang="fr-FR" dirty="0" err="1" smtClean="0"/>
              <a:t>where</a:t>
            </a:r>
            <a:r>
              <a:rPr lang="fr-FR" dirty="0" smtClean="0"/>
              <a:t> I </a:t>
            </a:r>
            <a:r>
              <a:rPr lang="fr-FR" dirty="0" err="1" smtClean="0"/>
              <a:t>am</a:t>
            </a:r>
            <a:r>
              <a:rPr lang="fr-FR" dirty="0" smtClean="0"/>
              <a:t> </a:t>
            </a:r>
            <a:r>
              <a:rPr lang="fr-FR" dirty="0" err="1" smtClean="0"/>
              <a:t>done</a:t>
            </a:r>
            <a:r>
              <a:rPr lang="fr-FR" dirty="0" smtClean="0"/>
              <a:t> and </a:t>
            </a:r>
            <a:r>
              <a:rPr lang="fr-FR" dirty="0" err="1" smtClean="0"/>
              <a:t>you</a:t>
            </a:r>
            <a:r>
              <a:rPr lang="fr-FR" dirty="0" smtClean="0"/>
              <a:t> </a:t>
            </a:r>
            <a:r>
              <a:rPr lang="fr-FR" dirty="0" err="1" smtClean="0"/>
              <a:t>start</a:t>
            </a:r>
            <a:r>
              <a:rPr lang="fr-FR" dirty="0" smtClean="0"/>
              <a:t> the </a:t>
            </a:r>
            <a:r>
              <a:rPr lang="fr-FR" dirty="0" err="1" smtClean="0"/>
              <a:t>work</a:t>
            </a:r>
            <a:r>
              <a:rPr lang="fr-FR" baseline="0" dirty="0" smtClean="0"/>
              <a:t> (</a:t>
            </a:r>
            <a:r>
              <a:rPr lang="fr-FR" baseline="0" dirty="0" err="1" smtClean="0"/>
              <a:t>read</a:t>
            </a:r>
            <a:r>
              <a:rPr lang="fr-FR" baseline="0" smtClean="0"/>
              <a:t> slide)</a:t>
            </a:r>
            <a:endParaRPr lang="fr-FR" dirty="0"/>
          </a:p>
        </p:txBody>
      </p:sp>
      <p:sp>
        <p:nvSpPr>
          <p:cNvPr id="4" name="Espace réservé du numéro de diapositive 3"/>
          <p:cNvSpPr>
            <a:spLocks noGrp="1"/>
          </p:cNvSpPr>
          <p:nvPr>
            <p:ph type="sldNum" sz="quarter" idx="10"/>
          </p:nvPr>
        </p:nvSpPr>
        <p:spPr/>
        <p:txBody>
          <a:bodyPr/>
          <a:lstStyle/>
          <a:p>
            <a:fld id="{9B45E1C1-D0DD-4633-9A56-0BF46022D51D}" type="slidenum">
              <a:rPr lang="fr-FR" smtClean="0"/>
              <a:t>17</a:t>
            </a:fld>
            <a:endParaRPr lang="fr-FR"/>
          </a:p>
        </p:txBody>
      </p:sp>
    </p:spTree>
    <p:extLst>
      <p:ext uri="{BB962C8B-B14F-4D97-AF65-F5344CB8AC3E}">
        <p14:creationId xmlns:p14="http://schemas.microsoft.com/office/powerpoint/2010/main" val="334814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We</a:t>
            </a:r>
            <a:r>
              <a:rPr lang="fr-FR" dirty="0" smtClean="0"/>
              <a:t> have </a:t>
            </a:r>
            <a:r>
              <a:rPr lang="fr-FR" dirty="0" err="1" smtClean="0"/>
              <a:t>little</a:t>
            </a:r>
            <a:r>
              <a:rPr lang="fr-FR" dirty="0" smtClean="0"/>
              <a:t> time to </a:t>
            </a:r>
            <a:r>
              <a:rPr lang="fr-FR" dirty="0" err="1" smtClean="0"/>
              <a:t>cover</a:t>
            </a:r>
            <a:r>
              <a:rPr lang="fr-FR" dirty="0" smtClean="0"/>
              <a:t> an area </a:t>
            </a:r>
            <a:r>
              <a:rPr lang="fr-FR" dirty="0" err="1" smtClean="0"/>
              <a:t>that</a:t>
            </a:r>
            <a:r>
              <a:rPr lang="fr-FR" dirty="0" smtClean="0"/>
              <a:t> </a:t>
            </a:r>
            <a:r>
              <a:rPr lang="fr-FR" dirty="0" err="1" smtClean="0"/>
              <a:t>is</a:t>
            </a:r>
            <a:r>
              <a:rPr lang="fr-FR" dirty="0" smtClean="0"/>
              <a:t> </a:t>
            </a:r>
            <a:r>
              <a:rPr lang="fr-FR" dirty="0" err="1" smtClean="0"/>
              <a:t>very</a:t>
            </a:r>
            <a:r>
              <a:rPr lang="fr-FR" dirty="0" smtClean="0"/>
              <a:t> </a:t>
            </a:r>
            <a:r>
              <a:rPr lang="fr-FR" dirty="0" err="1" smtClean="0"/>
              <a:t>wide</a:t>
            </a:r>
            <a:r>
              <a:rPr lang="fr-FR" dirty="0" smtClean="0"/>
              <a:t>. So I </a:t>
            </a:r>
            <a:r>
              <a:rPr lang="fr-FR" dirty="0" err="1" smtClean="0"/>
              <a:t>will</a:t>
            </a:r>
            <a:r>
              <a:rPr lang="fr-FR" dirty="0" smtClean="0"/>
              <a:t> use </a:t>
            </a:r>
            <a:r>
              <a:rPr lang="fr-FR" dirty="0" err="1" smtClean="0"/>
              <a:t>this</a:t>
            </a:r>
            <a:r>
              <a:rPr lang="fr-FR" dirty="0" smtClean="0"/>
              <a:t> session to </a:t>
            </a:r>
            <a:r>
              <a:rPr lang="fr-FR" dirty="0" err="1" smtClean="0"/>
              <a:t>give</a:t>
            </a:r>
            <a:r>
              <a:rPr lang="fr-FR" dirty="0" smtClean="0"/>
              <a:t> a bit of background about</a:t>
            </a:r>
            <a:r>
              <a:rPr lang="fr-FR" baseline="0" dirty="0" smtClean="0"/>
              <a:t> change communication and </a:t>
            </a:r>
            <a:r>
              <a:rPr lang="fr-FR" baseline="0" dirty="0" err="1" smtClean="0"/>
              <a:t>then</a:t>
            </a:r>
            <a:r>
              <a:rPr lang="fr-FR" baseline="0" dirty="0" smtClean="0"/>
              <a:t> </a:t>
            </a:r>
            <a:r>
              <a:rPr lang="fr-FR" baseline="0" dirty="0" err="1" smtClean="0"/>
              <a:t>share</a:t>
            </a:r>
            <a:r>
              <a:rPr lang="fr-FR" baseline="0" dirty="0" smtClean="0"/>
              <a:t> </a:t>
            </a:r>
            <a:r>
              <a:rPr lang="fr-FR" baseline="0" dirty="0" err="1" smtClean="0"/>
              <a:t>some</a:t>
            </a:r>
            <a:r>
              <a:rPr lang="fr-FR" baseline="0" dirty="0" smtClean="0"/>
              <a:t> of </a:t>
            </a:r>
            <a:r>
              <a:rPr lang="fr-FR" baseline="0" dirty="0" err="1" smtClean="0"/>
              <a:t>my</a:t>
            </a:r>
            <a:r>
              <a:rPr lang="fr-FR" baseline="0" dirty="0" smtClean="0"/>
              <a:t> </a:t>
            </a:r>
            <a:r>
              <a:rPr lang="fr-FR" baseline="0" dirty="0" err="1" smtClean="0"/>
              <a:t>experience</a:t>
            </a:r>
            <a:r>
              <a:rPr lang="fr-FR" baseline="0" dirty="0" smtClean="0"/>
              <a:t> to </a:t>
            </a:r>
            <a:r>
              <a:rPr lang="fr-FR" baseline="0" dirty="0" err="1" smtClean="0"/>
              <a:t>what</a:t>
            </a:r>
            <a:r>
              <a:rPr lang="fr-FR" baseline="0" dirty="0" smtClean="0"/>
              <a:t> I </a:t>
            </a:r>
            <a:r>
              <a:rPr lang="fr-FR" baseline="0" dirty="0" err="1" smtClean="0"/>
              <a:t>think</a:t>
            </a:r>
            <a:r>
              <a:rPr lang="fr-FR" baseline="0" dirty="0" smtClean="0"/>
              <a:t> are </a:t>
            </a:r>
            <a:r>
              <a:rPr lang="fr-FR" baseline="0" dirty="0" err="1" smtClean="0"/>
              <a:t>cornerstones</a:t>
            </a:r>
            <a:r>
              <a:rPr lang="fr-FR" baseline="0" dirty="0" smtClean="0"/>
              <a:t>, </a:t>
            </a:r>
            <a:r>
              <a:rPr lang="fr-FR" baseline="0" dirty="0" err="1" smtClean="0"/>
              <a:t>absolute</a:t>
            </a:r>
            <a:r>
              <a:rPr lang="fr-FR" baseline="0" dirty="0" smtClean="0"/>
              <a:t> </a:t>
            </a:r>
            <a:r>
              <a:rPr lang="fr-FR" baseline="0" dirty="0" err="1" smtClean="0"/>
              <a:t>pillars</a:t>
            </a:r>
            <a:r>
              <a:rPr lang="fr-FR" baseline="0" dirty="0" smtClean="0"/>
              <a:t> to </a:t>
            </a:r>
            <a:r>
              <a:rPr lang="fr-FR" baseline="0" dirty="0" err="1" smtClean="0"/>
              <a:t>take</a:t>
            </a:r>
            <a:r>
              <a:rPr lang="fr-FR" baseline="0" dirty="0" smtClean="0"/>
              <a:t> </a:t>
            </a:r>
            <a:r>
              <a:rPr lang="fr-FR" baseline="0" dirty="0" err="1" smtClean="0"/>
              <a:t>into</a:t>
            </a:r>
            <a:r>
              <a:rPr lang="fr-FR" baseline="0" dirty="0" smtClean="0"/>
              <a:t> </a:t>
            </a:r>
            <a:r>
              <a:rPr lang="fr-FR" baseline="0" dirty="0" err="1" smtClean="0"/>
              <a:t>account</a:t>
            </a:r>
            <a:r>
              <a:rPr lang="fr-FR" baseline="0" dirty="0" smtClean="0"/>
              <a:t> </a:t>
            </a:r>
            <a:r>
              <a:rPr lang="fr-FR" baseline="0" dirty="0" err="1" smtClean="0"/>
              <a:t>into</a:t>
            </a:r>
            <a:r>
              <a:rPr lang="fr-FR" baseline="0" dirty="0" smtClean="0"/>
              <a:t> </a:t>
            </a:r>
            <a:r>
              <a:rPr lang="fr-FR" baseline="0" dirty="0" err="1" smtClean="0"/>
              <a:t>any</a:t>
            </a:r>
            <a:r>
              <a:rPr lang="fr-FR" baseline="0" dirty="0" smtClean="0"/>
              <a:t> effort of </a:t>
            </a:r>
            <a:r>
              <a:rPr lang="fr-FR" baseline="0" dirty="0" err="1" smtClean="0"/>
              <a:t>supporting</a:t>
            </a:r>
            <a:r>
              <a:rPr lang="fr-FR" baseline="0" dirty="0" smtClean="0"/>
              <a:t>, </a:t>
            </a:r>
            <a:r>
              <a:rPr lang="fr-FR" baseline="0" dirty="0" err="1" smtClean="0"/>
              <a:t>accompanying</a:t>
            </a:r>
            <a:r>
              <a:rPr lang="fr-FR" baseline="0" dirty="0" smtClean="0"/>
              <a:t> change </a:t>
            </a:r>
            <a:r>
              <a:rPr lang="fr-FR" baseline="0" dirty="0" err="1" smtClean="0"/>
              <a:t>through</a:t>
            </a:r>
            <a:r>
              <a:rPr lang="fr-FR" baseline="0" dirty="0" smtClean="0"/>
              <a:t> communication. </a:t>
            </a:r>
            <a:r>
              <a:rPr lang="fr-FR" baseline="0" dirty="0" err="1" smtClean="0"/>
              <a:t>These</a:t>
            </a:r>
            <a:r>
              <a:rPr lang="fr-FR" baseline="0" dirty="0" smtClean="0"/>
              <a:t> </a:t>
            </a:r>
            <a:r>
              <a:rPr lang="fr-FR" baseline="0" dirty="0" err="1" smtClean="0"/>
              <a:t>might</a:t>
            </a:r>
            <a:r>
              <a:rPr lang="fr-FR" baseline="0" dirty="0" smtClean="0"/>
              <a:t> </a:t>
            </a:r>
            <a:r>
              <a:rPr lang="fr-FR" baseline="0" dirty="0" err="1" smtClean="0"/>
              <a:t>appear</a:t>
            </a:r>
            <a:r>
              <a:rPr lang="fr-FR" baseline="0" dirty="0" smtClean="0"/>
              <a:t> </a:t>
            </a:r>
            <a:r>
              <a:rPr lang="fr-FR" baseline="0" dirty="0" err="1" smtClean="0"/>
              <a:t>obvious</a:t>
            </a:r>
            <a:r>
              <a:rPr lang="fr-FR" baseline="0" dirty="0" smtClean="0"/>
              <a:t>, but in </a:t>
            </a:r>
            <a:r>
              <a:rPr lang="fr-FR" baseline="0" dirty="0" err="1" smtClean="0"/>
              <a:t>my</a:t>
            </a:r>
            <a:r>
              <a:rPr lang="fr-FR" baseline="0" dirty="0" smtClean="0"/>
              <a:t> </a:t>
            </a:r>
            <a:r>
              <a:rPr lang="fr-FR" baseline="0" dirty="0" err="1" smtClean="0"/>
              <a:t>experience</a:t>
            </a:r>
            <a:r>
              <a:rPr lang="fr-FR" baseline="0" dirty="0" smtClean="0"/>
              <a:t> </a:t>
            </a:r>
            <a:r>
              <a:rPr lang="fr-FR" baseline="0" dirty="0" err="1" smtClean="0"/>
              <a:t>they</a:t>
            </a:r>
            <a:r>
              <a:rPr lang="fr-FR" baseline="0" dirty="0" smtClean="0"/>
              <a:t> are </a:t>
            </a:r>
            <a:r>
              <a:rPr lang="fr-FR" baseline="0" dirty="0" err="1" smtClean="0"/>
              <a:t>often</a:t>
            </a:r>
            <a:r>
              <a:rPr lang="fr-FR" baseline="0" dirty="0" smtClean="0"/>
              <a:t> not </a:t>
            </a:r>
            <a:r>
              <a:rPr lang="fr-FR" baseline="0" dirty="0" err="1" smtClean="0"/>
              <a:t>worked</a:t>
            </a:r>
            <a:r>
              <a:rPr lang="fr-FR" baseline="0" dirty="0" smtClean="0"/>
              <a:t> </a:t>
            </a:r>
            <a:r>
              <a:rPr lang="fr-FR" baseline="0" dirty="0" err="1" smtClean="0"/>
              <a:t>through</a:t>
            </a:r>
            <a:r>
              <a:rPr lang="fr-FR" baseline="0" dirty="0" smtClean="0"/>
              <a:t> </a:t>
            </a:r>
            <a:r>
              <a:rPr lang="fr-FR" baseline="0" dirty="0" err="1" smtClean="0"/>
              <a:t>sufficiently</a:t>
            </a:r>
            <a:r>
              <a:rPr lang="fr-FR" baseline="0" dirty="0" smtClean="0"/>
              <a:t> and lead to at best </a:t>
            </a:r>
            <a:r>
              <a:rPr lang="fr-FR" baseline="0" dirty="0" err="1" smtClean="0"/>
              <a:t>very</a:t>
            </a:r>
            <a:r>
              <a:rPr lang="fr-FR" baseline="0" dirty="0" smtClean="0"/>
              <a:t> inefficient communication efforts and at </a:t>
            </a:r>
            <a:r>
              <a:rPr lang="fr-FR" baseline="0" dirty="0" err="1" smtClean="0"/>
              <a:t>worst</a:t>
            </a:r>
            <a:r>
              <a:rPr lang="fr-FR" baseline="0" dirty="0" smtClean="0"/>
              <a:t>, </a:t>
            </a:r>
            <a:r>
              <a:rPr lang="fr-FR" baseline="0" dirty="0" err="1" smtClean="0"/>
              <a:t>very</a:t>
            </a:r>
            <a:r>
              <a:rPr lang="fr-FR" baseline="0" dirty="0" smtClean="0"/>
              <a:t> </a:t>
            </a:r>
            <a:r>
              <a:rPr lang="fr-FR" baseline="0" dirty="0" err="1" smtClean="0"/>
              <a:t>counterproductive</a:t>
            </a:r>
            <a:r>
              <a:rPr lang="fr-FR" baseline="0" dirty="0" smtClean="0"/>
              <a:t> efforts. And </a:t>
            </a:r>
            <a:r>
              <a:rPr lang="fr-FR" baseline="0" dirty="0" err="1" smtClean="0"/>
              <a:t>ideally</a:t>
            </a:r>
            <a:r>
              <a:rPr lang="fr-FR" baseline="0" dirty="0" smtClean="0"/>
              <a:t> I </a:t>
            </a:r>
            <a:r>
              <a:rPr lang="fr-FR" baseline="0" dirty="0" err="1" smtClean="0"/>
              <a:t>would</a:t>
            </a:r>
            <a:r>
              <a:rPr lang="fr-FR" baseline="0" dirty="0" smtClean="0"/>
              <a:t> </a:t>
            </a:r>
            <a:r>
              <a:rPr lang="fr-FR" baseline="0" dirty="0" err="1" smtClean="0"/>
              <a:t>want</a:t>
            </a:r>
            <a:r>
              <a:rPr lang="fr-FR" baseline="0" dirty="0" smtClean="0"/>
              <a:t> to </a:t>
            </a:r>
            <a:r>
              <a:rPr lang="fr-FR" baseline="0" dirty="0" err="1" smtClean="0"/>
              <a:t>work</a:t>
            </a:r>
            <a:r>
              <a:rPr lang="fr-FR" baseline="0" dirty="0" smtClean="0"/>
              <a:t> </a:t>
            </a:r>
            <a:r>
              <a:rPr lang="fr-FR" baseline="0" dirty="0" err="1" smtClean="0"/>
              <a:t>with</a:t>
            </a:r>
            <a:r>
              <a:rPr lang="fr-FR" baseline="0" dirty="0" smtClean="0"/>
              <a:t> </a:t>
            </a:r>
            <a:r>
              <a:rPr lang="fr-FR" baseline="0" dirty="0" err="1" smtClean="0"/>
              <a:t>you</a:t>
            </a:r>
            <a:r>
              <a:rPr lang="fr-FR" baseline="0" dirty="0" smtClean="0"/>
              <a:t> on how </a:t>
            </a:r>
            <a:r>
              <a:rPr lang="fr-FR" baseline="0" dirty="0" err="1" smtClean="0"/>
              <a:t>this</a:t>
            </a:r>
            <a:r>
              <a:rPr lang="fr-FR" baseline="0" dirty="0" smtClean="0"/>
              <a:t> </a:t>
            </a:r>
            <a:r>
              <a:rPr lang="fr-FR" baseline="0" dirty="0" err="1" smtClean="0"/>
              <a:t>experience</a:t>
            </a:r>
            <a:r>
              <a:rPr lang="fr-FR" baseline="0" dirty="0" smtClean="0"/>
              <a:t> </a:t>
            </a:r>
            <a:r>
              <a:rPr lang="fr-FR" baseline="0" dirty="0" err="1" smtClean="0"/>
              <a:t>can</a:t>
            </a:r>
            <a:r>
              <a:rPr lang="fr-FR" baseline="0" dirty="0" smtClean="0"/>
              <a:t> </a:t>
            </a:r>
            <a:r>
              <a:rPr lang="fr-FR" baseline="0" dirty="0" err="1" smtClean="0"/>
              <a:t>benefit</a:t>
            </a:r>
            <a:r>
              <a:rPr lang="fr-FR" baseline="0" dirty="0" smtClean="0"/>
              <a:t> </a:t>
            </a:r>
            <a:r>
              <a:rPr lang="fr-FR" baseline="0" dirty="0" err="1" smtClean="0"/>
              <a:t>your</a:t>
            </a:r>
            <a:r>
              <a:rPr lang="fr-FR" baseline="0" dirty="0" smtClean="0"/>
              <a:t> </a:t>
            </a:r>
            <a:r>
              <a:rPr lang="fr-FR" baseline="0" dirty="0" err="1" smtClean="0"/>
              <a:t>own</a:t>
            </a:r>
            <a:r>
              <a:rPr lang="fr-FR" baseline="0" dirty="0" smtClean="0"/>
              <a:t> </a:t>
            </a:r>
            <a:r>
              <a:rPr lang="fr-FR" baseline="0" dirty="0" err="1" smtClean="0"/>
              <a:t>process</a:t>
            </a:r>
            <a:r>
              <a:rPr lang="fr-FR" baseline="0" dirty="0" smtClean="0"/>
              <a:t> of </a:t>
            </a:r>
            <a:r>
              <a:rPr lang="fr-FR" baseline="0" dirty="0" err="1" smtClean="0"/>
              <a:t>elaborating</a:t>
            </a:r>
            <a:r>
              <a:rPr lang="fr-FR" baseline="0" dirty="0" smtClean="0"/>
              <a:t> change communication in </a:t>
            </a:r>
            <a:r>
              <a:rPr lang="fr-FR" baseline="0" dirty="0" err="1" smtClean="0"/>
              <a:t>your</a:t>
            </a:r>
            <a:r>
              <a:rPr lang="fr-FR" baseline="0" dirty="0" smtClean="0"/>
              <a:t> </a:t>
            </a:r>
            <a:r>
              <a:rPr lang="fr-FR" baseline="0" dirty="0" err="1" smtClean="0"/>
              <a:t>projects</a:t>
            </a:r>
            <a:r>
              <a:rPr lang="fr-FR" baseline="0" dirty="0" smtClean="0"/>
              <a:t>. </a:t>
            </a:r>
            <a:r>
              <a:rPr lang="fr-FR" baseline="0" dirty="0" err="1" smtClean="0"/>
              <a:t>Therefore</a:t>
            </a:r>
            <a:r>
              <a:rPr lang="fr-FR" baseline="0" dirty="0" smtClean="0"/>
              <a:t> </a:t>
            </a:r>
            <a:r>
              <a:rPr lang="fr-FR" baseline="0" dirty="0" err="1" smtClean="0"/>
              <a:t>keep</a:t>
            </a:r>
            <a:r>
              <a:rPr lang="fr-FR" baseline="0" dirty="0" smtClean="0"/>
              <a:t> in </a:t>
            </a:r>
            <a:r>
              <a:rPr lang="fr-FR" baseline="0" dirty="0" err="1" smtClean="0"/>
              <a:t>mind</a:t>
            </a:r>
            <a:r>
              <a:rPr lang="fr-FR" baseline="0" dirty="0" smtClean="0"/>
              <a:t> </a:t>
            </a:r>
            <a:r>
              <a:rPr lang="fr-FR" baseline="0" dirty="0" err="1" smtClean="0"/>
              <a:t>your</a:t>
            </a:r>
            <a:r>
              <a:rPr lang="fr-FR" baseline="0" dirty="0" smtClean="0"/>
              <a:t> </a:t>
            </a:r>
            <a:r>
              <a:rPr lang="fr-FR" baseline="0" dirty="0" err="1" smtClean="0"/>
              <a:t>projects</a:t>
            </a:r>
            <a:r>
              <a:rPr lang="fr-FR" baseline="0" dirty="0" smtClean="0"/>
              <a:t> </a:t>
            </a:r>
            <a:r>
              <a:rPr lang="fr-FR" baseline="0" dirty="0" err="1" smtClean="0"/>
              <a:t>when</a:t>
            </a:r>
            <a:r>
              <a:rPr lang="fr-FR" baseline="0" dirty="0" smtClean="0"/>
              <a:t> I talk </a:t>
            </a:r>
            <a:r>
              <a:rPr lang="fr-FR" baseline="0" dirty="0" err="1" smtClean="0"/>
              <a:t>you</a:t>
            </a:r>
            <a:r>
              <a:rPr lang="fr-FR" baseline="0" dirty="0" smtClean="0"/>
              <a:t> </a:t>
            </a:r>
            <a:r>
              <a:rPr lang="fr-FR" baseline="0" dirty="0" err="1" smtClean="0"/>
              <a:t>through</a:t>
            </a:r>
            <a:r>
              <a:rPr lang="fr-FR" baseline="0" dirty="0" smtClean="0"/>
              <a:t> </a:t>
            </a:r>
            <a:r>
              <a:rPr lang="fr-FR" baseline="0" dirty="0" err="1" smtClean="0"/>
              <a:t>this</a:t>
            </a:r>
            <a:r>
              <a:rPr lang="fr-FR" baseline="0" dirty="0" smtClean="0"/>
              <a:t> </a:t>
            </a:r>
            <a:r>
              <a:rPr lang="fr-FR" baseline="0" dirty="0" err="1" smtClean="0"/>
              <a:t>presentation</a:t>
            </a:r>
            <a:r>
              <a:rPr lang="fr-FR" baseline="0" dirty="0" smtClean="0"/>
              <a:t> and do use </a:t>
            </a:r>
            <a:r>
              <a:rPr lang="fr-FR" baseline="0" dirty="0" err="1" smtClean="0"/>
              <a:t>them</a:t>
            </a:r>
            <a:r>
              <a:rPr lang="fr-FR" baseline="0" dirty="0" smtClean="0"/>
              <a:t> in the question and sharing times. </a:t>
            </a:r>
            <a:r>
              <a:rPr lang="fr-FR" baseline="0" dirty="0" err="1" smtClean="0"/>
              <a:t>My</a:t>
            </a:r>
            <a:r>
              <a:rPr lang="fr-FR" baseline="0" dirty="0" smtClean="0"/>
              <a:t> background </a:t>
            </a:r>
            <a:r>
              <a:rPr lang="fr-FR" baseline="0" dirty="0" err="1" smtClean="0"/>
              <a:t>is</a:t>
            </a:r>
            <a:r>
              <a:rPr lang="fr-FR" baseline="0" dirty="0" smtClean="0"/>
              <a:t> not in the IE </a:t>
            </a:r>
            <a:r>
              <a:rPr lang="fr-FR" baseline="0" dirty="0" err="1" smtClean="0"/>
              <a:t>sector</a:t>
            </a:r>
            <a:r>
              <a:rPr lang="fr-FR" baseline="0" dirty="0" smtClean="0"/>
              <a:t> and </a:t>
            </a:r>
            <a:r>
              <a:rPr lang="fr-FR" baseline="0" dirty="0" err="1" smtClean="0"/>
              <a:t>therefore</a:t>
            </a:r>
            <a:r>
              <a:rPr lang="fr-FR" baseline="0" dirty="0" smtClean="0"/>
              <a:t> I </a:t>
            </a:r>
            <a:r>
              <a:rPr lang="fr-FR" baseline="0" dirty="0" err="1" smtClean="0"/>
              <a:t>think</a:t>
            </a:r>
            <a:r>
              <a:rPr lang="fr-FR" baseline="0" dirty="0" smtClean="0"/>
              <a:t> </a:t>
            </a:r>
            <a:r>
              <a:rPr lang="fr-FR" baseline="0" dirty="0" err="1" smtClean="0"/>
              <a:t>it</a:t>
            </a:r>
            <a:r>
              <a:rPr lang="fr-FR" baseline="0" dirty="0" smtClean="0"/>
              <a:t> </a:t>
            </a:r>
            <a:r>
              <a:rPr lang="fr-FR" baseline="0" dirty="0" err="1" smtClean="0"/>
              <a:t>makes</a:t>
            </a:r>
            <a:r>
              <a:rPr lang="fr-FR" baseline="0" dirty="0" smtClean="0"/>
              <a:t> more </a:t>
            </a:r>
            <a:r>
              <a:rPr lang="fr-FR" baseline="0" dirty="0" err="1" smtClean="0"/>
              <a:t>sense</a:t>
            </a:r>
            <a:r>
              <a:rPr lang="fr-FR" baseline="0" dirty="0" smtClean="0"/>
              <a:t> </a:t>
            </a:r>
            <a:r>
              <a:rPr lang="fr-FR" baseline="0" dirty="0" err="1" smtClean="0"/>
              <a:t>that</a:t>
            </a:r>
            <a:r>
              <a:rPr lang="fr-FR" baseline="0" dirty="0" smtClean="0"/>
              <a:t> </a:t>
            </a:r>
            <a:r>
              <a:rPr lang="fr-FR" baseline="0" dirty="0" err="1" smtClean="0"/>
              <a:t>you</a:t>
            </a:r>
            <a:r>
              <a:rPr lang="fr-FR" baseline="0" dirty="0" smtClean="0"/>
              <a:t> lead on </a:t>
            </a:r>
            <a:r>
              <a:rPr lang="fr-FR" baseline="0" dirty="0" err="1" smtClean="0"/>
              <a:t>that</a:t>
            </a:r>
            <a:r>
              <a:rPr lang="fr-FR" baseline="0" dirty="0" smtClean="0"/>
              <a:t> part and </a:t>
            </a:r>
            <a:r>
              <a:rPr lang="fr-FR" baseline="0" dirty="0" err="1" smtClean="0"/>
              <a:t>that</a:t>
            </a:r>
            <a:r>
              <a:rPr lang="fr-FR" baseline="0" dirty="0" smtClean="0"/>
              <a:t> </a:t>
            </a:r>
            <a:r>
              <a:rPr lang="fr-FR" baseline="0" dirty="0" err="1" smtClean="0"/>
              <a:t>this</a:t>
            </a:r>
            <a:r>
              <a:rPr lang="fr-FR" baseline="0" dirty="0" smtClean="0"/>
              <a:t> </a:t>
            </a:r>
            <a:r>
              <a:rPr lang="fr-FR" baseline="0" dirty="0" err="1" smtClean="0"/>
              <a:t>presentation</a:t>
            </a:r>
            <a:r>
              <a:rPr lang="fr-FR" baseline="0" dirty="0" smtClean="0"/>
              <a:t> </a:t>
            </a:r>
            <a:r>
              <a:rPr lang="fr-FR" baseline="0" dirty="0" err="1" smtClean="0"/>
              <a:t>becomes</a:t>
            </a:r>
            <a:r>
              <a:rPr lang="fr-FR" baseline="0" dirty="0" smtClean="0"/>
              <a:t> a moment of exchange.</a:t>
            </a:r>
            <a:endParaRPr lang="fr-FR" dirty="0"/>
          </a:p>
        </p:txBody>
      </p:sp>
      <p:sp>
        <p:nvSpPr>
          <p:cNvPr id="4" name="Espace réservé du numéro de diapositive 3"/>
          <p:cNvSpPr>
            <a:spLocks noGrp="1"/>
          </p:cNvSpPr>
          <p:nvPr>
            <p:ph type="sldNum" sz="quarter" idx="10"/>
          </p:nvPr>
        </p:nvSpPr>
        <p:spPr/>
        <p:txBody>
          <a:bodyPr/>
          <a:lstStyle/>
          <a:p>
            <a:fld id="{9B45E1C1-D0DD-4633-9A56-0BF46022D51D}" type="slidenum">
              <a:rPr lang="fr-FR" smtClean="0"/>
              <a:t>2</a:t>
            </a:fld>
            <a:endParaRPr lang="fr-FR"/>
          </a:p>
        </p:txBody>
      </p:sp>
    </p:spTree>
    <p:extLst>
      <p:ext uri="{BB962C8B-B14F-4D97-AF65-F5344CB8AC3E}">
        <p14:creationId xmlns:p14="http://schemas.microsoft.com/office/powerpoint/2010/main" val="421990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Behaviour</a:t>
            </a:r>
            <a:r>
              <a:rPr lang="fr-FR" dirty="0" smtClean="0"/>
              <a:t> change </a:t>
            </a:r>
            <a:r>
              <a:rPr lang="fr-FR" dirty="0" err="1" smtClean="0"/>
              <a:t>is</a:t>
            </a:r>
            <a:r>
              <a:rPr lang="fr-FR" dirty="0" smtClean="0"/>
              <a:t> about </a:t>
            </a:r>
            <a:r>
              <a:rPr lang="fr-FR" dirty="0" err="1" smtClean="0"/>
              <a:t>getting</a:t>
            </a:r>
            <a:r>
              <a:rPr lang="fr-FR" dirty="0" smtClean="0"/>
              <a:t> people to do </a:t>
            </a:r>
            <a:r>
              <a:rPr lang="fr-FR" dirty="0" err="1" smtClean="0"/>
              <a:t>things</a:t>
            </a:r>
            <a:r>
              <a:rPr lang="fr-FR" dirty="0" smtClean="0"/>
              <a:t> </a:t>
            </a:r>
            <a:r>
              <a:rPr lang="fr-FR" dirty="0" err="1" smtClean="0"/>
              <a:t>differently</a:t>
            </a:r>
            <a:r>
              <a:rPr lang="fr-FR" dirty="0" smtClean="0"/>
              <a:t> at an </a:t>
            </a:r>
            <a:r>
              <a:rPr lang="fr-FR" dirty="0" err="1" smtClean="0"/>
              <a:t>individual</a:t>
            </a:r>
            <a:r>
              <a:rPr lang="fr-FR" dirty="0" smtClean="0"/>
              <a:t> </a:t>
            </a:r>
            <a:r>
              <a:rPr lang="fr-FR" dirty="0" err="1" smtClean="0"/>
              <a:t>level</a:t>
            </a:r>
            <a:r>
              <a:rPr lang="fr-FR" dirty="0" smtClean="0"/>
              <a:t>, to stop </a:t>
            </a:r>
            <a:r>
              <a:rPr lang="fr-FR" dirty="0" err="1" smtClean="0"/>
              <a:t>doing</a:t>
            </a:r>
            <a:r>
              <a:rPr lang="fr-FR" dirty="0" smtClean="0"/>
              <a:t> </a:t>
            </a:r>
            <a:r>
              <a:rPr lang="fr-FR" dirty="0" err="1" smtClean="0"/>
              <a:t>things</a:t>
            </a:r>
            <a:r>
              <a:rPr lang="fr-FR" dirty="0" smtClean="0"/>
              <a:t> </a:t>
            </a:r>
            <a:r>
              <a:rPr lang="fr-FR" dirty="0" err="1" smtClean="0"/>
              <a:t>that</a:t>
            </a:r>
            <a:r>
              <a:rPr lang="fr-FR" dirty="0" smtClean="0"/>
              <a:t> are </a:t>
            </a:r>
            <a:r>
              <a:rPr lang="fr-FR" dirty="0" err="1" smtClean="0"/>
              <a:t>harmful</a:t>
            </a:r>
            <a:r>
              <a:rPr lang="fr-FR" dirty="0" smtClean="0"/>
              <a:t> or to </a:t>
            </a:r>
            <a:r>
              <a:rPr lang="fr-FR" dirty="0" err="1" smtClean="0"/>
              <a:t>start</a:t>
            </a:r>
            <a:r>
              <a:rPr lang="fr-FR" dirty="0" smtClean="0"/>
              <a:t> </a:t>
            </a:r>
            <a:r>
              <a:rPr lang="fr-FR" dirty="0" err="1" smtClean="0"/>
              <a:t>doing</a:t>
            </a:r>
            <a:r>
              <a:rPr lang="fr-FR" dirty="0" smtClean="0"/>
              <a:t> </a:t>
            </a:r>
            <a:r>
              <a:rPr lang="fr-FR" dirty="0" err="1" smtClean="0"/>
              <a:t>things</a:t>
            </a:r>
            <a:r>
              <a:rPr lang="fr-FR" dirty="0" smtClean="0"/>
              <a:t> </a:t>
            </a:r>
            <a:r>
              <a:rPr lang="fr-FR" dirty="0" err="1" smtClean="0"/>
              <a:t>that</a:t>
            </a:r>
            <a:r>
              <a:rPr lang="fr-FR" dirty="0" smtClean="0"/>
              <a:t> are positive. </a:t>
            </a:r>
            <a:r>
              <a:rPr lang="fr-FR" dirty="0" err="1" smtClean="0"/>
              <a:t>Often</a:t>
            </a:r>
            <a:r>
              <a:rPr lang="fr-FR" dirty="0" smtClean="0"/>
              <a:t> </a:t>
            </a:r>
            <a:r>
              <a:rPr lang="fr-FR" dirty="0" err="1" smtClean="0"/>
              <a:t>it</a:t>
            </a:r>
            <a:r>
              <a:rPr lang="fr-FR" dirty="0" smtClean="0"/>
              <a:t> </a:t>
            </a:r>
            <a:r>
              <a:rPr lang="fr-FR" dirty="0" err="1" smtClean="0"/>
              <a:t>is</a:t>
            </a:r>
            <a:r>
              <a:rPr lang="fr-FR" dirty="0" smtClean="0"/>
              <a:t> </a:t>
            </a:r>
            <a:r>
              <a:rPr lang="fr-FR" dirty="0" err="1" smtClean="0"/>
              <a:t>based</a:t>
            </a:r>
            <a:r>
              <a:rPr lang="fr-FR" dirty="0" smtClean="0"/>
              <a:t> </a:t>
            </a:r>
            <a:r>
              <a:rPr lang="fr-FR" dirty="0" err="1" smtClean="0"/>
              <a:t>around</a:t>
            </a:r>
            <a:r>
              <a:rPr lang="fr-FR" dirty="0" smtClean="0"/>
              <a:t> </a:t>
            </a:r>
            <a:r>
              <a:rPr lang="fr-FR" dirty="0" err="1" smtClean="0"/>
              <a:t>giving</a:t>
            </a:r>
            <a:r>
              <a:rPr lang="fr-FR" dirty="0" smtClean="0"/>
              <a:t> information (</a:t>
            </a:r>
            <a:r>
              <a:rPr lang="fr-FR" dirty="0" err="1" smtClean="0"/>
              <a:t>diffusionist</a:t>
            </a:r>
            <a:r>
              <a:rPr lang="fr-FR" dirty="0" smtClean="0"/>
              <a:t> model and </a:t>
            </a:r>
            <a:r>
              <a:rPr lang="fr-FR" dirty="0" err="1" smtClean="0"/>
              <a:t>we</a:t>
            </a:r>
            <a:r>
              <a:rPr lang="fr-FR" dirty="0" smtClean="0"/>
              <a:t> </a:t>
            </a:r>
            <a:r>
              <a:rPr lang="fr-FR" dirty="0" err="1" smtClean="0"/>
              <a:t>will</a:t>
            </a:r>
            <a:r>
              <a:rPr lang="fr-FR" dirty="0" smtClean="0"/>
              <a:t> </a:t>
            </a:r>
            <a:r>
              <a:rPr lang="fr-FR" dirty="0" err="1" smtClean="0"/>
              <a:t>get</a:t>
            </a:r>
            <a:r>
              <a:rPr lang="fr-FR" dirty="0" smtClean="0"/>
              <a:t> to </a:t>
            </a:r>
            <a:r>
              <a:rPr lang="fr-FR" dirty="0" err="1" smtClean="0"/>
              <a:t>that</a:t>
            </a:r>
            <a:r>
              <a:rPr lang="fr-FR" dirty="0" smtClean="0"/>
              <a:t> </a:t>
            </a:r>
            <a:r>
              <a:rPr lang="fr-FR" dirty="0" err="1" smtClean="0"/>
              <a:t>later</a:t>
            </a:r>
            <a:r>
              <a:rPr lang="fr-FR" dirty="0" smtClean="0"/>
              <a:t>) on the </a:t>
            </a:r>
            <a:r>
              <a:rPr lang="fr-FR" dirty="0" err="1" smtClean="0"/>
              <a:t>assumption</a:t>
            </a:r>
            <a:r>
              <a:rPr lang="fr-FR" dirty="0" smtClean="0"/>
              <a:t> </a:t>
            </a:r>
            <a:r>
              <a:rPr lang="fr-FR" dirty="0" err="1" smtClean="0"/>
              <a:t>that</a:t>
            </a:r>
            <a:r>
              <a:rPr lang="fr-FR" dirty="0" smtClean="0"/>
              <a:t> once people have the information </a:t>
            </a:r>
            <a:r>
              <a:rPr lang="fr-FR" dirty="0" err="1" smtClean="0"/>
              <a:t>they</a:t>
            </a:r>
            <a:r>
              <a:rPr lang="fr-FR" dirty="0" smtClean="0"/>
              <a:t> </a:t>
            </a:r>
            <a:r>
              <a:rPr lang="fr-FR" dirty="0" err="1" smtClean="0"/>
              <a:t>will</a:t>
            </a:r>
            <a:r>
              <a:rPr lang="fr-FR" dirty="0" smtClean="0"/>
              <a:t> </a:t>
            </a:r>
            <a:r>
              <a:rPr lang="fr-FR" dirty="0" err="1" smtClean="0"/>
              <a:t>act</a:t>
            </a:r>
            <a:r>
              <a:rPr lang="fr-FR" dirty="0" smtClean="0"/>
              <a:t> to</a:t>
            </a:r>
            <a:r>
              <a:rPr lang="fr-FR" baseline="0" dirty="0" smtClean="0"/>
              <a:t> </a:t>
            </a:r>
            <a:r>
              <a:rPr lang="fr-FR" baseline="0" dirty="0" err="1" smtClean="0"/>
              <a:t>their</a:t>
            </a:r>
            <a:r>
              <a:rPr lang="fr-FR" baseline="0" dirty="0" smtClean="0"/>
              <a:t> best </a:t>
            </a:r>
            <a:r>
              <a:rPr lang="fr-FR" baseline="0" dirty="0" err="1" smtClean="0"/>
              <a:t>interest</a:t>
            </a:r>
            <a:r>
              <a:rPr lang="fr-FR" dirty="0" smtClean="0"/>
              <a:t>. </a:t>
            </a:r>
            <a:r>
              <a:rPr lang="fr-FR" dirty="0" err="1" smtClean="0"/>
              <a:t>Unfortunately</a:t>
            </a:r>
            <a:r>
              <a:rPr lang="fr-FR" dirty="0" smtClean="0"/>
              <a:t> </a:t>
            </a:r>
            <a:r>
              <a:rPr lang="fr-FR" dirty="0" err="1" smtClean="0"/>
              <a:t>this</a:t>
            </a:r>
            <a:r>
              <a:rPr lang="fr-FR" dirty="0" smtClean="0"/>
              <a:t> </a:t>
            </a:r>
            <a:r>
              <a:rPr lang="fr-FR" dirty="0" err="1" smtClean="0"/>
              <a:t>is</a:t>
            </a:r>
            <a:r>
              <a:rPr lang="fr-FR" dirty="0" smtClean="0"/>
              <a:t> not as simple: </a:t>
            </a:r>
            <a:r>
              <a:rPr lang="fr-FR" dirty="0" err="1" smtClean="0"/>
              <a:t>spend</a:t>
            </a:r>
            <a:r>
              <a:rPr lang="fr-FR" dirty="0" smtClean="0"/>
              <a:t> </a:t>
            </a:r>
            <a:r>
              <a:rPr lang="fr-FR" dirty="0" err="1" smtClean="0"/>
              <a:t>some</a:t>
            </a:r>
            <a:r>
              <a:rPr lang="fr-FR" dirty="0" smtClean="0"/>
              <a:t> time on the latrine </a:t>
            </a:r>
            <a:r>
              <a:rPr lang="fr-FR" dirty="0" err="1" smtClean="0"/>
              <a:t>example</a:t>
            </a:r>
            <a:r>
              <a:rPr lang="fr-FR" dirty="0" smtClean="0"/>
              <a:t> to show </a:t>
            </a:r>
            <a:r>
              <a:rPr lang="fr-FR" dirty="0" err="1" smtClean="0"/>
              <a:t>that</a:t>
            </a:r>
            <a:r>
              <a:rPr lang="fr-FR" dirty="0" smtClean="0"/>
              <a:t> </a:t>
            </a:r>
            <a:r>
              <a:rPr lang="fr-FR" dirty="0" err="1" smtClean="0"/>
              <a:t>behaviour</a:t>
            </a:r>
            <a:r>
              <a:rPr lang="fr-FR" dirty="0" smtClean="0"/>
              <a:t> change, </a:t>
            </a:r>
            <a:r>
              <a:rPr lang="fr-FR" dirty="0" err="1" smtClean="0"/>
              <a:t>although</a:t>
            </a:r>
            <a:r>
              <a:rPr lang="fr-FR" dirty="0" smtClean="0"/>
              <a:t> </a:t>
            </a:r>
            <a:r>
              <a:rPr lang="fr-FR" dirty="0" err="1" smtClean="0"/>
              <a:t>trying</a:t>
            </a:r>
            <a:r>
              <a:rPr lang="fr-FR" dirty="0" smtClean="0"/>
              <a:t> to do </a:t>
            </a:r>
            <a:r>
              <a:rPr lang="fr-FR" dirty="0" err="1" smtClean="0"/>
              <a:t>something</a:t>
            </a:r>
            <a:r>
              <a:rPr lang="fr-FR" dirty="0" smtClean="0"/>
              <a:t> simple, </a:t>
            </a:r>
            <a:r>
              <a:rPr lang="fr-FR" dirty="0" err="1" smtClean="0"/>
              <a:t>picks</a:t>
            </a:r>
            <a:r>
              <a:rPr lang="fr-FR" dirty="0" smtClean="0"/>
              <a:t> up on </a:t>
            </a:r>
            <a:r>
              <a:rPr lang="fr-FR" dirty="0" err="1" smtClean="0"/>
              <a:t>beliefs</a:t>
            </a:r>
            <a:r>
              <a:rPr lang="fr-FR" dirty="0" smtClean="0"/>
              <a:t> and attitudes </a:t>
            </a:r>
            <a:r>
              <a:rPr lang="fr-FR" dirty="0" err="1" smtClean="0"/>
              <a:t>that</a:t>
            </a:r>
            <a:r>
              <a:rPr lang="fr-FR" dirty="0" smtClean="0"/>
              <a:t> are not </a:t>
            </a:r>
            <a:r>
              <a:rPr lang="fr-FR" dirty="0" err="1" smtClean="0"/>
              <a:t>easily</a:t>
            </a:r>
            <a:r>
              <a:rPr lang="fr-FR" dirty="0" smtClean="0"/>
              <a:t> convertible </a:t>
            </a:r>
            <a:r>
              <a:rPr lang="fr-FR" dirty="0" err="1" smtClean="0"/>
              <a:t>into</a:t>
            </a:r>
            <a:r>
              <a:rPr lang="fr-FR" dirty="0" smtClean="0"/>
              <a:t> the </a:t>
            </a:r>
            <a:r>
              <a:rPr lang="fr-FR" dirty="0" err="1" smtClean="0"/>
              <a:t>desired</a:t>
            </a:r>
            <a:r>
              <a:rPr lang="fr-FR" dirty="0" smtClean="0"/>
              <a:t> </a:t>
            </a:r>
            <a:r>
              <a:rPr lang="fr-FR" dirty="0" err="1" smtClean="0"/>
              <a:t>mind</a:t>
            </a:r>
            <a:r>
              <a:rPr lang="fr-FR" dirty="0" smtClean="0"/>
              <a:t>-set. Show </a:t>
            </a:r>
            <a:r>
              <a:rPr lang="fr-FR" dirty="0" err="1" smtClean="0"/>
              <a:t>example</a:t>
            </a:r>
            <a:r>
              <a:rPr lang="fr-FR" dirty="0" smtClean="0"/>
              <a:t> of Ebola </a:t>
            </a:r>
            <a:r>
              <a:rPr lang="fr-FR" dirty="0" err="1" smtClean="0"/>
              <a:t>until</a:t>
            </a:r>
            <a:r>
              <a:rPr lang="fr-FR" dirty="0" smtClean="0"/>
              <a:t> 2.37</a:t>
            </a:r>
            <a:endParaRPr lang="fr-FR" dirty="0"/>
          </a:p>
        </p:txBody>
      </p:sp>
      <p:sp>
        <p:nvSpPr>
          <p:cNvPr id="4" name="Espace réservé du numéro de diapositive 3"/>
          <p:cNvSpPr>
            <a:spLocks noGrp="1"/>
          </p:cNvSpPr>
          <p:nvPr>
            <p:ph type="sldNum" sz="quarter" idx="10"/>
          </p:nvPr>
        </p:nvSpPr>
        <p:spPr/>
        <p:txBody>
          <a:bodyPr/>
          <a:lstStyle/>
          <a:p>
            <a:fld id="{9B45E1C1-D0DD-4633-9A56-0BF46022D51D}" type="slidenum">
              <a:rPr lang="fr-FR" smtClean="0"/>
              <a:t>3</a:t>
            </a:fld>
            <a:endParaRPr lang="fr-FR"/>
          </a:p>
        </p:txBody>
      </p:sp>
    </p:spTree>
    <p:extLst>
      <p:ext uri="{BB962C8B-B14F-4D97-AF65-F5344CB8AC3E}">
        <p14:creationId xmlns:p14="http://schemas.microsoft.com/office/powerpoint/2010/main" val="250715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Change beyond</a:t>
            </a:r>
            <a:r>
              <a:rPr lang="en-US" sz="1200" kern="1200" baseline="0" dirty="0" smtClean="0">
                <a:solidFill>
                  <a:schemeClr val="tx1"/>
                </a:solidFill>
                <a:effectLst/>
                <a:latin typeface="+mn-lt"/>
                <a:ea typeface="+mn-ea"/>
                <a:cs typeface="+mn-cs"/>
              </a:rPr>
              <a:t> the individual to affect the group. </a:t>
            </a:r>
          </a:p>
          <a:p>
            <a:r>
              <a:rPr lang="en-US" sz="1200" kern="1200" dirty="0" smtClean="0">
                <a:solidFill>
                  <a:schemeClr val="tx1"/>
                </a:solidFill>
                <a:effectLst/>
                <a:latin typeface="+mn-lt"/>
                <a:ea typeface="+mn-ea"/>
                <a:cs typeface="+mn-cs"/>
              </a:rPr>
              <a:t>In 1996 the Brazilian telenovela Rei do </a:t>
            </a:r>
            <a:r>
              <a:rPr lang="en-US" sz="1200" kern="1200" dirty="0" err="1" smtClean="0">
                <a:solidFill>
                  <a:schemeClr val="tx1"/>
                </a:solidFill>
                <a:effectLst/>
                <a:latin typeface="+mn-lt"/>
                <a:ea typeface="+mn-ea"/>
                <a:cs typeface="+mn-cs"/>
              </a:rPr>
              <a:t>Gado</a:t>
            </a:r>
            <a:r>
              <a:rPr lang="en-US" sz="1200" kern="1200" dirty="0" smtClean="0">
                <a:solidFill>
                  <a:schemeClr val="tx1"/>
                </a:solidFill>
                <a:effectLst/>
                <a:latin typeface="+mn-lt"/>
                <a:ea typeface="+mn-ea"/>
                <a:cs typeface="+mn-cs"/>
              </a:rPr>
              <a:t> (The Cattle King) brought a very polemical issue to the screen, that of agrarian reform and the social movement of</a:t>
            </a:r>
          </a:p>
          <a:p>
            <a:r>
              <a:rPr lang="en-US" sz="1200" kern="1200" dirty="0" smtClean="0">
                <a:solidFill>
                  <a:schemeClr val="tx1"/>
                </a:solidFill>
                <a:effectLst/>
                <a:latin typeface="+mn-lt"/>
                <a:ea typeface="+mn-ea"/>
                <a:cs typeface="+mn-cs"/>
              </a:rPr>
              <a:t>the landless peasants in Brazil (the SEM TERRA movement). The issue was raised in the midst of serious land conflicts in Brazil, so here the issue is not anymore about changing behavior  but is a question of addressing the environment, in this case, access and ownership of the land</a:t>
            </a:r>
            <a:r>
              <a:rPr lang="en-US" dirty="0" smtClean="0"/>
              <a:t>.</a:t>
            </a:r>
          </a:p>
          <a:p>
            <a:r>
              <a:rPr lang="en-US" sz="1200" kern="1200" dirty="0" smtClean="0">
                <a:solidFill>
                  <a:schemeClr val="tx1"/>
                </a:solidFill>
                <a:effectLst/>
                <a:latin typeface="+mn-lt"/>
                <a:ea typeface="+mn-ea"/>
                <a:cs typeface="+mn-cs"/>
              </a:rPr>
              <a:t>Nineteen landless peasants were killed in a conflict with landowners shortly before the telenovela went on air. The narrative –telling the story of a rich landowner who falls in love with a poor land- less woman who was part of a group that occupies part of the rich landowner’s</a:t>
            </a:r>
            <a:r>
              <a:rPr lang="en-US" sz="1200" kern="1200" baseline="0" dirty="0" smtClean="0">
                <a:solidFill>
                  <a:schemeClr val="tx1"/>
                </a:solidFill>
                <a:effectLst/>
                <a:latin typeface="+mn-lt"/>
                <a:ea typeface="+mn-ea"/>
                <a:cs typeface="+mn-cs"/>
              </a:rPr>
              <a:t> </a:t>
            </a:r>
            <a:r>
              <a:rPr lang="en-US" dirty="0" smtClean="0"/>
              <a:t>estate– becomes a direct comment to the contemporary conflict in Brazil. </a:t>
            </a:r>
          </a:p>
          <a:p>
            <a:r>
              <a:rPr lang="en-US" sz="1200" kern="1200" dirty="0" smtClean="0">
                <a:solidFill>
                  <a:schemeClr val="tx1"/>
                </a:solidFill>
                <a:effectLst/>
                <a:latin typeface="+mn-lt"/>
                <a:ea typeface="+mn-ea"/>
                <a:cs typeface="+mn-cs"/>
              </a:rPr>
              <a:t>The fictitious senator fighting for an agrarian reform in Congress became a ‘true’ spokesman of the landless in Brazil, and achieved –acting as senator– twice to meet in real life with Brazil’s President Cardoso. This fictitious ‘senator’ had obviously gained clout and negotiation power. When he was killed in the telenovela, supposedly by the landowner’s contract killers, two real senators participated, acting themselves, in the fictitious burial of the fictitious senator. Rei do </a:t>
            </a:r>
            <a:r>
              <a:rPr lang="en-US" sz="1200" kern="1200" dirty="0" err="1" smtClean="0">
                <a:solidFill>
                  <a:schemeClr val="tx1"/>
                </a:solidFill>
                <a:effectLst/>
                <a:latin typeface="+mn-lt"/>
                <a:ea typeface="+mn-ea"/>
                <a:cs typeface="+mn-cs"/>
              </a:rPr>
              <a:t>Gado</a:t>
            </a:r>
            <a:r>
              <a:rPr lang="en-US" sz="1200" kern="1200" dirty="0" smtClean="0">
                <a:solidFill>
                  <a:schemeClr val="tx1"/>
                </a:solidFill>
                <a:effectLst/>
                <a:latin typeface="+mn-lt"/>
                <a:ea typeface="+mn-ea"/>
                <a:cs typeface="+mn-cs"/>
              </a:rPr>
              <a:t> thus </a:t>
            </a:r>
            <a:r>
              <a:rPr lang="en-US" sz="1200" kern="1200" dirty="0" err="1" smtClean="0">
                <a:solidFill>
                  <a:schemeClr val="tx1"/>
                </a:solidFill>
                <a:effectLst/>
                <a:latin typeface="+mn-lt"/>
                <a:ea typeface="+mn-ea"/>
                <a:cs typeface="+mn-cs"/>
              </a:rPr>
              <a:t>visibilized</a:t>
            </a:r>
            <a:r>
              <a:rPr lang="en-US" sz="1200" kern="1200" dirty="0" smtClean="0">
                <a:solidFill>
                  <a:schemeClr val="tx1"/>
                </a:solidFill>
                <a:effectLst/>
                <a:latin typeface="+mn-lt"/>
                <a:ea typeface="+mn-ea"/>
                <a:cs typeface="+mn-cs"/>
              </a:rPr>
              <a:t> a growing social struggle, making the problem an issue of public knowledge, debate and concern and this what communication for social change is about, creating debate, questioning the status quo be it political, social or cultural. In this example the landless movement has political claim (land distribution) and</a:t>
            </a:r>
            <a:r>
              <a:rPr lang="en-US" sz="1200" kern="1200" baseline="0" dirty="0" smtClean="0">
                <a:solidFill>
                  <a:schemeClr val="tx1"/>
                </a:solidFill>
                <a:effectLst/>
                <a:latin typeface="+mn-lt"/>
                <a:ea typeface="+mn-ea"/>
                <a:cs typeface="+mn-cs"/>
              </a:rPr>
              <a:t> campaigned for many years. The Soap helped push and promote the issue but not much would have happened if the Soap had existed outside a social movement to make political claims</a:t>
            </a:r>
            <a:r>
              <a:rPr lang="en-US" dirty="0"/>
              <a:t>.</a:t>
            </a:r>
            <a:endParaRPr lang="en-US" sz="1200" kern="1200" baseline="0" dirty="0" smtClean="0">
              <a:solidFill>
                <a:schemeClr val="tx1"/>
              </a:solidFill>
              <a:effectLst/>
              <a:latin typeface="+mn-lt"/>
              <a:ea typeface="+mn-ea"/>
              <a:cs typeface="+mn-cs"/>
            </a:endParaRPr>
          </a:p>
          <a:p>
            <a:r>
              <a:rPr lang="en-US" dirty="0"/>
              <a:t>T</a:t>
            </a:r>
            <a:r>
              <a:rPr lang="en-US" sz="1200" kern="1200" baseline="0" dirty="0" smtClean="0">
                <a:solidFill>
                  <a:schemeClr val="tx1"/>
                </a:solidFill>
                <a:effectLst/>
                <a:latin typeface="+mn-lt"/>
                <a:ea typeface="+mn-ea"/>
                <a:cs typeface="+mn-cs"/>
              </a:rPr>
              <a:t>he bit we will see is the death of the </a:t>
            </a:r>
            <a:r>
              <a:rPr lang="en-US" sz="1200" kern="1200" baseline="0" dirty="0" err="1" smtClean="0">
                <a:solidFill>
                  <a:schemeClr val="tx1"/>
                </a:solidFill>
                <a:effectLst/>
                <a:latin typeface="+mn-lt"/>
                <a:ea typeface="+mn-ea"/>
                <a:cs typeface="+mn-cs"/>
              </a:rPr>
              <a:t>SenadorCaxias</a:t>
            </a:r>
            <a:r>
              <a:rPr lang="en-US" sz="1200" kern="1200" baseline="0" dirty="0" smtClean="0">
                <a:solidFill>
                  <a:schemeClr val="tx1"/>
                </a:solidFill>
                <a:effectLst/>
                <a:latin typeface="+mn-lt"/>
                <a:ea typeface="+mn-ea"/>
                <a:cs typeface="+mn-cs"/>
              </a:rPr>
              <a:t> who has been fighting for land justice and whilst I don’t speak Portuguese we can get words like: access to land a question of justice, pushing for these laws to change the right to access land, I have put my life on the line for this, this is my life, etc… so we are very much in a an explanation about how to change the environment for the better: legal and political change and this means struggle. Show video until 4.07</a:t>
            </a:r>
            <a:endParaRPr lang="en-US"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9B45E1C1-D0DD-4633-9A56-0BF46022D51D}" type="slidenum">
              <a:rPr lang="fr-FR" smtClean="0"/>
              <a:t>4</a:t>
            </a:fld>
            <a:endParaRPr lang="fr-FR" dirty="0"/>
          </a:p>
        </p:txBody>
      </p:sp>
    </p:spTree>
    <p:extLst>
      <p:ext uri="{BB962C8B-B14F-4D97-AF65-F5344CB8AC3E}">
        <p14:creationId xmlns:p14="http://schemas.microsoft.com/office/powerpoint/2010/main" val="128561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GB" dirty="0" smtClean="0"/>
              <a:t>Influenced by media theory and development theory the main thinking about change communication paradigms (or systems of thinking) has been that our communication intentions are generally located within either a dominant / </a:t>
            </a:r>
            <a:r>
              <a:rPr lang="en-GB" dirty="0" err="1" smtClean="0"/>
              <a:t>diffusionist</a:t>
            </a:r>
            <a:r>
              <a:rPr lang="en-GB" dirty="0" smtClean="0"/>
              <a:t> paradigm or a critical / participatory paradigm.  </a:t>
            </a:r>
          </a:p>
          <a:p>
            <a:pPr>
              <a:defRPr/>
            </a:pPr>
            <a:r>
              <a:rPr lang="en-GB" dirty="0" smtClean="0"/>
              <a:t>We can see a strong shift towards more participatory approaches [UNICEF example] </a:t>
            </a:r>
          </a:p>
          <a:p>
            <a:pPr>
              <a:defRPr/>
            </a:pPr>
            <a:r>
              <a:rPr lang="en-GB" dirty="0" smtClean="0"/>
              <a:t>We also see some competition within the sector about which is more appropriate or ‘right’ – the old style ‘knowledge transfer’ paradigm or the newer more participatory ‘knowledge creation’ paradigm.</a:t>
            </a:r>
          </a:p>
          <a:p>
            <a:pPr>
              <a:defRPr/>
            </a:pPr>
            <a:r>
              <a:rPr lang="en-GB" dirty="0" smtClean="0"/>
              <a:t> </a:t>
            </a:r>
          </a:p>
          <a:p>
            <a:pPr>
              <a:defRPr/>
            </a:pPr>
            <a:r>
              <a:rPr lang="en-GB" dirty="0" smtClean="0"/>
              <a:t>There has been a shift towards more participatory activity, but the </a:t>
            </a:r>
            <a:r>
              <a:rPr lang="en-GB" dirty="0" err="1" smtClean="0"/>
              <a:t>diffusionist</a:t>
            </a:r>
            <a:r>
              <a:rPr lang="en-GB" dirty="0" smtClean="0"/>
              <a:t> paradigm is still also in information delivery in disasters,  in health promotion (as per the Ebola example) or with regards to accessing market prices   basically when people need information as the primary need. </a:t>
            </a:r>
          </a:p>
          <a:p>
            <a:pPr>
              <a:defRPr/>
            </a:pPr>
            <a:r>
              <a:rPr lang="en-GB" dirty="0" smtClean="0"/>
              <a:t> </a:t>
            </a:r>
          </a:p>
          <a:p>
            <a:pPr>
              <a:defRPr/>
            </a:pPr>
            <a:r>
              <a:rPr lang="en-GB" dirty="0" smtClean="0"/>
              <a:t>However then advocacy, voice and accountability and personal expression (helped hugely by new media) are pushing the participatory paradigm into a more dominant position. </a:t>
            </a:r>
          </a:p>
          <a:p>
            <a:pPr>
              <a:defRPr/>
            </a:pPr>
            <a:r>
              <a:rPr lang="en-GB" dirty="0" smtClean="0"/>
              <a:t>The idea that change has to come via social change not just individual change is also influencing this paradigm shift. </a:t>
            </a:r>
          </a:p>
          <a:p>
            <a:pPr>
              <a:defRPr/>
            </a:pPr>
            <a:r>
              <a:rPr lang="en-GB" dirty="0" smtClean="0"/>
              <a:t>This </a:t>
            </a:r>
            <a:r>
              <a:rPr lang="en-GB" dirty="0"/>
              <a:t>dichotomy is not useful – as both intentions have merit, and it is the context that should determine what is the most appropriate route. </a:t>
            </a:r>
            <a:r>
              <a:rPr lang="en-GB" dirty="0" smtClean="0"/>
              <a:t>Also </a:t>
            </a:r>
            <a:r>
              <a:rPr lang="en-GB" dirty="0"/>
              <a:t>increasingly the reality of change communication in practice is a blending of paradigms – with meeting the needs of people being the main driver not the conceptual standpoint. </a:t>
            </a:r>
          </a:p>
          <a:p>
            <a:pPr>
              <a:defRPr/>
            </a:pPr>
            <a:endParaRPr lang="en-GB"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8C20AA4-A967-4732-B39B-F0ED799369C1}" type="slidenum">
              <a:rPr lang="en-GB" altLang="en-US"/>
              <a:pPr eaLnBrk="1" hangingPunct="1">
                <a:spcBef>
                  <a:spcPct val="0"/>
                </a:spcBef>
              </a:pPr>
              <a:t>5</a:t>
            </a:fld>
            <a:endParaRPr lang="en-GB" altLang="en-US"/>
          </a:p>
        </p:txBody>
      </p:sp>
    </p:spTree>
    <p:extLst>
      <p:ext uri="{BB962C8B-B14F-4D97-AF65-F5344CB8AC3E}">
        <p14:creationId xmlns:p14="http://schemas.microsoft.com/office/powerpoint/2010/main" val="152016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smtClean="0">
                <a:ea typeface="ＭＳ Ｐゴシック" panose="020B0600070205080204" pitchFamily="34" charset="-128"/>
              </a:rPr>
              <a:t>First</a:t>
            </a:r>
            <a:r>
              <a:rPr lang="fr-FR" altLang="en-US" baseline="0" dirty="0" smtClean="0">
                <a:ea typeface="ＭＳ Ｐゴシック" panose="020B0600070205080204" pitchFamily="34" charset="-128"/>
              </a:rPr>
              <a:t> </a:t>
            </a:r>
            <a:r>
              <a:rPr lang="fr-FR" altLang="en-US" baseline="0" dirty="0" err="1" smtClean="0">
                <a:ea typeface="ＭＳ Ｐゴシック" panose="020B0600070205080204" pitchFamily="34" charset="-128"/>
              </a:rPr>
              <a:t>anything</a:t>
            </a:r>
            <a:r>
              <a:rPr lang="fr-FR" altLang="en-US" baseline="0" dirty="0" smtClean="0">
                <a:ea typeface="ＭＳ Ｐゴシック" panose="020B0600070205080204" pitchFamily="34" charset="-128"/>
              </a:rPr>
              <a:t> </a:t>
            </a:r>
            <a:r>
              <a:rPr lang="fr-FR" altLang="en-US" baseline="0" dirty="0" err="1" smtClean="0">
                <a:ea typeface="ＭＳ Ｐゴシック" panose="020B0600070205080204" pitchFamily="34" charset="-128"/>
              </a:rPr>
              <a:t>you’d</a:t>
            </a:r>
            <a:r>
              <a:rPr lang="fr-FR" altLang="en-US" baseline="0" dirty="0" smtClean="0">
                <a:ea typeface="ＭＳ Ｐゴシック" panose="020B0600070205080204" pitchFamily="34" charset="-128"/>
              </a:rPr>
              <a:t> </a:t>
            </a:r>
            <a:r>
              <a:rPr lang="fr-FR" altLang="en-US" baseline="0" dirty="0" err="1" smtClean="0">
                <a:ea typeface="ＭＳ Ｐゴシック" panose="020B0600070205080204" pitchFamily="34" charset="-128"/>
              </a:rPr>
              <a:t>like</a:t>
            </a:r>
            <a:r>
              <a:rPr lang="fr-FR" altLang="en-US" baseline="0" dirty="0" smtClean="0">
                <a:ea typeface="ＭＳ Ｐゴシック" panose="020B0600070205080204" pitchFamily="34" charset="-128"/>
              </a:rPr>
              <a:t> me to </a:t>
            </a:r>
            <a:r>
              <a:rPr lang="fr-FR" altLang="en-US" baseline="0" dirty="0" err="1" smtClean="0">
                <a:ea typeface="ＭＳ Ｐゴシック" panose="020B0600070205080204" pitchFamily="34" charset="-128"/>
              </a:rPr>
              <a:t>clarify</a:t>
            </a:r>
            <a:r>
              <a:rPr lang="fr-FR" altLang="en-US" baseline="0" dirty="0" smtClean="0">
                <a:ea typeface="ＭＳ Ｐゴシック" panose="020B0600070205080204" pitchFamily="34" charset="-128"/>
              </a:rPr>
              <a:t> on the slides </a:t>
            </a:r>
            <a:r>
              <a:rPr lang="fr-FR" altLang="en-US" baseline="0" dirty="0" err="1" smtClean="0">
                <a:ea typeface="ＭＳ Ｐゴシック" panose="020B0600070205080204" pitchFamily="34" charset="-128"/>
              </a:rPr>
              <a:t>we</a:t>
            </a:r>
            <a:r>
              <a:rPr lang="fr-FR" altLang="en-US" baseline="0" dirty="0" smtClean="0">
                <a:ea typeface="ＭＳ Ｐゴシック" panose="020B0600070205080204" pitchFamily="34" charset="-128"/>
              </a:rPr>
              <a:t> have </a:t>
            </a:r>
            <a:r>
              <a:rPr lang="fr-FR" altLang="en-US" baseline="0" dirty="0" err="1" smtClean="0">
                <a:ea typeface="ＭＳ Ｐゴシック" panose="020B0600070205080204" pitchFamily="34" charset="-128"/>
              </a:rPr>
              <a:t>just</a:t>
            </a:r>
            <a:r>
              <a:rPr lang="fr-FR" altLang="en-US" baseline="0" dirty="0" smtClean="0">
                <a:ea typeface="ＭＳ Ｐゴシック" panose="020B0600070205080204" pitchFamily="34" charset="-128"/>
              </a:rPr>
              <a:t> </a:t>
            </a:r>
            <a:r>
              <a:rPr lang="fr-FR" altLang="en-US" baseline="0" dirty="0" err="1" smtClean="0">
                <a:ea typeface="ＭＳ Ｐゴシック" panose="020B0600070205080204" pitchFamily="34" charset="-128"/>
              </a:rPr>
              <a:t>seen</a:t>
            </a:r>
            <a:r>
              <a:rPr lang="fr-FR" altLang="en-US" baseline="0" dirty="0" smtClean="0">
                <a:ea typeface="ＭＳ Ｐゴシック" panose="020B0600070205080204" pitchFamily="34" charset="-128"/>
              </a:rPr>
              <a:t>?</a:t>
            </a:r>
          </a:p>
          <a:p>
            <a:r>
              <a:rPr lang="fr-FR" altLang="en-US" baseline="0" dirty="0" smtClean="0">
                <a:ea typeface="ＭＳ Ｐゴシック" panose="020B0600070205080204" pitchFamily="34" charset="-128"/>
              </a:rPr>
              <a:t>2d: </a:t>
            </a:r>
            <a:r>
              <a:rPr lang="fr-FR" altLang="en-US" baseline="0" dirty="0" err="1" smtClean="0">
                <a:ea typeface="ＭＳ Ｐゴシック" panose="020B0600070205080204" pitchFamily="34" charset="-128"/>
              </a:rPr>
              <a:t>is</a:t>
            </a:r>
            <a:r>
              <a:rPr lang="fr-FR" altLang="en-US" baseline="0" dirty="0" smtClean="0">
                <a:ea typeface="ＭＳ Ｐゴシック" panose="020B0600070205080204" pitchFamily="34" charset="-128"/>
              </a:rPr>
              <a:t> </a:t>
            </a:r>
            <a:r>
              <a:rPr lang="fr-FR" altLang="en-US" baseline="0" dirty="0" err="1" smtClean="0">
                <a:ea typeface="ＭＳ Ｐゴシック" panose="020B0600070205080204" pitchFamily="34" charset="-128"/>
              </a:rPr>
              <a:t>there</a:t>
            </a:r>
            <a:r>
              <a:rPr lang="fr-FR" altLang="en-US" baseline="0" dirty="0" smtClean="0">
                <a:ea typeface="ＭＳ Ｐゴシック" panose="020B0600070205080204" pitchFamily="34" charset="-128"/>
              </a:rPr>
              <a:t> </a:t>
            </a:r>
            <a:r>
              <a:rPr lang="fr-FR" altLang="en-US" baseline="0" dirty="0" err="1" smtClean="0">
                <a:ea typeface="ＭＳ Ｐゴシック" panose="020B0600070205080204" pitchFamily="34" charset="-128"/>
              </a:rPr>
              <a:t>anything</a:t>
            </a:r>
            <a:r>
              <a:rPr lang="fr-FR" altLang="en-US" baseline="0" dirty="0" smtClean="0">
                <a:ea typeface="ＭＳ Ｐゴシック" panose="020B0600070205080204" pitchFamily="34" charset="-128"/>
              </a:rPr>
              <a:t> </a:t>
            </a:r>
            <a:r>
              <a:rPr lang="fr-FR" altLang="en-US" baseline="0" dirty="0" err="1" smtClean="0">
                <a:ea typeface="ＭＳ Ｐゴシック" panose="020B0600070205080204" pitchFamily="34" charset="-128"/>
              </a:rPr>
              <a:t>you’ve</a:t>
            </a:r>
            <a:r>
              <a:rPr lang="fr-FR" altLang="en-US" baseline="0" dirty="0" smtClean="0">
                <a:ea typeface="ＭＳ Ｐゴシック" panose="020B0600070205080204" pitchFamily="34" charset="-128"/>
              </a:rPr>
              <a:t> </a:t>
            </a:r>
            <a:r>
              <a:rPr lang="fr-FR" altLang="en-US" baseline="0" dirty="0" err="1" smtClean="0">
                <a:ea typeface="ＭＳ Ｐゴシック" panose="020B0600070205080204" pitchFamily="34" charset="-128"/>
              </a:rPr>
              <a:t>seen</a:t>
            </a:r>
            <a:r>
              <a:rPr lang="fr-FR" altLang="en-US" baseline="0" dirty="0" smtClean="0">
                <a:ea typeface="ＭＳ Ｐゴシック" panose="020B0600070205080204" pitchFamily="34" charset="-128"/>
              </a:rPr>
              <a:t> </a:t>
            </a:r>
            <a:r>
              <a:rPr lang="fr-FR" altLang="en-US" baseline="0" dirty="0" err="1" smtClean="0">
                <a:ea typeface="ＭＳ Ｐゴシック" panose="020B0600070205080204" pitchFamily="34" charset="-128"/>
              </a:rPr>
              <a:t>so</a:t>
            </a:r>
            <a:r>
              <a:rPr lang="fr-FR" altLang="en-US" baseline="0" dirty="0" smtClean="0">
                <a:ea typeface="ＭＳ Ｐゴシック" panose="020B0600070205080204" pitchFamily="34" charset="-128"/>
              </a:rPr>
              <a:t> far </a:t>
            </a:r>
            <a:r>
              <a:rPr lang="fr-FR" altLang="en-US" baseline="0" dirty="0" err="1" smtClean="0">
                <a:ea typeface="ＭＳ Ｐゴシック" panose="020B0600070205080204" pitchFamily="34" charset="-128"/>
              </a:rPr>
              <a:t>that</a:t>
            </a:r>
            <a:r>
              <a:rPr lang="fr-FR" altLang="en-US" baseline="0" dirty="0" smtClean="0">
                <a:ea typeface="ＭＳ Ｐゴシック" panose="020B0600070205080204" pitchFamily="34" charset="-128"/>
              </a:rPr>
              <a:t> rings </a:t>
            </a:r>
            <a:r>
              <a:rPr lang="fr-FR" altLang="en-US" baseline="0" dirty="0" err="1" smtClean="0">
                <a:ea typeface="ＭＳ Ｐゴシック" panose="020B0600070205080204" pitchFamily="34" charset="-128"/>
              </a:rPr>
              <a:t>with</a:t>
            </a:r>
            <a:r>
              <a:rPr lang="fr-FR" altLang="en-US" baseline="0" dirty="0" smtClean="0">
                <a:ea typeface="ＭＳ Ｐゴシック" panose="020B0600070205080204" pitchFamily="34" charset="-128"/>
              </a:rPr>
              <a:t> </a:t>
            </a:r>
            <a:r>
              <a:rPr lang="fr-FR" altLang="en-US" baseline="0" dirty="0" err="1" smtClean="0">
                <a:ea typeface="ＭＳ Ｐゴシック" panose="020B0600070205080204" pitchFamily="34" charset="-128"/>
              </a:rPr>
              <a:t>some</a:t>
            </a:r>
            <a:r>
              <a:rPr lang="fr-FR" altLang="en-US" baseline="0" dirty="0" smtClean="0">
                <a:ea typeface="ＭＳ Ｐゴシック" panose="020B0600070205080204" pitchFamily="34" charset="-128"/>
              </a:rPr>
              <a:t> of the issues </a:t>
            </a:r>
            <a:r>
              <a:rPr lang="fr-FR" altLang="en-US" baseline="0" dirty="0" err="1" smtClean="0">
                <a:ea typeface="ＭＳ Ｐゴシック" panose="020B0600070205080204" pitchFamily="34" charset="-128"/>
              </a:rPr>
              <a:t>you’re</a:t>
            </a:r>
            <a:r>
              <a:rPr lang="fr-FR" altLang="en-US" baseline="0" dirty="0" smtClean="0">
                <a:ea typeface="ＭＳ Ｐゴシック" panose="020B0600070205080204" pitchFamily="34" charset="-128"/>
              </a:rPr>
              <a:t> </a:t>
            </a:r>
            <a:r>
              <a:rPr lang="fr-FR" altLang="en-US" baseline="0" dirty="0" err="1" smtClean="0">
                <a:ea typeface="ＭＳ Ｐゴシック" panose="020B0600070205080204" pitchFamily="34" charset="-128"/>
              </a:rPr>
              <a:t>having</a:t>
            </a:r>
            <a:r>
              <a:rPr lang="fr-FR" altLang="en-US" baseline="0" dirty="0" smtClean="0">
                <a:ea typeface="ＭＳ Ｐゴシック" panose="020B0600070205080204" pitchFamily="34" charset="-128"/>
              </a:rPr>
              <a:t> to deal </a:t>
            </a:r>
            <a:r>
              <a:rPr lang="fr-FR" altLang="en-US" baseline="0" dirty="0" err="1" smtClean="0">
                <a:ea typeface="ＭＳ Ｐゴシック" panose="020B0600070205080204" pitchFamily="34" charset="-128"/>
              </a:rPr>
              <a:t>with</a:t>
            </a:r>
            <a:r>
              <a:rPr lang="fr-FR" altLang="en-US" baseline="0" dirty="0" smtClean="0">
                <a:ea typeface="ＭＳ Ｐゴシック" panose="020B0600070205080204" pitchFamily="34" charset="-128"/>
              </a:rPr>
              <a:t> in </a:t>
            </a:r>
            <a:r>
              <a:rPr lang="fr-FR" altLang="en-US" baseline="0" dirty="0" err="1" smtClean="0">
                <a:ea typeface="ＭＳ Ｐゴシック" panose="020B0600070205080204" pitchFamily="34" charset="-128"/>
              </a:rPr>
              <a:t>your</a:t>
            </a:r>
            <a:r>
              <a:rPr lang="fr-FR" altLang="en-US" baseline="0" dirty="0" smtClean="0">
                <a:ea typeface="ＭＳ Ｐゴシック" panose="020B0600070205080204" pitchFamily="34" charset="-128"/>
              </a:rPr>
              <a:t> </a:t>
            </a:r>
            <a:r>
              <a:rPr lang="fr-FR" altLang="en-US" baseline="0" dirty="0" err="1" smtClean="0">
                <a:ea typeface="ＭＳ Ｐゴシック" panose="020B0600070205080204" pitchFamily="34" charset="-128"/>
              </a:rPr>
              <a:t>project</a:t>
            </a:r>
            <a:r>
              <a:rPr lang="fr-FR" altLang="en-US" baseline="0" dirty="0" smtClean="0">
                <a:ea typeface="ＭＳ Ｐゴシック" panose="020B0600070205080204" pitchFamily="34" charset="-128"/>
              </a:rPr>
              <a:t>?</a:t>
            </a:r>
            <a:endParaRPr lang="en-GB" altLang="en-US" dirty="0" smtClean="0">
              <a:ea typeface="ＭＳ Ｐゴシック" panose="020B0600070205080204" pitchFamily="34" charset="-128"/>
            </a:endParaRPr>
          </a:p>
          <a:p>
            <a:pPr>
              <a:lnSpc>
                <a:spcPct val="80000"/>
              </a:lnSpc>
            </a:pPr>
            <a:endParaRPr lang="en-GB" altLang="en-US" sz="1000" dirty="0" smtClean="0">
              <a:ea typeface="ＭＳ Ｐゴシック" panose="020B0600070205080204"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454CF5-0E59-41ED-9D26-48CB7CE02804}" type="slidenum">
              <a:rPr lang="en-GB" altLang="en-US" smtClean="0"/>
              <a:pPr>
                <a:spcBef>
                  <a:spcPct val="0"/>
                </a:spcBef>
              </a:pPr>
              <a:t>6</a:t>
            </a:fld>
            <a:endParaRPr lang="en-GB" altLang="en-US" smtClean="0"/>
          </a:p>
        </p:txBody>
      </p:sp>
    </p:spTree>
    <p:extLst>
      <p:ext uri="{BB962C8B-B14F-4D97-AF65-F5344CB8AC3E}">
        <p14:creationId xmlns:p14="http://schemas.microsoft.com/office/powerpoint/2010/main" val="67823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These</a:t>
            </a:r>
            <a:r>
              <a:rPr lang="fr-FR" dirty="0" smtClean="0"/>
              <a:t> are the </a:t>
            </a:r>
            <a:r>
              <a:rPr lang="fr-FR" dirty="0" err="1" smtClean="0"/>
              <a:t>cornerstones</a:t>
            </a:r>
            <a:r>
              <a:rPr lang="fr-FR" dirty="0" smtClean="0"/>
              <a:t> of</a:t>
            </a:r>
            <a:r>
              <a:rPr lang="fr-FR" baseline="0" dirty="0" smtClean="0"/>
              <a:t> </a:t>
            </a:r>
            <a:r>
              <a:rPr lang="fr-FR" baseline="0" dirty="0" err="1" smtClean="0"/>
              <a:t>what</a:t>
            </a:r>
            <a:r>
              <a:rPr lang="fr-FR" baseline="0" dirty="0" smtClean="0"/>
              <a:t> I </a:t>
            </a:r>
            <a:r>
              <a:rPr lang="fr-FR" baseline="0" dirty="0" err="1" smtClean="0"/>
              <a:t>think</a:t>
            </a:r>
            <a:r>
              <a:rPr lang="fr-FR" baseline="0" dirty="0" smtClean="0"/>
              <a:t> </a:t>
            </a:r>
            <a:r>
              <a:rPr lang="fr-FR" baseline="0" dirty="0" err="1" smtClean="0"/>
              <a:t>makes</a:t>
            </a:r>
            <a:r>
              <a:rPr lang="fr-FR" baseline="0" dirty="0" smtClean="0"/>
              <a:t> effective change communication. And </a:t>
            </a:r>
            <a:r>
              <a:rPr lang="fr-FR" baseline="0" dirty="0" err="1" smtClean="0"/>
              <a:t>ideally</a:t>
            </a:r>
            <a:r>
              <a:rPr lang="fr-FR" baseline="0" dirty="0" smtClean="0"/>
              <a:t> </a:t>
            </a:r>
            <a:r>
              <a:rPr lang="fr-FR" baseline="0" dirty="0" err="1" smtClean="0"/>
              <a:t>I’d</a:t>
            </a:r>
            <a:r>
              <a:rPr lang="fr-FR" baseline="0" dirty="0" smtClean="0"/>
              <a:t> </a:t>
            </a:r>
            <a:r>
              <a:rPr lang="fr-FR" baseline="0" dirty="0" err="1" smtClean="0"/>
              <a:t>like</a:t>
            </a:r>
            <a:r>
              <a:rPr lang="fr-FR" baseline="0" dirty="0" smtClean="0"/>
              <a:t> </a:t>
            </a:r>
            <a:r>
              <a:rPr lang="fr-FR" baseline="0" dirty="0" err="1" smtClean="0"/>
              <a:t>you</a:t>
            </a:r>
            <a:r>
              <a:rPr lang="fr-FR" baseline="0" dirty="0" smtClean="0"/>
              <a:t> to </a:t>
            </a:r>
            <a:r>
              <a:rPr lang="fr-FR" baseline="0" dirty="0" err="1" smtClean="0"/>
              <a:t>pay</a:t>
            </a:r>
            <a:r>
              <a:rPr lang="fr-FR" baseline="0" dirty="0" smtClean="0"/>
              <a:t> </a:t>
            </a:r>
            <a:r>
              <a:rPr lang="fr-FR" baseline="0" dirty="0" err="1" smtClean="0"/>
              <a:t>particular</a:t>
            </a:r>
            <a:r>
              <a:rPr lang="fr-FR" baseline="0" dirty="0" smtClean="0"/>
              <a:t> attention to </a:t>
            </a:r>
            <a:r>
              <a:rPr lang="fr-FR" baseline="0" dirty="0" err="1" smtClean="0"/>
              <a:t>this</a:t>
            </a:r>
            <a:r>
              <a:rPr lang="fr-FR" baseline="0" dirty="0" smtClean="0"/>
              <a:t> section of </a:t>
            </a:r>
            <a:r>
              <a:rPr lang="fr-FR" baseline="0" dirty="0" err="1" smtClean="0"/>
              <a:t>seven</a:t>
            </a:r>
            <a:r>
              <a:rPr lang="fr-FR" baseline="0" dirty="0" smtClean="0"/>
              <a:t> slides and </a:t>
            </a:r>
            <a:r>
              <a:rPr lang="fr-FR" baseline="0" dirty="0" err="1" smtClean="0"/>
              <a:t>see</a:t>
            </a:r>
            <a:r>
              <a:rPr lang="fr-FR" baseline="0" dirty="0" smtClean="0"/>
              <a:t> </a:t>
            </a:r>
            <a:r>
              <a:rPr lang="fr-FR" baseline="0" dirty="0" err="1" smtClean="0"/>
              <a:t>what</a:t>
            </a:r>
            <a:r>
              <a:rPr lang="fr-FR" baseline="0" dirty="0" smtClean="0"/>
              <a:t> </a:t>
            </a:r>
            <a:r>
              <a:rPr lang="fr-FR" baseline="0" dirty="0" err="1" smtClean="0"/>
              <a:t>resonates</a:t>
            </a:r>
            <a:r>
              <a:rPr lang="fr-FR" baseline="0" dirty="0" smtClean="0"/>
              <a:t> </a:t>
            </a:r>
            <a:r>
              <a:rPr lang="fr-FR" baseline="0" dirty="0" err="1" smtClean="0"/>
              <a:t>with</a:t>
            </a:r>
            <a:r>
              <a:rPr lang="fr-FR" baseline="0" dirty="0" smtClean="0"/>
              <a:t> </a:t>
            </a:r>
            <a:r>
              <a:rPr lang="fr-FR" baseline="0" dirty="0" err="1" smtClean="0"/>
              <a:t>your</a:t>
            </a:r>
            <a:r>
              <a:rPr lang="fr-FR" baseline="0" dirty="0" smtClean="0"/>
              <a:t> </a:t>
            </a:r>
            <a:r>
              <a:rPr lang="fr-FR" baseline="0" dirty="0" err="1" smtClean="0"/>
              <a:t>project</a:t>
            </a:r>
            <a:r>
              <a:rPr lang="fr-FR" baseline="0" dirty="0" smtClean="0"/>
              <a:t> </a:t>
            </a:r>
            <a:r>
              <a:rPr lang="fr-FR" baseline="0" dirty="0" err="1" smtClean="0"/>
              <a:t>so</a:t>
            </a:r>
            <a:r>
              <a:rPr lang="fr-FR" baseline="0" dirty="0" smtClean="0"/>
              <a:t> </a:t>
            </a:r>
            <a:r>
              <a:rPr lang="fr-FR" baseline="0" dirty="0" err="1" smtClean="0"/>
              <a:t>that</a:t>
            </a:r>
            <a:r>
              <a:rPr lang="fr-FR" baseline="0" dirty="0" smtClean="0"/>
              <a:t> </a:t>
            </a:r>
            <a:r>
              <a:rPr lang="fr-FR" baseline="0" dirty="0" err="1" smtClean="0"/>
              <a:t>we</a:t>
            </a:r>
            <a:r>
              <a:rPr lang="fr-FR" baseline="0" dirty="0" smtClean="0"/>
              <a:t> </a:t>
            </a:r>
            <a:r>
              <a:rPr lang="fr-FR" baseline="0" dirty="0" err="1" smtClean="0"/>
              <a:t>can</a:t>
            </a:r>
            <a:r>
              <a:rPr lang="fr-FR" baseline="0" dirty="0" smtClean="0"/>
              <a:t> </a:t>
            </a:r>
            <a:r>
              <a:rPr lang="fr-FR" baseline="0" dirty="0" err="1" smtClean="0"/>
              <a:t>share</a:t>
            </a:r>
            <a:r>
              <a:rPr lang="fr-FR" baseline="0" dirty="0" smtClean="0"/>
              <a:t> at the </a:t>
            </a:r>
            <a:r>
              <a:rPr lang="fr-FR" baseline="0" dirty="0" err="1" smtClean="0"/>
              <a:t>next</a:t>
            </a:r>
            <a:r>
              <a:rPr lang="fr-FR" baseline="0" dirty="0" smtClean="0"/>
              <a:t> sharing time. </a:t>
            </a:r>
            <a:r>
              <a:rPr lang="fr-FR" baseline="0" dirty="0" err="1" smtClean="0"/>
              <a:t>These</a:t>
            </a:r>
            <a:r>
              <a:rPr lang="fr-FR" baseline="0" dirty="0" smtClean="0"/>
              <a:t> slides </a:t>
            </a:r>
            <a:r>
              <a:rPr lang="fr-FR" baseline="0" dirty="0" err="1" smtClean="0"/>
              <a:t>will</a:t>
            </a:r>
            <a:r>
              <a:rPr lang="fr-FR" baseline="0" dirty="0" smtClean="0"/>
              <a:t> </a:t>
            </a:r>
            <a:r>
              <a:rPr lang="fr-FR" baseline="0" dirty="0" err="1" smtClean="0"/>
              <a:t>also</a:t>
            </a:r>
            <a:r>
              <a:rPr lang="fr-FR" baseline="0" dirty="0" smtClean="0"/>
              <a:t> </a:t>
            </a:r>
            <a:r>
              <a:rPr lang="fr-FR" baseline="0" dirty="0" err="1" smtClean="0"/>
              <a:t>be</a:t>
            </a:r>
            <a:r>
              <a:rPr lang="fr-FR" baseline="0" dirty="0" smtClean="0"/>
              <a:t> key for the </a:t>
            </a:r>
            <a:r>
              <a:rPr lang="fr-FR" baseline="0" dirty="0" err="1" smtClean="0"/>
              <a:t>exercise</a:t>
            </a:r>
            <a:r>
              <a:rPr lang="fr-FR" baseline="0" dirty="0" smtClean="0"/>
              <a:t> I </a:t>
            </a:r>
            <a:r>
              <a:rPr lang="fr-FR" baseline="0" dirty="0" err="1" smtClean="0"/>
              <a:t>will</a:t>
            </a:r>
            <a:r>
              <a:rPr lang="fr-FR" baseline="0" dirty="0" smtClean="0"/>
              <a:t> propose to </a:t>
            </a:r>
            <a:r>
              <a:rPr lang="fr-FR" baseline="0" dirty="0" err="1" smtClean="0"/>
              <a:t>you</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9B45E1C1-D0DD-4633-9A56-0BF46022D51D}" type="slidenum">
              <a:rPr lang="fr-FR" smtClean="0"/>
              <a:t>7</a:t>
            </a:fld>
            <a:endParaRPr lang="fr-FR"/>
          </a:p>
        </p:txBody>
      </p:sp>
    </p:spTree>
    <p:extLst>
      <p:ext uri="{BB962C8B-B14F-4D97-AF65-F5344CB8AC3E}">
        <p14:creationId xmlns:p14="http://schemas.microsoft.com/office/powerpoint/2010/main" val="301168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The </a:t>
            </a:r>
            <a:r>
              <a:rPr lang="fr-FR" dirty="0" err="1" smtClean="0"/>
              <a:t>idea</a:t>
            </a:r>
            <a:r>
              <a:rPr lang="fr-FR" dirty="0" smtClean="0"/>
              <a:t> of change </a:t>
            </a:r>
            <a:r>
              <a:rPr lang="fr-FR" dirty="0" err="1" smtClean="0"/>
              <a:t>is</a:t>
            </a:r>
            <a:r>
              <a:rPr lang="fr-FR" dirty="0" smtClean="0"/>
              <a:t> </a:t>
            </a:r>
            <a:r>
              <a:rPr lang="fr-FR" dirty="0" err="1" smtClean="0"/>
              <a:t>that</a:t>
            </a:r>
            <a:r>
              <a:rPr lang="fr-FR" dirty="0" smtClean="0"/>
              <a:t> </a:t>
            </a:r>
            <a:r>
              <a:rPr lang="fr-FR" dirty="0" err="1" smtClean="0"/>
              <a:t>it</a:t>
            </a:r>
            <a:r>
              <a:rPr lang="fr-FR" dirty="0" smtClean="0"/>
              <a:t> </a:t>
            </a:r>
            <a:r>
              <a:rPr lang="fr-FR" dirty="0" err="1" smtClean="0"/>
              <a:t>helps</a:t>
            </a:r>
            <a:r>
              <a:rPr lang="fr-FR" dirty="0" smtClean="0"/>
              <a:t> </a:t>
            </a:r>
            <a:r>
              <a:rPr lang="fr-FR" dirty="0" err="1" smtClean="0"/>
              <a:t>you</a:t>
            </a:r>
            <a:r>
              <a:rPr lang="fr-FR" dirty="0" smtClean="0"/>
              <a:t> </a:t>
            </a:r>
            <a:r>
              <a:rPr lang="fr-FR" dirty="0" err="1" smtClean="0"/>
              <a:t>both</a:t>
            </a:r>
            <a:r>
              <a:rPr lang="fr-FR" dirty="0" smtClean="0"/>
              <a:t> </a:t>
            </a:r>
            <a:r>
              <a:rPr lang="fr-FR" dirty="0" err="1" smtClean="0"/>
              <a:t>identify</a:t>
            </a:r>
            <a:r>
              <a:rPr lang="fr-FR" dirty="0" smtClean="0"/>
              <a:t> the </a:t>
            </a:r>
            <a:r>
              <a:rPr lang="fr-FR" dirty="0" err="1" smtClean="0"/>
              <a:t>problem</a:t>
            </a:r>
            <a:r>
              <a:rPr lang="fr-FR" dirty="0" smtClean="0"/>
              <a:t> and the solution: the </a:t>
            </a:r>
            <a:r>
              <a:rPr lang="fr-FR" dirty="0" err="1" smtClean="0"/>
              <a:t>problem</a:t>
            </a:r>
            <a:r>
              <a:rPr lang="fr-FR" dirty="0" smtClean="0"/>
              <a:t> for instance </a:t>
            </a:r>
            <a:r>
              <a:rPr lang="fr-FR" dirty="0" err="1" smtClean="0"/>
              <a:t>is</a:t>
            </a:r>
            <a:r>
              <a:rPr lang="fr-FR" dirty="0" smtClean="0"/>
              <a:t> </a:t>
            </a:r>
            <a:r>
              <a:rPr lang="fr-FR" dirty="0" err="1" smtClean="0"/>
              <a:t>that</a:t>
            </a:r>
            <a:r>
              <a:rPr lang="fr-FR" dirty="0" smtClean="0"/>
              <a:t> </a:t>
            </a:r>
            <a:r>
              <a:rPr lang="fr-FR" dirty="0" err="1" smtClean="0"/>
              <a:t>women</a:t>
            </a:r>
            <a:r>
              <a:rPr lang="fr-FR" dirty="0" smtClean="0"/>
              <a:t> </a:t>
            </a:r>
            <a:r>
              <a:rPr lang="fr-FR" dirty="0" err="1" smtClean="0"/>
              <a:t>can</a:t>
            </a:r>
            <a:r>
              <a:rPr lang="fr-FR" dirty="0" smtClean="0"/>
              <a:t> </a:t>
            </a:r>
            <a:r>
              <a:rPr lang="fr-FR" dirty="0" err="1" smtClean="0"/>
              <a:t>earn</a:t>
            </a:r>
            <a:r>
              <a:rPr lang="fr-FR" dirty="0" smtClean="0"/>
              <a:t> money but once at home </a:t>
            </a:r>
            <a:r>
              <a:rPr lang="fr-FR" dirty="0" err="1" smtClean="0"/>
              <a:t>they</a:t>
            </a:r>
            <a:r>
              <a:rPr lang="fr-FR" dirty="0" smtClean="0"/>
              <a:t> are not in a position to </a:t>
            </a:r>
            <a:r>
              <a:rPr lang="fr-FR" dirty="0" err="1" smtClean="0"/>
              <a:t>decide</a:t>
            </a:r>
            <a:r>
              <a:rPr lang="fr-FR" dirty="0" smtClean="0"/>
              <a:t> how the money </a:t>
            </a:r>
            <a:r>
              <a:rPr lang="fr-FR" dirty="0" err="1" smtClean="0"/>
              <a:t>is</a:t>
            </a:r>
            <a:r>
              <a:rPr lang="fr-FR" dirty="0" smtClean="0"/>
              <a:t> </a:t>
            </a:r>
            <a:r>
              <a:rPr lang="fr-FR" dirty="0" err="1" smtClean="0"/>
              <a:t>spent</a:t>
            </a:r>
            <a:r>
              <a:rPr lang="fr-FR" baseline="0" dirty="0" smtClean="0"/>
              <a:t> </a:t>
            </a:r>
            <a:r>
              <a:rPr lang="fr-FR" baseline="0" dirty="0" err="1" smtClean="0"/>
              <a:t>because</a:t>
            </a:r>
            <a:r>
              <a:rPr lang="fr-FR" baseline="0" dirty="0" smtClean="0"/>
              <a:t> the </a:t>
            </a:r>
            <a:r>
              <a:rPr lang="fr-FR" baseline="0" dirty="0" err="1" smtClean="0"/>
              <a:t>husband</a:t>
            </a:r>
            <a:r>
              <a:rPr lang="fr-FR" baseline="0" dirty="0" smtClean="0"/>
              <a:t> </a:t>
            </a:r>
            <a:r>
              <a:rPr lang="fr-FR" baseline="0" dirty="0" err="1" smtClean="0"/>
              <a:t>is</a:t>
            </a:r>
            <a:r>
              <a:rPr lang="fr-FR" baseline="0" dirty="0" smtClean="0"/>
              <a:t> the one </a:t>
            </a:r>
            <a:r>
              <a:rPr lang="fr-FR" baseline="0" dirty="0" err="1" smtClean="0"/>
              <a:t>who</a:t>
            </a:r>
            <a:r>
              <a:rPr lang="fr-FR" baseline="0" dirty="0" smtClean="0"/>
              <a:t> </a:t>
            </a:r>
            <a:r>
              <a:rPr lang="fr-FR" baseline="0" dirty="0" err="1" smtClean="0"/>
              <a:t>decides</a:t>
            </a:r>
            <a:r>
              <a:rPr lang="fr-FR" baseline="0" dirty="0" smtClean="0"/>
              <a:t>. The solution </a:t>
            </a:r>
            <a:r>
              <a:rPr lang="fr-FR" baseline="0" dirty="0" err="1" smtClean="0"/>
              <a:t>is</a:t>
            </a:r>
            <a:r>
              <a:rPr lang="fr-FR" baseline="0" dirty="0" smtClean="0"/>
              <a:t> to engage </a:t>
            </a:r>
            <a:r>
              <a:rPr lang="fr-FR" baseline="0" dirty="0" err="1" smtClean="0"/>
              <a:t>with</a:t>
            </a:r>
            <a:r>
              <a:rPr lang="fr-FR" baseline="0" dirty="0" smtClean="0"/>
              <a:t> the issue of power </a:t>
            </a:r>
            <a:r>
              <a:rPr lang="fr-FR" baseline="0" dirty="0" err="1" smtClean="0"/>
              <a:t>dynamics</a:t>
            </a:r>
            <a:r>
              <a:rPr lang="fr-FR" baseline="0" dirty="0" smtClean="0"/>
              <a:t> at home. This </a:t>
            </a:r>
            <a:r>
              <a:rPr lang="fr-FR" baseline="0" dirty="0" err="1" smtClean="0"/>
              <a:t>exercise</a:t>
            </a:r>
            <a:r>
              <a:rPr lang="fr-FR" baseline="0" dirty="0" smtClean="0"/>
              <a:t> of </a:t>
            </a:r>
            <a:r>
              <a:rPr lang="fr-FR" baseline="0" dirty="0" err="1" smtClean="0"/>
              <a:t>writing</a:t>
            </a:r>
            <a:r>
              <a:rPr lang="fr-FR" baseline="0" dirty="0" smtClean="0"/>
              <a:t> « I </a:t>
            </a:r>
            <a:r>
              <a:rPr lang="fr-FR" baseline="0" dirty="0" err="1" smtClean="0"/>
              <a:t>want</a:t>
            </a:r>
            <a:r>
              <a:rPr lang="fr-FR" baseline="0" dirty="0" smtClean="0"/>
              <a:t> to go </a:t>
            </a:r>
            <a:r>
              <a:rPr lang="fr-FR" baseline="0" dirty="0" err="1" smtClean="0"/>
              <a:t>from</a:t>
            </a:r>
            <a:r>
              <a:rPr lang="fr-FR" baseline="0" dirty="0" smtClean="0"/>
              <a:t> a situation </a:t>
            </a:r>
            <a:r>
              <a:rPr lang="fr-FR" baseline="0" dirty="0" err="1" smtClean="0"/>
              <a:t>where</a:t>
            </a:r>
            <a:r>
              <a:rPr lang="fr-FR" baseline="0" dirty="0" smtClean="0"/>
              <a:t> » </a:t>
            </a:r>
            <a:r>
              <a:rPr lang="fr-FR" baseline="0" dirty="0" err="1" smtClean="0"/>
              <a:t>is</a:t>
            </a:r>
            <a:r>
              <a:rPr lang="fr-FR" baseline="0" dirty="0" smtClean="0"/>
              <a:t> a </a:t>
            </a:r>
            <a:r>
              <a:rPr lang="fr-FR" baseline="0" dirty="0" err="1" smtClean="0"/>
              <a:t>very</a:t>
            </a:r>
            <a:r>
              <a:rPr lang="fr-FR" baseline="0" dirty="0" smtClean="0"/>
              <a:t> simple </a:t>
            </a:r>
            <a:r>
              <a:rPr lang="fr-FR" baseline="0" dirty="0" err="1" smtClean="0"/>
              <a:t>yet</a:t>
            </a:r>
            <a:r>
              <a:rPr lang="fr-FR" baseline="0" dirty="0" smtClean="0"/>
              <a:t> </a:t>
            </a:r>
            <a:r>
              <a:rPr lang="fr-FR" baseline="0" dirty="0" err="1" smtClean="0"/>
              <a:t>difficult</a:t>
            </a:r>
            <a:r>
              <a:rPr lang="fr-FR" baseline="0" dirty="0" smtClean="0"/>
              <a:t> </a:t>
            </a:r>
            <a:r>
              <a:rPr lang="fr-FR" baseline="0" dirty="0" err="1" smtClean="0"/>
              <a:t>exercise</a:t>
            </a:r>
            <a:r>
              <a:rPr lang="fr-FR" baseline="0" dirty="0" smtClean="0"/>
              <a:t> to do but </a:t>
            </a:r>
            <a:r>
              <a:rPr lang="fr-FR" baseline="0" dirty="0" err="1" smtClean="0"/>
              <a:t>extremelly</a:t>
            </a:r>
            <a:r>
              <a:rPr lang="fr-FR" baseline="0" dirty="0" smtClean="0"/>
              <a:t> </a:t>
            </a:r>
            <a:r>
              <a:rPr lang="fr-FR" baseline="0" dirty="0" err="1" smtClean="0"/>
              <a:t>useful</a:t>
            </a:r>
            <a:r>
              <a:rPr lang="fr-FR" baseline="0" dirty="0" smtClean="0"/>
              <a:t>: </a:t>
            </a:r>
            <a:r>
              <a:rPr lang="fr-FR" baseline="0" dirty="0" err="1" smtClean="0"/>
              <a:t>this</a:t>
            </a:r>
            <a:r>
              <a:rPr lang="fr-FR" baseline="0" dirty="0" smtClean="0"/>
              <a:t> </a:t>
            </a:r>
            <a:r>
              <a:rPr lang="fr-FR" baseline="0" dirty="0" err="1" smtClean="0"/>
              <a:t>exercise</a:t>
            </a:r>
            <a:r>
              <a:rPr lang="fr-FR" baseline="0" dirty="0" smtClean="0"/>
              <a:t> </a:t>
            </a:r>
            <a:r>
              <a:rPr lang="fr-FR" baseline="0" dirty="0" err="1" smtClean="0"/>
              <a:t>will</a:t>
            </a:r>
            <a:r>
              <a:rPr lang="fr-FR" baseline="0" dirty="0" smtClean="0"/>
              <a:t> </a:t>
            </a:r>
            <a:r>
              <a:rPr lang="fr-FR" baseline="0" dirty="0" err="1" smtClean="0"/>
              <a:t>then</a:t>
            </a:r>
            <a:r>
              <a:rPr lang="fr-FR" baseline="0" dirty="0" smtClean="0"/>
              <a:t> help support all </a:t>
            </a:r>
            <a:r>
              <a:rPr lang="fr-FR" baseline="0" dirty="0" err="1" smtClean="0"/>
              <a:t>your</a:t>
            </a:r>
            <a:r>
              <a:rPr lang="fr-FR" baseline="0" dirty="0" smtClean="0"/>
              <a:t> public communication and help </a:t>
            </a:r>
            <a:r>
              <a:rPr lang="fr-FR" baseline="0" dirty="0" err="1" smtClean="0"/>
              <a:t>you</a:t>
            </a:r>
            <a:r>
              <a:rPr lang="fr-FR" baseline="0" dirty="0" smtClean="0"/>
              <a:t> </a:t>
            </a:r>
            <a:r>
              <a:rPr lang="fr-FR" baseline="0" dirty="0" err="1" smtClean="0"/>
              <a:t>fully</a:t>
            </a:r>
            <a:r>
              <a:rPr lang="fr-FR" baseline="0" dirty="0" smtClean="0"/>
              <a:t> </a:t>
            </a:r>
            <a:r>
              <a:rPr lang="fr-FR" baseline="0" dirty="0" err="1" smtClean="0"/>
              <a:t>integrate</a:t>
            </a:r>
            <a:r>
              <a:rPr lang="fr-FR" baseline="0" dirty="0" smtClean="0"/>
              <a:t> in </a:t>
            </a:r>
            <a:r>
              <a:rPr lang="fr-FR" baseline="0" dirty="0" err="1" smtClean="0"/>
              <a:t>your</a:t>
            </a:r>
            <a:r>
              <a:rPr lang="fr-FR" baseline="0" dirty="0" smtClean="0"/>
              <a:t> </a:t>
            </a:r>
            <a:r>
              <a:rPr lang="fr-FR" baseline="0" dirty="0" err="1" smtClean="0"/>
              <a:t>minds</a:t>
            </a:r>
            <a:r>
              <a:rPr lang="fr-FR" baseline="0" dirty="0" smtClean="0"/>
              <a:t> and </a:t>
            </a:r>
            <a:r>
              <a:rPr lang="fr-FR" baseline="0" dirty="0" err="1" smtClean="0"/>
              <a:t>your</a:t>
            </a:r>
            <a:r>
              <a:rPr lang="fr-FR" baseline="0" dirty="0" smtClean="0"/>
              <a:t> </a:t>
            </a:r>
            <a:r>
              <a:rPr lang="fr-FR" baseline="0" dirty="0" err="1" smtClean="0"/>
              <a:t>hearts</a:t>
            </a:r>
            <a:r>
              <a:rPr lang="fr-FR" baseline="0" dirty="0" smtClean="0"/>
              <a:t> </a:t>
            </a:r>
            <a:r>
              <a:rPr lang="fr-FR" baseline="0" dirty="0" err="1" smtClean="0"/>
              <a:t>what</a:t>
            </a:r>
            <a:r>
              <a:rPr lang="fr-FR" baseline="0" dirty="0" smtClean="0"/>
              <a:t> </a:t>
            </a:r>
            <a:r>
              <a:rPr lang="fr-FR" baseline="0" dirty="0" err="1" smtClean="0"/>
              <a:t>is</a:t>
            </a:r>
            <a:r>
              <a:rPr lang="fr-FR" baseline="0" dirty="0" smtClean="0"/>
              <a:t> the </a:t>
            </a:r>
            <a:r>
              <a:rPr lang="fr-FR" baseline="0" dirty="0" err="1" smtClean="0"/>
              <a:t>most</a:t>
            </a:r>
            <a:r>
              <a:rPr lang="fr-FR" baseline="0" dirty="0" smtClean="0"/>
              <a:t> important to the </a:t>
            </a:r>
            <a:r>
              <a:rPr lang="fr-FR" baseline="0" dirty="0" err="1" smtClean="0"/>
              <a:t>success</a:t>
            </a:r>
            <a:r>
              <a:rPr lang="fr-FR" baseline="0" dirty="0" smtClean="0"/>
              <a:t> of </a:t>
            </a:r>
            <a:r>
              <a:rPr lang="fr-FR" baseline="0" dirty="0" err="1" smtClean="0"/>
              <a:t>your</a:t>
            </a:r>
            <a:r>
              <a:rPr lang="fr-FR" baseline="0" dirty="0" smtClean="0"/>
              <a:t> </a:t>
            </a:r>
            <a:r>
              <a:rPr lang="fr-FR" baseline="0" dirty="0" err="1" smtClean="0"/>
              <a:t>project</a:t>
            </a:r>
            <a:r>
              <a:rPr lang="fr-FR" baseline="0" dirty="0" smtClean="0"/>
              <a:t>: </a:t>
            </a:r>
            <a:r>
              <a:rPr lang="fr-FR" baseline="0" dirty="0" err="1" smtClean="0"/>
              <a:t>its</a:t>
            </a:r>
            <a:r>
              <a:rPr lang="fr-FR" baseline="0" dirty="0" smtClean="0"/>
              <a:t> </a:t>
            </a:r>
            <a:r>
              <a:rPr lang="fr-FR" baseline="0" dirty="0" err="1" smtClean="0"/>
              <a:t>clear</a:t>
            </a:r>
            <a:r>
              <a:rPr lang="fr-FR" baseline="0" dirty="0" smtClean="0"/>
              <a:t> </a:t>
            </a:r>
            <a:r>
              <a:rPr lang="fr-FR" baseline="0" dirty="0" err="1" smtClean="0"/>
              <a:t>purpose</a:t>
            </a:r>
            <a:r>
              <a:rPr lang="fr-FR" baseline="0" dirty="0" smtClean="0"/>
              <a:t>. So </a:t>
            </a:r>
            <a:r>
              <a:rPr lang="fr-FR" baseline="0" dirty="0" err="1" smtClean="0"/>
              <a:t>m</a:t>
            </a:r>
            <a:r>
              <a:rPr lang="fr-FR" dirty="0" err="1" smtClean="0"/>
              <a:t>ake</a:t>
            </a:r>
            <a:r>
              <a:rPr lang="fr-FR" dirty="0" smtClean="0"/>
              <a:t> sure </a:t>
            </a:r>
            <a:r>
              <a:rPr lang="fr-FR" dirty="0" err="1" smtClean="0"/>
              <a:t>you</a:t>
            </a:r>
            <a:r>
              <a:rPr lang="fr-FR" dirty="0" smtClean="0"/>
              <a:t> </a:t>
            </a:r>
            <a:r>
              <a:rPr lang="fr-FR" dirty="0" err="1" smtClean="0"/>
              <a:t>define</a:t>
            </a:r>
            <a:r>
              <a:rPr lang="fr-FR" dirty="0" smtClean="0"/>
              <a:t> first the change </a:t>
            </a:r>
            <a:r>
              <a:rPr lang="fr-FR" dirty="0" err="1" smtClean="0"/>
              <a:t>you</a:t>
            </a:r>
            <a:r>
              <a:rPr lang="fr-FR" dirty="0" smtClean="0"/>
              <a:t> </a:t>
            </a:r>
            <a:r>
              <a:rPr lang="fr-FR" dirty="0" err="1" smtClean="0"/>
              <a:t>want</a:t>
            </a:r>
            <a:r>
              <a:rPr lang="fr-FR" dirty="0" smtClean="0"/>
              <a:t> to </a:t>
            </a:r>
            <a:r>
              <a:rPr lang="fr-FR" dirty="0" err="1" smtClean="0"/>
              <a:t>see</a:t>
            </a:r>
            <a:r>
              <a:rPr lang="fr-FR" dirty="0" smtClean="0"/>
              <a:t> </a:t>
            </a:r>
            <a:r>
              <a:rPr lang="fr-FR" dirty="0" err="1" smtClean="0"/>
              <a:t>happen</a:t>
            </a:r>
            <a:r>
              <a:rPr lang="fr-FR" dirty="0" smtClean="0"/>
              <a:t> </a:t>
            </a:r>
            <a:r>
              <a:rPr lang="fr-FR" dirty="0" err="1" smtClean="0"/>
              <a:t>because</a:t>
            </a:r>
            <a:r>
              <a:rPr lang="fr-FR" dirty="0" smtClean="0"/>
              <a:t> </a:t>
            </a:r>
            <a:r>
              <a:rPr lang="fr-FR" dirty="0" err="1" smtClean="0"/>
              <a:t>from</a:t>
            </a:r>
            <a:r>
              <a:rPr lang="fr-FR" baseline="0" dirty="0" smtClean="0"/>
              <a:t> </a:t>
            </a:r>
            <a:r>
              <a:rPr lang="fr-FR" baseline="0" dirty="0" err="1" smtClean="0"/>
              <a:t>this</a:t>
            </a:r>
            <a:r>
              <a:rPr lang="fr-FR" baseline="0" dirty="0" smtClean="0"/>
              <a:t> </a:t>
            </a:r>
            <a:r>
              <a:rPr lang="fr-FR" baseline="0" dirty="0" err="1" smtClean="0"/>
              <a:t>will</a:t>
            </a:r>
            <a:r>
              <a:rPr lang="fr-FR" baseline="0" dirty="0" smtClean="0"/>
              <a:t> come all </a:t>
            </a:r>
            <a:r>
              <a:rPr lang="fr-FR" baseline="0" dirty="0" err="1" smtClean="0"/>
              <a:t>your</a:t>
            </a:r>
            <a:r>
              <a:rPr lang="fr-FR" baseline="0" dirty="0" smtClean="0"/>
              <a:t> communications effort and </a:t>
            </a:r>
            <a:r>
              <a:rPr lang="fr-FR" baseline="0" dirty="0" err="1" smtClean="0"/>
              <a:t>greater</a:t>
            </a:r>
            <a:r>
              <a:rPr lang="fr-FR" baseline="0" dirty="0" smtClean="0"/>
              <a:t> chance of </a:t>
            </a:r>
            <a:r>
              <a:rPr lang="fr-FR" baseline="0" dirty="0" err="1" smtClean="0"/>
              <a:t>successful</a:t>
            </a:r>
            <a:r>
              <a:rPr lang="fr-FR" baseline="0" dirty="0" smtClean="0"/>
              <a:t> social mobilisation. </a:t>
            </a:r>
            <a:r>
              <a:rPr lang="fr-FR" baseline="0" dirty="0" err="1" smtClean="0"/>
              <a:t>Very</a:t>
            </a:r>
            <a:r>
              <a:rPr lang="fr-FR" baseline="0" dirty="0" smtClean="0"/>
              <a:t> </a:t>
            </a:r>
            <a:r>
              <a:rPr lang="fr-FR" baseline="0" dirty="0" err="1" smtClean="0"/>
              <a:t>often</a:t>
            </a:r>
            <a:r>
              <a:rPr lang="fr-FR" baseline="0" dirty="0" smtClean="0"/>
              <a:t> I </a:t>
            </a:r>
            <a:r>
              <a:rPr lang="fr-FR" baseline="0" dirty="0" err="1" smtClean="0"/>
              <a:t>see</a:t>
            </a:r>
            <a:r>
              <a:rPr lang="fr-FR" baseline="0" dirty="0" smtClean="0"/>
              <a:t> a lot of </a:t>
            </a:r>
            <a:r>
              <a:rPr lang="fr-FR" baseline="0" dirty="0" err="1" smtClean="0"/>
              <a:t>visually</a:t>
            </a:r>
            <a:r>
              <a:rPr lang="fr-FR" baseline="0" dirty="0" smtClean="0"/>
              <a:t> and attractive communication </a:t>
            </a:r>
            <a:r>
              <a:rPr lang="fr-FR" baseline="0" dirty="0" err="1" smtClean="0"/>
              <a:t>products</a:t>
            </a:r>
            <a:r>
              <a:rPr lang="fr-FR" baseline="0" dirty="0" smtClean="0"/>
              <a:t> but in </a:t>
            </a:r>
            <a:r>
              <a:rPr lang="fr-FR" baseline="0" dirty="0" err="1" smtClean="0"/>
              <a:t>fact</a:t>
            </a:r>
            <a:r>
              <a:rPr lang="fr-FR" baseline="0" dirty="0" smtClean="0"/>
              <a:t> I </a:t>
            </a:r>
            <a:r>
              <a:rPr lang="fr-FR" baseline="0" dirty="0" err="1" smtClean="0"/>
              <a:t>don’t</a:t>
            </a:r>
            <a:r>
              <a:rPr lang="fr-FR" baseline="0" dirty="0" smtClean="0"/>
              <a:t> know </a:t>
            </a:r>
            <a:r>
              <a:rPr lang="fr-FR" baseline="0" dirty="0" err="1" smtClean="0"/>
              <a:t>what</a:t>
            </a:r>
            <a:r>
              <a:rPr lang="fr-FR" baseline="0" dirty="0" smtClean="0"/>
              <a:t> </a:t>
            </a:r>
            <a:r>
              <a:rPr lang="fr-FR" baseline="0" dirty="0" err="1" smtClean="0"/>
              <a:t>they</a:t>
            </a:r>
            <a:r>
              <a:rPr lang="fr-FR" baseline="0" dirty="0" smtClean="0"/>
              <a:t> </a:t>
            </a:r>
            <a:r>
              <a:rPr lang="fr-FR" baseline="0" dirty="0" err="1" smtClean="0"/>
              <a:t>want</a:t>
            </a:r>
            <a:r>
              <a:rPr lang="fr-FR" baseline="0" dirty="0" smtClean="0"/>
              <a:t> </a:t>
            </a:r>
            <a:r>
              <a:rPr lang="fr-FR" baseline="0" dirty="0" err="1" smtClean="0"/>
              <a:t>from</a:t>
            </a:r>
            <a:r>
              <a:rPr lang="fr-FR" baseline="0" dirty="0" smtClean="0"/>
              <a:t> me. And </a:t>
            </a:r>
            <a:r>
              <a:rPr lang="fr-FR" baseline="0" dirty="0" err="1" smtClean="0"/>
              <a:t>also</a:t>
            </a:r>
            <a:r>
              <a:rPr lang="fr-FR" baseline="0" dirty="0" smtClean="0"/>
              <a:t> </a:t>
            </a:r>
            <a:r>
              <a:rPr lang="fr-FR" baseline="0" dirty="0" err="1" smtClean="0"/>
              <a:t>decide</a:t>
            </a:r>
            <a:r>
              <a:rPr lang="fr-FR" baseline="0" dirty="0" smtClean="0"/>
              <a:t> in </a:t>
            </a:r>
            <a:r>
              <a:rPr lang="fr-FR" baseline="0" dirty="0" err="1" smtClean="0"/>
              <a:t>advance</a:t>
            </a:r>
            <a:r>
              <a:rPr lang="fr-FR" baseline="0" dirty="0" smtClean="0"/>
              <a:t> </a:t>
            </a:r>
            <a:r>
              <a:rPr lang="fr-FR" baseline="0" dirty="0" err="1" smtClean="0"/>
              <a:t>what</a:t>
            </a:r>
            <a:r>
              <a:rPr lang="fr-FR" baseline="0" dirty="0" smtClean="0"/>
              <a:t> </a:t>
            </a:r>
            <a:r>
              <a:rPr lang="fr-FR" baseline="0" dirty="0" err="1" smtClean="0"/>
              <a:t>will</a:t>
            </a:r>
            <a:r>
              <a:rPr lang="fr-FR" baseline="0" dirty="0" smtClean="0"/>
              <a:t> </a:t>
            </a:r>
            <a:r>
              <a:rPr lang="fr-FR" baseline="0" dirty="0" err="1" smtClean="0"/>
              <a:t>be</a:t>
            </a:r>
            <a:r>
              <a:rPr lang="fr-FR" baseline="0" dirty="0" smtClean="0"/>
              <a:t> the </a:t>
            </a:r>
            <a:r>
              <a:rPr lang="fr-FR" baseline="0" dirty="0" err="1" smtClean="0"/>
              <a:t>measure</a:t>
            </a:r>
            <a:r>
              <a:rPr lang="fr-FR" baseline="0" dirty="0" smtClean="0"/>
              <a:t> of </a:t>
            </a:r>
            <a:r>
              <a:rPr lang="fr-FR" baseline="0" dirty="0" err="1" smtClean="0"/>
              <a:t>success</a:t>
            </a:r>
            <a:r>
              <a:rPr lang="fr-FR" baseline="0" dirty="0" smtClean="0"/>
              <a:t> for </a:t>
            </a:r>
            <a:r>
              <a:rPr lang="fr-FR" baseline="0" dirty="0" err="1" smtClean="0"/>
              <a:t>you</a:t>
            </a:r>
            <a:r>
              <a:rPr lang="fr-FR" baseline="0" dirty="0" smtClean="0"/>
              <a:t> and </a:t>
            </a:r>
            <a:r>
              <a:rPr lang="fr-FR" baseline="0" dirty="0" err="1" smtClean="0"/>
              <a:t>then</a:t>
            </a:r>
            <a:r>
              <a:rPr lang="fr-FR" baseline="0" dirty="0" smtClean="0"/>
              <a:t> test, </a:t>
            </a:r>
            <a:r>
              <a:rPr lang="fr-FR" baseline="0" dirty="0" err="1" smtClean="0"/>
              <a:t>again</a:t>
            </a:r>
            <a:r>
              <a:rPr lang="fr-FR" baseline="0" dirty="0" smtClean="0"/>
              <a:t> and </a:t>
            </a:r>
            <a:r>
              <a:rPr lang="fr-FR" baseline="0" dirty="0" err="1" smtClean="0"/>
              <a:t>again</a:t>
            </a:r>
            <a:r>
              <a:rPr lang="fr-FR" baseline="0" dirty="0" smtClean="0"/>
              <a:t>, and </a:t>
            </a:r>
            <a:r>
              <a:rPr lang="fr-FR" baseline="0" dirty="0" err="1" smtClean="0"/>
              <a:t>learn</a:t>
            </a:r>
            <a:r>
              <a:rPr lang="fr-FR" baseline="0" dirty="0" smtClean="0"/>
              <a:t>: if </a:t>
            </a:r>
            <a:r>
              <a:rPr lang="fr-FR" baseline="0" dirty="0" err="1" smtClean="0"/>
              <a:t>you</a:t>
            </a:r>
            <a:r>
              <a:rPr lang="fr-FR" baseline="0" dirty="0" smtClean="0"/>
              <a:t> </a:t>
            </a:r>
            <a:r>
              <a:rPr lang="fr-FR" baseline="0" dirty="0" err="1" smtClean="0"/>
              <a:t>meet</a:t>
            </a:r>
            <a:r>
              <a:rPr lang="fr-FR" baseline="0" dirty="0" smtClean="0"/>
              <a:t> </a:t>
            </a:r>
            <a:r>
              <a:rPr lang="fr-FR" baseline="0" dirty="0" err="1" smtClean="0"/>
              <a:t>your</a:t>
            </a:r>
            <a:r>
              <a:rPr lang="fr-FR" baseline="0" dirty="0" smtClean="0"/>
              <a:t> </a:t>
            </a:r>
            <a:r>
              <a:rPr lang="fr-FR" baseline="0" dirty="0" err="1" smtClean="0"/>
              <a:t>measure</a:t>
            </a:r>
            <a:r>
              <a:rPr lang="fr-FR" baseline="0" dirty="0" smtClean="0"/>
              <a:t> of </a:t>
            </a:r>
            <a:r>
              <a:rPr lang="fr-FR" baseline="0" dirty="0" err="1" smtClean="0"/>
              <a:t>success</a:t>
            </a:r>
            <a:r>
              <a:rPr lang="fr-FR" baseline="0" dirty="0" smtClean="0"/>
              <a:t> </a:t>
            </a:r>
            <a:r>
              <a:rPr lang="fr-FR" baseline="0" dirty="0" err="1" smtClean="0"/>
              <a:t>then</a:t>
            </a:r>
            <a:r>
              <a:rPr lang="fr-FR" baseline="0" dirty="0" smtClean="0"/>
              <a:t> </a:t>
            </a:r>
            <a:r>
              <a:rPr lang="fr-FR" baseline="0" dirty="0" err="1" smtClean="0"/>
              <a:t>great</a:t>
            </a:r>
            <a:r>
              <a:rPr lang="fr-FR" baseline="0" dirty="0" smtClean="0"/>
              <a:t> and if </a:t>
            </a:r>
            <a:r>
              <a:rPr lang="fr-FR" baseline="0" dirty="0" err="1" smtClean="0"/>
              <a:t>you</a:t>
            </a:r>
            <a:r>
              <a:rPr lang="fr-FR" baseline="0" dirty="0" smtClean="0"/>
              <a:t> </a:t>
            </a:r>
            <a:r>
              <a:rPr lang="fr-FR" baseline="0" dirty="0" err="1" smtClean="0"/>
              <a:t>don’t</a:t>
            </a:r>
            <a:r>
              <a:rPr lang="fr-FR" baseline="0" dirty="0" smtClean="0"/>
              <a:t> </a:t>
            </a:r>
            <a:r>
              <a:rPr lang="fr-FR" baseline="0" dirty="0" err="1" smtClean="0"/>
              <a:t>then</a:t>
            </a:r>
            <a:r>
              <a:rPr lang="fr-FR" baseline="0" dirty="0" smtClean="0"/>
              <a:t> </a:t>
            </a:r>
            <a:r>
              <a:rPr lang="fr-FR" baseline="0" dirty="0" err="1" smtClean="0"/>
              <a:t>you</a:t>
            </a:r>
            <a:r>
              <a:rPr lang="fr-FR" baseline="0" dirty="0" smtClean="0"/>
              <a:t> </a:t>
            </a:r>
            <a:r>
              <a:rPr lang="fr-FR" baseline="0" dirty="0" err="1" smtClean="0"/>
              <a:t>will</a:t>
            </a:r>
            <a:r>
              <a:rPr lang="fr-FR" baseline="0" dirty="0" smtClean="0"/>
              <a:t> know and </a:t>
            </a:r>
            <a:r>
              <a:rPr lang="fr-FR" baseline="0" dirty="0" err="1" smtClean="0"/>
              <a:t>therefore</a:t>
            </a:r>
            <a:r>
              <a:rPr lang="fr-FR" baseline="0" dirty="0" smtClean="0"/>
              <a:t> </a:t>
            </a:r>
            <a:r>
              <a:rPr lang="fr-FR" baseline="0" dirty="0" err="1" smtClean="0"/>
              <a:t>you</a:t>
            </a:r>
            <a:r>
              <a:rPr lang="fr-FR" baseline="0" dirty="0" smtClean="0"/>
              <a:t> </a:t>
            </a:r>
            <a:r>
              <a:rPr lang="fr-FR" baseline="0" dirty="0" err="1" smtClean="0"/>
              <a:t>will</a:t>
            </a:r>
            <a:r>
              <a:rPr lang="fr-FR" baseline="0" dirty="0" smtClean="0"/>
              <a:t> </a:t>
            </a:r>
            <a:r>
              <a:rPr lang="fr-FR" baseline="0" dirty="0" err="1" smtClean="0"/>
              <a:t>be</a:t>
            </a:r>
            <a:r>
              <a:rPr lang="fr-FR" baseline="0" dirty="0" smtClean="0"/>
              <a:t> in a position to </a:t>
            </a:r>
            <a:r>
              <a:rPr lang="fr-FR" baseline="0" dirty="0" err="1" smtClean="0"/>
              <a:t>learn</a:t>
            </a:r>
            <a:r>
              <a:rPr lang="fr-FR" baseline="0" dirty="0" smtClean="0"/>
              <a:t> </a:t>
            </a:r>
            <a:r>
              <a:rPr lang="fr-FR" baseline="0" dirty="0" err="1" smtClean="0"/>
              <a:t>what</a:t>
            </a:r>
            <a:r>
              <a:rPr lang="fr-FR" baseline="0" dirty="0" smtClean="0"/>
              <a:t> </a:t>
            </a:r>
            <a:r>
              <a:rPr lang="fr-FR" baseline="0" dirty="0" err="1" smtClean="0"/>
              <a:t>worked</a:t>
            </a:r>
            <a:r>
              <a:rPr lang="fr-FR" baseline="0" dirty="0" smtClean="0"/>
              <a:t>/</a:t>
            </a:r>
            <a:r>
              <a:rPr lang="fr-FR" baseline="0" dirty="0" err="1" smtClean="0"/>
              <a:t>didn’t</a:t>
            </a:r>
            <a:r>
              <a:rPr lang="fr-FR" baseline="0" dirty="0" smtClean="0"/>
              <a:t> </a:t>
            </a:r>
            <a:r>
              <a:rPr lang="fr-FR" baseline="0" dirty="0" err="1" smtClean="0"/>
              <a:t>work</a:t>
            </a:r>
            <a:r>
              <a:rPr lang="fr-FR" baseline="0" dirty="0" smtClean="0"/>
              <a:t>. </a:t>
            </a:r>
            <a:r>
              <a:rPr lang="fr-FR" baseline="0" dirty="0" err="1" smtClean="0"/>
              <a:t>Success</a:t>
            </a:r>
            <a:r>
              <a:rPr lang="fr-FR" baseline="0" dirty="0" smtClean="0"/>
              <a:t> </a:t>
            </a:r>
            <a:r>
              <a:rPr lang="fr-FR" baseline="0" dirty="0" err="1" smtClean="0"/>
              <a:t>is</a:t>
            </a:r>
            <a:r>
              <a:rPr lang="fr-FR" baseline="0" dirty="0" smtClean="0"/>
              <a:t> </a:t>
            </a:r>
            <a:r>
              <a:rPr lang="fr-FR" baseline="0" dirty="0" err="1" smtClean="0"/>
              <a:t>built</a:t>
            </a:r>
            <a:r>
              <a:rPr lang="fr-FR" baseline="0" dirty="0" smtClean="0"/>
              <a:t> on </a:t>
            </a:r>
            <a:r>
              <a:rPr lang="fr-FR" baseline="0" dirty="0" err="1" smtClean="0"/>
              <a:t>failure</a:t>
            </a:r>
            <a:r>
              <a:rPr lang="fr-FR" baseline="0" dirty="0" smtClean="0"/>
              <a:t>. </a:t>
            </a:r>
            <a:r>
              <a:rPr lang="fr-FR" baseline="0" dirty="0" err="1" smtClean="0"/>
              <a:t>Ideally</a:t>
            </a:r>
            <a:r>
              <a:rPr lang="fr-FR" baseline="0" dirty="0" smtClean="0"/>
              <a:t> </a:t>
            </a:r>
            <a:r>
              <a:rPr lang="fr-FR" baseline="0" dirty="0" err="1" smtClean="0"/>
              <a:t>though</a:t>
            </a:r>
            <a:r>
              <a:rPr lang="fr-FR" baseline="0" dirty="0" smtClean="0"/>
              <a:t>, </a:t>
            </a:r>
            <a:r>
              <a:rPr lang="fr-FR" baseline="0" dirty="0" err="1" smtClean="0"/>
              <a:t>try</a:t>
            </a:r>
            <a:r>
              <a:rPr lang="fr-FR" baseline="0" dirty="0" smtClean="0"/>
              <a:t> to </a:t>
            </a:r>
            <a:r>
              <a:rPr lang="fr-FR" baseline="0" dirty="0" err="1" smtClean="0"/>
              <a:t>fail</a:t>
            </a:r>
            <a:r>
              <a:rPr lang="fr-FR" baseline="0" dirty="0" smtClean="0"/>
              <a:t> </a:t>
            </a:r>
            <a:r>
              <a:rPr lang="fr-FR" baseline="0" dirty="0" err="1" smtClean="0"/>
              <a:t>before</a:t>
            </a:r>
            <a:r>
              <a:rPr lang="fr-FR" baseline="0" dirty="0" smtClean="0"/>
              <a:t> </a:t>
            </a:r>
            <a:r>
              <a:rPr lang="fr-FR" baseline="0" dirty="0" err="1" smtClean="0"/>
              <a:t>going</a:t>
            </a:r>
            <a:r>
              <a:rPr lang="fr-FR" baseline="0" dirty="0" smtClean="0"/>
              <a:t> public…</a:t>
            </a:r>
            <a:endParaRPr lang="fr-FR" dirty="0"/>
          </a:p>
        </p:txBody>
      </p:sp>
      <p:sp>
        <p:nvSpPr>
          <p:cNvPr id="4" name="Espace réservé du numéro de diapositive 3"/>
          <p:cNvSpPr>
            <a:spLocks noGrp="1"/>
          </p:cNvSpPr>
          <p:nvPr>
            <p:ph type="sldNum" sz="quarter" idx="10"/>
          </p:nvPr>
        </p:nvSpPr>
        <p:spPr/>
        <p:txBody>
          <a:bodyPr/>
          <a:lstStyle/>
          <a:p>
            <a:fld id="{9B45E1C1-D0DD-4633-9A56-0BF46022D51D}" type="slidenum">
              <a:rPr lang="fr-FR" smtClean="0"/>
              <a:t>8</a:t>
            </a:fld>
            <a:endParaRPr lang="fr-FR"/>
          </a:p>
        </p:txBody>
      </p:sp>
    </p:spTree>
    <p:extLst>
      <p:ext uri="{BB962C8B-B14F-4D97-AF65-F5344CB8AC3E}">
        <p14:creationId xmlns:p14="http://schemas.microsoft.com/office/powerpoint/2010/main" val="231723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You </a:t>
            </a:r>
            <a:r>
              <a:rPr lang="fr-FR" dirty="0" err="1" smtClean="0"/>
              <a:t>can</a:t>
            </a:r>
            <a:r>
              <a:rPr lang="fr-FR" dirty="0" smtClean="0"/>
              <a:t> first </a:t>
            </a:r>
            <a:r>
              <a:rPr lang="fr-FR" dirty="0" err="1" smtClean="0"/>
              <a:t>relay</a:t>
            </a:r>
            <a:r>
              <a:rPr lang="fr-FR" dirty="0" smtClean="0"/>
              <a:t> on </a:t>
            </a:r>
            <a:r>
              <a:rPr lang="fr-FR" dirty="0" err="1" smtClean="0"/>
              <a:t>your</a:t>
            </a:r>
            <a:r>
              <a:rPr lang="fr-FR" dirty="0" smtClean="0"/>
              <a:t> </a:t>
            </a:r>
            <a:r>
              <a:rPr lang="fr-FR" dirty="0" err="1" smtClean="0"/>
              <a:t>gut</a:t>
            </a:r>
            <a:r>
              <a:rPr lang="fr-FR" dirty="0" smtClean="0"/>
              <a:t>, </a:t>
            </a:r>
            <a:r>
              <a:rPr lang="fr-FR" dirty="0" err="1" smtClean="0"/>
              <a:t>your</a:t>
            </a:r>
            <a:r>
              <a:rPr lang="fr-FR" dirty="0" smtClean="0"/>
              <a:t> first </a:t>
            </a:r>
            <a:r>
              <a:rPr lang="fr-FR" dirty="0" err="1" smtClean="0"/>
              <a:t>reaction</a:t>
            </a:r>
            <a:r>
              <a:rPr lang="fr-FR" dirty="0" smtClean="0"/>
              <a:t> to </a:t>
            </a:r>
            <a:r>
              <a:rPr lang="fr-FR" dirty="0" err="1" smtClean="0"/>
              <a:t>these</a:t>
            </a:r>
            <a:r>
              <a:rPr lang="fr-FR" dirty="0" smtClean="0"/>
              <a:t> questions, </a:t>
            </a:r>
            <a:r>
              <a:rPr lang="fr-FR" dirty="0" err="1" smtClean="0"/>
              <a:t>answer</a:t>
            </a:r>
            <a:r>
              <a:rPr lang="fr-FR" dirty="0" smtClean="0"/>
              <a:t> </a:t>
            </a:r>
            <a:r>
              <a:rPr lang="fr-FR" dirty="0" err="1" smtClean="0"/>
              <a:t>them</a:t>
            </a:r>
            <a:r>
              <a:rPr lang="fr-FR" baseline="0" dirty="0" smtClean="0"/>
              <a:t> on a </a:t>
            </a:r>
            <a:r>
              <a:rPr lang="fr-FR" baseline="0" dirty="0" err="1" smtClean="0"/>
              <a:t>paper</a:t>
            </a:r>
            <a:r>
              <a:rPr lang="fr-FR" baseline="0" dirty="0" smtClean="0"/>
              <a:t>. </a:t>
            </a:r>
            <a:r>
              <a:rPr lang="fr-FR" baseline="0" dirty="0" err="1" smtClean="0"/>
              <a:t>Ask</a:t>
            </a:r>
            <a:r>
              <a:rPr lang="fr-FR" baseline="0" dirty="0" smtClean="0"/>
              <a:t> </a:t>
            </a:r>
            <a:r>
              <a:rPr lang="fr-FR" baseline="0" dirty="0" err="1" smtClean="0"/>
              <a:t>your</a:t>
            </a:r>
            <a:r>
              <a:rPr lang="fr-FR" baseline="0" dirty="0" smtClean="0"/>
              <a:t> </a:t>
            </a:r>
            <a:r>
              <a:rPr lang="fr-FR" baseline="0" dirty="0" err="1" smtClean="0"/>
              <a:t>colleagues</a:t>
            </a:r>
            <a:r>
              <a:rPr lang="fr-FR" baseline="0" dirty="0" smtClean="0"/>
              <a:t>, </a:t>
            </a:r>
            <a:r>
              <a:rPr lang="fr-FR" baseline="0" dirty="0" err="1" smtClean="0"/>
              <a:t>your</a:t>
            </a:r>
            <a:r>
              <a:rPr lang="fr-FR" baseline="0" dirty="0" smtClean="0"/>
              <a:t> </a:t>
            </a:r>
            <a:r>
              <a:rPr lang="fr-FR" baseline="0" dirty="0" err="1" smtClean="0"/>
              <a:t>friends</a:t>
            </a:r>
            <a:r>
              <a:rPr lang="fr-FR" baseline="0" dirty="0" smtClean="0"/>
              <a:t>, </a:t>
            </a:r>
            <a:r>
              <a:rPr lang="fr-FR" baseline="0" dirty="0" err="1" smtClean="0"/>
              <a:t>your</a:t>
            </a:r>
            <a:r>
              <a:rPr lang="fr-FR" baseline="0" dirty="0" smtClean="0"/>
              <a:t> </a:t>
            </a:r>
            <a:r>
              <a:rPr lang="fr-FR" baseline="0" dirty="0" err="1" smtClean="0"/>
              <a:t>partners</a:t>
            </a:r>
            <a:r>
              <a:rPr lang="fr-FR" baseline="0" dirty="0" smtClean="0"/>
              <a:t> to do the </a:t>
            </a:r>
            <a:r>
              <a:rPr lang="fr-FR" baseline="0" dirty="0" err="1" smtClean="0"/>
              <a:t>same</a:t>
            </a:r>
            <a:r>
              <a:rPr lang="fr-FR" baseline="0" dirty="0" smtClean="0"/>
              <a:t>. </a:t>
            </a:r>
            <a:r>
              <a:rPr lang="fr-FR" baseline="0" dirty="0" err="1" smtClean="0"/>
              <a:t>Confront</a:t>
            </a:r>
            <a:r>
              <a:rPr lang="fr-FR" baseline="0" dirty="0" smtClean="0"/>
              <a:t> </a:t>
            </a:r>
            <a:r>
              <a:rPr lang="fr-FR" baseline="0" dirty="0" err="1" smtClean="0"/>
              <a:t>your</a:t>
            </a:r>
            <a:r>
              <a:rPr lang="fr-FR" baseline="0" dirty="0" smtClean="0"/>
              <a:t> opinions. For </a:t>
            </a:r>
            <a:r>
              <a:rPr lang="fr-FR" baseline="0" dirty="0" err="1" smtClean="0"/>
              <a:t>many</a:t>
            </a:r>
            <a:r>
              <a:rPr lang="fr-FR" baseline="0" dirty="0" smtClean="0"/>
              <a:t> of </a:t>
            </a:r>
            <a:r>
              <a:rPr lang="fr-FR" baseline="0" dirty="0" err="1" smtClean="0"/>
              <a:t>you</a:t>
            </a:r>
            <a:r>
              <a:rPr lang="fr-FR" baseline="0" dirty="0" smtClean="0"/>
              <a:t>, </a:t>
            </a:r>
            <a:r>
              <a:rPr lang="fr-FR" baseline="0" dirty="0" err="1" smtClean="0"/>
              <a:t>you</a:t>
            </a:r>
            <a:r>
              <a:rPr lang="fr-FR" baseline="0" dirty="0" smtClean="0"/>
              <a:t> have been </a:t>
            </a:r>
            <a:r>
              <a:rPr lang="fr-FR" baseline="0" dirty="0" err="1" smtClean="0"/>
              <a:t>working</a:t>
            </a:r>
            <a:r>
              <a:rPr lang="fr-FR" baseline="0" dirty="0" smtClean="0"/>
              <a:t> on the issues for a </a:t>
            </a:r>
            <a:r>
              <a:rPr lang="fr-FR" baseline="0" dirty="0" err="1" smtClean="0"/>
              <a:t>while</a:t>
            </a:r>
            <a:r>
              <a:rPr lang="fr-FR" baseline="0" dirty="0" smtClean="0"/>
              <a:t> and </a:t>
            </a:r>
            <a:r>
              <a:rPr lang="fr-FR" baseline="0" dirty="0" err="1" smtClean="0"/>
              <a:t>you</a:t>
            </a:r>
            <a:r>
              <a:rPr lang="fr-FR" baseline="0" dirty="0" smtClean="0"/>
              <a:t> know a lot </a:t>
            </a:r>
            <a:r>
              <a:rPr lang="fr-FR" baseline="0" dirty="0" err="1" smtClean="0"/>
              <a:t>already</a:t>
            </a:r>
            <a:r>
              <a:rPr lang="fr-FR" baseline="0" dirty="0" smtClean="0"/>
              <a:t> about </a:t>
            </a:r>
            <a:r>
              <a:rPr lang="fr-FR" baseline="0" dirty="0" err="1" smtClean="0"/>
              <a:t>your</a:t>
            </a:r>
            <a:r>
              <a:rPr lang="fr-FR" baseline="0" dirty="0" smtClean="0"/>
              <a:t> audiences. So use </a:t>
            </a:r>
            <a:r>
              <a:rPr lang="fr-FR" baseline="0" dirty="0" err="1" smtClean="0"/>
              <a:t>it</a:t>
            </a:r>
            <a:r>
              <a:rPr lang="fr-FR" baseline="0" dirty="0" smtClean="0"/>
              <a:t>, but if possible, </a:t>
            </a:r>
            <a:r>
              <a:rPr lang="fr-FR" baseline="0" dirty="0" err="1" smtClean="0"/>
              <a:t>you</a:t>
            </a:r>
            <a:r>
              <a:rPr lang="fr-FR" baseline="0" dirty="0" smtClean="0"/>
              <a:t> </a:t>
            </a:r>
            <a:r>
              <a:rPr lang="fr-FR" baseline="0" dirty="0" err="1" smtClean="0"/>
              <a:t>should</a:t>
            </a:r>
            <a:r>
              <a:rPr lang="fr-FR" baseline="0" dirty="0" smtClean="0"/>
              <a:t> </a:t>
            </a:r>
            <a:r>
              <a:rPr lang="fr-FR" baseline="0" dirty="0" err="1" smtClean="0"/>
              <a:t>really</a:t>
            </a:r>
            <a:r>
              <a:rPr lang="fr-FR" baseline="0" dirty="0" smtClean="0"/>
              <a:t> check </a:t>
            </a:r>
            <a:r>
              <a:rPr lang="fr-FR" baseline="0" dirty="0" err="1" smtClean="0"/>
              <a:t>with</a:t>
            </a:r>
            <a:r>
              <a:rPr lang="fr-FR" baseline="0" dirty="0" smtClean="0"/>
              <a:t> </a:t>
            </a:r>
            <a:r>
              <a:rPr lang="fr-FR" baseline="0" dirty="0" err="1" smtClean="0"/>
              <a:t>colleagues</a:t>
            </a:r>
            <a:r>
              <a:rPr lang="fr-FR" baseline="0" dirty="0" smtClean="0"/>
              <a:t> and people in </a:t>
            </a:r>
            <a:r>
              <a:rPr lang="fr-FR" baseline="0" dirty="0" err="1" smtClean="0"/>
              <a:t>your</a:t>
            </a:r>
            <a:r>
              <a:rPr lang="fr-FR" baseline="0" dirty="0" smtClean="0"/>
              <a:t> </a:t>
            </a:r>
            <a:r>
              <a:rPr lang="fr-FR" baseline="0" dirty="0" err="1" smtClean="0"/>
              <a:t>sphere</a:t>
            </a:r>
            <a:r>
              <a:rPr lang="fr-FR" baseline="0" dirty="0" smtClean="0"/>
              <a:t> but </a:t>
            </a:r>
            <a:r>
              <a:rPr lang="fr-FR" baseline="0" dirty="0" err="1" smtClean="0"/>
              <a:t>also</a:t>
            </a:r>
            <a:r>
              <a:rPr lang="fr-FR" baseline="0" dirty="0" smtClean="0"/>
              <a:t>, </a:t>
            </a:r>
            <a:r>
              <a:rPr lang="fr-FR" baseline="0" dirty="0" err="1" smtClean="0"/>
              <a:t>you</a:t>
            </a:r>
            <a:r>
              <a:rPr lang="fr-FR" baseline="0" dirty="0" smtClean="0"/>
              <a:t> </a:t>
            </a:r>
            <a:r>
              <a:rPr lang="fr-FR" baseline="0" dirty="0" err="1" smtClean="0"/>
              <a:t>should</a:t>
            </a:r>
            <a:r>
              <a:rPr lang="fr-FR" baseline="0" dirty="0" smtClean="0"/>
              <a:t> check </a:t>
            </a:r>
            <a:r>
              <a:rPr lang="fr-FR" baseline="0" dirty="0" err="1" smtClean="0"/>
              <a:t>with</a:t>
            </a:r>
            <a:r>
              <a:rPr lang="fr-FR" baseline="0" dirty="0" smtClean="0"/>
              <a:t> </a:t>
            </a:r>
            <a:r>
              <a:rPr lang="fr-FR" baseline="0" dirty="0" err="1" smtClean="0"/>
              <a:t>your</a:t>
            </a:r>
            <a:r>
              <a:rPr lang="fr-FR" baseline="0" dirty="0" smtClean="0"/>
              <a:t> audience.</a:t>
            </a:r>
            <a:r>
              <a:rPr lang="fr-FR" dirty="0" smtClean="0"/>
              <a:t> I </a:t>
            </a:r>
            <a:r>
              <a:rPr lang="fr-FR" dirty="0" err="1" smtClean="0"/>
              <a:t>want</a:t>
            </a:r>
            <a:r>
              <a:rPr lang="fr-FR" dirty="0" smtClean="0"/>
              <a:t> to show </a:t>
            </a:r>
            <a:r>
              <a:rPr lang="fr-FR" dirty="0" err="1" smtClean="0"/>
              <a:t>you</a:t>
            </a:r>
            <a:r>
              <a:rPr lang="fr-FR" dirty="0" smtClean="0"/>
              <a:t> an </a:t>
            </a:r>
            <a:r>
              <a:rPr lang="fr-FR" dirty="0" err="1" smtClean="0"/>
              <a:t>example</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9B45E1C1-D0DD-4633-9A56-0BF46022D51D}" type="slidenum">
              <a:rPr lang="fr-FR" smtClean="0"/>
              <a:t>9</a:t>
            </a:fld>
            <a:endParaRPr lang="fr-FR"/>
          </a:p>
        </p:txBody>
      </p:sp>
    </p:spTree>
    <p:extLst>
      <p:ext uri="{BB962C8B-B14F-4D97-AF65-F5344CB8AC3E}">
        <p14:creationId xmlns:p14="http://schemas.microsoft.com/office/powerpoint/2010/main" val="409725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F43CA3E2-C9BD-4B5E-8372-5B632B3EBF3E}" type="datetimeFigureOut">
              <a:rPr lang="fr-FR" smtClean="0"/>
              <a:t>31/05/2015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CB38B3-A23B-4809-866C-88116720C89A}"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30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43CA3E2-C9BD-4B5E-8372-5B632B3EBF3E}" type="datetimeFigureOut">
              <a:rPr lang="fr-FR" smtClean="0"/>
              <a:t>31/05/2015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CB38B3-A23B-4809-866C-88116720C89A}" type="slidenum">
              <a:rPr lang="fr-FR" smtClean="0"/>
              <a:t>‹N°›</a:t>
            </a:fld>
            <a:endParaRPr lang="fr-FR"/>
          </a:p>
        </p:txBody>
      </p:sp>
    </p:spTree>
    <p:extLst>
      <p:ext uri="{BB962C8B-B14F-4D97-AF65-F5344CB8AC3E}">
        <p14:creationId xmlns:p14="http://schemas.microsoft.com/office/powerpoint/2010/main" val="81554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43CA3E2-C9BD-4B5E-8372-5B632B3EBF3E}" type="datetimeFigureOut">
              <a:rPr lang="fr-FR" smtClean="0"/>
              <a:t>31/05/2015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CB38B3-A23B-4809-866C-88116720C89A}" type="slidenum">
              <a:rPr lang="fr-FR" smtClean="0"/>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75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43CA3E2-C9BD-4B5E-8372-5B632B3EBF3E}" type="datetimeFigureOut">
              <a:rPr lang="fr-FR" smtClean="0"/>
              <a:t>31/05/2015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CB38B3-A23B-4809-866C-88116720C89A}" type="slidenum">
              <a:rPr lang="fr-FR" smtClean="0"/>
              <a:t>‹N°›</a:t>
            </a:fld>
            <a:endParaRPr lang="fr-FR"/>
          </a:p>
        </p:txBody>
      </p:sp>
    </p:spTree>
    <p:extLst>
      <p:ext uri="{BB962C8B-B14F-4D97-AF65-F5344CB8AC3E}">
        <p14:creationId xmlns:p14="http://schemas.microsoft.com/office/powerpoint/2010/main" val="259714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43CA3E2-C9BD-4B5E-8372-5B632B3EBF3E}" type="datetimeFigureOut">
              <a:rPr lang="fr-FR" smtClean="0"/>
              <a:t>31/05/2015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CB38B3-A23B-4809-866C-88116720C89A}"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48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43CA3E2-C9BD-4B5E-8372-5B632B3EBF3E}" type="datetimeFigureOut">
              <a:rPr lang="fr-FR" smtClean="0"/>
              <a:t>31/05/2015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CB38B3-A23B-4809-866C-88116720C89A}" type="slidenum">
              <a:rPr lang="fr-FR" smtClean="0"/>
              <a:t>‹N°›</a:t>
            </a:fld>
            <a:endParaRPr lang="fr-FR"/>
          </a:p>
        </p:txBody>
      </p:sp>
    </p:spTree>
    <p:extLst>
      <p:ext uri="{BB962C8B-B14F-4D97-AF65-F5344CB8AC3E}">
        <p14:creationId xmlns:p14="http://schemas.microsoft.com/office/powerpoint/2010/main" val="175550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43CA3E2-C9BD-4B5E-8372-5B632B3EBF3E}" type="datetimeFigureOut">
              <a:rPr lang="fr-FR" smtClean="0"/>
              <a:t>31/05/2015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DCB38B3-A23B-4809-866C-88116720C89A}" type="slidenum">
              <a:rPr lang="fr-FR" smtClean="0"/>
              <a:t>‹N°›</a:t>
            </a:fld>
            <a:endParaRPr lang="fr-FR"/>
          </a:p>
        </p:txBody>
      </p:sp>
    </p:spTree>
    <p:extLst>
      <p:ext uri="{BB962C8B-B14F-4D97-AF65-F5344CB8AC3E}">
        <p14:creationId xmlns:p14="http://schemas.microsoft.com/office/powerpoint/2010/main" val="15969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43CA3E2-C9BD-4B5E-8372-5B632B3EBF3E}" type="datetimeFigureOut">
              <a:rPr lang="fr-FR" smtClean="0"/>
              <a:t>31/05/2015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DCB38B3-A23B-4809-866C-88116720C89A}" type="slidenum">
              <a:rPr lang="fr-FR" smtClean="0"/>
              <a:t>‹N°›</a:t>
            </a:fld>
            <a:endParaRPr lang="fr-FR"/>
          </a:p>
        </p:txBody>
      </p:sp>
    </p:spTree>
    <p:extLst>
      <p:ext uri="{BB962C8B-B14F-4D97-AF65-F5344CB8AC3E}">
        <p14:creationId xmlns:p14="http://schemas.microsoft.com/office/powerpoint/2010/main" val="316664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CA3E2-C9BD-4B5E-8372-5B632B3EBF3E}" type="datetimeFigureOut">
              <a:rPr lang="fr-FR" smtClean="0"/>
              <a:t>31/05/2015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DCB38B3-A23B-4809-866C-88116720C89A}" type="slidenum">
              <a:rPr lang="fr-FR" smtClean="0"/>
              <a:t>‹N°›</a:t>
            </a:fld>
            <a:endParaRPr lang="fr-FR"/>
          </a:p>
        </p:txBody>
      </p:sp>
    </p:spTree>
    <p:extLst>
      <p:ext uri="{BB962C8B-B14F-4D97-AF65-F5344CB8AC3E}">
        <p14:creationId xmlns:p14="http://schemas.microsoft.com/office/powerpoint/2010/main" val="424147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43CA3E2-C9BD-4B5E-8372-5B632B3EBF3E}" type="datetimeFigureOut">
              <a:rPr lang="fr-FR" smtClean="0"/>
              <a:t>31/05/2015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CB38B3-A23B-4809-866C-88116720C89A}" type="slidenum">
              <a:rPr lang="fr-FR" smtClean="0"/>
              <a:t>‹N°›</a:t>
            </a:fld>
            <a:endParaRPr lang="fr-FR"/>
          </a:p>
        </p:txBody>
      </p:sp>
    </p:spTree>
    <p:extLst>
      <p:ext uri="{BB962C8B-B14F-4D97-AF65-F5344CB8AC3E}">
        <p14:creationId xmlns:p14="http://schemas.microsoft.com/office/powerpoint/2010/main" val="25670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43CA3E2-C9BD-4B5E-8372-5B632B3EBF3E}" type="datetimeFigureOut">
              <a:rPr lang="fr-FR" smtClean="0"/>
              <a:t>31/05/2015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CB38B3-A23B-4809-866C-88116720C89A}"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09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43CA3E2-C9BD-4B5E-8372-5B632B3EBF3E}" type="datetimeFigureOut">
              <a:rPr lang="fr-FR" smtClean="0"/>
              <a:t>31/05/2015</a:t>
            </a:fld>
            <a:endParaRPr lang="fr-F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DCB38B3-A23B-4809-866C-88116720C89A}" type="slidenum">
              <a:rPr lang="fr-FR" smtClean="0"/>
              <a:t>‹N°›</a:t>
            </a:fld>
            <a:endParaRPr lang="fr-F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07813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ndvawnow.org/en/articles/1188-formative-research-on-target-audiences.html?next=118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On25Za9sbw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yDYXFZHEFQ&amp;list=PLLnYeCQ-QQDlO5f_QQmtxW1zqDnf7MJml&amp;index=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sQ0mi1JV6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 y="4726236"/>
            <a:ext cx="7772400" cy="1696941"/>
          </a:xfrm>
        </p:spPr>
        <p:txBody>
          <a:bodyPr>
            <a:normAutofit fontScale="90000"/>
          </a:bodyPr>
          <a:lstStyle/>
          <a:p>
            <a:r>
              <a:rPr lang="en-GB" sz="3100" b="1" dirty="0" smtClean="0"/>
              <a:t/>
            </a:r>
            <a:br>
              <a:rPr lang="en-GB" sz="3100" b="1" dirty="0" smtClean="0"/>
            </a:br>
            <a:r>
              <a:rPr lang="en-GB" sz="3100" b="1" dirty="0" smtClean="0"/>
              <a:t>Research </a:t>
            </a:r>
            <a:r>
              <a:rPr lang="en-GB" sz="3100" b="1" dirty="0"/>
              <a:t>Network Support Facility Seminar </a:t>
            </a:r>
            <a:r>
              <a:rPr lang="fr-FR" sz="3100" dirty="0"/>
              <a:t/>
            </a:r>
            <a:br>
              <a:rPr lang="fr-FR" sz="3100" dirty="0"/>
            </a:br>
            <a:r>
              <a:rPr lang="fr-FR" sz="3100" dirty="0" smtClean="0"/>
              <a:t/>
            </a:r>
            <a:br>
              <a:rPr lang="fr-FR" sz="3100" dirty="0" smtClean="0"/>
            </a:br>
            <a:r>
              <a:rPr lang="en-GB" sz="3100" dirty="0" smtClean="0"/>
              <a:t>Social </a:t>
            </a:r>
            <a:r>
              <a:rPr lang="en-GB" sz="3100" dirty="0"/>
              <a:t>Behaviour Change Communications (SBCC) and Advocacy</a:t>
            </a:r>
            <a:r>
              <a:rPr lang="en-GB" sz="3100" b="1" dirty="0" smtClean="0"/>
              <a:t> </a:t>
            </a:r>
            <a:r>
              <a:rPr lang="fr-FR" dirty="0"/>
              <a:t/>
            </a:r>
            <a:br>
              <a:rPr lang="fr-FR" dirty="0"/>
            </a:br>
            <a:endParaRPr lang="fr-FR" dirty="0"/>
          </a:p>
        </p:txBody>
      </p:sp>
      <p:sp>
        <p:nvSpPr>
          <p:cNvPr id="3" name="Sous-titre 2"/>
          <p:cNvSpPr>
            <a:spLocks noGrp="1"/>
          </p:cNvSpPr>
          <p:nvPr>
            <p:ph type="subTitle" idx="1"/>
          </p:nvPr>
        </p:nvSpPr>
        <p:spPr/>
        <p:txBody>
          <a:bodyPr/>
          <a:lstStyle/>
          <a:p>
            <a:r>
              <a:rPr lang="fr-FR" dirty="0" smtClean="0"/>
              <a:t>Myriam N </a:t>
            </a:r>
            <a:r>
              <a:rPr lang="fr-FR" dirty="0" err="1" smtClean="0"/>
              <a:t>Horngren</a:t>
            </a:r>
            <a:endParaRPr lang="fr-FR" dirty="0" smtClean="0"/>
          </a:p>
          <a:p>
            <a:r>
              <a:rPr lang="fr-FR" dirty="0" err="1" smtClean="0"/>
              <a:t>Advocacy</a:t>
            </a:r>
            <a:r>
              <a:rPr lang="fr-FR" dirty="0" smtClean="0"/>
              <a:t> and Communications Consultant</a:t>
            </a:r>
            <a:endParaRPr lang="fr-FR" dirty="0"/>
          </a:p>
        </p:txBody>
      </p:sp>
    </p:spTree>
    <p:extLst>
      <p:ext uri="{BB962C8B-B14F-4D97-AF65-F5344CB8AC3E}">
        <p14:creationId xmlns:p14="http://schemas.microsoft.com/office/powerpoint/2010/main" val="342657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209320"/>
            <a:ext cx="9720072" cy="694063"/>
          </a:xfrm>
        </p:spPr>
        <p:txBody>
          <a:bodyPr>
            <a:normAutofit fontScale="90000"/>
          </a:bodyPr>
          <a:lstStyle/>
          <a:p>
            <a:r>
              <a:rPr lang="fr-FR" dirty="0" smtClean="0"/>
              <a:t>One Man Can </a:t>
            </a:r>
            <a:r>
              <a:rPr lang="fr-FR" dirty="0" err="1" smtClean="0"/>
              <a:t>Campaign</a:t>
            </a:r>
            <a:endParaRPr lang="fr-FR" dirty="0"/>
          </a:p>
        </p:txBody>
      </p:sp>
      <p:sp>
        <p:nvSpPr>
          <p:cNvPr id="3" name="Espace réservé du contenu 2"/>
          <p:cNvSpPr>
            <a:spLocks noGrp="1"/>
          </p:cNvSpPr>
          <p:nvPr>
            <p:ph idx="1"/>
          </p:nvPr>
        </p:nvSpPr>
        <p:spPr>
          <a:xfrm>
            <a:off x="1024128" y="903383"/>
            <a:ext cx="9720073" cy="5640636"/>
          </a:xfrm>
        </p:spPr>
        <p:txBody>
          <a:bodyPr>
            <a:noAutofit/>
          </a:bodyPr>
          <a:lstStyle/>
          <a:p>
            <a:r>
              <a:rPr lang="fr-FR" sz="2800" dirty="0" smtClean="0"/>
              <a:t>Document </a:t>
            </a:r>
            <a:r>
              <a:rPr lang="fr-FR" sz="2800" dirty="0" err="1" smtClean="0"/>
              <a:t>review</a:t>
            </a:r>
            <a:endParaRPr lang="fr-FR" sz="2800" dirty="0" smtClean="0"/>
          </a:p>
          <a:p>
            <a:r>
              <a:rPr lang="fr-FR" sz="2800" dirty="0" smtClean="0"/>
              <a:t>Group discussions </a:t>
            </a:r>
          </a:p>
          <a:p>
            <a:r>
              <a:rPr lang="fr-FR" sz="2800" dirty="0" smtClean="0"/>
              <a:t>Street </a:t>
            </a:r>
            <a:r>
              <a:rPr lang="fr-FR" sz="2800" dirty="0" err="1" smtClean="0"/>
              <a:t>surveys</a:t>
            </a:r>
            <a:endParaRPr lang="fr-FR" sz="2800" dirty="0"/>
          </a:p>
          <a:p>
            <a:r>
              <a:rPr lang="fr-FR" sz="2800" b="1" dirty="0" smtClean="0">
                <a:solidFill>
                  <a:schemeClr val="accent1"/>
                </a:solidFill>
              </a:rPr>
              <a:t>New </a:t>
            </a:r>
            <a:r>
              <a:rPr lang="fr-FR" sz="2800" b="1" dirty="0" err="1" smtClean="0">
                <a:solidFill>
                  <a:schemeClr val="accent1"/>
                </a:solidFill>
              </a:rPr>
              <a:t>finding</a:t>
            </a:r>
            <a:r>
              <a:rPr lang="fr-FR" sz="2800" b="1" dirty="0" smtClean="0">
                <a:solidFill>
                  <a:schemeClr val="accent1"/>
                </a:solidFill>
              </a:rPr>
              <a:t>: </a:t>
            </a:r>
            <a:r>
              <a:rPr lang="fr-FR" sz="2800" b="1" dirty="0" err="1" smtClean="0">
                <a:solidFill>
                  <a:schemeClr val="accent1"/>
                </a:solidFill>
              </a:rPr>
              <a:t>that</a:t>
            </a:r>
            <a:r>
              <a:rPr lang="fr-FR" sz="2800" b="1" dirty="0" smtClean="0">
                <a:solidFill>
                  <a:schemeClr val="accent1"/>
                </a:solidFill>
              </a:rPr>
              <a:t> men and boys </a:t>
            </a:r>
            <a:r>
              <a:rPr lang="fr-FR" sz="2800" b="1" dirty="0" err="1" smtClean="0">
                <a:solidFill>
                  <a:schemeClr val="accent1"/>
                </a:solidFill>
              </a:rPr>
              <a:t>were</a:t>
            </a:r>
            <a:r>
              <a:rPr lang="fr-FR" sz="2800" b="1" dirty="0" smtClean="0">
                <a:solidFill>
                  <a:schemeClr val="accent1"/>
                </a:solidFill>
              </a:rPr>
              <a:t> </a:t>
            </a:r>
            <a:r>
              <a:rPr lang="fr-FR" sz="2800" b="1" dirty="0" err="1" smtClean="0">
                <a:solidFill>
                  <a:schemeClr val="accent1"/>
                </a:solidFill>
              </a:rPr>
              <a:t>concerned</a:t>
            </a:r>
            <a:r>
              <a:rPr lang="fr-FR" sz="2800" b="1" dirty="0" smtClean="0">
                <a:solidFill>
                  <a:schemeClr val="accent1"/>
                </a:solidFill>
              </a:rPr>
              <a:t> about </a:t>
            </a:r>
            <a:r>
              <a:rPr lang="fr-FR" sz="2800" b="1" dirty="0" err="1" smtClean="0">
                <a:solidFill>
                  <a:schemeClr val="accent1"/>
                </a:solidFill>
              </a:rPr>
              <a:t>domestic</a:t>
            </a:r>
            <a:r>
              <a:rPr lang="fr-FR" sz="2800" b="1" dirty="0" smtClean="0">
                <a:solidFill>
                  <a:schemeClr val="accent1"/>
                </a:solidFill>
              </a:rPr>
              <a:t> violence but </a:t>
            </a:r>
            <a:r>
              <a:rPr lang="fr-FR" sz="2800" b="1" dirty="0" err="1" smtClean="0">
                <a:solidFill>
                  <a:schemeClr val="accent1"/>
                </a:solidFill>
              </a:rPr>
              <a:t>did</a:t>
            </a:r>
            <a:r>
              <a:rPr lang="fr-FR" sz="2800" b="1" dirty="0" smtClean="0">
                <a:solidFill>
                  <a:schemeClr val="accent1"/>
                </a:solidFill>
              </a:rPr>
              <a:t> not know how to </a:t>
            </a:r>
            <a:r>
              <a:rPr lang="fr-FR" sz="2800" b="1" dirty="0" err="1" smtClean="0">
                <a:solidFill>
                  <a:schemeClr val="accent1"/>
                </a:solidFill>
              </a:rPr>
              <a:t>act</a:t>
            </a:r>
            <a:r>
              <a:rPr lang="fr-FR" sz="2800" b="1" dirty="0" smtClean="0">
                <a:solidFill>
                  <a:schemeClr val="accent1"/>
                </a:solidFill>
              </a:rPr>
              <a:t> </a:t>
            </a:r>
            <a:r>
              <a:rPr lang="fr-FR" sz="2800" b="1" dirty="0" err="1" smtClean="0">
                <a:solidFill>
                  <a:schemeClr val="accent1"/>
                </a:solidFill>
              </a:rPr>
              <a:t>against</a:t>
            </a:r>
            <a:r>
              <a:rPr lang="fr-FR" sz="2800" b="1" dirty="0" smtClean="0">
                <a:solidFill>
                  <a:schemeClr val="accent1"/>
                </a:solidFill>
              </a:rPr>
              <a:t> </a:t>
            </a:r>
            <a:r>
              <a:rPr lang="fr-FR" sz="2800" b="1" dirty="0" err="1" smtClean="0">
                <a:solidFill>
                  <a:schemeClr val="accent1"/>
                </a:solidFill>
              </a:rPr>
              <a:t>it</a:t>
            </a:r>
            <a:r>
              <a:rPr lang="fr-FR" sz="2800" b="1" dirty="0" smtClean="0">
                <a:solidFill>
                  <a:schemeClr val="accent1"/>
                </a:solidFill>
              </a:rPr>
              <a:t>…</a:t>
            </a:r>
          </a:p>
          <a:p>
            <a:r>
              <a:rPr lang="fr-FR" sz="2800" dirty="0"/>
              <a:t>R</a:t>
            </a:r>
            <a:r>
              <a:rPr lang="fr-FR" sz="2800" dirty="0" smtClean="0"/>
              <a:t>elevant </a:t>
            </a:r>
            <a:r>
              <a:rPr lang="fr-FR" sz="2800" dirty="0" err="1" smtClean="0"/>
              <a:t>awareness</a:t>
            </a:r>
            <a:r>
              <a:rPr lang="fr-FR" sz="2800" dirty="0" smtClean="0"/>
              <a:t> </a:t>
            </a:r>
            <a:r>
              <a:rPr lang="fr-FR" sz="2800" dirty="0" err="1" smtClean="0"/>
              <a:t>raising</a:t>
            </a:r>
            <a:r>
              <a:rPr lang="fr-FR" sz="2800" dirty="0" smtClean="0"/>
              <a:t> </a:t>
            </a:r>
            <a:r>
              <a:rPr lang="fr-FR" sz="2800" dirty="0" err="1" smtClean="0"/>
              <a:t>activities</a:t>
            </a:r>
            <a:r>
              <a:rPr lang="fr-FR" sz="2800" dirty="0" smtClean="0"/>
              <a:t> and </a:t>
            </a:r>
            <a:r>
              <a:rPr lang="fr-FR" sz="2800" dirty="0" err="1" smtClean="0"/>
              <a:t>material</a:t>
            </a:r>
            <a:r>
              <a:rPr lang="fr-FR" sz="2800" dirty="0" smtClean="0"/>
              <a:t> in line </a:t>
            </a:r>
            <a:r>
              <a:rPr lang="fr-FR" sz="2800" dirty="0" err="1" smtClean="0"/>
              <a:t>with</a:t>
            </a:r>
            <a:r>
              <a:rPr lang="fr-FR" sz="2800" dirty="0" smtClean="0"/>
              <a:t> </a:t>
            </a:r>
            <a:r>
              <a:rPr lang="fr-FR" sz="2800" dirty="0" err="1" smtClean="0"/>
              <a:t>findings</a:t>
            </a:r>
            <a:endParaRPr lang="fr-FR" sz="2800" dirty="0" smtClean="0"/>
          </a:p>
          <a:p>
            <a:r>
              <a:rPr lang="fr-FR" sz="2800" dirty="0" err="1" smtClean="0"/>
              <a:t>Result</a:t>
            </a:r>
            <a:r>
              <a:rPr lang="fr-FR" sz="2800" dirty="0" smtClean="0"/>
              <a:t>: positive</a:t>
            </a:r>
          </a:p>
          <a:p>
            <a:r>
              <a:rPr lang="fr-FR" sz="2800" dirty="0">
                <a:hlinkClick r:id="rId3"/>
              </a:rPr>
              <a:t>http://</a:t>
            </a:r>
            <a:r>
              <a:rPr lang="fr-FR" sz="2800" dirty="0" smtClean="0">
                <a:hlinkClick r:id="rId3"/>
              </a:rPr>
              <a:t>www.endvawnow.org/en/articles/1188-formative-research-on-target-audiences.html?next=1189</a:t>
            </a:r>
            <a:r>
              <a:rPr lang="fr-FR" sz="2800" dirty="0" smtClean="0"/>
              <a:t> </a:t>
            </a:r>
            <a:endParaRPr lang="fr-FR" sz="2800" dirty="0"/>
          </a:p>
        </p:txBody>
      </p:sp>
    </p:spTree>
    <p:extLst>
      <p:ext uri="{BB962C8B-B14F-4D97-AF65-F5344CB8AC3E}">
        <p14:creationId xmlns:p14="http://schemas.microsoft.com/office/powerpoint/2010/main" val="3117151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24128" y="585216"/>
            <a:ext cx="9720072" cy="769859"/>
          </a:xfrm>
        </p:spPr>
        <p:txBody>
          <a:bodyPr/>
          <a:lstStyle/>
          <a:p>
            <a:pPr eaLnBrk="1" hangingPunct="1"/>
            <a:r>
              <a:rPr lang="en-GB" altLang="en-US" u="sng" dirty="0" smtClean="0"/>
              <a:t>CONTEXT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8323754"/>
              </p:ext>
            </p:extLst>
          </p:nvPr>
        </p:nvGraphicFramePr>
        <p:xfrm>
          <a:off x="1531345" y="1266940"/>
          <a:ext cx="8967729" cy="5012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TextBox 4"/>
          <p:cNvSpPr txBox="1">
            <a:spLocks noChangeArrowheads="1"/>
          </p:cNvSpPr>
          <p:nvPr/>
        </p:nvSpPr>
        <p:spPr bwMode="auto">
          <a:xfrm>
            <a:off x="2063750" y="6165850"/>
            <a:ext cx="727233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dirty="0">
                <a:latin typeface="Arial" panose="020B0604020202020204" pitchFamily="34" charset="0"/>
              </a:rPr>
              <a:t>          An Ecological </a:t>
            </a:r>
            <a:r>
              <a:rPr lang="en-GB" altLang="en-US" sz="2800" dirty="0" smtClean="0">
                <a:latin typeface="Arial" panose="020B0604020202020204" pitchFamily="34" charset="0"/>
              </a:rPr>
              <a:t>Approach </a:t>
            </a:r>
          </a:p>
          <a:p>
            <a:pPr algn="ctr" eaLnBrk="1" hangingPunct="1">
              <a:spcBef>
                <a:spcPct val="0"/>
              </a:spcBef>
              <a:buFontTx/>
              <a:buNone/>
            </a:pPr>
            <a:r>
              <a:rPr lang="en-GB" altLang="en-US" sz="1100" dirty="0" smtClean="0">
                <a:latin typeface="Arial" panose="020B0604020202020204" pitchFamily="34" charset="0"/>
              </a:rPr>
              <a:t>(C4D Ltd: Basic Introduction to C4D)</a:t>
            </a:r>
            <a:endParaRPr lang="en-GB" altLang="en-US" sz="1100" dirty="0">
              <a:latin typeface="Arial" panose="020B0604020202020204" pitchFamily="34" charset="0"/>
            </a:endParaRPr>
          </a:p>
        </p:txBody>
      </p:sp>
    </p:spTree>
    <p:extLst>
      <p:ext uri="{BB962C8B-B14F-4D97-AF65-F5344CB8AC3E}">
        <p14:creationId xmlns:p14="http://schemas.microsoft.com/office/powerpoint/2010/main" val="1489983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155558"/>
            <a:ext cx="9720072" cy="946129"/>
          </a:xfrm>
        </p:spPr>
        <p:txBody>
          <a:bodyPr/>
          <a:lstStyle/>
          <a:p>
            <a:r>
              <a:rPr lang="fr-FR" dirty="0" smtClean="0"/>
              <a:t>Roadmap </a:t>
            </a:r>
            <a:r>
              <a:rPr lang="fr-FR" dirty="0" err="1" smtClean="0"/>
              <a:t>Step</a:t>
            </a:r>
            <a:r>
              <a:rPr lang="fr-FR" dirty="0" smtClean="0"/>
              <a:t> 2: </a:t>
            </a:r>
            <a:r>
              <a:rPr lang="fr-FR" dirty="0" err="1" smtClean="0"/>
              <a:t>Identify</a:t>
            </a:r>
            <a:r>
              <a:rPr lang="fr-FR" dirty="0" smtClean="0"/>
              <a:t> </a:t>
            </a:r>
            <a:r>
              <a:rPr lang="fr-FR" dirty="0" err="1" smtClean="0"/>
              <a:t>your</a:t>
            </a:r>
            <a:r>
              <a:rPr lang="fr-FR" dirty="0" smtClean="0"/>
              <a:t> </a:t>
            </a:r>
            <a:r>
              <a:rPr lang="fr-FR" dirty="0" err="1" smtClean="0"/>
              <a:t>context</a:t>
            </a:r>
            <a:endParaRPr lang="fr-FR" dirty="0"/>
          </a:p>
        </p:txBody>
      </p:sp>
      <p:sp>
        <p:nvSpPr>
          <p:cNvPr id="3" name="Espace réservé du contenu 2"/>
          <p:cNvSpPr>
            <a:spLocks noGrp="1"/>
          </p:cNvSpPr>
          <p:nvPr>
            <p:ph idx="1"/>
          </p:nvPr>
        </p:nvSpPr>
        <p:spPr>
          <a:xfrm>
            <a:off x="1024128" y="1222872"/>
            <a:ext cx="9720073" cy="5475383"/>
          </a:xfrm>
        </p:spPr>
        <p:txBody>
          <a:bodyPr>
            <a:noAutofit/>
          </a:bodyPr>
          <a:lstStyle/>
          <a:p>
            <a:r>
              <a:rPr lang="fr-FR" sz="3600" dirty="0" err="1" smtClean="0"/>
              <a:t>Ecological</a:t>
            </a:r>
            <a:r>
              <a:rPr lang="fr-FR" sz="3600" dirty="0" smtClean="0"/>
              <a:t> </a:t>
            </a:r>
            <a:r>
              <a:rPr lang="fr-FR" sz="3600" dirty="0" smtClean="0"/>
              <a:t>communication </a:t>
            </a:r>
            <a:r>
              <a:rPr lang="fr-FR" sz="3600" dirty="0" err="1" smtClean="0"/>
              <a:t>context</a:t>
            </a:r>
            <a:r>
              <a:rPr lang="fr-FR" sz="3600" dirty="0" smtClean="0"/>
              <a:t> </a:t>
            </a:r>
          </a:p>
          <a:p>
            <a:r>
              <a:rPr lang="fr-FR" sz="3600" dirty="0" smtClean="0"/>
              <a:t>Groups </a:t>
            </a:r>
            <a:r>
              <a:rPr lang="fr-FR" sz="3600" dirty="0" err="1" smtClean="0"/>
              <a:t>that</a:t>
            </a:r>
            <a:r>
              <a:rPr lang="fr-FR" sz="3600" dirty="0" smtClean="0"/>
              <a:t> </a:t>
            </a:r>
            <a:r>
              <a:rPr lang="fr-FR" sz="3600" dirty="0" err="1" smtClean="0"/>
              <a:t>will</a:t>
            </a:r>
            <a:r>
              <a:rPr lang="fr-FR" sz="3600" dirty="0" smtClean="0"/>
              <a:t> </a:t>
            </a:r>
            <a:r>
              <a:rPr lang="fr-FR" sz="3600" dirty="0" err="1" smtClean="0"/>
              <a:t>be</a:t>
            </a:r>
            <a:r>
              <a:rPr lang="fr-FR" sz="3600" dirty="0" smtClean="0"/>
              <a:t> on </a:t>
            </a:r>
            <a:r>
              <a:rPr lang="fr-FR" sz="3600" dirty="0" err="1" smtClean="0"/>
              <a:t>your</a:t>
            </a:r>
            <a:r>
              <a:rPr lang="fr-FR" sz="3600" dirty="0" smtClean="0"/>
              <a:t> </a:t>
            </a:r>
            <a:r>
              <a:rPr lang="fr-FR" sz="3600" dirty="0" err="1" smtClean="0"/>
              <a:t>side</a:t>
            </a:r>
            <a:r>
              <a:rPr lang="fr-FR" sz="3600" dirty="0" smtClean="0"/>
              <a:t> (and </a:t>
            </a:r>
            <a:r>
              <a:rPr lang="fr-FR" sz="3600" dirty="0" err="1" smtClean="0"/>
              <a:t>why</a:t>
            </a:r>
            <a:r>
              <a:rPr lang="fr-FR" sz="3600" dirty="0" smtClean="0"/>
              <a:t>) </a:t>
            </a:r>
          </a:p>
          <a:p>
            <a:r>
              <a:rPr lang="fr-FR" sz="3600" dirty="0" smtClean="0"/>
              <a:t>Groups </a:t>
            </a:r>
            <a:r>
              <a:rPr lang="fr-FR" sz="3600" dirty="0" err="1" smtClean="0"/>
              <a:t>that</a:t>
            </a:r>
            <a:r>
              <a:rPr lang="fr-FR" sz="3600" dirty="0" smtClean="0"/>
              <a:t> </a:t>
            </a:r>
            <a:r>
              <a:rPr lang="fr-FR" sz="3600" dirty="0" err="1" smtClean="0"/>
              <a:t>will</a:t>
            </a:r>
            <a:r>
              <a:rPr lang="fr-FR" sz="3600" dirty="0" smtClean="0"/>
              <a:t> </a:t>
            </a:r>
            <a:r>
              <a:rPr lang="fr-FR" sz="3600" dirty="0" err="1" smtClean="0"/>
              <a:t>be</a:t>
            </a:r>
            <a:r>
              <a:rPr lang="fr-FR" sz="3600" dirty="0" smtClean="0"/>
              <a:t> </a:t>
            </a:r>
            <a:r>
              <a:rPr lang="fr-FR" sz="3600" dirty="0" err="1" smtClean="0"/>
              <a:t>against</a:t>
            </a:r>
            <a:r>
              <a:rPr lang="fr-FR" sz="3600" dirty="0" smtClean="0"/>
              <a:t> </a:t>
            </a:r>
            <a:r>
              <a:rPr lang="fr-FR" sz="3600" dirty="0" err="1" smtClean="0"/>
              <a:t>you</a:t>
            </a:r>
            <a:r>
              <a:rPr lang="fr-FR" sz="3600" dirty="0" smtClean="0"/>
              <a:t> (</a:t>
            </a:r>
            <a:r>
              <a:rPr lang="fr-FR" sz="3600" dirty="0" err="1" smtClean="0"/>
              <a:t>measure</a:t>
            </a:r>
            <a:r>
              <a:rPr lang="fr-FR" sz="3600" dirty="0" smtClean="0"/>
              <a:t> </a:t>
            </a:r>
            <a:r>
              <a:rPr lang="fr-FR" sz="3600" dirty="0" err="1" smtClean="0"/>
              <a:t>risks</a:t>
            </a:r>
            <a:r>
              <a:rPr lang="fr-FR" sz="3600" dirty="0" smtClean="0"/>
              <a:t>)</a:t>
            </a:r>
            <a:endParaRPr lang="fr-FR" sz="3600" dirty="0" smtClean="0"/>
          </a:p>
          <a:p>
            <a:r>
              <a:rPr lang="fr-FR" sz="3600" dirty="0" smtClean="0"/>
              <a:t>The </a:t>
            </a:r>
            <a:r>
              <a:rPr lang="fr-FR" sz="3600" dirty="0" err="1" smtClean="0"/>
              <a:t>discourse</a:t>
            </a:r>
            <a:r>
              <a:rPr lang="fr-FR" sz="3600" dirty="0" smtClean="0"/>
              <a:t> </a:t>
            </a:r>
            <a:endParaRPr lang="fr-FR" sz="3600" dirty="0" smtClean="0"/>
          </a:p>
          <a:p>
            <a:r>
              <a:rPr lang="fr-FR" sz="3600" dirty="0"/>
              <a:t>T</a:t>
            </a:r>
            <a:r>
              <a:rPr lang="fr-FR" sz="3600" dirty="0" smtClean="0"/>
              <a:t>he </a:t>
            </a:r>
            <a:r>
              <a:rPr lang="fr-FR" sz="3600" dirty="0" smtClean="0"/>
              <a:t>communication </a:t>
            </a:r>
            <a:r>
              <a:rPr lang="fr-FR" sz="3600" dirty="0" err="1" smtClean="0"/>
              <a:t>landscape</a:t>
            </a:r>
            <a:r>
              <a:rPr lang="fr-FR" sz="3600" dirty="0" smtClean="0"/>
              <a:t> </a:t>
            </a:r>
            <a:endParaRPr lang="fr-FR" sz="3600" dirty="0" smtClean="0"/>
          </a:p>
          <a:p>
            <a:r>
              <a:rPr lang="fr-FR" sz="3600" dirty="0" err="1"/>
              <a:t>Y</a:t>
            </a:r>
            <a:r>
              <a:rPr lang="fr-FR" sz="3600" dirty="0" err="1" smtClean="0"/>
              <a:t>our</a:t>
            </a:r>
            <a:r>
              <a:rPr lang="fr-FR" sz="3600" dirty="0" smtClean="0"/>
              <a:t> </a:t>
            </a:r>
            <a:r>
              <a:rPr lang="fr-FR" sz="3600" dirty="0" smtClean="0"/>
              <a:t>communication </a:t>
            </a:r>
            <a:r>
              <a:rPr lang="fr-FR" sz="3600" dirty="0" err="1" smtClean="0"/>
              <a:t>strengths</a:t>
            </a:r>
            <a:r>
              <a:rPr lang="fr-FR" sz="3600" dirty="0" smtClean="0"/>
              <a:t>/</a:t>
            </a:r>
            <a:r>
              <a:rPr lang="fr-FR" sz="3600" dirty="0" err="1" smtClean="0"/>
              <a:t>weaknesses</a:t>
            </a:r>
            <a:r>
              <a:rPr lang="fr-FR" sz="3600" dirty="0" smtClean="0"/>
              <a:t>?</a:t>
            </a:r>
          </a:p>
          <a:p>
            <a:r>
              <a:rPr lang="fr-FR" sz="3600" b="1" dirty="0" err="1" smtClean="0">
                <a:solidFill>
                  <a:schemeClr val="accent1"/>
                </a:solidFill>
              </a:rPr>
              <a:t>Then</a:t>
            </a:r>
            <a:r>
              <a:rPr lang="fr-FR" sz="3600" b="1" dirty="0" smtClean="0">
                <a:solidFill>
                  <a:schemeClr val="accent1"/>
                </a:solidFill>
              </a:rPr>
              <a:t> </a:t>
            </a:r>
            <a:r>
              <a:rPr lang="fr-FR" sz="3600" b="1" dirty="0" err="1" smtClean="0">
                <a:solidFill>
                  <a:schemeClr val="accent1"/>
                </a:solidFill>
              </a:rPr>
              <a:t>decide</a:t>
            </a:r>
            <a:r>
              <a:rPr lang="fr-FR" sz="3600" b="1" dirty="0" smtClean="0">
                <a:solidFill>
                  <a:schemeClr val="accent1"/>
                </a:solidFill>
              </a:rPr>
              <a:t> </a:t>
            </a:r>
            <a:r>
              <a:rPr lang="fr-FR" sz="3600" b="1" dirty="0" err="1" smtClean="0">
                <a:solidFill>
                  <a:schemeClr val="accent1"/>
                </a:solidFill>
              </a:rPr>
              <a:t>where</a:t>
            </a:r>
            <a:r>
              <a:rPr lang="fr-FR" sz="3600" b="1" dirty="0" smtClean="0">
                <a:solidFill>
                  <a:schemeClr val="accent1"/>
                </a:solidFill>
              </a:rPr>
              <a:t> </a:t>
            </a:r>
            <a:r>
              <a:rPr lang="fr-FR" sz="3600" b="1" dirty="0" err="1" smtClean="0">
                <a:solidFill>
                  <a:schemeClr val="accent1"/>
                </a:solidFill>
              </a:rPr>
              <a:t>you</a:t>
            </a:r>
            <a:r>
              <a:rPr lang="fr-FR" sz="3600" b="1" dirty="0" smtClean="0">
                <a:solidFill>
                  <a:schemeClr val="accent1"/>
                </a:solidFill>
              </a:rPr>
              <a:t> </a:t>
            </a:r>
            <a:r>
              <a:rPr lang="fr-FR" sz="3600" b="1" dirty="0" err="1" smtClean="0">
                <a:solidFill>
                  <a:schemeClr val="accent1"/>
                </a:solidFill>
              </a:rPr>
              <a:t>can</a:t>
            </a:r>
            <a:r>
              <a:rPr lang="fr-FR" sz="3600" b="1" dirty="0" smtClean="0">
                <a:solidFill>
                  <a:schemeClr val="accent1"/>
                </a:solidFill>
              </a:rPr>
              <a:t> have impact and </a:t>
            </a:r>
            <a:r>
              <a:rPr lang="fr-FR" sz="3600" b="1" dirty="0" err="1" smtClean="0">
                <a:solidFill>
                  <a:schemeClr val="accent1"/>
                </a:solidFill>
              </a:rPr>
              <a:t>where</a:t>
            </a:r>
            <a:r>
              <a:rPr lang="fr-FR" sz="3600" b="1" dirty="0" smtClean="0">
                <a:solidFill>
                  <a:schemeClr val="accent1"/>
                </a:solidFill>
              </a:rPr>
              <a:t> </a:t>
            </a:r>
            <a:r>
              <a:rPr lang="fr-FR" sz="3600" b="1" dirty="0" err="1" smtClean="0">
                <a:solidFill>
                  <a:schemeClr val="accent1"/>
                </a:solidFill>
              </a:rPr>
              <a:t>you</a:t>
            </a:r>
            <a:r>
              <a:rPr lang="fr-FR" sz="3600" b="1" dirty="0" smtClean="0">
                <a:solidFill>
                  <a:schemeClr val="accent1"/>
                </a:solidFill>
              </a:rPr>
              <a:t> </a:t>
            </a:r>
            <a:r>
              <a:rPr lang="fr-FR" sz="3600" b="1" dirty="0" err="1" smtClean="0">
                <a:solidFill>
                  <a:schemeClr val="accent1"/>
                </a:solidFill>
              </a:rPr>
              <a:t>can’t</a:t>
            </a:r>
            <a:r>
              <a:rPr lang="fr-FR" sz="3600" b="1" dirty="0" smtClean="0">
                <a:solidFill>
                  <a:schemeClr val="accent1"/>
                </a:solidFill>
              </a:rPr>
              <a:t> THIS TIME ROUND…</a:t>
            </a:r>
          </a:p>
        </p:txBody>
      </p:sp>
    </p:spTree>
    <p:extLst>
      <p:ext uri="{BB962C8B-B14F-4D97-AF65-F5344CB8AC3E}">
        <p14:creationId xmlns:p14="http://schemas.microsoft.com/office/powerpoint/2010/main" val="1524011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7" y="243694"/>
            <a:ext cx="9720072" cy="758842"/>
          </a:xfrm>
        </p:spPr>
        <p:txBody>
          <a:bodyPr/>
          <a:lstStyle/>
          <a:p>
            <a:r>
              <a:rPr lang="fr-FR" dirty="0" smtClean="0"/>
              <a:t>Roadmap: </a:t>
            </a:r>
            <a:r>
              <a:rPr lang="fr-FR" dirty="0" err="1" smtClean="0"/>
              <a:t>what</a:t>
            </a:r>
            <a:r>
              <a:rPr lang="fr-FR" dirty="0" smtClean="0"/>
              <a:t> </a:t>
            </a:r>
            <a:r>
              <a:rPr lang="fr-FR" dirty="0" err="1" smtClean="0"/>
              <a:t>is</a:t>
            </a:r>
            <a:r>
              <a:rPr lang="fr-FR" dirty="0" smtClean="0"/>
              <a:t> the story?</a:t>
            </a:r>
            <a:endParaRPr lang="fr-FR" dirty="0"/>
          </a:p>
        </p:txBody>
      </p:sp>
      <p:sp>
        <p:nvSpPr>
          <p:cNvPr id="3" name="Espace réservé du contenu 2"/>
          <p:cNvSpPr>
            <a:spLocks noGrp="1"/>
          </p:cNvSpPr>
          <p:nvPr>
            <p:ph idx="1"/>
          </p:nvPr>
        </p:nvSpPr>
        <p:spPr>
          <a:xfrm>
            <a:off x="1024127" y="1002536"/>
            <a:ext cx="9720073" cy="5673686"/>
          </a:xfrm>
        </p:spPr>
        <p:txBody>
          <a:bodyPr>
            <a:noAutofit/>
          </a:bodyPr>
          <a:lstStyle/>
          <a:p>
            <a:r>
              <a:rPr lang="fr-FR" sz="3200" dirty="0" err="1" smtClean="0"/>
              <a:t>Creating</a:t>
            </a:r>
            <a:r>
              <a:rPr lang="fr-FR" sz="3200" dirty="0" smtClean="0"/>
              <a:t> </a:t>
            </a:r>
            <a:r>
              <a:rPr lang="fr-FR" sz="3200" dirty="0" smtClean="0"/>
              <a:t>Recognition</a:t>
            </a:r>
          </a:p>
          <a:p>
            <a:endParaRPr lang="fr-FR" sz="3200" dirty="0" smtClean="0"/>
          </a:p>
          <a:p>
            <a:r>
              <a:rPr lang="fr-FR" sz="3200" dirty="0" err="1" smtClean="0"/>
              <a:t>Creating</a:t>
            </a:r>
            <a:r>
              <a:rPr lang="fr-FR" sz="3200" dirty="0" smtClean="0"/>
              <a:t> </a:t>
            </a:r>
            <a:r>
              <a:rPr lang="fr-FR" sz="3200" dirty="0" smtClean="0"/>
              <a:t>Emotion</a:t>
            </a:r>
          </a:p>
          <a:p>
            <a:endParaRPr lang="fr-FR" sz="3200" dirty="0"/>
          </a:p>
          <a:p>
            <a:r>
              <a:rPr lang="fr-FR" sz="3200" dirty="0" err="1" smtClean="0"/>
              <a:t>Creating</a:t>
            </a:r>
            <a:r>
              <a:rPr lang="fr-FR" sz="3200" dirty="0" smtClean="0"/>
              <a:t> </a:t>
            </a:r>
            <a:r>
              <a:rPr lang="fr-FR" sz="3200" dirty="0" smtClean="0"/>
              <a:t>Connection</a:t>
            </a:r>
          </a:p>
          <a:p>
            <a:endParaRPr lang="fr-FR" sz="3200" dirty="0"/>
          </a:p>
          <a:p>
            <a:r>
              <a:rPr lang="fr-FR" sz="3200" dirty="0" err="1" smtClean="0"/>
              <a:t>Fostering</a:t>
            </a:r>
            <a:r>
              <a:rPr lang="fr-FR" sz="3200" dirty="0" smtClean="0"/>
              <a:t> </a:t>
            </a:r>
            <a:r>
              <a:rPr lang="fr-FR" sz="3200" dirty="0" smtClean="0"/>
              <a:t>Engagement</a:t>
            </a:r>
          </a:p>
          <a:p>
            <a:endParaRPr lang="fr-FR" sz="3200" dirty="0"/>
          </a:p>
          <a:p>
            <a:r>
              <a:rPr lang="fr-FR" sz="3200" dirty="0">
                <a:hlinkClick r:id="rId3"/>
              </a:rPr>
              <a:t>https://</a:t>
            </a:r>
            <a:r>
              <a:rPr lang="fr-FR" sz="3200" dirty="0" smtClean="0">
                <a:hlinkClick r:id="rId3"/>
              </a:rPr>
              <a:t>www.youtube.com/watch?v=On25Za9sbw4</a:t>
            </a:r>
            <a:r>
              <a:rPr lang="fr-FR" sz="3200" dirty="0" smtClean="0"/>
              <a:t> </a:t>
            </a:r>
          </a:p>
          <a:p>
            <a:endParaRPr lang="fr-FR" sz="2800" dirty="0" smtClean="0"/>
          </a:p>
          <a:p>
            <a:r>
              <a:rPr lang="fr-FR" sz="2800" b="1" dirty="0" smtClean="0">
                <a:solidFill>
                  <a:schemeClr val="accent1"/>
                </a:solidFill>
              </a:rPr>
              <a:t>Test, test, test</a:t>
            </a:r>
            <a:endParaRPr lang="fr-FR" sz="2800" b="1" dirty="0">
              <a:solidFill>
                <a:schemeClr val="accent1"/>
              </a:solidFill>
            </a:endParaRPr>
          </a:p>
        </p:txBody>
      </p:sp>
    </p:spTree>
    <p:extLst>
      <p:ext uri="{BB962C8B-B14F-4D97-AF65-F5344CB8AC3E}">
        <p14:creationId xmlns:p14="http://schemas.microsoft.com/office/powerpoint/2010/main" val="1419318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916114" y="457200"/>
            <a:ext cx="8523287" cy="852488"/>
          </a:xfrm>
        </p:spPr>
        <p:txBody>
          <a:bodyPr/>
          <a:lstStyle/>
          <a:p>
            <a:pPr eaLnBrk="1" hangingPunct="1"/>
            <a:r>
              <a:rPr lang="fr-FR" altLang="en-US" sz="4000" dirty="0" smtClean="0">
                <a:ea typeface="ＭＳ Ｐゴシック" panose="020B0600070205080204" pitchFamily="34" charset="-128"/>
              </a:rPr>
              <a:t>		</a:t>
            </a:r>
            <a:r>
              <a:rPr lang="fr-FR" altLang="en-US" sz="4000" dirty="0" smtClean="0">
                <a:ea typeface="ＭＳ Ｐゴシック" panose="020B0600070205080204" pitchFamily="34" charset="-128"/>
              </a:rPr>
              <a:t>Questions/sharing time</a:t>
            </a:r>
            <a:endParaRPr lang="fr-FR" altLang="en-US" sz="4000" dirty="0">
              <a:ea typeface="ＭＳ Ｐゴシック" panose="020B0600070205080204" pitchFamily="34" charset="-128"/>
            </a:endParaRPr>
          </a:p>
        </p:txBody>
      </p:sp>
      <p:pic>
        <p:nvPicPr>
          <p:cNvPr id="14340"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45595" y="1944056"/>
            <a:ext cx="4572000" cy="3430588"/>
          </a:xfrm>
        </p:spPr>
      </p:pic>
      <p:pic>
        <p:nvPicPr>
          <p:cNvPr id="4"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283027" y="1487277"/>
            <a:ext cx="5486400" cy="4704203"/>
          </a:xfrm>
          <a:prstGeom prst="rect">
            <a:avLst/>
          </a:prstGeom>
        </p:spPr>
      </p:pic>
    </p:spTree>
    <p:extLst>
      <p:ext uri="{BB962C8B-B14F-4D97-AF65-F5344CB8AC3E}">
        <p14:creationId xmlns:p14="http://schemas.microsoft.com/office/powerpoint/2010/main" val="2581489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92314" y="836614"/>
            <a:ext cx="7991475" cy="504825"/>
          </a:xfrm>
        </p:spPr>
        <p:txBody>
          <a:bodyPr>
            <a:normAutofit fontScale="90000"/>
          </a:bodyPr>
          <a:lstStyle/>
          <a:p>
            <a:r>
              <a:rPr lang="en-GB" altLang="en-US" u="sng" dirty="0" smtClean="0"/>
              <a:t>Roadmap: Step 4: APPROACHES </a:t>
            </a:r>
            <a:br>
              <a:rPr lang="en-GB" altLang="en-US" u="sng" dirty="0" smtClean="0"/>
            </a:br>
            <a:r>
              <a:rPr lang="en-GB" altLang="en-US" sz="1200" dirty="0" smtClean="0">
                <a:latin typeface="Arial" panose="020B0604020202020204" pitchFamily="34" charset="0"/>
              </a:rPr>
              <a:t>(C4D Ltd; Basic Introduction to C4D)</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u="sng" dirty="0" smtClean="0"/>
              <a:t> </a:t>
            </a:r>
          </a:p>
        </p:txBody>
      </p:sp>
      <p:graphicFrame>
        <p:nvGraphicFramePr>
          <p:cNvPr id="6" name="Content Placeholder 3"/>
          <p:cNvGraphicFramePr>
            <a:graphicFrameLocks noGrp="1"/>
          </p:cNvGraphicFramePr>
          <p:nvPr>
            <p:ph idx="1"/>
          </p:nvPr>
        </p:nvGraphicFramePr>
        <p:xfrm>
          <a:off x="1847528" y="1484785"/>
          <a:ext cx="8820472" cy="4408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e 3"/>
          <p:cNvGrpSpPr/>
          <p:nvPr/>
        </p:nvGrpSpPr>
        <p:grpSpPr>
          <a:xfrm>
            <a:off x="3306411" y="6068642"/>
            <a:ext cx="5865613" cy="515551"/>
            <a:chOff x="1624413" y="3501870"/>
            <a:chExt cx="5865613" cy="3732970"/>
          </a:xfrm>
        </p:grpSpPr>
        <p:sp>
          <p:nvSpPr>
            <p:cNvPr id="5" name="Pentagone 4"/>
            <p:cNvSpPr/>
            <p:nvPr/>
          </p:nvSpPr>
          <p:spPr>
            <a:xfrm rot="10800000" flipV="1">
              <a:off x="1624413" y="3501870"/>
              <a:ext cx="5865613" cy="331039"/>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Pentagone 4"/>
            <p:cNvSpPr/>
            <p:nvPr/>
          </p:nvSpPr>
          <p:spPr>
            <a:xfrm>
              <a:off x="1624414" y="6675261"/>
              <a:ext cx="5725718" cy="559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9266" tIns="106680" rIns="199136" bIns="106680"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tx1"/>
                  </a:solidFill>
                </a:rPr>
                <a:t>Test test </a:t>
              </a:r>
              <a:r>
                <a:rPr lang="en-GB" sz="2800" kern="1200" dirty="0" err="1" smtClean="0">
                  <a:solidFill>
                    <a:schemeClr val="tx1"/>
                  </a:solidFill>
                </a:rPr>
                <a:t>test</a:t>
              </a:r>
              <a:r>
                <a:rPr lang="en-GB" sz="2800" kern="1200" dirty="0" smtClean="0">
                  <a:solidFill>
                    <a:schemeClr val="tx1"/>
                  </a:solidFill>
                </a:rPr>
                <a:t>…</a:t>
              </a:r>
              <a:endParaRPr lang="en-GB" sz="2800" kern="1200" dirty="0">
                <a:solidFill>
                  <a:schemeClr val="tx1"/>
                </a:solidFill>
              </a:endParaRPr>
            </a:p>
          </p:txBody>
        </p:sp>
      </p:grpSp>
    </p:spTree>
    <p:extLst>
      <p:ext uri="{BB962C8B-B14F-4D97-AF65-F5344CB8AC3E}">
        <p14:creationId xmlns:p14="http://schemas.microsoft.com/office/powerpoint/2010/main" val="4169270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620713"/>
            <a:ext cx="8229600" cy="1439862"/>
          </a:xfrm>
        </p:spPr>
        <p:txBody>
          <a:bodyPr>
            <a:normAutofit fontScale="90000"/>
          </a:bodyPr>
          <a:lstStyle/>
          <a:p>
            <a:r>
              <a:rPr lang="en-GB" altLang="en-US" sz="4000" dirty="0" smtClean="0"/>
              <a:t>Roadmap: Step 5: CHANNELS </a:t>
            </a:r>
            <a:r>
              <a:rPr lang="en-GB" altLang="en-US" sz="1200" dirty="0" smtClean="0">
                <a:latin typeface="Arial" panose="020B0604020202020204" pitchFamily="34" charset="0"/>
              </a:rPr>
              <a:t>(C4D Ltd: Basic Introduction to C4D)</a:t>
            </a:r>
            <a:r>
              <a:rPr lang="en-GB" altLang="en-US" sz="4000" dirty="0" smtClean="0">
                <a:latin typeface="Arial" panose="020B0604020202020204" pitchFamily="34" charset="0"/>
              </a:rPr>
              <a:t/>
            </a:r>
            <a:br>
              <a:rPr lang="en-GB" altLang="en-US" sz="4000" dirty="0" smtClean="0">
                <a:latin typeface="Arial" panose="020B0604020202020204" pitchFamily="34" charset="0"/>
              </a:rPr>
            </a:br>
            <a:r>
              <a:rPr lang="en-GB" altLang="en-US" sz="4000" dirty="0" smtClean="0"/>
              <a:t> </a:t>
            </a:r>
            <a:r>
              <a:rPr lang="en-GB" altLang="en-US" b="1" dirty="0" smtClean="0"/>
              <a:t/>
            </a:r>
            <a:br>
              <a:rPr lang="en-GB" altLang="en-US" b="1" dirty="0" smtClean="0"/>
            </a:br>
            <a:endParaRPr lang="en-GB" alt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7859976"/>
              </p:ext>
            </p:extLst>
          </p:nvPr>
        </p:nvGraphicFramePr>
        <p:xfrm>
          <a:off x="2058317" y="1087380"/>
          <a:ext cx="8229600" cy="498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e 4"/>
          <p:cNvGrpSpPr/>
          <p:nvPr/>
        </p:nvGrpSpPr>
        <p:grpSpPr>
          <a:xfrm>
            <a:off x="3163193" y="6155201"/>
            <a:ext cx="5865613" cy="559579"/>
            <a:chOff x="1624414" y="3832909"/>
            <a:chExt cx="5865613" cy="559579"/>
          </a:xfrm>
        </p:grpSpPr>
        <p:sp>
          <p:nvSpPr>
            <p:cNvPr id="6" name="Pentagone 5"/>
            <p:cNvSpPr/>
            <p:nvPr/>
          </p:nvSpPr>
          <p:spPr>
            <a:xfrm rot="10800000">
              <a:off x="1624414" y="3832909"/>
              <a:ext cx="5865613" cy="559579"/>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Pentagone 4"/>
            <p:cNvSpPr/>
            <p:nvPr/>
          </p:nvSpPr>
          <p:spPr>
            <a:xfrm rot="21600000">
              <a:off x="1764309" y="3832909"/>
              <a:ext cx="5725718" cy="559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9266" tIns="106680" rIns="199136" bIns="106680" numCol="1" spcCol="1270" anchor="ctr" anchorCtr="0">
              <a:noAutofit/>
            </a:bodyPr>
            <a:lstStyle/>
            <a:p>
              <a:pPr lvl="0" algn="ctr" defTabSz="1244600">
                <a:lnSpc>
                  <a:spcPct val="90000"/>
                </a:lnSpc>
                <a:spcBef>
                  <a:spcPct val="0"/>
                </a:spcBef>
                <a:spcAft>
                  <a:spcPct val="35000"/>
                </a:spcAft>
              </a:pPr>
              <a:r>
                <a:rPr lang="en-GB" sz="2800" kern="1200" dirty="0" smtClean="0"/>
                <a:t>Test, test, test…</a:t>
              </a:r>
              <a:endParaRPr lang="en-GB" sz="2800" kern="1200" dirty="0"/>
            </a:p>
          </p:txBody>
        </p:sp>
      </p:grpSp>
    </p:spTree>
    <p:extLst>
      <p:ext uri="{BB962C8B-B14F-4D97-AF65-F5344CB8AC3E}">
        <p14:creationId xmlns:p14="http://schemas.microsoft.com/office/powerpoint/2010/main" val="1165161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9" y="254710"/>
            <a:ext cx="9720072" cy="968162"/>
          </a:xfrm>
        </p:spPr>
        <p:txBody>
          <a:bodyPr/>
          <a:lstStyle/>
          <a:p>
            <a:r>
              <a:rPr lang="fr-FR" dirty="0" smtClean="0"/>
              <a:t>about </a:t>
            </a:r>
            <a:r>
              <a:rPr lang="fr-FR" dirty="0" err="1" smtClean="0"/>
              <a:t>your</a:t>
            </a:r>
            <a:r>
              <a:rPr lang="fr-FR" dirty="0" smtClean="0"/>
              <a:t> </a:t>
            </a:r>
            <a:r>
              <a:rPr lang="fr-FR" dirty="0" err="1" smtClean="0"/>
              <a:t>project</a:t>
            </a:r>
            <a:r>
              <a:rPr lang="fr-FR" dirty="0" smtClean="0"/>
              <a:t>: </a:t>
            </a:r>
            <a:r>
              <a:rPr lang="fr-FR" dirty="0" err="1" smtClean="0"/>
              <a:t>exercise</a:t>
            </a:r>
            <a:endParaRPr lang="fr-FR" dirty="0"/>
          </a:p>
        </p:txBody>
      </p:sp>
      <p:sp>
        <p:nvSpPr>
          <p:cNvPr id="3" name="Espace réservé du contenu 2"/>
          <p:cNvSpPr>
            <a:spLocks noGrp="1"/>
          </p:cNvSpPr>
          <p:nvPr>
            <p:ph idx="1"/>
          </p:nvPr>
        </p:nvSpPr>
        <p:spPr>
          <a:xfrm>
            <a:off x="1167348" y="1305499"/>
            <a:ext cx="9720073" cy="5106318"/>
          </a:xfrm>
        </p:spPr>
        <p:txBody>
          <a:bodyPr>
            <a:normAutofit fontScale="85000" lnSpcReduction="20000"/>
          </a:bodyPr>
          <a:lstStyle/>
          <a:p>
            <a:r>
              <a:rPr lang="fr-FR" sz="3600" dirty="0" err="1" smtClean="0"/>
              <a:t>Choose</a:t>
            </a:r>
            <a:r>
              <a:rPr lang="fr-FR" sz="3600" dirty="0" smtClean="0"/>
              <a:t> </a:t>
            </a:r>
            <a:r>
              <a:rPr lang="fr-FR" sz="3600" dirty="0" err="1" smtClean="0"/>
              <a:t>from</a:t>
            </a:r>
            <a:r>
              <a:rPr lang="fr-FR" sz="3600" dirty="0" smtClean="0"/>
              <a:t> the </a:t>
            </a:r>
            <a:r>
              <a:rPr lang="fr-FR" sz="3600" dirty="0" err="1" smtClean="0"/>
              <a:t>RoadMap</a:t>
            </a:r>
            <a:r>
              <a:rPr lang="fr-FR" sz="3600" dirty="0" smtClean="0"/>
              <a:t> slides 8-13</a:t>
            </a:r>
          </a:p>
          <a:p>
            <a:endParaRPr lang="fr-FR" sz="3600" dirty="0" smtClean="0"/>
          </a:p>
          <a:p>
            <a:r>
              <a:rPr lang="fr-FR" sz="3600" dirty="0" err="1" smtClean="0"/>
              <a:t>Discuss</a:t>
            </a:r>
            <a:r>
              <a:rPr lang="fr-FR" sz="3600" dirty="0" smtClean="0"/>
              <a:t> </a:t>
            </a:r>
            <a:r>
              <a:rPr lang="fr-FR" sz="3600" dirty="0" err="1" smtClean="0"/>
              <a:t>your</a:t>
            </a:r>
            <a:r>
              <a:rPr lang="fr-FR" sz="3600" dirty="0" smtClean="0"/>
              <a:t> </a:t>
            </a:r>
            <a:r>
              <a:rPr lang="fr-FR" sz="3600" dirty="0" err="1" smtClean="0"/>
              <a:t>project</a:t>
            </a:r>
            <a:r>
              <a:rPr lang="fr-FR" sz="3600" dirty="0" smtClean="0"/>
              <a:t> </a:t>
            </a:r>
            <a:r>
              <a:rPr lang="fr-FR" sz="3600" dirty="0" err="1" smtClean="0"/>
              <a:t>based</a:t>
            </a:r>
            <a:r>
              <a:rPr lang="fr-FR" sz="3600" dirty="0" smtClean="0"/>
              <a:t> on one (or more) of the slides </a:t>
            </a:r>
            <a:r>
              <a:rPr lang="fr-FR" sz="3600" dirty="0" err="1" smtClean="0"/>
              <a:t>with</a:t>
            </a:r>
            <a:r>
              <a:rPr lang="fr-FR" sz="3600" dirty="0" smtClean="0"/>
              <a:t> </a:t>
            </a:r>
            <a:r>
              <a:rPr lang="fr-FR" sz="3600" dirty="0" err="1" smtClean="0"/>
              <a:t>your</a:t>
            </a:r>
            <a:r>
              <a:rPr lang="fr-FR" sz="3600" dirty="0" smtClean="0"/>
              <a:t> </a:t>
            </a:r>
            <a:r>
              <a:rPr lang="fr-FR" sz="3600" dirty="0" err="1" smtClean="0"/>
              <a:t>partner</a:t>
            </a:r>
            <a:endParaRPr lang="fr-FR" sz="3600" dirty="0" smtClean="0"/>
          </a:p>
          <a:p>
            <a:endParaRPr lang="fr-FR" sz="3600" dirty="0" smtClean="0"/>
          </a:p>
          <a:p>
            <a:r>
              <a:rPr lang="fr-FR" sz="3600" dirty="0" err="1" smtClean="0"/>
              <a:t>Make</a:t>
            </a:r>
            <a:r>
              <a:rPr lang="fr-FR" sz="3600" dirty="0" smtClean="0"/>
              <a:t> notes (</a:t>
            </a:r>
            <a:r>
              <a:rPr lang="fr-FR" sz="3600" dirty="0" err="1" smtClean="0"/>
              <a:t>ideas</a:t>
            </a:r>
            <a:r>
              <a:rPr lang="fr-FR" sz="3600" dirty="0" smtClean="0"/>
              <a:t>, </a:t>
            </a:r>
            <a:r>
              <a:rPr lang="fr-FR" sz="3600" dirty="0" err="1" smtClean="0"/>
              <a:t>comments</a:t>
            </a:r>
            <a:r>
              <a:rPr lang="fr-FR" sz="3600" dirty="0" smtClean="0"/>
              <a:t>, questions</a:t>
            </a:r>
            <a:r>
              <a:rPr lang="fr-FR" sz="3600" dirty="0" smtClean="0"/>
              <a:t>)</a:t>
            </a:r>
          </a:p>
          <a:p>
            <a:endParaRPr lang="fr-FR" sz="3600" dirty="0" smtClean="0"/>
          </a:p>
          <a:p>
            <a:r>
              <a:rPr lang="fr-FR" sz="3600" dirty="0" smtClean="0"/>
              <a:t>Share back in </a:t>
            </a:r>
            <a:r>
              <a:rPr lang="fr-FR" sz="3600" dirty="0" err="1" smtClean="0"/>
              <a:t>plenary</a:t>
            </a:r>
            <a:endParaRPr lang="fr-FR" sz="3600" dirty="0" smtClean="0"/>
          </a:p>
          <a:p>
            <a:endParaRPr lang="fr-FR" sz="3600" dirty="0" smtClean="0"/>
          </a:p>
          <a:p>
            <a:r>
              <a:rPr lang="fr-FR" sz="3600" dirty="0" err="1" smtClean="0"/>
              <a:t>Plenary</a:t>
            </a:r>
            <a:r>
              <a:rPr lang="fr-FR" sz="3600" dirty="0" smtClean="0"/>
              <a:t> discussion (feedback </a:t>
            </a:r>
            <a:r>
              <a:rPr lang="fr-FR" sz="3600" dirty="0" err="1" smtClean="0"/>
              <a:t>from</a:t>
            </a:r>
            <a:r>
              <a:rPr lang="fr-FR" sz="3600" dirty="0" smtClean="0"/>
              <a:t> the room)</a:t>
            </a:r>
            <a:endParaRPr lang="fr-FR" sz="3600" dirty="0"/>
          </a:p>
        </p:txBody>
      </p:sp>
    </p:spTree>
    <p:extLst>
      <p:ext uri="{BB962C8B-B14F-4D97-AF65-F5344CB8AC3E}">
        <p14:creationId xmlns:p14="http://schemas.microsoft.com/office/powerpoint/2010/main" val="1347541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616" y="0"/>
            <a:ext cx="5314462" cy="672029"/>
          </a:xfrm>
        </p:spPr>
        <p:txBody>
          <a:bodyPr>
            <a:normAutofit fontScale="90000"/>
          </a:bodyPr>
          <a:lstStyle/>
          <a:p>
            <a:r>
              <a:rPr lang="fr-FR" dirty="0" err="1" smtClean="0"/>
              <a:t>presentation</a:t>
            </a:r>
            <a:endParaRPr lang="fr-FR" dirty="0"/>
          </a:p>
        </p:txBody>
      </p:sp>
      <p:sp>
        <p:nvSpPr>
          <p:cNvPr id="3" name="Espace réservé du contenu 2"/>
          <p:cNvSpPr>
            <a:spLocks noGrp="1"/>
          </p:cNvSpPr>
          <p:nvPr>
            <p:ph idx="1"/>
          </p:nvPr>
        </p:nvSpPr>
        <p:spPr>
          <a:xfrm>
            <a:off x="312616" y="507152"/>
            <a:ext cx="10509739" cy="6235171"/>
          </a:xfrm>
        </p:spPr>
        <p:txBody>
          <a:bodyPr>
            <a:noAutofit/>
          </a:bodyPr>
          <a:lstStyle/>
          <a:p>
            <a:endParaRPr lang="fr-FR" sz="2400" dirty="0" smtClean="0">
              <a:solidFill>
                <a:schemeClr val="accent1"/>
              </a:solidFill>
            </a:endParaRPr>
          </a:p>
          <a:p>
            <a:r>
              <a:rPr lang="fr-FR" sz="2800" dirty="0" smtClean="0">
                <a:solidFill>
                  <a:schemeClr val="accent1"/>
                </a:solidFill>
              </a:rPr>
              <a:t>1</a:t>
            </a:r>
            <a:r>
              <a:rPr lang="fr-FR" sz="2800" dirty="0" smtClean="0">
                <a:solidFill>
                  <a:schemeClr val="accent1"/>
                </a:solidFill>
              </a:rPr>
              <a:t>) Theory Time: change communication</a:t>
            </a:r>
          </a:p>
          <a:p>
            <a:pPr>
              <a:spcBef>
                <a:spcPts val="0"/>
              </a:spcBef>
              <a:spcAft>
                <a:spcPts val="0"/>
              </a:spcAft>
            </a:pPr>
            <a:r>
              <a:rPr lang="fr-FR" sz="2800" dirty="0" smtClean="0"/>
              <a:t>Key points </a:t>
            </a:r>
            <a:r>
              <a:rPr lang="fr-FR" sz="2800" dirty="0" smtClean="0"/>
              <a:t>on </a:t>
            </a:r>
            <a:r>
              <a:rPr lang="fr-FR" sz="2800" dirty="0" err="1"/>
              <a:t>B</a:t>
            </a:r>
            <a:r>
              <a:rPr lang="fr-FR" sz="2800" dirty="0" err="1" smtClean="0"/>
              <a:t>ehaviour</a:t>
            </a:r>
            <a:r>
              <a:rPr lang="fr-FR" sz="2800" dirty="0" smtClean="0"/>
              <a:t> </a:t>
            </a:r>
            <a:r>
              <a:rPr lang="fr-FR" sz="2800" dirty="0"/>
              <a:t>C</a:t>
            </a:r>
            <a:r>
              <a:rPr lang="fr-FR" sz="2800" dirty="0" smtClean="0"/>
              <a:t>hange </a:t>
            </a:r>
            <a:r>
              <a:rPr lang="fr-FR" sz="2800" dirty="0" smtClean="0"/>
              <a:t>C</a:t>
            </a:r>
            <a:r>
              <a:rPr lang="fr-FR" sz="2800" dirty="0" smtClean="0"/>
              <a:t>ommunication </a:t>
            </a:r>
            <a:endParaRPr lang="fr-FR" sz="2800" dirty="0" smtClean="0"/>
          </a:p>
          <a:p>
            <a:r>
              <a:rPr lang="fr-FR" sz="2800" smtClean="0"/>
              <a:t>Key points </a:t>
            </a:r>
            <a:r>
              <a:rPr lang="fr-FR" sz="2800" dirty="0" smtClean="0"/>
              <a:t>on </a:t>
            </a:r>
            <a:r>
              <a:rPr lang="fr-FR" sz="2800" dirty="0" smtClean="0"/>
              <a:t>Social </a:t>
            </a:r>
            <a:r>
              <a:rPr lang="fr-FR" sz="2800" dirty="0"/>
              <a:t>C</a:t>
            </a:r>
            <a:r>
              <a:rPr lang="fr-FR" sz="2800" dirty="0" smtClean="0"/>
              <a:t>hange </a:t>
            </a:r>
            <a:r>
              <a:rPr lang="fr-FR" sz="2800" dirty="0"/>
              <a:t>C</a:t>
            </a:r>
            <a:r>
              <a:rPr lang="fr-FR" sz="2800" dirty="0" smtClean="0"/>
              <a:t>ommunication</a:t>
            </a:r>
            <a:endParaRPr lang="fr-FR" sz="2800" dirty="0" smtClean="0"/>
          </a:p>
          <a:p>
            <a:r>
              <a:rPr lang="fr-FR" sz="2800" dirty="0" err="1" smtClean="0"/>
              <a:t>Context</a:t>
            </a:r>
            <a:endParaRPr lang="fr-FR" sz="2800" dirty="0" smtClean="0"/>
          </a:p>
          <a:p>
            <a:endParaRPr lang="fr-FR" sz="2800" u="sng" dirty="0" smtClean="0"/>
          </a:p>
          <a:p>
            <a:r>
              <a:rPr lang="fr-FR" sz="2800" dirty="0" smtClean="0">
                <a:solidFill>
                  <a:schemeClr val="accent1"/>
                </a:solidFill>
              </a:rPr>
              <a:t>2</a:t>
            </a:r>
            <a:r>
              <a:rPr lang="fr-FR" sz="2800" dirty="0" smtClean="0">
                <a:solidFill>
                  <a:schemeClr val="accent1"/>
                </a:solidFill>
              </a:rPr>
              <a:t>) </a:t>
            </a:r>
            <a:r>
              <a:rPr lang="fr-FR" sz="2800" dirty="0" err="1" smtClean="0">
                <a:solidFill>
                  <a:schemeClr val="accent1"/>
                </a:solidFill>
              </a:rPr>
              <a:t>Practial</a:t>
            </a:r>
            <a:r>
              <a:rPr lang="fr-FR" sz="2800" dirty="0" smtClean="0">
                <a:solidFill>
                  <a:schemeClr val="accent1"/>
                </a:solidFill>
              </a:rPr>
              <a:t> Time: </a:t>
            </a:r>
            <a:r>
              <a:rPr lang="fr-FR" sz="2800" dirty="0" err="1">
                <a:solidFill>
                  <a:schemeClr val="accent1"/>
                </a:solidFill>
              </a:rPr>
              <a:t>E</a:t>
            </a:r>
            <a:r>
              <a:rPr lang="fr-FR" sz="2800" dirty="0" err="1" smtClean="0">
                <a:solidFill>
                  <a:schemeClr val="accent1"/>
                </a:solidFill>
              </a:rPr>
              <a:t>ngaging</a:t>
            </a:r>
            <a:r>
              <a:rPr lang="fr-FR" sz="2800" dirty="0" smtClean="0">
                <a:solidFill>
                  <a:schemeClr val="accent1"/>
                </a:solidFill>
              </a:rPr>
              <a:t> </a:t>
            </a:r>
            <a:r>
              <a:rPr lang="fr-FR" sz="2800" dirty="0">
                <a:solidFill>
                  <a:schemeClr val="accent1"/>
                </a:solidFill>
              </a:rPr>
              <a:t>C</a:t>
            </a:r>
            <a:r>
              <a:rPr lang="fr-FR" sz="2800" dirty="0" smtClean="0">
                <a:solidFill>
                  <a:schemeClr val="accent1"/>
                </a:solidFill>
              </a:rPr>
              <a:t>hange</a:t>
            </a:r>
          </a:p>
          <a:p>
            <a:r>
              <a:rPr lang="fr-FR" sz="2800" dirty="0" smtClean="0"/>
              <a:t>Roadmap and </a:t>
            </a:r>
            <a:r>
              <a:rPr lang="fr-FR" sz="2800" dirty="0"/>
              <a:t>T</a:t>
            </a:r>
            <a:r>
              <a:rPr lang="fr-FR" sz="2800" dirty="0" smtClean="0"/>
              <a:t>ips </a:t>
            </a:r>
            <a:r>
              <a:rPr lang="fr-FR" sz="2800" dirty="0" smtClean="0"/>
              <a:t>for </a:t>
            </a:r>
            <a:r>
              <a:rPr lang="fr-FR" sz="2800" dirty="0" smtClean="0"/>
              <a:t>Change </a:t>
            </a:r>
            <a:r>
              <a:rPr lang="fr-FR" sz="2800" dirty="0"/>
              <a:t>C</a:t>
            </a:r>
            <a:r>
              <a:rPr lang="fr-FR" sz="2800" dirty="0" smtClean="0"/>
              <a:t>ommunication</a:t>
            </a:r>
            <a:endParaRPr lang="fr-FR" sz="2800" dirty="0" smtClean="0"/>
          </a:p>
          <a:p>
            <a:r>
              <a:rPr lang="fr-FR" sz="2800" dirty="0" err="1" smtClean="0"/>
              <a:t>Approaches</a:t>
            </a:r>
            <a:r>
              <a:rPr lang="fr-FR" sz="2800" dirty="0" smtClean="0"/>
              <a:t> </a:t>
            </a:r>
            <a:r>
              <a:rPr lang="fr-FR" sz="2800" dirty="0" smtClean="0"/>
              <a:t>and </a:t>
            </a:r>
            <a:r>
              <a:rPr lang="fr-FR" sz="2800" dirty="0" err="1"/>
              <a:t>C</a:t>
            </a:r>
            <a:r>
              <a:rPr lang="fr-FR" sz="2800" dirty="0" err="1" smtClean="0"/>
              <a:t>hannels</a:t>
            </a:r>
            <a:endParaRPr lang="fr-FR" sz="2800" dirty="0" smtClean="0"/>
          </a:p>
          <a:p>
            <a:endParaRPr lang="fr-FR" sz="2800" dirty="0" smtClean="0"/>
          </a:p>
          <a:p>
            <a:r>
              <a:rPr lang="fr-FR" sz="2800" dirty="0" smtClean="0">
                <a:solidFill>
                  <a:schemeClr val="accent1"/>
                </a:solidFill>
              </a:rPr>
              <a:t>3) </a:t>
            </a:r>
            <a:r>
              <a:rPr lang="fr-FR" sz="2800" dirty="0" err="1" smtClean="0">
                <a:solidFill>
                  <a:schemeClr val="accent1"/>
                </a:solidFill>
              </a:rPr>
              <a:t>Exercise</a:t>
            </a:r>
            <a:r>
              <a:rPr lang="fr-FR" sz="2800" dirty="0" smtClean="0">
                <a:solidFill>
                  <a:schemeClr val="accent1"/>
                </a:solidFill>
              </a:rPr>
              <a:t> Time: Change </a:t>
            </a:r>
            <a:r>
              <a:rPr lang="fr-FR" sz="2800" dirty="0">
                <a:solidFill>
                  <a:schemeClr val="accent1"/>
                </a:solidFill>
              </a:rPr>
              <a:t>C</a:t>
            </a:r>
            <a:r>
              <a:rPr lang="fr-FR" sz="2800" dirty="0" smtClean="0">
                <a:solidFill>
                  <a:schemeClr val="accent1"/>
                </a:solidFill>
              </a:rPr>
              <a:t>ommunication for </a:t>
            </a:r>
            <a:r>
              <a:rPr lang="fr-FR" sz="2800" dirty="0" err="1">
                <a:solidFill>
                  <a:schemeClr val="accent1"/>
                </a:solidFill>
              </a:rPr>
              <a:t>Y</a:t>
            </a:r>
            <a:r>
              <a:rPr lang="fr-FR" sz="2800" dirty="0" err="1" smtClean="0">
                <a:solidFill>
                  <a:schemeClr val="accent1"/>
                </a:solidFill>
              </a:rPr>
              <a:t>our</a:t>
            </a:r>
            <a:r>
              <a:rPr lang="fr-FR" sz="2800" dirty="0" smtClean="0">
                <a:solidFill>
                  <a:schemeClr val="accent1"/>
                </a:solidFill>
              </a:rPr>
              <a:t> Project</a:t>
            </a:r>
            <a:endParaRPr lang="fr-FR" sz="2800" dirty="0">
              <a:solidFill>
                <a:schemeClr val="accent1"/>
              </a:solidFill>
            </a:endParaRPr>
          </a:p>
        </p:txBody>
      </p:sp>
      <p:pic>
        <p:nvPicPr>
          <p:cNvPr id="4" name="Picture 3" descr="DSC06247.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7000"/>
                    </a14:imgEffect>
                  </a14:imgLayer>
                </a14:imgProps>
              </a:ext>
              <a:ext uri="{28A0092B-C50C-407E-A947-70E740481C1C}">
                <a14:useLocalDpi xmlns:a14="http://schemas.microsoft.com/office/drawing/2010/main" val="0"/>
              </a:ext>
            </a:extLst>
          </a:blip>
          <a:stretch>
            <a:fillRect/>
          </a:stretch>
        </p:blipFill>
        <p:spPr>
          <a:xfrm>
            <a:off x="8675077" y="0"/>
            <a:ext cx="3516923" cy="4417150"/>
          </a:xfrm>
          <a:prstGeom prst="rect">
            <a:avLst/>
          </a:prstGeom>
        </p:spPr>
      </p:pic>
    </p:spTree>
    <p:extLst>
      <p:ext uri="{BB962C8B-B14F-4D97-AF65-F5344CB8AC3E}">
        <p14:creationId xmlns:p14="http://schemas.microsoft.com/office/powerpoint/2010/main" val="265978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176270"/>
            <a:ext cx="9720072" cy="1024569"/>
          </a:xfrm>
        </p:spPr>
        <p:txBody>
          <a:bodyPr>
            <a:normAutofit fontScale="90000"/>
          </a:bodyPr>
          <a:lstStyle/>
          <a:p>
            <a:r>
              <a:rPr lang="fr-FR" dirty="0" smtClean="0"/>
              <a:t>Key point about </a:t>
            </a:r>
            <a:r>
              <a:rPr lang="fr-FR" dirty="0" err="1" smtClean="0"/>
              <a:t>behaviour</a:t>
            </a:r>
            <a:r>
              <a:rPr lang="fr-FR" dirty="0" smtClean="0"/>
              <a:t> change communication</a:t>
            </a:r>
            <a:endParaRPr lang="fr-FR" dirty="0"/>
          </a:p>
        </p:txBody>
      </p:sp>
      <p:sp>
        <p:nvSpPr>
          <p:cNvPr id="3" name="Espace réservé du contenu 2"/>
          <p:cNvSpPr>
            <a:spLocks noGrp="1"/>
          </p:cNvSpPr>
          <p:nvPr>
            <p:ph idx="1"/>
          </p:nvPr>
        </p:nvSpPr>
        <p:spPr>
          <a:xfrm>
            <a:off x="1024127" y="1344058"/>
            <a:ext cx="9720073" cy="5166911"/>
          </a:xfrm>
        </p:spPr>
        <p:txBody>
          <a:bodyPr>
            <a:noAutofit/>
          </a:bodyPr>
          <a:lstStyle/>
          <a:p>
            <a:r>
              <a:rPr lang="fr-FR" sz="3200" dirty="0" smtClean="0"/>
              <a:t>About </a:t>
            </a:r>
            <a:r>
              <a:rPr lang="fr-FR" sz="3200" dirty="0" err="1" smtClean="0"/>
              <a:t>specific</a:t>
            </a:r>
            <a:r>
              <a:rPr lang="fr-FR" sz="3200" dirty="0" smtClean="0"/>
              <a:t> change, </a:t>
            </a:r>
            <a:r>
              <a:rPr lang="fr-FR" sz="3200" dirty="0" err="1" smtClean="0"/>
              <a:t>usually</a:t>
            </a:r>
            <a:r>
              <a:rPr lang="fr-FR" sz="3200" dirty="0" smtClean="0"/>
              <a:t> </a:t>
            </a:r>
            <a:r>
              <a:rPr lang="fr-FR" sz="3200" dirty="0" err="1" smtClean="0"/>
              <a:t>related</a:t>
            </a:r>
            <a:r>
              <a:rPr lang="fr-FR" sz="3200" dirty="0" smtClean="0"/>
              <a:t> to </a:t>
            </a:r>
            <a:r>
              <a:rPr lang="fr-FR" sz="3200" dirty="0" err="1" smtClean="0"/>
              <a:t>health</a:t>
            </a:r>
            <a:r>
              <a:rPr lang="fr-FR" sz="3200" dirty="0" smtClean="0"/>
              <a:t>: </a:t>
            </a:r>
            <a:r>
              <a:rPr lang="fr-FR" sz="3200" dirty="0" err="1" smtClean="0"/>
              <a:t>stopping</a:t>
            </a:r>
            <a:r>
              <a:rPr lang="fr-FR" sz="3200" dirty="0" smtClean="0"/>
              <a:t> smoking, </a:t>
            </a:r>
            <a:r>
              <a:rPr lang="fr-FR" sz="3200" dirty="0" err="1" smtClean="0"/>
              <a:t>washing</a:t>
            </a:r>
            <a:r>
              <a:rPr lang="fr-FR" sz="3200" dirty="0" smtClean="0"/>
              <a:t> hands, </a:t>
            </a:r>
            <a:r>
              <a:rPr lang="fr-FR" sz="3200" dirty="0" err="1" smtClean="0"/>
              <a:t>using</a:t>
            </a:r>
            <a:r>
              <a:rPr lang="fr-FR" sz="3200" dirty="0" smtClean="0"/>
              <a:t> latrines, </a:t>
            </a:r>
            <a:r>
              <a:rPr lang="fr-FR" sz="3200" dirty="0" err="1" smtClean="0"/>
              <a:t>using</a:t>
            </a:r>
            <a:r>
              <a:rPr lang="fr-FR" sz="3200" dirty="0" smtClean="0"/>
              <a:t> </a:t>
            </a:r>
            <a:r>
              <a:rPr lang="fr-FR" sz="3200" dirty="0" err="1" smtClean="0"/>
              <a:t>moquitoe</a:t>
            </a:r>
            <a:r>
              <a:rPr lang="fr-FR" sz="3200" dirty="0" smtClean="0"/>
              <a:t> net, and </a:t>
            </a:r>
            <a:r>
              <a:rPr lang="fr-FR" sz="3200" dirty="0" err="1" smtClean="0"/>
              <a:t>sexual</a:t>
            </a:r>
            <a:r>
              <a:rPr lang="fr-FR" sz="3200" dirty="0" smtClean="0"/>
              <a:t> </a:t>
            </a:r>
            <a:r>
              <a:rPr lang="fr-FR" sz="3200" dirty="0" err="1" smtClean="0"/>
              <a:t>health</a:t>
            </a:r>
            <a:r>
              <a:rPr lang="fr-FR" sz="3200" dirty="0" smtClean="0"/>
              <a:t> more </a:t>
            </a:r>
            <a:r>
              <a:rPr lang="fr-FR" sz="3200" dirty="0" err="1" smtClean="0"/>
              <a:t>specifically</a:t>
            </a:r>
            <a:r>
              <a:rPr lang="fr-FR" sz="3200" dirty="0" smtClean="0"/>
              <a:t> </a:t>
            </a:r>
            <a:r>
              <a:rPr lang="fr-FR" sz="3200" dirty="0" err="1" smtClean="0"/>
              <a:t>around</a:t>
            </a:r>
            <a:r>
              <a:rPr lang="fr-FR" sz="3200" dirty="0" smtClean="0"/>
              <a:t> issues </a:t>
            </a:r>
            <a:r>
              <a:rPr lang="fr-FR" sz="3200" dirty="0" err="1" smtClean="0"/>
              <a:t>such</a:t>
            </a:r>
            <a:r>
              <a:rPr lang="fr-FR" sz="3200" dirty="0" smtClean="0"/>
              <a:t> as HIV/AIDS and </a:t>
            </a:r>
            <a:r>
              <a:rPr lang="fr-FR" sz="3200" dirty="0" err="1" smtClean="0"/>
              <a:t>family</a:t>
            </a:r>
            <a:r>
              <a:rPr lang="fr-FR" sz="3200" dirty="0" smtClean="0"/>
              <a:t> planning</a:t>
            </a:r>
          </a:p>
          <a:p>
            <a:r>
              <a:rPr lang="fr-FR" sz="3200" dirty="0" err="1" smtClean="0"/>
              <a:t>Underlying</a:t>
            </a:r>
            <a:r>
              <a:rPr lang="fr-FR" sz="3200" dirty="0" smtClean="0"/>
              <a:t> of </a:t>
            </a:r>
            <a:r>
              <a:rPr lang="fr-FR" sz="3200" dirty="0" err="1" smtClean="0"/>
              <a:t>beliefs</a:t>
            </a:r>
            <a:r>
              <a:rPr lang="fr-FR" sz="3200" dirty="0" smtClean="0"/>
              <a:t> and attitudes: </a:t>
            </a:r>
            <a:r>
              <a:rPr lang="fr-FR" sz="3200" dirty="0" err="1" smtClean="0"/>
              <a:t>gender</a:t>
            </a:r>
            <a:r>
              <a:rPr lang="fr-FR" sz="3200" dirty="0" smtClean="0"/>
              <a:t> and </a:t>
            </a:r>
            <a:r>
              <a:rPr lang="fr-FR" sz="3200" dirty="0" err="1" smtClean="0"/>
              <a:t>sexual</a:t>
            </a:r>
            <a:r>
              <a:rPr lang="fr-FR" sz="3200" dirty="0" smtClean="0"/>
              <a:t> </a:t>
            </a:r>
            <a:r>
              <a:rPr lang="fr-FR" sz="3200" dirty="0" err="1" smtClean="0"/>
              <a:t>roles</a:t>
            </a:r>
            <a:r>
              <a:rPr lang="fr-FR" sz="3200" dirty="0" smtClean="0"/>
              <a:t> for issues </a:t>
            </a:r>
            <a:r>
              <a:rPr lang="fr-FR" sz="3200" dirty="0" err="1" smtClean="0"/>
              <a:t>around</a:t>
            </a:r>
            <a:r>
              <a:rPr lang="fr-FR" sz="3200" dirty="0" smtClean="0"/>
              <a:t> HIV/AIDS and </a:t>
            </a:r>
            <a:r>
              <a:rPr lang="fr-FR" sz="3200" dirty="0" err="1" smtClean="0"/>
              <a:t>family</a:t>
            </a:r>
            <a:r>
              <a:rPr lang="fr-FR" sz="3200" dirty="0" smtClean="0"/>
              <a:t> planning, </a:t>
            </a:r>
            <a:r>
              <a:rPr lang="fr-FR" sz="3200" dirty="0" err="1" smtClean="0"/>
              <a:t>belief</a:t>
            </a:r>
            <a:r>
              <a:rPr lang="fr-FR" sz="3200" dirty="0" smtClean="0"/>
              <a:t> (use of latrines), cultural </a:t>
            </a:r>
            <a:r>
              <a:rPr lang="fr-FR" sz="3200" dirty="0" err="1" smtClean="0"/>
              <a:t>representation</a:t>
            </a:r>
            <a:r>
              <a:rPr lang="fr-FR" sz="3200" dirty="0" smtClean="0"/>
              <a:t> (smoking </a:t>
            </a:r>
            <a:r>
              <a:rPr lang="fr-FR" sz="3200" dirty="0" err="1" smtClean="0"/>
              <a:t>perceived</a:t>
            </a:r>
            <a:r>
              <a:rPr lang="fr-FR" sz="3200" dirty="0" smtClean="0"/>
              <a:t> as « cool </a:t>
            </a:r>
            <a:r>
              <a:rPr lang="fr-FR" sz="3200" dirty="0" smtClean="0"/>
              <a:t>»)</a:t>
            </a:r>
            <a:endParaRPr lang="fr-FR" sz="3200" dirty="0" smtClean="0"/>
          </a:p>
          <a:p>
            <a:r>
              <a:rPr lang="fr-FR" sz="3200" dirty="0" smtClean="0"/>
              <a:t>More </a:t>
            </a:r>
            <a:r>
              <a:rPr lang="fr-FR" sz="3200" dirty="0" err="1" smtClean="0"/>
              <a:t>diffusionist</a:t>
            </a:r>
            <a:r>
              <a:rPr lang="fr-FR" sz="3200" dirty="0" smtClean="0"/>
              <a:t> </a:t>
            </a:r>
            <a:r>
              <a:rPr lang="fr-FR" sz="3200" dirty="0" smtClean="0"/>
              <a:t>communication model </a:t>
            </a:r>
          </a:p>
          <a:p>
            <a:r>
              <a:rPr lang="fr-FR" sz="2000" dirty="0" smtClean="0"/>
              <a:t>Ebola</a:t>
            </a:r>
            <a:r>
              <a:rPr lang="fr-FR" sz="2000" dirty="0" smtClean="0"/>
              <a:t>: </a:t>
            </a:r>
            <a:r>
              <a:rPr lang="fr-FR" sz="2000" dirty="0" smtClean="0">
                <a:solidFill>
                  <a:schemeClr val="accent1"/>
                </a:solidFill>
                <a:hlinkClick r:id="rId3"/>
              </a:rPr>
              <a:t>https://www.youtube.com/watch?v=AyDYXFZHEFQ&amp;list=PLLnYeCQ-QQDlO5f_QQmtxW1zqDnf7MJml&amp;index=8</a:t>
            </a:r>
            <a:r>
              <a:rPr lang="fr-FR" sz="2000" dirty="0" smtClean="0">
                <a:solidFill>
                  <a:schemeClr val="accent1"/>
                </a:solidFill>
              </a:rPr>
              <a:t> </a:t>
            </a:r>
            <a:endParaRPr lang="fr-FR" sz="2000" dirty="0">
              <a:solidFill>
                <a:schemeClr val="accent1"/>
              </a:solidFill>
            </a:endParaRPr>
          </a:p>
        </p:txBody>
      </p:sp>
    </p:spTree>
    <p:extLst>
      <p:ext uri="{BB962C8B-B14F-4D97-AF65-F5344CB8AC3E}">
        <p14:creationId xmlns:p14="http://schemas.microsoft.com/office/powerpoint/2010/main" val="206083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231354"/>
            <a:ext cx="9720072" cy="1112704"/>
          </a:xfrm>
        </p:spPr>
        <p:txBody>
          <a:bodyPr>
            <a:normAutofit fontScale="90000"/>
          </a:bodyPr>
          <a:lstStyle/>
          <a:p>
            <a:r>
              <a:rPr lang="fr-FR" dirty="0" smtClean="0"/>
              <a:t>Key point about social change communication</a:t>
            </a:r>
            <a:endParaRPr lang="fr-FR" dirty="0"/>
          </a:p>
        </p:txBody>
      </p:sp>
      <p:sp>
        <p:nvSpPr>
          <p:cNvPr id="3" name="Espace réservé du contenu 2"/>
          <p:cNvSpPr>
            <a:spLocks noGrp="1"/>
          </p:cNvSpPr>
          <p:nvPr>
            <p:ph idx="1"/>
          </p:nvPr>
        </p:nvSpPr>
        <p:spPr>
          <a:xfrm>
            <a:off x="1024127" y="1344058"/>
            <a:ext cx="9720073" cy="4979624"/>
          </a:xfrm>
        </p:spPr>
        <p:txBody>
          <a:bodyPr>
            <a:normAutofit/>
          </a:bodyPr>
          <a:lstStyle/>
          <a:p>
            <a:r>
              <a:rPr lang="en-US" sz="2800" dirty="0"/>
              <a:t>L</a:t>
            </a:r>
            <a:r>
              <a:rPr lang="en-US" sz="2800" dirty="0" smtClean="0"/>
              <a:t>arger </a:t>
            </a:r>
            <a:r>
              <a:rPr lang="en-US" sz="2800" dirty="0" smtClean="0"/>
              <a:t>social issues having to do with empowerment</a:t>
            </a:r>
          </a:p>
          <a:p>
            <a:r>
              <a:rPr lang="en-US" sz="2800" dirty="0" smtClean="0"/>
              <a:t>Changing attitudes towards social/cultural/political norms (Gender relations, perceptions on the rights of the child, race relations)</a:t>
            </a:r>
          </a:p>
          <a:p>
            <a:r>
              <a:rPr lang="en-US" sz="2800" dirty="0" smtClean="0"/>
              <a:t>Creates debate, dialogue, confrontation, engages various constituencies and opinions/view points (participatory model)</a:t>
            </a:r>
          </a:p>
          <a:p>
            <a:r>
              <a:rPr lang="en-US" sz="2800" dirty="0"/>
              <a:t>L</a:t>
            </a:r>
            <a:r>
              <a:rPr lang="en-US" sz="2800" dirty="0" smtClean="0"/>
              <a:t>eads </a:t>
            </a:r>
            <a:r>
              <a:rPr lang="en-US" sz="2800" dirty="0" smtClean="0"/>
              <a:t>to behavior change: doing certain things is unacceptable/ legal change (sexual violence: rape)</a:t>
            </a:r>
          </a:p>
          <a:p>
            <a:r>
              <a:rPr lang="en-US" sz="2800" b="1" u="sng" dirty="0" smtClean="0">
                <a:solidFill>
                  <a:schemeClr val="accent1"/>
                </a:solidFill>
              </a:rPr>
              <a:t>It takes time…</a:t>
            </a:r>
          </a:p>
          <a:p>
            <a:r>
              <a:rPr lang="en-US" sz="2800" dirty="0" smtClean="0"/>
              <a:t>Example : Rei do </a:t>
            </a:r>
            <a:r>
              <a:rPr lang="en-US" sz="2800" dirty="0" err="1" smtClean="0"/>
              <a:t>Gado</a:t>
            </a:r>
            <a:r>
              <a:rPr lang="en-US" sz="2800" dirty="0" smtClean="0"/>
              <a:t>/The Cattle King  (</a:t>
            </a:r>
            <a:r>
              <a:rPr lang="en-US" sz="2800" dirty="0" err="1" smtClean="0"/>
              <a:t>Tufte</a:t>
            </a:r>
            <a:r>
              <a:rPr lang="en-US" sz="2800" dirty="0" smtClean="0"/>
              <a:t> 1998) and landless farmers (</a:t>
            </a:r>
            <a:r>
              <a:rPr lang="en-US" sz="2800" dirty="0" smtClean="0">
                <a:hlinkClick r:id="rId3"/>
              </a:rPr>
              <a:t>https://www.youtube.com/watch?v=0sQ0mi1JV6g</a:t>
            </a:r>
            <a:r>
              <a:rPr lang="en-US" sz="2800" dirty="0" smtClean="0"/>
              <a:t>) </a:t>
            </a:r>
          </a:p>
          <a:p>
            <a:endParaRPr lang="fr-FR" dirty="0"/>
          </a:p>
        </p:txBody>
      </p:sp>
    </p:spTree>
    <p:extLst>
      <p:ext uri="{BB962C8B-B14F-4D97-AF65-F5344CB8AC3E}">
        <p14:creationId xmlns:p14="http://schemas.microsoft.com/office/powerpoint/2010/main" val="1774388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90230" y="78440"/>
            <a:ext cx="9720072" cy="1287652"/>
          </a:xfrm>
        </p:spPr>
        <p:txBody>
          <a:bodyPr>
            <a:normAutofit fontScale="90000"/>
          </a:bodyPr>
          <a:lstStyle/>
          <a:p>
            <a:r>
              <a:rPr lang="en-GB" altLang="en-US" u="sng" dirty="0" smtClean="0"/>
              <a:t>SECTION 3: Social Change and Behaviour Change Paradigms </a:t>
            </a:r>
            <a:r>
              <a:rPr lang="en-GB" altLang="en-US" sz="1200" dirty="0" smtClean="0">
                <a:latin typeface="Arial" panose="020B0604020202020204" pitchFamily="34" charset="0"/>
              </a:rPr>
              <a:t>(C4D Ltd Basic Introduction to C4D)</a:t>
            </a:r>
            <a:br>
              <a:rPr lang="en-GB" altLang="en-US" sz="1200" dirty="0" smtClean="0">
                <a:latin typeface="Arial" panose="020B0604020202020204" pitchFamily="34" charset="0"/>
              </a:rPr>
            </a:br>
            <a:endParaRPr lang="en-GB" altLang="en-US" sz="1200" u="sng"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3657716"/>
              </p:ext>
            </p:extLst>
          </p:nvPr>
        </p:nvGraphicFramePr>
        <p:xfrm>
          <a:off x="2102386" y="158907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0" name="TextBox 4"/>
          <p:cNvSpPr txBox="1">
            <a:spLocks noChangeArrowheads="1"/>
          </p:cNvSpPr>
          <p:nvPr/>
        </p:nvSpPr>
        <p:spPr bwMode="auto">
          <a:xfrm>
            <a:off x="5375275" y="3068639"/>
            <a:ext cx="1441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latin typeface="Arial" panose="020B0604020202020204" pitchFamily="34" charset="0"/>
              </a:rPr>
              <a:t>Mixed</a:t>
            </a:r>
            <a:r>
              <a:rPr lang="en-GB" altLang="en-US" sz="1800">
                <a:latin typeface="Arial" panose="020B0604020202020204" pitchFamily="34" charset="0"/>
              </a:rPr>
              <a:t> </a:t>
            </a:r>
          </a:p>
        </p:txBody>
      </p:sp>
    </p:spTree>
    <p:extLst>
      <p:ext uri="{BB962C8B-B14F-4D97-AF65-F5344CB8AC3E}">
        <p14:creationId xmlns:p14="http://schemas.microsoft.com/office/powerpoint/2010/main" val="847301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916114" y="457200"/>
            <a:ext cx="8523287" cy="852488"/>
          </a:xfrm>
        </p:spPr>
        <p:txBody>
          <a:bodyPr/>
          <a:lstStyle/>
          <a:p>
            <a:pPr eaLnBrk="1" hangingPunct="1"/>
            <a:r>
              <a:rPr lang="fr-FR" altLang="en-US" sz="4000" dirty="0" smtClean="0">
                <a:ea typeface="ＭＳ Ｐゴシック" panose="020B0600070205080204" pitchFamily="34" charset="-128"/>
              </a:rPr>
              <a:t>		Question/sharing time</a:t>
            </a:r>
            <a:endParaRPr lang="fr-FR" altLang="en-US" sz="4000" dirty="0">
              <a:ea typeface="ＭＳ Ｐゴシック" panose="020B0600070205080204" pitchFamily="34" charset="-128"/>
            </a:endParaRPr>
          </a:p>
        </p:txBody>
      </p:sp>
      <p:pic>
        <p:nvPicPr>
          <p:cNvPr id="14340"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83027" y="1487277"/>
            <a:ext cx="5486400" cy="4704203"/>
          </a:xfrm>
        </p:spPr>
      </p:pic>
    </p:spTree>
    <p:extLst>
      <p:ext uri="{BB962C8B-B14F-4D97-AF65-F5344CB8AC3E}">
        <p14:creationId xmlns:p14="http://schemas.microsoft.com/office/powerpoint/2010/main" val="2918079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9" y="232676"/>
            <a:ext cx="9720072" cy="846977"/>
          </a:xfrm>
        </p:spPr>
        <p:txBody>
          <a:bodyPr/>
          <a:lstStyle/>
          <a:p>
            <a:r>
              <a:rPr lang="fr-FR" dirty="0" err="1" smtClean="0"/>
              <a:t>Engaging</a:t>
            </a:r>
            <a:r>
              <a:rPr lang="fr-FR" dirty="0" smtClean="0"/>
              <a:t> Change: roadmap</a:t>
            </a:r>
            <a:endParaRPr lang="fr-FR" dirty="0"/>
          </a:p>
        </p:txBody>
      </p:sp>
      <p:sp>
        <p:nvSpPr>
          <p:cNvPr id="3" name="Espace réservé du contenu 2"/>
          <p:cNvSpPr>
            <a:spLocks noGrp="1"/>
          </p:cNvSpPr>
          <p:nvPr>
            <p:ph idx="1"/>
          </p:nvPr>
        </p:nvSpPr>
        <p:spPr>
          <a:xfrm>
            <a:off x="1123280" y="1503802"/>
            <a:ext cx="9720073" cy="4874964"/>
          </a:xfrm>
        </p:spPr>
        <p:txBody>
          <a:bodyPr>
            <a:noAutofit/>
          </a:bodyPr>
          <a:lstStyle/>
          <a:p>
            <a:r>
              <a:rPr lang="fr-FR" sz="3600" dirty="0" err="1" smtClean="0"/>
              <a:t>Your</a:t>
            </a:r>
            <a:r>
              <a:rPr lang="fr-FR" sz="3600" dirty="0" smtClean="0"/>
              <a:t> issue/</a:t>
            </a:r>
            <a:r>
              <a:rPr lang="fr-FR" sz="3600" dirty="0" err="1" smtClean="0"/>
              <a:t>your</a:t>
            </a:r>
            <a:r>
              <a:rPr lang="fr-FR" sz="3600" dirty="0" smtClean="0"/>
              <a:t> message</a:t>
            </a:r>
          </a:p>
          <a:p>
            <a:endParaRPr lang="fr-FR" sz="3600" dirty="0"/>
          </a:p>
          <a:p>
            <a:r>
              <a:rPr lang="fr-FR" sz="3600" dirty="0" err="1" smtClean="0"/>
              <a:t>Your</a:t>
            </a:r>
            <a:r>
              <a:rPr lang="fr-FR" sz="3600" dirty="0" smtClean="0"/>
              <a:t> </a:t>
            </a:r>
            <a:r>
              <a:rPr lang="fr-FR" sz="3600" dirty="0" err="1" smtClean="0"/>
              <a:t>context</a:t>
            </a:r>
            <a:endParaRPr lang="fr-FR" sz="3600" dirty="0" smtClean="0"/>
          </a:p>
          <a:p>
            <a:endParaRPr lang="fr-FR" sz="3600" dirty="0"/>
          </a:p>
          <a:p>
            <a:r>
              <a:rPr lang="fr-FR" sz="3600" dirty="0" err="1" smtClean="0"/>
              <a:t>Your</a:t>
            </a:r>
            <a:r>
              <a:rPr lang="fr-FR" sz="3600" dirty="0" smtClean="0"/>
              <a:t> Audience</a:t>
            </a:r>
          </a:p>
          <a:p>
            <a:endParaRPr lang="fr-FR" sz="3600" dirty="0"/>
          </a:p>
          <a:p>
            <a:r>
              <a:rPr lang="fr-FR" sz="3600" dirty="0" err="1" smtClean="0"/>
              <a:t>Your</a:t>
            </a:r>
            <a:r>
              <a:rPr lang="fr-FR" sz="3600" dirty="0" smtClean="0"/>
              <a:t> story</a:t>
            </a:r>
            <a:endParaRPr lang="fr-FR" sz="3600" dirty="0"/>
          </a:p>
        </p:txBody>
      </p:sp>
    </p:spTree>
    <p:extLst>
      <p:ext uri="{BB962C8B-B14F-4D97-AF65-F5344CB8AC3E}">
        <p14:creationId xmlns:p14="http://schemas.microsoft.com/office/powerpoint/2010/main" val="72315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263" y="221659"/>
            <a:ext cx="9720072" cy="747825"/>
          </a:xfrm>
        </p:spPr>
        <p:txBody>
          <a:bodyPr/>
          <a:lstStyle/>
          <a:p>
            <a:r>
              <a:rPr lang="fr-FR" dirty="0" err="1" smtClean="0"/>
              <a:t>Step</a:t>
            </a:r>
            <a:r>
              <a:rPr lang="fr-FR" dirty="0" smtClean="0"/>
              <a:t> 1: </a:t>
            </a:r>
            <a:r>
              <a:rPr lang="fr-FR" dirty="0" err="1" smtClean="0"/>
              <a:t>Identify</a:t>
            </a:r>
            <a:r>
              <a:rPr lang="fr-FR" dirty="0" smtClean="0"/>
              <a:t> </a:t>
            </a:r>
            <a:r>
              <a:rPr lang="fr-FR" dirty="0" err="1" smtClean="0"/>
              <a:t>your</a:t>
            </a:r>
            <a:r>
              <a:rPr lang="fr-FR" dirty="0" smtClean="0"/>
              <a:t> issue/message</a:t>
            </a:r>
            <a:endParaRPr lang="fr-FR" dirty="0"/>
          </a:p>
        </p:txBody>
      </p:sp>
      <p:sp>
        <p:nvSpPr>
          <p:cNvPr id="3" name="Espace réservé du contenu 2"/>
          <p:cNvSpPr>
            <a:spLocks noGrp="1"/>
          </p:cNvSpPr>
          <p:nvPr>
            <p:ph idx="1"/>
          </p:nvPr>
        </p:nvSpPr>
        <p:spPr>
          <a:xfrm>
            <a:off x="1112263" y="1277957"/>
            <a:ext cx="9720073" cy="5194454"/>
          </a:xfrm>
        </p:spPr>
        <p:txBody>
          <a:bodyPr>
            <a:noAutofit/>
          </a:bodyPr>
          <a:lstStyle/>
          <a:p>
            <a:r>
              <a:rPr lang="fr-FR" sz="2800" dirty="0" smtClean="0"/>
              <a:t>«</a:t>
            </a:r>
            <a:r>
              <a:rPr lang="fr-FR" sz="2800" dirty="0" smtClean="0"/>
              <a:t> </a:t>
            </a:r>
            <a:r>
              <a:rPr lang="fr-FR" sz="2800" b="1" dirty="0" smtClean="0">
                <a:solidFill>
                  <a:schemeClr val="accent1"/>
                </a:solidFill>
              </a:rPr>
              <a:t>I </a:t>
            </a:r>
            <a:r>
              <a:rPr lang="fr-FR" sz="2800" b="1" dirty="0" err="1" smtClean="0">
                <a:solidFill>
                  <a:schemeClr val="accent1"/>
                </a:solidFill>
              </a:rPr>
              <a:t>want</a:t>
            </a:r>
            <a:r>
              <a:rPr lang="fr-FR" sz="2800" b="1" dirty="0" smtClean="0">
                <a:solidFill>
                  <a:schemeClr val="accent1"/>
                </a:solidFill>
              </a:rPr>
              <a:t> to go </a:t>
            </a:r>
            <a:r>
              <a:rPr lang="fr-FR" sz="2800" b="1" dirty="0" err="1" smtClean="0">
                <a:solidFill>
                  <a:schemeClr val="accent1"/>
                </a:solidFill>
              </a:rPr>
              <a:t>from</a:t>
            </a:r>
            <a:r>
              <a:rPr lang="fr-FR" sz="2800" b="1" dirty="0" smtClean="0">
                <a:solidFill>
                  <a:schemeClr val="accent1"/>
                </a:solidFill>
              </a:rPr>
              <a:t> a situation </a:t>
            </a:r>
            <a:r>
              <a:rPr lang="fr-FR" sz="2800" b="1" dirty="0" err="1" smtClean="0">
                <a:solidFill>
                  <a:schemeClr val="accent1"/>
                </a:solidFill>
              </a:rPr>
              <a:t>where</a:t>
            </a:r>
            <a:r>
              <a:rPr lang="fr-FR" sz="2800" b="1" dirty="0" smtClean="0">
                <a:solidFill>
                  <a:schemeClr val="accent1"/>
                </a:solidFill>
              </a:rPr>
              <a:t> </a:t>
            </a:r>
            <a:r>
              <a:rPr lang="fr-FR" sz="2800" dirty="0" err="1" smtClean="0"/>
              <a:t>women</a:t>
            </a:r>
            <a:r>
              <a:rPr lang="fr-FR" sz="2800" dirty="0" smtClean="0"/>
              <a:t> have no </a:t>
            </a:r>
            <a:r>
              <a:rPr lang="fr-FR" sz="2800" dirty="0" err="1" smtClean="0"/>
              <a:t>say</a:t>
            </a:r>
            <a:r>
              <a:rPr lang="fr-FR" sz="2800" dirty="0" smtClean="0"/>
              <a:t> to how the money </a:t>
            </a:r>
            <a:r>
              <a:rPr lang="fr-FR" sz="2800" dirty="0" err="1" smtClean="0"/>
              <a:t>they</a:t>
            </a:r>
            <a:r>
              <a:rPr lang="fr-FR" sz="2800" dirty="0" smtClean="0"/>
              <a:t> </a:t>
            </a:r>
            <a:r>
              <a:rPr lang="fr-FR" sz="2800" dirty="0" err="1" smtClean="0"/>
              <a:t>earn</a:t>
            </a:r>
            <a:r>
              <a:rPr lang="fr-FR" sz="2800" dirty="0" smtClean="0"/>
              <a:t> </a:t>
            </a:r>
            <a:r>
              <a:rPr lang="fr-FR" sz="2800" dirty="0" err="1" smtClean="0"/>
              <a:t>is</a:t>
            </a:r>
            <a:r>
              <a:rPr lang="fr-FR" sz="2800" dirty="0" smtClean="0"/>
              <a:t> </a:t>
            </a:r>
            <a:r>
              <a:rPr lang="fr-FR" sz="2800" dirty="0" err="1" smtClean="0"/>
              <a:t>spent</a:t>
            </a:r>
            <a:r>
              <a:rPr lang="fr-FR" sz="2800" dirty="0" smtClean="0"/>
              <a:t> at home </a:t>
            </a:r>
            <a:r>
              <a:rPr lang="fr-FR" sz="2800" b="1" dirty="0" smtClean="0">
                <a:solidFill>
                  <a:schemeClr val="accent1"/>
                </a:solidFill>
              </a:rPr>
              <a:t>to a situation </a:t>
            </a:r>
            <a:r>
              <a:rPr lang="fr-FR" sz="2800" b="1" dirty="0" err="1" smtClean="0">
                <a:solidFill>
                  <a:schemeClr val="accent1"/>
                </a:solidFill>
              </a:rPr>
              <a:t>where</a:t>
            </a:r>
            <a:r>
              <a:rPr lang="fr-FR" sz="2800" b="1" dirty="0" smtClean="0">
                <a:solidFill>
                  <a:schemeClr val="accent1"/>
                </a:solidFill>
              </a:rPr>
              <a:t> </a:t>
            </a:r>
            <a:r>
              <a:rPr lang="fr-FR" sz="2800" dirty="0" err="1" smtClean="0"/>
              <a:t>women</a:t>
            </a:r>
            <a:r>
              <a:rPr lang="fr-FR" sz="2800" dirty="0" smtClean="0"/>
              <a:t> are able to </a:t>
            </a:r>
            <a:r>
              <a:rPr lang="fr-FR" sz="2800" dirty="0" err="1" smtClean="0"/>
              <a:t>negotiate</a:t>
            </a:r>
            <a:r>
              <a:rPr lang="fr-FR" sz="2800" dirty="0" smtClean="0"/>
              <a:t> </a:t>
            </a:r>
            <a:r>
              <a:rPr lang="fr-FR" sz="2800" dirty="0" err="1" smtClean="0"/>
              <a:t>with</a:t>
            </a:r>
            <a:r>
              <a:rPr lang="fr-FR" sz="2800" dirty="0" smtClean="0"/>
              <a:t> </a:t>
            </a:r>
            <a:r>
              <a:rPr lang="fr-FR" sz="2800" dirty="0" err="1" smtClean="0"/>
              <a:t>their</a:t>
            </a:r>
            <a:r>
              <a:rPr lang="fr-FR" sz="2800" dirty="0" smtClean="0"/>
              <a:t> </a:t>
            </a:r>
            <a:r>
              <a:rPr lang="fr-FR" sz="2800" dirty="0" err="1" smtClean="0"/>
              <a:t>partner</a:t>
            </a:r>
            <a:r>
              <a:rPr lang="fr-FR" sz="2800" dirty="0" smtClean="0"/>
              <a:t> the </a:t>
            </a:r>
            <a:r>
              <a:rPr lang="fr-FR" sz="2800" dirty="0" err="1" smtClean="0"/>
              <a:t>spending</a:t>
            </a:r>
            <a:r>
              <a:rPr lang="fr-FR" sz="2800" dirty="0" smtClean="0"/>
              <a:t> of </a:t>
            </a:r>
            <a:r>
              <a:rPr lang="fr-FR" sz="2800" dirty="0" err="1" smtClean="0"/>
              <a:t>their</a:t>
            </a:r>
            <a:r>
              <a:rPr lang="fr-FR" sz="2800" dirty="0" smtClean="0"/>
              <a:t> </a:t>
            </a:r>
            <a:r>
              <a:rPr lang="fr-FR" sz="2800" dirty="0" err="1" smtClean="0"/>
              <a:t>earnings</a:t>
            </a:r>
            <a:r>
              <a:rPr lang="fr-FR" sz="2800" dirty="0" smtClean="0"/>
              <a:t>» (</a:t>
            </a:r>
            <a:r>
              <a:rPr lang="fr-FR" sz="2800" dirty="0" smtClean="0"/>
              <a:t>3 </a:t>
            </a:r>
            <a:r>
              <a:rPr lang="fr-FR" sz="2800" dirty="0" err="1" smtClean="0"/>
              <a:t>lines</a:t>
            </a:r>
            <a:r>
              <a:rPr lang="fr-FR" sz="2800" dirty="0" smtClean="0"/>
              <a:t>, max)</a:t>
            </a:r>
          </a:p>
          <a:p>
            <a:endParaRPr lang="fr-FR" sz="2800" dirty="0" smtClean="0"/>
          </a:p>
          <a:p>
            <a:r>
              <a:rPr lang="fr-FR" sz="2800" dirty="0" err="1" smtClean="0"/>
              <a:t>Take</a:t>
            </a:r>
            <a:r>
              <a:rPr lang="fr-FR" sz="2800" dirty="0" smtClean="0"/>
              <a:t> </a:t>
            </a:r>
            <a:r>
              <a:rPr lang="fr-FR" sz="2800" dirty="0" err="1" smtClean="0"/>
              <a:t>your</a:t>
            </a:r>
            <a:r>
              <a:rPr lang="fr-FR" sz="2800" dirty="0" smtClean="0"/>
              <a:t> time, </a:t>
            </a:r>
            <a:r>
              <a:rPr lang="fr-FR" sz="2800" dirty="0" err="1" smtClean="0"/>
              <a:t>confront</a:t>
            </a:r>
            <a:r>
              <a:rPr lang="fr-FR" sz="2800" dirty="0" smtClean="0"/>
              <a:t>, </a:t>
            </a:r>
            <a:r>
              <a:rPr lang="fr-FR" sz="2800" dirty="0" err="1" smtClean="0"/>
              <a:t>try</a:t>
            </a:r>
            <a:r>
              <a:rPr lang="fr-FR" sz="2800" dirty="0" smtClean="0"/>
              <a:t> and </a:t>
            </a:r>
            <a:r>
              <a:rPr lang="fr-FR" sz="2800" dirty="0" err="1" smtClean="0"/>
              <a:t>try</a:t>
            </a:r>
            <a:r>
              <a:rPr lang="fr-FR" sz="2800" dirty="0" smtClean="0"/>
              <a:t> </a:t>
            </a:r>
            <a:r>
              <a:rPr lang="fr-FR" sz="2800" dirty="0" err="1" smtClean="0"/>
              <a:t>again</a:t>
            </a:r>
            <a:r>
              <a:rPr lang="fr-FR" sz="2800" dirty="0" smtClean="0"/>
              <a:t>…</a:t>
            </a:r>
          </a:p>
          <a:p>
            <a:endParaRPr lang="fr-FR" sz="2800" dirty="0" smtClean="0"/>
          </a:p>
          <a:p>
            <a:r>
              <a:rPr lang="fr-FR" sz="2800" dirty="0"/>
              <a:t>How </a:t>
            </a:r>
            <a:r>
              <a:rPr lang="fr-FR" sz="2800" dirty="0" err="1"/>
              <a:t>will</a:t>
            </a:r>
            <a:r>
              <a:rPr lang="fr-FR" sz="2800" dirty="0"/>
              <a:t> </a:t>
            </a:r>
            <a:r>
              <a:rPr lang="fr-FR" sz="2800" dirty="0" err="1"/>
              <a:t>you</a:t>
            </a:r>
            <a:r>
              <a:rPr lang="fr-FR" sz="2800" dirty="0"/>
              <a:t> know </a:t>
            </a:r>
            <a:r>
              <a:rPr lang="fr-FR" sz="2800" dirty="0" err="1"/>
              <a:t>that</a:t>
            </a:r>
            <a:r>
              <a:rPr lang="fr-FR" sz="2800" dirty="0"/>
              <a:t> </a:t>
            </a:r>
            <a:r>
              <a:rPr lang="fr-FR" sz="2800" dirty="0" err="1"/>
              <a:t>your</a:t>
            </a:r>
            <a:r>
              <a:rPr lang="fr-FR" sz="2800" dirty="0"/>
              <a:t> message has been </a:t>
            </a:r>
            <a:r>
              <a:rPr lang="fr-FR" sz="2800" dirty="0" err="1" smtClean="0"/>
              <a:t>understood</a:t>
            </a:r>
            <a:r>
              <a:rPr lang="fr-FR" sz="2800" dirty="0" smtClean="0"/>
              <a:t>?</a:t>
            </a:r>
            <a:endParaRPr lang="fr-FR" sz="2800" dirty="0"/>
          </a:p>
          <a:p>
            <a:endParaRPr lang="fr-FR" sz="2800" dirty="0" smtClean="0"/>
          </a:p>
          <a:p>
            <a:r>
              <a:rPr lang="fr-FR" sz="2800" dirty="0" smtClean="0">
                <a:solidFill>
                  <a:schemeClr val="accent1"/>
                </a:solidFill>
              </a:rPr>
              <a:t>Test, test, test…</a:t>
            </a:r>
          </a:p>
        </p:txBody>
      </p:sp>
    </p:spTree>
    <p:extLst>
      <p:ext uri="{BB962C8B-B14F-4D97-AF65-F5344CB8AC3E}">
        <p14:creationId xmlns:p14="http://schemas.microsoft.com/office/powerpoint/2010/main" val="399142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1"/>
            <a:ext cx="9720072" cy="1046602"/>
          </a:xfrm>
        </p:spPr>
        <p:txBody>
          <a:bodyPr>
            <a:normAutofit fontScale="90000"/>
          </a:bodyPr>
          <a:lstStyle/>
          <a:p>
            <a:r>
              <a:rPr lang="fr-FR" dirty="0" smtClean="0"/>
              <a:t>Roadmap: </a:t>
            </a:r>
            <a:r>
              <a:rPr lang="fr-FR" dirty="0" err="1" smtClean="0"/>
              <a:t>Step</a:t>
            </a:r>
            <a:r>
              <a:rPr lang="fr-FR" dirty="0" smtClean="0"/>
              <a:t> 3: </a:t>
            </a:r>
            <a:r>
              <a:rPr lang="fr-FR" dirty="0" err="1" smtClean="0"/>
              <a:t>Identify</a:t>
            </a:r>
            <a:r>
              <a:rPr lang="fr-FR" dirty="0" smtClean="0"/>
              <a:t> and </a:t>
            </a:r>
            <a:r>
              <a:rPr lang="fr-FR" dirty="0" err="1" smtClean="0"/>
              <a:t>understand</a:t>
            </a:r>
            <a:r>
              <a:rPr lang="fr-FR" dirty="0" smtClean="0"/>
              <a:t> </a:t>
            </a:r>
            <a:r>
              <a:rPr lang="fr-FR" dirty="0" err="1" smtClean="0"/>
              <a:t>your</a:t>
            </a:r>
            <a:r>
              <a:rPr lang="fr-FR" dirty="0" smtClean="0"/>
              <a:t> audience(s)</a:t>
            </a:r>
            <a:endParaRPr lang="fr-FR" dirty="0"/>
          </a:p>
        </p:txBody>
      </p:sp>
      <p:sp>
        <p:nvSpPr>
          <p:cNvPr id="3" name="Espace réservé du contenu 2"/>
          <p:cNvSpPr>
            <a:spLocks noGrp="1"/>
          </p:cNvSpPr>
          <p:nvPr>
            <p:ph idx="1"/>
          </p:nvPr>
        </p:nvSpPr>
        <p:spPr>
          <a:xfrm>
            <a:off x="1024128" y="1377109"/>
            <a:ext cx="9720073" cy="4932252"/>
          </a:xfrm>
        </p:spPr>
        <p:txBody>
          <a:bodyPr>
            <a:noAutofit/>
          </a:bodyPr>
          <a:lstStyle/>
          <a:p>
            <a:r>
              <a:rPr lang="fr-FR" sz="4000" dirty="0" err="1" smtClean="0"/>
              <a:t>Who</a:t>
            </a:r>
            <a:r>
              <a:rPr lang="fr-FR" sz="4000" dirty="0" smtClean="0"/>
              <a:t> </a:t>
            </a:r>
            <a:r>
              <a:rPr lang="fr-FR" sz="4000" dirty="0" err="1" smtClean="0"/>
              <a:t>needs</a:t>
            </a:r>
            <a:r>
              <a:rPr lang="fr-FR" sz="4000" dirty="0" smtClean="0"/>
              <a:t> to know?</a:t>
            </a:r>
          </a:p>
          <a:p>
            <a:r>
              <a:rPr lang="fr-FR" sz="4000" dirty="0" err="1" smtClean="0"/>
              <a:t>Why</a:t>
            </a:r>
            <a:r>
              <a:rPr lang="fr-FR" sz="4000" dirty="0" smtClean="0"/>
              <a:t> </a:t>
            </a:r>
            <a:r>
              <a:rPr lang="fr-FR" sz="4000" dirty="0" smtClean="0"/>
              <a:t>are </a:t>
            </a:r>
            <a:r>
              <a:rPr lang="fr-FR" sz="4000" dirty="0" err="1" smtClean="0"/>
              <a:t>they</a:t>
            </a:r>
            <a:r>
              <a:rPr lang="fr-FR" sz="4000" dirty="0" smtClean="0"/>
              <a:t> important to the </a:t>
            </a:r>
            <a:r>
              <a:rPr lang="fr-FR" sz="4000" b="1" dirty="0" smtClean="0">
                <a:solidFill>
                  <a:schemeClr val="accent1"/>
                </a:solidFill>
              </a:rPr>
              <a:t>change</a:t>
            </a:r>
            <a:r>
              <a:rPr lang="fr-FR" sz="4000" dirty="0" smtClean="0"/>
              <a:t>?</a:t>
            </a:r>
            <a:endParaRPr lang="fr-FR" sz="4000" dirty="0"/>
          </a:p>
          <a:p>
            <a:r>
              <a:rPr lang="fr-FR" sz="4000" dirty="0" err="1" smtClean="0"/>
              <a:t>Who</a:t>
            </a:r>
            <a:r>
              <a:rPr lang="fr-FR" sz="4000" dirty="0" smtClean="0"/>
              <a:t> are </a:t>
            </a:r>
            <a:r>
              <a:rPr lang="fr-FR" sz="4000" dirty="0" err="1" smtClean="0"/>
              <a:t>they</a:t>
            </a:r>
            <a:r>
              <a:rPr lang="fr-FR" sz="4000" dirty="0" smtClean="0"/>
              <a:t>? </a:t>
            </a:r>
            <a:endParaRPr lang="fr-FR" sz="4000" dirty="0" smtClean="0"/>
          </a:p>
          <a:p>
            <a:r>
              <a:rPr lang="fr-FR" sz="4000" dirty="0" smtClean="0"/>
              <a:t>How </a:t>
            </a:r>
            <a:r>
              <a:rPr lang="fr-FR" sz="4000" dirty="0" smtClean="0"/>
              <a:t>do </a:t>
            </a:r>
            <a:r>
              <a:rPr lang="fr-FR" sz="4000" dirty="0" err="1" smtClean="0"/>
              <a:t>they</a:t>
            </a:r>
            <a:r>
              <a:rPr lang="fr-FR" sz="4000" dirty="0" smtClean="0"/>
              <a:t> </a:t>
            </a:r>
            <a:r>
              <a:rPr lang="fr-FR" sz="4000" dirty="0" err="1" smtClean="0"/>
              <a:t>feel</a:t>
            </a:r>
            <a:r>
              <a:rPr lang="fr-FR" sz="4000" dirty="0" smtClean="0"/>
              <a:t> about the change </a:t>
            </a:r>
            <a:r>
              <a:rPr lang="fr-FR" sz="4000" dirty="0" err="1" smtClean="0"/>
              <a:t>you</a:t>
            </a:r>
            <a:r>
              <a:rPr lang="fr-FR" sz="4000" dirty="0" smtClean="0"/>
              <a:t> </a:t>
            </a:r>
            <a:r>
              <a:rPr lang="fr-FR" sz="4000" dirty="0" err="1" smtClean="0"/>
              <a:t>want</a:t>
            </a:r>
            <a:r>
              <a:rPr lang="fr-FR" sz="4000" dirty="0" smtClean="0"/>
              <a:t> </a:t>
            </a:r>
            <a:r>
              <a:rPr lang="fr-FR" sz="4000" dirty="0" err="1" smtClean="0"/>
              <a:t>them</a:t>
            </a:r>
            <a:r>
              <a:rPr lang="fr-FR" sz="4000" dirty="0" smtClean="0"/>
              <a:t> to </a:t>
            </a:r>
            <a:r>
              <a:rPr lang="fr-FR" sz="4000" dirty="0" err="1" smtClean="0"/>
              <a:t>be</a:t>
            </a:r>
            <a:r>
              <a:rPr lang="fr-FR" sz="4000" dirty="0" smtClean="0"/>
              <a:t> </a:t>
            </a:r>
            <a:r>
              <a:rPr lang="fr-FR" sz="4000" dirty="0" err="1" smtClean="0"/>
              <a:t>involved</a:t>
            </a:r>
            <a:r>
              <a:rPr lang="fr-FR" sz="4000" dirty="0" smtClean="0"/>
              <a:t> in?</a:t>
            </a:r>
          </a:p>
          <a:p>
            <a:r>
              <a:rPr lang="fr-FR" sz="4000" dirty="0" smtClean="0"/>
              <a:t>Can </a:t>
            </a:r>
            <a:r>
              <a:rPr lang="fr-FR" sz="4000" dirty="0" err="1" smtClean="0"/>
              <a:t>you</a:t>
            </a:r>
            <a:r>
              <a:rPr lang="fr-FR" sz="4000" dirty="0" smtClean="0"/>
              <a:t> put </a:t>
            </a:r>
            <a:r>
              <a:rPr lang="fr-FR" sz="4000" dirty="0" err="1" smtClean="0"/>
              <a:t>yourself</a:t>
            </a:r>
            <a:r>
              <a:rPr lang="fr-FR" sz="4000" dirty="0" smtClean="0"/>
              <a:t> in </a:t>
            </a:r>
            <a:r>
              <a:rPr lang="fr-FR" sz="4000" dirty="0" err="1" smtClean="0"/>
              <a:t>their</a:t>
            </a:r>
            <a:r>
              <a:rPr lang="fr-FR" sz="4000" dirty="0" smtClean="0"/>
              <a:t> </a:t>
            </a:r>
            <a:r>
              <a:rPr lang="fr-FR" sz="4000" dirty="0" err="1" smtClean="0"/>
              <a:t>shoes</a:t>
            </a:r>
            <a:r>
              <a:rPr lang="fr-FR" sz="4000" dirty="0" smtClean="0"/>
              <a:t>? </a:t>
            </a:r>
            <a:r>
              <a:rPr lang="fr-FR" sz="4000" dirty="0" err="1" smtClean="0"/>
              <a:t>What</a:t>
            </a:r>
            <a:r>
              <a:rPr lang="fr-FR" sz="4000" dirty="0" smtClean="0"/>
              <a:t> do </a:t>
            </a:r>
            <a:r>
              <a:rPr lang="fr-FR" sz="4000" dirty="0" err="1" smtClean="0"/>
              <a:t>you</a:t>
            </a:r>
            <a:r>
              <a:rPr lang="fr-FR" sz="4000" dirty="0" smtClean="0"/>
              <a:t> </a:t>
            </a:r>
            <a:r>
              <a:rPr lang="fr-FR" sz="4000" dirty="0" err="1" smtClean="0"/>
              <a:t>see</a:t>
            </a:r>
            <a:r>
              <a:rPr lang="fr-FR" sz="4000" dirty="0" smtClean="0"/>
              <a:t>?</a:t>
            </a:r>
            <a:endParaRPr lang="fr-FR" sz="4000" dirty="0"/>
          </a:p>
        </p:txBody>
      </p:sp>
    </p:spTree>
    <p:extLst>
      <p:ext uri="{BB962C8B-B14F-4D97-AF65-F5344CB8AC3E}">
        <p14:creationId xmlns:p14="http://schemas.microsoft.com/office/powerpoint/2010/main" val="7777614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616</TotalTime>
  <Words>3219</Words>
  <Application>Microsoft Office PowerPoint</Application>
  <PresentationFormat>Grand écran</PresentationFormat>
  <Paragraphs>193</Paragraphs>
  <Slides>17</Slides>
  <Notes>17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ＭＳ Ｐゴシック</vt:lpstr>
      <vt:lpstr>Arial</vt:lpstr>
      <vt:lpstr>Calibri</vt:lpstr>
      <vt:lpstr>Tw Cen MT</vt:lpstr>
      <vt:lpstr>Tw Cen MT Condensed</vt:lpstr>
      <vt:lpstr>Wingdings 2</vt:lpstr>
      <vt:lpstr>Wingdings 3</vt:lpstr>
      <vt:lpstr>Intégral</vt:lpstr>
      <vt:lpstr> Research Network Support Facility Seminar   Social Behaviour Change Communications (SBCC) and Advocacy  </vt:lpstr>
      <vt:lpstr>presentation</vt:lpstr>
      <vt:lpstr>Key point about behaviour change communication</vt:lpstr>
      <vt:lpstr>Key point about social change communication</vt:lpstr>
      <vt:lpstr>SECTION 3: Social Change and Behaviour Change Paradigms (C4D Ltd Basic Introduction to C4D) </vt:lpstr>
      <vt:lpstr>  Question/sharing time</vt:lpstr>
      <vt:lpstr>Engaging Change: roadmap</vt:lpstr>
      <vt:lpstr>Step 1: Identify your issue/message</vt:lpstr>
      <vt:lpstr>Roadmap: Step 3: Identify and understand your audience(s)</vt:lpstr>
      <vt:lpstr>One Man Can Campaign</vt:lpstr>
      <vt:lpstr>CONTEXT </vt:lpstr>
      <vt:lpstr>Roadmap Step 2: Identify your context</vt:lpstr>
      <vt:lpstr>Roadmap: what is the story?</vt:lpstr>
      <vt:lpstr>  Questions/sharing time</vt:lpstr>
      <vt:lpstr>Roadmap: Step 4: APPROACHES  (C4D Ltd; Basic Introduction to C4D)  </vt:lpstr>
      <vt:lpstr>Roadmap: Step 5: CHANNELS (C4D Ltd: Basic Introduction to C4D)   </vt:lpstr>
      <vt:lpstr>about your project: exercise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Myriam</dc:creator>
  <cp:lastModifiedBy>Myriam</cp:lastModifiedBy>
  <cp:revision>58</cp:revision>
  <dcterms:created xsi:type="dcterms:W3CDTF">2015-05-27T10:02:42Z</dcterms:created>
  <dcterms:modified xsi:type="dcterms:W3CDTF">2015-05-31T09:24:18Z</dcterms:modified>
</cp:coreProperties>
</file>