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9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BA35-8C65-604C-AF34-F4585F9BF843}" type="datetimeFigureOut">
              <a:rPr lang="en-US" smtClean="0"/>
              <a:t>6/2/15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44DB0-A818-FF4B-A375-1CC005F0C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348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BA35-8C65-604C-AF34-F4585F9BF843}" type="datetimeFigureOut">
              <a:rPr lang="en-US" smtClean="0"/>
              <a:t>6/2/15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44DB0-A818-FF4B-A375-1CC005F0C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937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BA35-8C65-604C-AF34-F4585F9BF843}" type="datetimeFigureOut">
              <a:rPr lang="en-US" smtClean="0"/>
              <a:t>6/2/15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44DB0-A818-FF4B-A375-1CC005F0C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460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BA35-8C65-604C-AF34-F4585F9BF843}" type="datetimeFigureOut">
              <a:rPr lang="en-US" smtClean="0"/>
              <a:t>6/2/15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44DB0-A818-FF4B-A375-1CC005F0C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977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BA35-8C65-604C-AF34-F4585F9BF843}" type="datetimeFigureOut">
              <a:rPr lang="en-US" smtClean="0"/>
              <a:t>6/2/15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44DB0-A818-FF4B-A375-1CC005F0C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399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BA35-8C65-604C-AF34-F4585F9BF843}" type="datetimeFigureOut">
              <a:rPr lang="en-US" smtClean="0"/>
              <a:t>6/2/15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44DB0-A818-FF4B-A375-1CC005F0C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213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BA35-8C65-604C-AF34-F4585F9BF843}" type="datetimeFigureOut">
              <a:rPr lang="en-US" smtClean="0"/>
              <a:t>6/2/15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44DB0-A818-FF4B-A375-1CC005F0C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429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BA35-8C65-604C-AF34-F4585F9BF843}" type="datetimeFigureOut">
              <a:rPr lang="en-US" smtClean="0"/>
              <a:t>6/2/15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44DB0-A818-FF4B-A375-1CC005F0C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7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BA35-8C65-604C-AF34-F4585F9BF843}" type="datetimeFigureOut">
              <a:rPr lang="en-US" smtClean="0"/>
              <a:t>6/2/15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44DB0-A818-FF4B-A375-1CC005F0C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672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BA35-8C65-604C-AF34-F4585F9BF843}" type="datetimeFigureOut">
              <a:rPr lang="en-US" smtClean="0"/>
              <a:t>6/2/15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44DB0-A818-FF4B-A375-1CC005F0C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390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BA35-8C65-604C-AF34-F4585F9BF843}" type="datetimeFigureOut">
              <a:rPr lang="en-US" smtClean="0"/>
              <a:t>6/2/15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44DB0-A818-FF4B-A375-1CC005F0C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043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EBA35-8C65-604C-AF34-F4585F9BF843}" type="datetimeFigureOut">
              <a:rPr lang="en-US" smtClean="0"/>
              <a:t>6/2/15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44DB0-A818-FF4B-A375-1CC005F0C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573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2675"/>
            <a:ext cx="7772400" cy="82834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74953"/>
            <a:ext cx="6400800" cy="2863847"/>
          </a:xfrm>
        </p:spPr>
        <p:txBody>
          <a:bodyPr>
            <a:normAutofit/>
          </a:bodyPr>
          <a:lstStyle/>
          <a:p>
            <a:r>
              <a:rPr lang="en-US" sz="4000" b="1" dirty="0" err="1" smtClean="0">
                <a:solidFill>
                  <a:srgbClr val="800000"/>
                </a:solidFill>
              </a:rPr>
              <a:t>Enfoque</a:t>
            </a:r>
            <a:r>
              <a:rPr lang="en-US" sz="4000" b="1" dirty="0" smtClean="0">
                <a:solidFill>
                  <a:srgbClr val="800000"/>
                </a:solidFill>
              </a:rPr>
              <a:t> </a:t>
            </a:r>
            <a:r>
              <a:rPr lang="en-US" sz="4000" b="1" dirty="0" err="1" smtClean="0">
                <a:solidFill>
                  <a:srgbClr val="800000"/>
                </a:solidFill>
              </a:rPr>
              <a:t>sobre</a:t>
            </a:r>
            <a:r>
              <a:rPr lang="en-US" sz="4000" b="1" dirty="0" smtClean="0">
                <a:solidFill>
                  <a:srgbClr val="800000"/>
                </a:solidFill>
              </a:rPr>
              <a:t> COMO </a:t>
            </a:r>
            <a:r>
              <a:rPr lang="en-US" sz="4000" b="1" dirty="0" err="1" smtClean="0">
                <a:solidFill>
                  <a:srgbClr val="800000"/>
                </a:solidFill>
              </a:rPr>
              <a:t>apoyar</a:t>
            </a:r>
            <a:r>
              <a:rPr lang="en-US" sz="4000" b="1" dirty="0" smtClean="0">
                <a:solidFill>
                  <a:srgbClr val="800000"/>
                </a:solidFill>
              </a:rPr>
              <a:t> </a:t>
            </a:r>
            <a:r>
              <a:rPr lang="en-US" sz="4000" b="1" dirty="0" err="1" smtClean="0">
                <a:solidFill>
                  <a:srgbClr val="800000"/>
                </a:solidFill>
              </a:rPr>
              <a:t>enfoques</a:t>
            </a:r>
            <a:r>
              <a:rPr lang="en-US" sz="4000" b="1" dirty="0" smtClean="0">
                <a:solidFill>
                  <a:srgbClr val="800000"/>
                </a:solidFill>
              </a:rPr>
              <a:t> </a:t>
            </a:r>
            <a:r>
              <a:rPr lang="en-US" sz="4000" b="1" dirty="0" err="1" smtClean="0">
                <a:solidFill>
                  <a:srgbClr val="800000"/>
                </a:solidFill>
              </a:rPr>
              <a:t>territoriales</a:t>
            </a:r>
            <a:endParaRPr lang="en-US" sz="4000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481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800000"/>
                </a:solidFill>
              </a:rPr>
              <a:t>4 </a:t>
            </a:r>
            <a:r>
              <a:rPr lang="en-US" b="1" dirty="0" err="1" smtClean="0">
                <a:solidFill>
                  <a:srgbClr val="800000"/>
                </a:solidFill>
              </a:rPr>
              <a:t>cuestiones</a:t>
            </a:r>
            <a:endParaRPr lang="en-US" b="1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en-US" dirty="0" smtClean="0"/>
              <a:t>COMO se </a:t>
            </a:r>
            <a:r>
              <a:rPr lang="en-US" dirty="0" err="1" smtClean="0"/>
              <a:t>puede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00FF"/>
                </a:solidFill>
              </a:rPr>
              <a:t>IDENTIFICAR</a:t>
            </a:r>
            <a:r>
              <a:rPr lang="en-US" dirty="0" smtClean="0"/>
              <a:t> </a:t>
            </a:r>
            <a:r>
              <a:rPr lang="en-US" dirty="0" err="1" smtClean="0"/>
              <a:t>din</a:t>
            </a:r>
            <a:r>
              <a:rPr lang="en-US" dirty="0" err="1" smtClean="0"/>
              <a:t>ámicas</a:t>
            </a:r>
            <a:r>
              <a:rPr lang="en-US" dirty="0" smtClean="0"/>
              <a:t> </a:t>
            </a:r>
            <a:r>
              <a:rPr lang="en-US" dirty="0" err="1" smtClean="0"/>
              <a:t>territoriales</a:t>
            </a:r>
            <a:r>
              <a:rPr lang="en-US" dirty="0" smtClean="0"/>
              <a:t> </a:t>
            </a:r>
            <a:r>
              <a:rPr lang="en-US" dirty="0" err="1" smtClean="0"/>
              <a:t>prometedoras</a:t>
            </a:r>
            <a:r>
              <a:rPr lang="en-US" dirty="0" smtClean="0"/>
              <a:t>?</a:t>
            </a:r>
          </a:p>
          <a:p>
            <a:pPr marL="514350" indent="-514350">
              <a:buAutoNum type="arabicParenR"/>
            </a:pPr>
            <a:r>
              <a:rPr lang="en-US" dirty="0" smtClean="0"/>
              <a:t>COMO se </a:t>
            </a:r>
            <a:r>
              <a:rPr lang="en-US" dirty="0" err="1" smtClean="0"/>
              <a:t>pueden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00FF"/>
                </a:solidFill>
              </a:rPr>
              <a:t>PROVOCAR</a:t>
            </a:r>
            <a:r>
              <a:rPr lang="en-US" dirty="0" smtClean="0"/>
              <a:t> y </a:t>
            </a:r>
            <a:r>
              <a:rPr lang="en-US" b="1" dirty="0" smtClean="0">
                <a:solidFill>
                  <a:srgbClr val="0000FF"/>
                </a:solidFill>
              </a:rPr>
              <a:t>ARTICULAR</a:t>
            </a:r>
            <a:r>
              <a:rPr lang="en-US" dirty="0" smtClean="0"/>
              <a:t> los </a:t>
            </a:r>
            <a:r>
              <a:rPr lang="en-US" dirty="0" err="1" smtClean="0"/>
              <a:t>actores</a:t>
            </a:r>
            <a:r>
              <a:rPr lang="en-US" dirty="0" smtClean="0"/>
              <a:t> en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espacio</a:t>
            </a:r>
            <a:r>
              <a:rPr lang="en-US" dirty="0" smtClean="0"/>
              <a:t> territorial?</a:t>
            </a:r>
          </a:p>
          <a:p>
            <a:pPr marL="514350" indent="-514350">
              <a:buAutoNum type="arabicParenR"/>
            </a:pPr>
            <a:r>
              <a:rPr lang="en-US" dirty="0" smtClean="0"/>
              <a:t>COMO se </a:t>
            </a:r>
            <a:r>
              <a:rPr lang="en-US" dirty="0" err="1" smtClean="0"/>
              <a:t>pueden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00FF"/>
                </a:solidFill>
              </a:rPr>
              <a:t>DEFINIR AGENDAS COMPARTIDAS</a:t>
            </a:r>
            <a:r>
              <a:rPr lang="en-US" dirty="0" smtClean="0"/>
              <a:t> y </a:t>
            </a:r>
            <a:r>
              <a:rPr lang="en-US" b="1" dirty="0" smtClean="0">
                <a:solidFill>
                  <a:srgbClr val="3366FF"/>
                </a:solidFill>
              </a:rPr>
              <a:t>HOJAS de RUTA</a:t>
            </a:r>
            <a:r>
              <a:rPr lang="en-US" dirty="0" smtClean="0"/>
              <a:t>?  </a:t>
            </a:r>
          </a:p>
          <a:p>
            <a:pPr marL="514350" indent="-514350">
              <a:buAutoNum type="arabicParenR"/>
            </a:pPr>
            <a:r>
              <a:rPr lang="en-US" dirty="0" smtClean="0"/>
              <a:t>COMO se </a:t>
            </a:r>
            <a:r>
              <a:rPr lang="en-US" dirty="0" err="1" smtClean="0"/>
              <a:t>pueden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3366FF"/>
                </a:solidFill>
              </a:rPr>
              <a:t>FACILITAR</a:t>
            </a:r>
            <a:r>
              <a:rPr lang="en-US" dirty="0" smtClean="0"/>
              <a:t> </a:t>
            </a:r>
            <a:r>
              <a:rPr lang="en-US" dirty="0" err="1" smtClean="0"/>
              <a:t>procesos</a:t>
            </a:r>
            <a:r>
              <a:rPr lang="en-US" dirty="0" smtClean="0"/>
              <a:t> de </a:t>
            </a:r>
            <a:r>
              <a:rPr lang="en-US" dirty="0" err="1" smtClean="0"/>
              <a:t>desarrollo</a:t>
            </a:r>
            <a:r>
              <a:rPr lang="en-US" dirty="0" smtClean="0"/>
              <a:t> territorial (</a:t>
            </a:r>
            <a:r>
              <a:rPr lang="en-US" dirty="0" err="1"/>
              <a:t>Q</a:t>
            </a:r>
            <a:r>
              <a:rPr lang="en-US" dirty="0" err="1" smtClean="0"/>
              <a:t>uién</a:t>
            </a:r>
            <a:r>
              <a:rPr lang="en-US" dirty="0" smtClean="0"/>
              <a:t>? Como? Con 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herramientas</a:t>
            </a:r>
            <a:r>
              <a:rPr lang="en-US" dirty="0" smtClean="0"/>
              <a:t> y </a:t>
            </a:r>
            <a:r>
              <a:rPr lang="en-US" dirty="0" err="1" smtClean="0"/>
              <a:t>recursos</a:t>
            </a:r>
            <a:r>
              <a:rPr lang="en-US" dirty="0" smtClean="0"/>
              <a:t>?)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132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60</Words>
  <Application>Microsoft Macintosh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4 cuestiones</vt:lpstr>
    </vt:vector>
  </TitlesOfParts>
  <Company>ECDPM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Jean Bossuyt</dc:creator>
  <cp:lastModifiedBy>Jean Bossuyt</cp:lastModifiedBy>
  <cp:revision>5</cp:revision>
  <dcterms:created xsi:type="dcterms:W3CDTF">2015-06-02T17:16:13Z</dcterms:created>
  <dcterms:modified xsi:type="dcterms:W3CDTF">2015-06-02T18:33:18Z</dcterms:modified>
</cp:coreProperties>
</file>