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62" r:id="rId4"/>
    <p:sldId id="264" r:id="rId5"/>
    <p:sldId id="263" r:id="rId6"/>
    <p:sldId id="265" r:id="rId7"/>
    <p:sldId id="266" r:id="rId8"/>
    <p:sldId id="261" r:id="rId9"/>
    <p:sldId id="267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4FA37E-3374-CA44-9981-4385477EA300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</dgm:pt>
    <dgm:pt modelId="{C3D65E9D-B536-D049-94E5-846347B2D263}">
      <dgm:prSet phldrT="[Text]"/>
      <dgm:spPr>
        <a:solidFill>
          <a:schemeClr val="accent3">
            <a:lumMod val="60000"/>
            <a:lumOff val="40000"/>
            <a:alpha val="71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Procesos</a:t>
          </a:r>
          <a:r>
            <a:rPr lang="en-US" dirty="0" smtClean="0">
              <a:solidFill>
                <a:schemeClr val="tx1"/>
              </a:solidFill>
            </a:rPr>
            <a:t> de </a:t>
          </a:r>
          <a:r>
            <a:rPr lang="en-US" dirty="0" err="1" smtClean="0">
              <a:solidFill>
                <a:schemeClr val="tx1"/>
              </a:solidFill>
            </a:rPr>
            <a:t>plíticas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públicas</a:t>
          </a:r>
          <a:r>
            <a:rPr lang="en-US" dirty="0" smtClean="0">
              <a:solidFill>
                <a:schemeClr val="tx1"/>
              </a:solidFill>
            </a:rPr>
            <a:t> al </a:t>
          </a:r>
          <a:r>
            <a:rPr lang="en-US" dirty="0" err="1" smtClean="0">
              <a:solidFill>
                <a:schemeClr val="tx1"/>
              </a:solidFill>
            </a:rPr>
            <a:t>nivel</a:t>
          </a:r>
          <a:r>
            <a:rPr lang="en-US" dirty="0" smtClean="0">
              <a:solidFill>
                <a:schemeClr val="tx1"/>
              </a:solidFill>
            </a:rPr>
            <a:t> del </a:t>
          </a:r>
          <a:r>
            <a:rPr lang="en-US" dirty="0" err="1" smtClean="0">
              <a:solidFill>
                <a:schemeClr val="tx1"/>
              </a:solidFill>
            </a:rPr>
            <a:t>pais</a:t>
          </a:r>
          <a:endParaRPr lang="en-US" dirty="0">
            <a:solidFill>
              <a:schemeClr val="tx1"/>
            </a:solidFill>
          </a:endParaRPr>
        </a:p>
      </dgm:t>
    </dgm:pt>
    <dgm:pt modelId="{E3184638-2804-8946-853C-498F736B2856}" type="parTrans" cxnId="{35B163B2-907B-4643-AC1B-9E7147AC8A18}">
      <dgm:prSet/>
      <dgm:spPr/>
      <dgm:t>
        <a:bodyPr/>
        <a:lstStyle/>
        <a:p>
          <a:endParaRPr lang="en-US"/>
        </a:p>
      </dgm:t>
    </dgm:pt>
    <dgm:pt modelId="{FD795667-FB4A-934E-A6A8-70F6423AA897}" type="sibTrans" cxnId="{35B163B2-907B-4643-AC1B-9E7147AC8A18}">
      <dgm:prSet/>
      <dgm:spPr/>
      <dgm:t>
        <a:bodyPr/>
        <a:lstStyle/>
        <a:p>
          <a:endParaRPr lang="en-US"/>
        </a:p>
      </dgm:t>
    </dgm:pt>
    <dgm:pt modelId="{D42F790C-F6E9-DB4F-A511-96E7900BE1B4}">
      <dgm:prSet phldrT="[Text]"/>
      <dgm:spPr>
        <a:solidFill>
          <a:schemeClr val="accent1">
            <a:lumMod val="40000"/>
            <a:lumOff val="60000"/>
            <a:alpha val="71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Donante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err="1" smtClean="0">
              <a:solidFill>
                <a:schemeClr val="tx1"/>
              </a:solidFill>
            </a:rPr>
            <a:t>Gobiermo</a:t>
          </a:r>
          <a:r>
            <a:rPr lang="en-US" dirty="0" smtClean="0">
              <a:solidFill>
                <a:schemeClr val="tx1"/>
              </a:solidFill>
            </a:rPr>
            <a:t> central</a:t>
          </a:r>
          <a:endParaRPr lang="en-US" dirty="0">
            <a:solidFill>
              <a:schemeClr val="tx1"/>
            </a:solidFill>
          </a:endParaRPr>
        </a:p>
      </dgm:t>
    </dgm:pt>
    <dgm:pt modelId="{369E5CEE-2BDF-774E-B017-53C34F3DB0CF}" type="parTrans" cxnId="{6CA7DDED-4F87-EE48-92E1-8AF5ABD26217}">
      <dgm:prSet/>
      <dgm:spPr/>
      <dgm:t>
        <a:bodyPr/>
        <a:lstStyle/>
        <a:p>
          <a:endParaRPr lang="en-US"/>
        </a:p>
      </dgm:t>
    </dgm:pt>
    <dgm:pt modelId="{67ADC305-FA36-CF4D-A353-7117C9FBD2A5}" type="sibTrans" cxnId="{6CA7DDED-4F87-EE48-92E1-8AF5ABD26217}">
      <dgm:prSet/>
      <dgm:spPr/>
      <dgm:t>
        <a:bodyPr/>
        <a:lstStyle/>
        <a:p>
          <a:endParaRPr lang="en-US"/>
        </a:p>
      </dgm:t>
    </dgm:pt>
    <dgm:pt modelId="{93F29F1D-26E5-9A4C-A683-C013F6026630}">
      <dgm:prSet phldrT="[Text]"/>
      <dgm:spPr>
        <a:solidFill>
          <a:srgbClr val="D84E63">
            <a:alpha val="71000"/>
          </a:srgb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Ientre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donantes</a:t>
          </a:r>
          <a:endParaRPr lang="en-US" dirty="0">
            <a:solidFill>
              <a:schemeClr val="tx1"/>
            </a:solidFill>
          </a:endParaRPr>
        </a:p>
      </dgm:t>
    </dgm:pt>
    <dgm:pt modelId="{E5ACC146-E850-C744-9C12-F36CF054EA3C}" type="parTrans" cxnId="{3DA3B291-5F1A-4C4C-97E8-1A628A6DFA58}">
      <dgm:prSet/>
      <dgm:spPr/>
      <dgm:t>
        <a:bodyPr/>
        <a:lstStyle/>
        <a:p>
          <a:endParaRPr lang="en-US"/>
        </a:p>
      </dgm:t>
    </dgm:pt>
    <dgm:pt modelId="{63DCC3EB-A350-6240-8316-08A0F1B33ACA}" type="sibTrans" cxnId="{3DA3B291-5F1A-4C4C-97E8-1A628A6DFA58}">
      <dgm:prSet/>
      <dgm:spPr/>
      <dgm:t>
        <a:bodyPr/>
        <a:lstStyle/>
        <a:p>
          <a:endParaRPr lang="en-US"/>
        </a:p>
      </dgm:t>
    </dgm:pt>
    <dgm:pt modelId="{A204E5B7-51A4-BC41-B75D-8DA29AA8ED79}" type="pres">
      <dgm:prSet presAssocID="{7F4FA37E-3374-CA44-9981-4385477EA30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E2CE6DF-641A-3342-988C-92DEC58246A6}" type="pres">
      <dgm:prSet presAssocID="{C3D65E9D-B536-D049-94E5-846347B2D263}" presName="gear1" presStyleLbl="node1" presStyleIdx="0" presStyleCnt="3" custAng="21253611" custLinFactNeighborX="-13090" custLinFactNeighborY="207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94DAB-0BF4-8C4B-901C-EA77BCDAA3C5}" type="pres">
      <dgm:prSet presAssocID="{C3D65E9D-B536-D049-94E5-846347B2D263}" presName="gear1srcNode" presStyleLbl="node1" presStyleIdx="0" presStyleCnt="3"/>
      <dgm:spPr/>
      <dgm:t>
        <a:bodyPr/>
        <a:lstStyle/>
        <a:p>
          <a:endParaRPr lang="fr-FR"/>
        </a:p>
      </dgm:t>
    </dgm:pt>
    <dgm:pt modelId="{D8CD7A0D-B53F-8445-810F-C69344C8EA14}" type="pres">
      <dgm:prSet presAssocID="{C3D65E9D-B536-D049-94E5-846347B2D263}" presName="gear1dstNode" presStyleLbl="node1" presStyleIdx="0" presStyleCnt="3"/>
      <dgm:spPr/>
      <dgm:t>
        <a:bodyPr/>
        <a:lstStyle/>
        <a:p>
          <a:endParaRPr lang="fr-FR"/>
        </a:p>
      </dgm:t>
    </dgm:pt>
    <dgm:pt modelId="{54519162-1EC9-4641-BFCC-DC42888C1866}" type="pres">
      <dgm:prSet presAssocID="{D42F790C-F6E9-DB4F-A511-96E7900BE1B4}" presName="gear2" presStyleLbl="node1" presStyleIdx="1" presStyleCnt="3" custAng="20832096" custLinFactNeighborX="8545" custLinFactNeighborY="-457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D8D38B-0CFC-A44D-856D-49AB05C945DC}" type="pres">
      <dgm:prSet presAssocID="{D42F790C-F6E9-DB4F-A511-96E7900BE1B4}" presName="gear2srcNode" presStyleLbl="node1" presStyleIdx="1" presStyleCnt="3"/>
      <dgm:spPr/>
      <dgm:t>
        <a:bodyPr/>
        <a:lstStyle/>
        <a:p>
          <a:endParaRPr lang="fr-FR"/>
        </a:p>
      </dgm:t>
    </dgm:pt>
    <dgm:pt modelId="{A34E4E35-461F-6B42-9A9D-D2C5CCE2E699}" type="pres">
      <dgm:prSet presAssocID="{D42F790C-F6E9-DB4F-A511-96E7900BE1B4}" presName="gear2dstNode" presStyleLbl="node1" presStyleIdx="1" presStyleCnt="3"/>
      <dgm:spPr/>
      <dgm:t>
        <a:bodyPr/>
        <a:lstStyle/>
        <a:p>
          <a:endParaRPr lang="fr-FR"/>
        </a:p>
      </dgm:t>
    </dgm:pt>
    <dgm:pt modelId="{F5F0361B-E525-A346-8D1A-872BE2FD9B5F}" type="pres">
      <dgm:prSet presAssocID="{93F29F1D-26E5-9A4C-A683-C013F6026630}" presName="gear3" presStyleLbl="node1" presStyleIdx="2" presStyleCnt="3" custScaleX="72315" custScaleY="72317" custLinFactNeighborX="-42288" custLinFactNeighborY="-13203"/>
      <dgm:spPr/>
      <dgm:t>
        <a:bodyPr/>
        <a:lstStyle/>
        <a:p>
          <a:endParaRPr lang="en-US"/>
        </a:p>
      </dgm:t>
    </dgm:pt>
    <dgm:pt modelId="{F3B86C78-C257-8E49-87CB-5D5659567624}" type="pres">
      <dgm:prSet presAssocID="{93F29F1D-26E5-9A4C-A683-C013F602663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EFF9E-5AB0-624F-B0F0-D209C3B754BE}" type="pres">
      <dgm:prSet presAssocID="{93F29F1D-26E5-9A4C-A683-C013F6026630}" presName="gear3srcNode" presStyleLbl="node1" presStyleIdx="2" presStyleCnt="3"/>
      <dgm:spPr/>
      <dgm:t>
        <a:bodyPr/>
        <a:lstStyle/>
        <a:p>
          <a:endParaRPr lang="fr-FR"/>
        </a:p>
      </dgm:t>
    </dgm:pt>
    <dgm:pt modelId="{0036B950-F3BC-7147-A92D-17FE18A04552}" type="pres">
      <dgm:prSet presAssocID="{93F29F1D-26E5-9A4C-A683-C013F6026630}" presName="gear3dstNode" presStyleLbl="node1" presStyleIdx="2" presStyleCnt="3"/>
      <dgm:spPr/>
      <dgm:t>
        <a:bodyPr/>
        <a:lstStyle/>
        <a:p>
          <a:endParaRPr lang="fr-FR"/>
        </a:p>
      </dgm:t>
    </dgm:pt>
    <dgm:pt modelId="{03EFDC5F-4A75-704D-87C2-D672E5A44C9F}" type="pres">
      <dgm:prSet presAssocID="{FD795667-FB4A-934E-A6A8-70F6423AA897}" presName="connector1" presStyleLbl="sibTrans2D1" presStyleIdx="0" presStyleCnt="3" custScaleX="91511" custScaleY="98565" custLinFactNeighborX="-9981" custLinFactNeighborY="16698"/>
      <dgm:spPr/>
      <dgm:t>
        <a:bodyPr/>
        <a:lstStyle/>
        <a:p>
          <a:endParaRPr lang="fr-FR"/>
        </a:p>
      </dgm:t>
    </dgm:pt>
    <dgm:pt modelId="{6FB88F0D-CB90-8D4B-B8FF-42472C7E3C5D}" type="pres">
      <dgm:prSet presAssocID="{67ADC305-FA36-CF4D-A353-7117C9FBD2A5}" presName="connector2" presStyleLbl="sibTrans2D1" presStyleIdx="1" presStyleCnt="3" custAng="18854145" custLinFactNeighborX="1861" custLinFactNeighborY="4608"/>
      <dgm:spPr/>
      <dgm:t>
        <a:bodyPr/>
        <a:lstStyle/>
        <a:p>
          <a:endParaRPr lang="fr-FR"/>
        </a:p>
      </dgm:t>
    </dgm:pt>
    <dgm:pt modelId="{543B4625-DB14-F543-971D-DFB6231CC137}" type="pres">
      <dgm:prSet presAssocID="{63DCC3EB-A350-6240-8316-08A0F1B33ACA}" presName="connector3" presStyleLbl="sibTrans2D1" presStyleIdx="2" presStyleCnt="3" custLinFactNeighborX="-25121" custLinFactNeighborY="-6514"/>
      <dgm:spPr/>
      <dgm:t>
        <a:bodyPr/>
        <a:lstStyle/>
        <a:p>
          <a:endParaRPr lang="fr-FR"/>
        </a:p>
      </dgm:t>
    </dgm:pt>
  </dgm:ptLst>
  <dgm:cxnLst>
    <dgm:cxn modelId="{1C079593-92F2-DE47-9C22-83D85BC62AD7}" type="presOf" srcId="{63DCC3EB-A350-6240-8316-08A0F1B33ACA}" destId="{543B4625-DB14-F543-971D-DFB6231CC137}" srcOrd="0" destOrd="0" presId="urn:microsoft.com/office/officeart/2005/8/layout/gear1"/>
    <dgm:cxn modelId="{1C813BD6-9896-DE46-9AD8-1C5CD84696DE}" type="presOf" srcId="{D42F790C-F6E9-DB4F-A511-96E7900BE1B4}" destId="{54519162-1EC9-4641-BFCC-DC42888C1866}" srcOrd="0" destOrd="0" presId="urn:microsoft.com/office/officeart/2005/8/layout/gear1"/>
    <dgm:cxn modelId="{35B163B2-907B-4643-AC1B-9E7147AC8A18}" srcId="{7F4FA37E-3374-CA44-9981-4385477EA300}" destId="{C3D65E9D-B536-D049-94E5-846347B2D263}" srcOrd="0" destOrd="0" parTransId="{E3184638-2804-8946-853C-498F736B2856}" sibTransId="{FD795667-FB4A-934E-A6A8-70F6423AA897}"/>
    <dgm:cxn modelId="{68B8C45E-1B0D-DA40-8EA8-BF7F3FC3585F}" type="presOf" srcId="{D42F790C-F6E9-DB4F-A511-96E7900BE1B4}" destId="{A34E4E35-461F-6B42-9A9D-D2C5CCE2E699}" srcOrd="2" destOrd="0" presId="urn:microsoft.com/office/officeart/2005/8/layout/gear1"/>
    <dgm:cxn modelId="{9DC40D51-1B29-394D-9070-47F8C602164A}" type="presOf" srcId="{93F29F1D-26E5-9A4C-A683-C013F6026630}" destId="{F3B86C78-C257-8E49-87CB-5D5659567624}" srcOrd="1" destOrd="0" presId="urn:microsoft.com/office/officeart/2005/8/layout/gear1"/>
    <dgm:cxn modelId="{0168D8CE-E174-C248-9544-B94FDD170BD8}" type="presOf" srcId="{C3D65E9D-B536-D049-94E5-846347B2D263}" destId="{D8CD7A0D-B53F-8445-810F-C69344C8EA14}" srcOrd="2" destOrd="0" presId="urn:microsoft.com/office/officeart/2005/8/layout/gear1"/>
    <dgm:cxn modelId="{56717869-82F9-594C-86A7-5F44380221F5}" type="presOf" srcId="{93F29F1D-26E5-9A4C-A683-C013F6026630}" destId="{0036B950-F3BC-7147-A92D-17FE18A04552}" srcOrd="3" destOrd="0" presId="urn:microsoft.com/office/officeart/2005/8/layout/gear1"/>
    <dgm:cxn modelId="{3774FC81-D7BC-9F46-8BB0-7C73ADFBC543}" type="presOf" srcId="{C3D65E9D-B536-D049-94E5-846347B2D263}" destId="{4E2CE6DF-641A-3342-988C-92DEC58246A6}" srcOrd="0" destOrd="0" presId="urn:microsoft.com/office/officeart/2005/8/layout/gear1"/>
    <dgm:cxn modelId="{67F99C3E-A1F1-F349-A37E-7AD7763D3624}" type="presOf" srcId="{FD795667-FB4A-934E-A6A8-70F6423AA897}" destId="{03EFDC5F-4A75-704D-87C2-D672E5A44C9F}" srcOrd="0" destOrd="0" presId="urn:microsoft.com/office/officeart/2005/8/layout/gear1"/>
    <dgm:cxn modelId="{07AB17E9-E66E-4A49-8E27-BA2BC04EB814}" type="presOf" srcId="{93F29F1D-26E5-9A4C-A683-C013F6026630}" destId="{F5F0361B-E525-A346-8D1A-872BE2FD9B5F}" srcOrd="0" destOrd="0" presId="urn:microsoft.com/office/officeart/2005/8/layout/gear1"/>
    <dgm:cxn modelId="{3DA3B291-5F1A-4C4C-97E8-1A628A6DFA58}" srcId="{7F4FA37E-3374-CA44-9981-4385477EA300}" destId="{93F29F1D-26E5-9A4C-A683-C013F6026630}" srcOrd="2" destOrd="0" parTransId="{E5ACC146-E850-C744-9C12-F36CF054EA3C}" sibTransId="{63DCC3EB-A350-6240-8316-08A0F1B33ACA}"/>
    <dgm:cxn modelId="{6CA7DDED-4F87-EE48-92E1-8AF5ABD26217}" srcId="{7F4FA37E-3374-CA44-9981-4385477EA300}" destId="{D42F790C-F6E9-DB4F-A511-96E7900BE1B4}" srcOrd="1" destOrd="0" parTransId="{369E5CEE-2BDF-774E-B017-53C34F3DB0CF}" sibTransId="{67ADC305-FA36-CF4D-A353-7117C9FBD2A5}"/>
    <dgm:cxn modelId="{C3A0A084-24A4-0142-827A-11CE71B71477}" type="presOf" srcId="{7F4FA37E-3374-CA44-9981-4385477EA300}" destId="{A204E5B7-51A4-BC41-B75D-8DA29AA8ED79}" srcOrd="0" destOrd="0" presId="urn:microsoft.com/office/officeart/2005/8/layout/gear1"/>
    <dgm:cxn modelId="{75E7C975-2BA4-FA48-9ED6-FB119050D57F}" type="presOf" srcId="{67ADC305-FA36-CF4D-A353-7117C9FBD2A5}" destId="{6FB88F0D-CB90-8D4B-B8FF-42472C7E3C5D}" srcOrd="0" destOrd="0" presId="urn:microsoft.com/office/officeart/2005/8/layout/gear1"/>
    <dgm:cxn modelId="{1BCE88EE-DB65-924F-A189-26088EDDEECE}" type="presOf" srcId="{D42F790C-F6E9-DB4F-A511-96E7900BE1B4}" destId="{61D8D38B-0CFC-A44D-856D-49AB05C945DC}" srcOrd="1" destOrd="0" presId="urn:microsoft.com/office/officeart/2005/8/layout/gear1"/>
    <dgm:cxn modelId="{0327E0F3-B1E0-8240-BAE7-4FF0D5B3F4D4}" type="presOf" srcId="{93F29F1D-26E5-9A4C-A683-C013F6026630}" destId="{8AFEFF9E-5AB0-624F-B0F0-D209C3B754BE}" srcOrd="2" destOrd="0" presId="urn:microsoft.com/office/officeart/2005/8/layout/gear1"/>
    <dgm:cxn modelId="{CB667116-5FD8-E745-870E-27059E246397}" type="presOf" srcId="{C3D65E9D-B536-D049-94E5-846347B2D263}" destId="{BBA94DAB-0BF4-8C4B-901C-EA77BCDAA3C5}" srcOrd="1" destOrd="0" presId="urn:microsoft.com/office/officeart/2005/8/layout/gear1"/>
    <dgm:cxn modelId="{FD9F0D3C-9A05-D44F-A3A0-8D4BBA39D1F2}" type="presParOf" srcId="{A204E5B7-51A4-BC41-B75D-8DA29AA8ED79}" destId="{4E2CE6DF-641A-3342-988C-92DEC58246A6}" srcOrd="0" destOrd="0" presId="urn:microsoft.com/office/officeart/2005/8/layout/gear1"/>
    <dgm:cxn modelId="{1CD3B1B1-D383-894C-B1BB-41ABA20CF9AB}" type="presParOf" srcId="{A204E5B7-51A4-BC41-B75D-8DA29AA8ED79}" destId="{BBA94DAB-0BF4-8C4B-901C-EA77BCDAA3C5}" srcOrd="1" destOrd="0" presId="urn:microsoft.com/office/officeart/2005/8/layout/gear1"/>
    <dgm:cxn modelId="{16495091-1B6C-5044-BAB9-9219E72AD529}" type="presParOf" srcId="{A204E5B7-51A4-BC41-B75D-8DA29AA8ED79}" destId="{D8CD7A0D-B53F-8445-810F-C69344C8EA14}" srcOrd="2" destOrd="0" presId="urn:microsoft.com/office/officeart/2005/8/layout/gear1"/>
    <dgm:cxn modelId="{37A7E964-AE8C-5E4F-AFA1-CE1E376BA10C}" type="presParOf" srcId="{A204E5B7-51A4-BC41-B75D-8DA29AA8ED79}" destId="{54519162-1EC9-4641-BFCC-DC42888C1866}" srcOrd="3" destOrd="0" presId="urn:microsoft.com/office/officeart/2005/8/layout/gear1"/>
    <dgm:cxn modelId="{608E3FBB-5162-EF46-8907-F6E437584D40}" type="presParOf" srcId="{A204E5B7-51A4-BC41-B75D-8DA29AA8ED79}" destId="{61D8D38B-0CFC-A44D-856D-49AB05C945DC}" srcOrd="4" destOrd="0" presId="urn:microsoft.com/office/officeart/2005/8/layout/gear1"/>
    <dgm:cxn modelId="{AA6A10EC-5B92-2447-AFC9-81697EBB3B18}" type="presParOf" srcId="{A204E5B7-51A4-BC41-B75D-8DA29AA8ED79}" destId="{A34E4E35-461F-6B42-9A9D-D2C5CCE2E699}" srcOrd="5" destOrd="0" presId="urn:microsoft.com/office/officeart/2005/8/layout/gear1"/>
    <dgm:cxn modelId="{F949A887-6695-6843-A52C-9A64CA6E5F78}" type="presParOf" srcId="{A204E5B7-51A4-BC41-B75D-8DA29AA8ED79}" destId="{F5F0361B-E525-A346-8D1A-872BE2FD9B5F}" srcOrd="6" destOrd="0" presId="urn:microsoft.com/office/officeart/2005/8/layout/gear1"/>
    <dgm:cxn modelId="{0B01531C-2738-F94D-8EB1-1B630DBAAD46}" type="presParOf" srcId="{A204E5B7-51A4-BC41-B75D-8DA29AA8ED79}" destId="{F3B86C78-C257-8E49-87CB-5D5659567624}" srcOrd="7" destOrd="0" presId="urn:microsoft.com/office/officeart/2005/8/layout/gear1"/>
    <dgm:cxn modelId="{B61080B4-49B6-3241-8E8C-4E54C5012F72}" type="presParOf" srcId="{A204E5B7-51A4-BC41-B75D-8DA29AA8ED79}" destId="{8AFEFF9E-5AB0-624F-B0F0-D209C3B754BE}" srcOrd="8" destOrd="0" presId="urn:microsoft.com/office/officeart/2005/8/layout/gear1"/>
    <dgm:cxn modelId="{1D6EE0D9-5DDB-FC4A-A592-B87376670092}" type="presParOf" srcId="{A204E5B7-51A4-BC41-B75D-8DA29AA8ED79}" destId="{0036B950-F3BC-7147-A92D-17FE18A04552}" srcOrd="9" destOrd="0" presId="urn:microsoft.com/office/officeart/2005/8/layout/gear1"/>
    <dgm:cxn modelId="{16D3ACBE-5C9E-7D44-B062-2B70AED52C09}" type="presParOf" srcId="{A204E5B7-51A4-BC41-B75D-8DA29AA8ED79}" destId="{03EFDC5F-4A75-704D-87C2-D672E5A44C9F}" srcOrd="10" destOrd="0" presId="urn:microsoft.com/office/officeart/2005/8/layout/gear1"/>
    <dgm:cxn modelId="{861A9078-C9C9-344B-ABE5-2DBE0521AA5B}" type="presParOf" srcId="{A204E5B7-51A4-BC41-B75D-8DA29AA8ED79}" destId="{6FB88F0D-CB90-8D4B-B8FF-42472C7E3C5D}" srcOrd="11" destOrd="0" presId="urn:microsoft.com/office/officeart/2005/8/layout/gear1"/>
    <dgm:cxn modelId="{FABA9C8E-A7DA-394C-9FAE-97E33C98057E}" type="presParOf" srcId="{A204E5B7-51A4-BC41-B75D-8DA29AA8ED79}" destId="{543B4625-DB14-F543-971D-DFB6231CC137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CE6DF-641A-3342-988C-92DEC58246A6}">
      <dsp:nvSpPr>
        <dsp:cNvPr id="0" name=""/>
        <dsp:cNvSpPr/>
      </dsp:nvSpPr>
      <dsp:spPr>
        <a:xfrm rot="21253611">
          <a:off x="1679522" y="3069028"/>
          <a:ext cx="2443717" cy="2443717"/>
        </a:xfrm>
        <a:prstGeom prst="gear9">
          <a:avLst/>
        </a:prstGeom>
        <a:solidFill>
          <a:schemeClr val="accent3">
            <a:lumMod val="60000"/>
            <a:lumOff val="40000"/>
            <a:alpha val="71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solidFill>
                <a:schemeClr val="tx1"/>
              </a:solidFill>
            </a:rPr>
            <a:t>Procesos</a:t>
          </a:r>
          <a:r>
            <a:rPr lang="en-US" sz="1100" kern="1200" dirty="0" smtClean="0">
              <a:solidFill>
                <a:schemeClr val="tx1"/>
              </a:solidFill>
            </a:rPr>
            <a:t> de </a:t>
          </a:r>
          <a:r>
            <a:rPr lang="en-US" sz="1100" kern="1200" dirty="0" err="1" smtClean="0">
              <a:solidFill>
                <a:schemeClr val="tx1"/>
              </a:solidFill>
            </a:rPr>
            <a:t>plíticas</a:t>
          </a:r>
          <a:r>
            <a:rPr lang="en-US" sz="1100" kern="1200" dirty="0" smtClean="0">
              <a:solidFill>
                <a:schemeClr val="tx1"/>
              </a:solidFill>
            </a:rPr>
            <a:t> </a:t>
          </a:r>
          <a:r>
            <a:rPr lang="en-US" sz="1100" kern="1200" dirty="0" err="1" smtClean="0">
              <a:solidFill>
                <a:schemeClr val="tx1"/>
              </a:solidFill>
            </a:rPr>
            <a:t>públicas</a:t>
          </a:r>
          <a:r>
            <a:rPr lang="en-US" sz="1100" kern="1200" dirty="0" smtClean="0">
              <a:solidFill>
                <a:schemeClr val="tx1"/>
              </a:solidFill>
            </a:rPr>
            <a:t> al </a:t>
          </a:r>
          <a:r>
            <a:rPr lang="en-US" sz="1100" kern="1200" dirty="0" err="1" smtClean="0">
              <a:solidFill>
                <a:schemeClr val="tx1"/>
              </a:solidFill>
            </a:rPr>
            <a:t>nivel</a:t>
          </a:r>
          <a:r>
            <a:rPr lang="en-US" sz="1100" kern="1200" dirty="0" smtClean="0">
              <a:solidFill>
                <a:schemeClr val="tx1"/>
              </a:solidFill>
            </a:rPr>
            <a:t> del </a:t>
          </a:r>
          <a:r>
            <a:rPr lang="en-US" sz="1100" kern="1200" dirty="0" err="1" smtClean="0">
              <a:solidFill>
                <a:schemeClr val="tx1"/>
              </a:solidFill>
            </a:rPr>
            <a:t>pais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168668" y="3641565"/>
        <a:ext cx="1461125" cy="1256121"/>
      </dsp:txXfrm>
    </dsp:sp>
    <dsp:sp modelId="{54519162-1EC9-4641-BFCC-DC42888C1866}">
      <dsp:nvSpPr>
        <dsp:cNvPr id="0" name=""/>
        <dsp:cNvSpPr/>
      </dsp:nvSpPr>
      <dsp:spPr>
        <a:xfrm rot="20832096">
          <a:off x="729471" y="1902962"/>
          <a:ext cx="1777248" cy="1777248"/>
        </a:xfrm>
        <a:prstGeom prst="gear6">
          <a:avLst/>
        </a:prstGeom>
        <a:solidFill>
          <a:schemeClr val="accent1">
            <a:lumMod val="40000"/>
            <a:lumOff val="60000"/>
            <a:alpha val="71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solidFill>
                <a:schemeClr val="tx1"/>
              </a:solidFill>
            </a:rPr>
            <a:t>Donante</a:t>
          </a:r>
          <a:endParaRPr lang="en-US" sz="1100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solidFill>
                <a:schemeClr val="tx1"/>
              </a:solidFill>
            </a:rPr>
            <a:t>Gobiermo</a:t>
          </a:r>
          <a:r>
            <a:rPr lang="en-US" sz="1100" kern="1200" dirty="0" smtClean="0">
              <a:solidFill>
                <a:schemeClr val="tx1"/>
              </a:solidFill>
            </a:rPr>
            <a:t> central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176899" y="2353094"/>
        <a:ext cx="882392" cy="876984"/>
      </dsp:txXfrm>
    </dsp:sp>
    <dsp:sp modelId="{F5F0361B-E525-A346-8D1A-872BE2FD9B5F}">
      <dsp:nvSpPr>
        <dsp:cNvPr id="0" name=""/>
        <dsp:cNvSpPr/>
      </dsp:nvSpPr>
      <dsp:spPr>
        <a:xfrm rot="20700000">
          <a:off x="912222" y="717574"/>
          <a:ext cx="1259238" cy="1259298"/>
        </a:xfrm>
        <a:prstGeom prst="gear6">
          <a:avLst/>
        </a:prstGeom>
        <a:solidFill>
          <a:srgbClr val="D84E63">
            <a:alpha val="71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solidFill>
                <a:schemeClr val="tx1"/>
              </a:solidFill>
            </a:rPr>
            <a:t>Ientre</a:t>
          </a:r>
          <a:r>
            <a:rPr lang="en-US" sz="1100" kern="1200" dirty="0" smtClean="0">
              <a:solidFill>
                <a:schemeClr val="tx1"/>
              </a:solidFill>
            </a:rPr>
            <a:t> </a:t>
          </a:r>
          <a:r>
            <a:rPr lang="en-US" sz="1100" kern="1200" dirty="0" err="1" smtClean="0">
              <a:solidFill>
                <a:schemeClr val="tx1"/>
              </a:solidFill>
            </a:rPr>
            <a:t>donantes</a:t>
          </a:r>
          <a:endParaRPr lang="en-US" sz="1100" kern="1200" dirty="0">
            <a:solidFill>
              <a:schemeClr val="tx1"/>
            </a:solidFill>
          </a:endParaRPr>
        </a:p>
      </dsp:txBody>
      <dsp:txXfrm rot="-20700000">
        <a:off x="1188406" y="993779"/>
        <a:ext cx="706869" cy="706889"/>
      </dsp:txXfrm>
    </dsp:sp>
    <dsp:sp modelId="{03EFDC5F-4A75-704D-87C2-D672E5A44C9F}">
      <dsp:nvSpPr>
        <dsp:cNvPr id="0" name=""/>
        <dsp:cNvSpPr/>
      </dsp:nvSpPr>
      <dsp:spPr>
        <a:xfrm>
          <a:off x="1634801" y="2736299"/>
          <a:ext cx="2862425" cy="3083071"/>
        </a:xfrm>
        <a:prstGeom prst="circularArrow">
          <a:avLst>
            <a:gd name="adj1" fmla="val 4688"/>
            <a:gd name="adj2" fmla="val 299029"/>
            <a:gd name="adj3" fmla="val 2521832"/>
            <a:gd name="adj4" fmla="val 15849123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B88F0D-CB90-8D4B-B8FF-42472C7E3C5D}">
      <dsp:nvSpPr>
        <dsp:cNvPr id="0" name=""/>
        <dsp:cNvSpPr/>
      </dsp:nvSpPr>
      <dsp:spPr>
        <a:xfrm rot="18854145">
          <a:off x="305152" y="1694672"/>
          <a:ext cx="2272656" cy="227265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3B4625-DB14-F543-971D-DFB6231CC137}">
      <dsp:nvSpPr>
        <dsp:cNvPr id="0" name=""/>
        <dsp:cNvSpPr/>
      </dsp:nvSpPr>
      <dsp:spPr>
        <a:xfrm>
          <a:off x="554696" y="216028"/>
          <a:ext cx="2450381" cy="24503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28C78-F29E-C446-905A-A50EDD213217}" type="datetimeFigureOut">
              <a:rPr lang="en-US" smtClean="0"/>
              <a:t>6/3/15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7ED4A-1F3C-1E45-826F-E890A45A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8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3FC539DC-8950-DE47-90BC-18CADBF451EF}" type="slidenum">
              <a:rPr lang="en-GB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GB" sz="900">
                <a:latin typeface="Calibri" charset="0"/>
                <a:ea typeface="MS PGothic" charset="0"/>
              </a:rPr>
              <a:t>STRUCTURE AND CONNECT POLICY DIALOGUES TO ENSURE     SPILLOVER EFFECT IN DOMESTIC POLICY MAKING</a:t>
            </a:r>
            <a:br>
              <a:rPr lang="en-GB" sz="900">
                <a:latin typeface="Calibri" charset="0"/>
                <a:ea typeface="MS PGothic" charset="0"/>
              </a:rPr>
            </a:br>
            <a:endParaRPr lang="en-GB" sz="900">
              <a:latin typeface="Calibri" charset="0"/>
              <a:ea typeface="MS PGothic" charset="0"/>
            </a:endParaRPr>
          </a:p>
          <a:p>
            <a:pPr marL="0" lvl="1"/>
            <a:endParaRPr lang="en-GB" sz="900">
              <a:latin typeface="Calibri" charset="0"/>
              <a:ea typeface="MS PGothic" charset="0"/>
            </a:endParaRPr>
          </a:p>
          <a:p>
            <a:pPr marL="0" lvl="1"/>
            <a:r>
              <a:rPr lang="en-GB" sz="900">
                <a:latin typeface="Calibri" charset="0"/>
                <a:ea typeface="MS PGothic" charset="0"/>
              </a:rPr>
              <a:t>COM is an actor in the PD between domestic and external actors. But, in order to reach results it takes into consideration the wider dimension of Policy Dialogue within a country and seeks to connect all policy dialogues. Gives primacy to domestic policy dialogue </a:t>
            </a:r>
          </a:p>
          <a:p>
            <a:r>
              <a:rPr lang="en-US" sz="900" b="1">
                <a:latin typeface="Calibri" charset="0"/>
                <a:ea typeface="MS PGothic" charset="0"/>
              </a:rPr>
              <a:t>CALIBRATING PD OBJECTIVES TO SECTOR CONTEXT &amp; PEA </a:t>
            </a:r>
          </a:p>
          <a:p>
            <a:pPr>
              <a:buClr>
                <a:schemeClr val="tx1"/>
              </a:buClr>
              <a:buSzPct val="80000"/>
              <a:buFont typeface="Wingdings" charset="0"/>
              <a:buChar char="q"/>
            </a:pPr>
            <a:r>
              <a:rPr lang="en-US" sz="900">
                <a:latin typeface="Calibri" charset="0"/>
                <a:ea typeface="MS PGothic" charset="0"/>
              </a:rPr>
              <a:t>Exerting influence versus supporting an open ended consensus building process around complex issues</a:t>
            </a:r>
          </a:p>
          <a:p>
            <a:pPr>
              <a:buClr>
                <a:schemeClr val="tx1"/>
              </a:buClr>
              <a:buSzPct val="80000"/>
              <a:buFont typeface="Wingdings" charset="0"/>
              <a:buChar char="q"/>
            </a:pPr>
            <a:r>
              <a:rPr lang="en-US" sz="900">
                <a:latin typeface="Calibri" charset="0"/>
                <a:ea typeface="MS PGothic" charset="0"/>
              </a:rPr>
              <a:t>Raise awareness on importance of reforms by bringing in technical inputs</a:t>
            </a:r>
          </a:p>
          <a:p>
            <a:pPr>
              <a:buClr>
                <a:schemeClr val="tx1"/>
              </a:buClr>
              <a:buSzPct val="80000"/>
              <a:buFont typeface="Wingdings" charset="0"/>
              <a:buChar char="q"/>
            </a:pPr>
            <a:r>
              <a:rPr lang="en-US" sz="900">
                <a:latin typeface="Calibri" charset="0"/>
                <a:ea typeface="MS PGothic" charset="0"/>
              </a:rPr>
              <a:t>Facilitation by helping structure national dialogue process (eg. Support participation of key domestic actors or convey their views; communicate)</a:t>
            </a:r>
          </a:p>
          <a:p>
            <a:pPr>
              <a:buClr>
                <a:schemeClr val="tx1"/>
              </a:buClr>
              <a:buSzPct val="80000"/>
            </a:pPr>
            <a:endParaRPr lang="en-US" sz="900" b="1">
              <a:latin typeface="Calibri" charset="0"/>
              <a:ea typeface="MS PGothic" charset="0"/>
            </a:endParaRPr>
          </a:p>
          <a:p>
            <a:pPr eaLnBrk="1" hangingPunct="1"/>
            <a:r>
              <a:rPr lang="en-GB" sz="900" b="1">
                <a:latin typeface="Calibri" charset="0"/>
                <a:ea typeface="MS PGothic" charset="0"/>
              </a:rPr>
              <a:t>In domestic process:</a:t>
            </a:r>
          </a:p>
          <a:p>
            <a:pPr eaLnBrk="1" hangingPunct="1">
              <a:buClr>
                <a:srgbClr val="FF6600"/>
              </a:buClr>
              <a:buFont typeface="Wingdings" charset="0"/>
              <a:buChar char="ü"/>
            </a:pPr>
            <a:r>
              <a:rPr lang="en-GB" sz="900" b="1">
                <a:solidFill>
                  <a:srgbClr val="FF6600"/>
                </a:solidFill>
                <a:latin typeface="Calibri" charset="0"/>
                <a:ea typeface="MS PGothic" charset="0"/>
              </a:rPr>
              <a:t>Broker</a:t>
            </a:r>
            <a:r>
              <a:rPr lang="en-GB" sz="900">
                <a:latin typeface="Calibri" charset="0"/>
                <a:ea typeface="MS PGothic" charset="0"/>
              </a:rPr>
              <a:t>: bring information =&gt;understanding </a:t>
            </a:r>
            <a:r>
              <a:rPr lang="en-GB" sz="900" b="1">
                <a:latin typeface="Calibri" charset="0"/>
                <a:ea typeface="MS PGothic" charset="0"/>
              </a:rPr>
              <a:t>the context and assessing the content </a:t>
            </a:r>
            <a:r>
              <a:rPr lang="en-GB" sz="900">
                <a:latin typeface="Calibri" charset="0"/>
                <a:ea typeface="MS PGothic" charset="0"/>
              </a:rPr>
              <a:t>of PD</a:t>
            </a:r>
          </a:p>
          <a:p>
            <a:pPr eaLnBrk="1" hangingPunct="1">
              <a:buClr>
                <a:srgbClr val="FF6600"/>
              </a:buClr>
              <a:buFont typeface="Wingdings" charset="0"/>
              <a:buChar char="ü"/>
            </a:pPr>
            <a:r>
              <a:rPr lang="en-GB" sz="900" b="1">
                <a:solidFill>
                  <a:srgbClr val="FF6600"/>
                </a:solidFill>
                <a:latin typeface="Calibri" charset="0"/>
                <a:ea typeface="MS PGothic" charset="0"/>
              </a:rPr>
              <a:t>Capacity Development</a:t>
            </a:r>
            <a:r>
              <a:rPr lang="en-GB" sz="900">
                <a:latin typeface="Calibri" charset="0"/>
                <a:ea typeface="MS PGothic" charset="0"/>
              </a:rPr>
              <a:t>: support to </a:t>
            </a:r>
            <a:r>
              <a:rPr lang="en-GB" sz="900" b="1">
                <a:latin typeface="Calibri" charset="0"/>
                <a:ea typeface="MS PGothic" charset="0"/>
              </a:rPr>
              <a:t>stakeholders </a:t>
            </a:r>
            <a:r>
              <a:rPr lang="en-GB" sz="900">
                <a:latin typeface="Calibri" charset="0"/>
                <a:ea typeface="MS PGothic" charset="0"/>
              </a:rPr>
              <a:t>for their effective/owned participation</a:t>
            </a:r>
          </a:p>
          <a:p>
            <a:pPr eaLnBrk="1" hangingPunct="1">
              <a:buClr>
                <a:srgbClr val="FF6600"/>
              </a:buClr>
              <a:buFont typeface="Wingdings" charset="0"/>
              <a:buChar char="ü"/>
            </a:pPr>
            <a:r>
              <a:rPr lang="en-GB" sz="900" b="1">
                <a:solidFill>
                  <a:srgbClr val="FF6600"/>
                </a:solidFill>
                <a:latin typeface="Calibri" charset="0"/>
                <a:ea typeface="MS PGothic" charset="0"/>
              </a:rPr>
              <a:t>Table setting</a:t>
            </a:r>
            <a:r>
              <a:rPr lang="en-GB" sz="900" b="1">
                <a:latin typeface="Calibri" charset="0"/>
                <a:ea typeface="MS PGothic" charset="0"/>
              </a:rPr>
              <a:t> </a:t>
            </a:r>
            <a:r>
              <a:rPr lang="en-GB" sz="900">
                <a:latin typeface="Calibri" charset="0"/>
                <a:ea typeface="MS PGothic" charset="0"/>
              </a:rPr>
              <a:t>becomes a key roles for donors and agencies (including NGOs) to make the process credible and purpose-led: support to </a:t>
            </a:r>
            <a:r>
              <a:rPr lang="en-GB" sz="900" b="1">
                <a:latin typeface="Calibri" charset="0"/>
                <a:ea typeface="MS PGothic" charset="0"/>
              </a:rPr>
              <a:t>stakeholders </a:t>
            </a:r>
            <a:r>
              <a:rPr lang="en-GB" sz="900">
                <a:latin typeface="Calibri" charset="0"/>
                <a:ea typeface="MS PGothic" charset="0"/>
              </a:rPr>
              <a:t>for their effective participation</a:t>
            </a:r>
          </a:p>
          <a:p>
            <a:pPr eaLnBrk="1" hangingPunct="1">
              <a:buClr>
                <a:srgbClr val="FF6600"/>
              </a:buClr>
              <a:buFont typeface="Wingdings" charset="0"/>
              <a:buChar char="ü"/>
            </a:pPr>
            <a:endParaRPr lang="en-GB" sz="900">
              <a:latin typeface="Calibri" charset="0"/>
              <a:ea typeface="MS PGothic" charset="0"/>
            </a:endParaRPr>
          </a:p>
          <a:p>
            <a:pPr eaLnBrk="1" hangingPunct="1"/>
            <a:r>
              <a:rPr lang="en-GB" sz="900" b="1">
                <a:latin typeface="Calibri" charset="0"/>
                <a:ea typeface="MS PGothic" charset="0"/>
              </a:rPr>
              <a:t>In Donor-Country dialogue:</a:t>
            </a:r>
          </a:p>
          <a:p>
            <a:pPr eaLnBrk="1" hangingPunct="1">
              <a:buClr>
                <a:srgbClr val="FF6600"/>
              </a:buClr>
              <a:buFont typeface="Wingdings" charset="0"/>
              <a:buChar char="ü"/>
            </a:pPr>
            <a:r>
              <a:rPr lang="en-GB" sz="900" b="1">
                <a:solidFill>
                  <a:srgbClr val="FF6600"/>
                </a:solidFill>
                <a:latin typeface="Calibri" charset="0"/>
                <a:ea typeface="MS PGothic" charset="0"/>
              </a:rPr>
              <a:t>Structuring</a:t>
            </a:r>
            <a:r>
              <a:rPr lang="en-GB" sz="900">
                <a:latin typeface="Calibri" charset="0"/>
                <a:ea typeface="MS PGothic" charset="0"/>
              </a:rPr>
              <a:t> of the process while leaving the </a:t>
            </a:r>
            <a:r>
              <a:rPr lang="en-GB" sz="900" b="1">
                <a:latin typeface="Calibri" charset="0"/>
                <a:ea typeface="MS PGothic" charset="0"/>
              </a:rPr>
              <a:t>leadership to the national parties</a:t>
            </a:r>
            <a:r>
              <a:rPr lang="en-GB" sz="900">
                <a:latin typeface="Calibri" charset="0"/>
                <a:ea typeface="MS PGothic" charset="0"/>
              </a:rPr>
              <a:t> around the table</a:t>
            </a:r>
          </a:p>
          <a:p>
            <a:pPr eaLnBrk="1" hangingPunct="1">
              <a:buClr>
                <a:srgbClr val="FF6600"/>
              </a:buClr>
              <a:buFont typeface="Wingdings" charset="0"/>
              <a:buChar char="ü"/>
            </a:pPr>
            <a:endParaRPr lang="en-GB" sz="900">
              <a:latin typeface="Calibri" charset="0"/>
              <a:ea typeface="MS PGothic" charset="0"/>
            </a:endParaRPr>
          </a:p>
          <a:p>
            <a:pPr eaLnBrk="1" hangingPunct="1"/>
            <a:r>
              <a:rPr lang="en-GB" sz="900" b="1">
                <a:latin typeface="Calibri" charset="0"/>
                <a:ea typeface="MS PGothic" charset="0"/>
              </a:rPr>
              <a:t>Donor-Donor dialogue:</a:t>
            </a:r>
          </a:p>
          <a:p>
            <a:pPr eaLnBrk="1" hangingPunct="1">
              <a:buClr>
                <a:srgbClr val="FF6600"/>
              </a:buClr>
              <a:buFont typeface="Wingdings" charset="0"/>
              <a:buChar char="ü"/>
            </a:pPr>
            <a:r>
              <a:rPr lang="en-GB" sz="900" b="1">
                <a:solidFill>
                  <a:srgbClr val="FF6600"/>
                </a:solidFill>
                <a:latin typeface="Calibri" charset="0"/>
                <a:ea typeface="MS PGothic" charset="0"/>
              </a:rPr>
              <a:t>Division of Labour </a:t>
            </a:r>
            <a:r>
              <a:rPr lang="en-GB" sz="900">
                <a:latin typeface="Calibri" charset="0"/>
                <a:ea typeface="MS PGothic" charset="0"/>
              </a:rPr>
              <a:t>becomes critical for mobilising resources and coalition building</a:t>
            </a:r>
          </a:p>
          <a:p>
            <a:endParaRPr lang="en-US" sz="900">
              <a:latin typeface="Calibri" charset="0"/>
              <a:ea typeface="MS PGothic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6B40F6E0-4A31-6542-BEA7-6C47A9793AEF}" type="slidenum">
              <a:rPr lang="en-GB" sz="1200">
                <a:latin typeface="Arial" charset="0"/>
              </a:rPr>
              <a:pPr/>
              <a:t>6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47EBBF4-2BA1-E84A-89F9-AB649C6C9737}" type="slidenum">
              <a:rPr lang="nl-BE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1" hangingPunct="1"/>
              <a:t>7</a:t>
            </a:fld>
            <a:endParaRPr lang="nl-BE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  <a:ea typeface="MS PGothic" charset="0"/>
              <a:cs typeface="MS PGothic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  <a:ea typeface="MS PGothic" charset="0"/>
              <a:cs typeface="MS PGothic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9" y="2565401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r>
              <a:rPr lang="fr-BE"/>
              <a:t>Title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9" y="3716339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fr-BE"/>
              <a:t>Subtitle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charset="0"/>
              </a:defRPr>
            </a:lvl1pPr>
          </a:lstStyle>
          <a:p>
            <a:pPr>
              <a:defRPr/>
            </a:pPr>
            <a:fld id="{8F1F59E1-C6B3-8D45-99C7-DF348530B2F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A284C-1C4E-FC40-AD2A-2C21956447A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5114" y="1339851"/>
            <a:ext cx="2071687" cy="46815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9" y="1339851"/>
            <a:ext cx="6067425" cy="46815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84454-5BA2-D84B-9C4E-42F1B180C2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5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DH 1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 userDrawn="1"/>
        </p:nvSpPr>
        <p:spPr bwMode="auto">
          <a:xfrm>
            <a:off x="185738" y="6680200"/>
            <a:ext cx="8780462" cy="185738"/>
          </a:xfrm>
          <a:prstGeom prst="rect">
            <a:avLst/>
          </a:prstGeom>
          <a:solidFill>
            <a:srgbClr val="82891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half" idx="13" hasCustomPrompt="1"/>
          </p:nvPr>
        </p:nvSpPr>
        <p:spPr>
          <a:xfrm>
            <a:off x="1835696" y="1474241"/>
            <a:ext cx="6840760" cy="4691063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lang="nl-NL" sz="22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4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defRPr/>
            </a:pPr>
            <a:r>
              <a:rPr lang="nl-BE" dirty="0" smtClean="0"/>
              <a:t>Click to add </a:t>
            </a:r>
            <a:br>
              <a:rPr lang="nl-BE" dirty="0" smtClean="0"/>
            </a:br>
            <a:r>
              <a:rPr lang="nl-BE" dirty="0" smtClean="0"/>
              <a:t>text, </a:t>
            </a:r>
            <a:br>
              <a:rPr lang="nl-BE" dirty="0" smtClean="0"/>
            </a:br>
            <a:r>
              <a:rPr lang="nl-BE" dirty="0" smtClean="0"/>
              <a:t>picture</a:t>
            </a:r>
            <a:br>
              <a:rPr lang="nl-BE" dirty="0" smtClean="0"/>
            </a:br>
            <a:r>
              <a:rPr lang="nl-BE" dirty="0" smtClean="0"/>
              <a:t>shape or media </a:t>
            </a:r>
            <a:r>
              <a:rPr lang="nl-BE" smtClean="0"/>
              <a:t/>
            </a:r>
            <a:br>
              <a:rPr lang="nl-BE" smtClean="0"/>
            </a:br>
            <a:r>
              <a:rPr lang="nl-BE" smtClean="0"/>
              <a:t>For </a:t>
            </a:r>
            <a:r>
              <a:rPr lang="nl-BE" dirty="0" smtClean="0"/>
              <a:t>guidelines, tips and graphics see </a:t>
            </a:r>
            <a:br>
              <a:rPr lang="nl-BE" dirty="0" smtClean="0"/>
            </a:br>
            <a:r>
              <a:rPr lang="nl-BE" dirty="0" smtClean="0"/>
              <a:t>- https://wiki.ecdpm.org/groups/corporateprofiling/</a:t>
            </a:r>
            <a:br>
              <a:rPr lang="nl-BE" dirty="0" smtClean="0"/>
            </a:br>
            <a:r>
              <a:rPr lang="nl-BE" dirty="0" smtClean="0"/>
              <a:t>- https://wiki.ecdpm.org/groups/audiovisuallibrary/</a:t>
            </a:r>
          </a:p>
          <a:p>
            <a:pPr lvl="1">
              <a:defRPr/>
            </a:pPr>
            <a:endParaRPr lang="nl-BE" dirty="0" smtClean="0"/>
          </a:p>
          <a:p>
            <a:pPr lvl="2">
              <a:defRPr/>
            </a:pPr>
            <a:endParaRPr lang="nl-BE" sz="1800" dirty="0" smtClean="0"/>
          </a:p>
          <a:p>
            <a:pPr lvl="3">
              <a:defRPr/>
            </a:pPr>
            <a:endParaRPr lang="nl-BE" sz="1600" dirty="0" smtClean="0"/>
          </a:p>
          <a:p>
            <a:pPr lvl="4">
              <a:defRPr/>
            </a:pPr>
            <a:endParaRPr lang="nl-BE" dirty="0" smtClean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80" charset="0"/>
              <a:buNone/>
              <a:defRPr lang="nl-NL" sz="3200" kern="1200" dirty="0">
                <a:solidFill>
                  <a:srgbClr val="7C892B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179512" y="6237288"/>
            <a:ext cx="1872208" cy="365125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nl-BE" dirty="0" smtClean="0"/>
              <a:t>ECDPM</a:t>
            </a:r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7596188" y="6237288"/>
            <a:ext cx="13683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nl-BE" dirty="0"/>
              <a:t>Page </a:t>
            </a:r>
            <a:fld id="{0B84C60D-4909-4448-A759-B5EC25CF3D30}" type="slidenum">
              <a:rPr lang="nl-BE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2085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E3A60-79AC-574C-B209-935EFB0AED9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69DB6-B855-BA48-8ACB-81A3EE9205F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4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03E41-ACD2-B245-80F0-9980D2D202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2D16D-53D6-9F49-BA03-2BB37EFCF74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5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1F2F5-0DF4-8F47-A9FB-882AD4F7FC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562C-2302-9F4A-8D26-C4540ACF9B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5427A-1ECE-3E42-9463-299E4D5888E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5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EC4E7-3A80-D248-862A-F6E691D5D0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7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4EC2032-4A58-8540-B4C3-114C9BE56A54}" type="slidenum">
              <a:rPr lang="en-GB">
                <a:solidFill>
                  <a:srgbClr val="000000"/>
                </a:solidFill>
                <a:ea typeface="MS PGothic" charset="0"/>
                <a:cs typeface="MS PGothic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  <a:ea typeface="MS PGothic" charset="0"/>
              <a:cs typeface="MS PGothic" charset="0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33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MS PGothic" pitchFamily="34" charset="-128"/>
          <a:cs typeface="MS PGothic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  <a:ea typeface="MS PGothic" pitchFamily="34" charset="-128"/>
          <a:cs typeface="MS PGothic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  <a:ea typeface="MS PGothic" pitchFamily="34" charset="-128"/>
          <a:cs typeface="MS PGothic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  <a:ea typeface="MS PGothic" pitchFamily="34" charset="-128"/>
          <a:cs typeface="MS PGothic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  <a:ea typeface="MS PGothic" pitchFamily="34" charset="-128"/>
          <a:cs typeface="MS PGothic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9" charset="0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9" charset="0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9" charset="0"/>
          <a:ea typeface="ＭＳ Ｐゴシック" pitchFamily="3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9" charset="0"/>
          <a:ea typeface="ＭＳ Ｐゴシック" pitchFamily="3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9" charset="0"/>
          <a:ea typeface="ＭＳ Ｐゴシック" pitchFamily="3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9" charset="0"/>
          <a:ea typeface="ＭＳ Ｐゴシック" pitchFamily="39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file:///\\localhost\Users\JB\Documents\users%20bxl:3-Governance%20Team:2-%20Sector%20Governance:32230%20-%20NSA%20and%20New%20Aid%20Modalities:Final%20Version%20Document+Flyer:Final%20version%20flyer:Flyer_final.doc!OLE_LINK1" TargetMode="External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file://localhost/Users/JB/Downloads/3.%20catch%2022%20(2)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1000" y="2601913"/>
            <a:ext cx="8655050" cy="717550"/>
          </a:xfrm>
        </p:spPr>
        <p:txBody>
          <a:bodyPr/>
          <a:lstStyle/>
          <a:p>
            <a:pPr indent="0" algn="ctr" eaLnBrk="1" hangingPunct="1"/>
            <a:r>
              <a:rPr lang="en-US" sz="4000" dirty="0" err="1" smtClean="0">
                <a:latin typeface="Calibri" charset="0"/>
                <a:ea typeface="MS PGothic" charset="0"/>
              </a:rPr>
              <a:t>Seminario</a:t>
            </a:r>
            <a:r>
              <a:rPr lang="en-US" sz="4000" dirty="0" smtClean="0">
                <a:latin typeface="Calibri" charset="0"/>
                <a:ea typeface="MS PGothic" charset="0"/>
              </a:rPr>
              <a:t> </a:t>
            </a:r>
            <a:endParaRPr lang="en-GB" sz="4000" dirty="0">
              <a:latin typeface="Calibri" charset="0"/>
              <a:ea typeface="MS P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850" y="3213100"/>
            <a:ext cx="87122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4000" b="1" kern="0" dirty="0" smtClean="0">
                <a:solidFill>
                  <a:srgbClr val="FFD624"/>
                </a:solidFill>
                <a:latin typeface="Calibri" pitchFamily="34" charset="0"/>
                <a:ea typeface="MS PGothic" panose="020B0600070205080204" pitchFamily="34" charset="-128"/>
                <a:cs typeface="Calibri" pitchFamily="34" charset="0"/>
              </a:rPr>
              <a:t>Enfoque Territorial del Desarrollo Local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4000" b="1" kern="0" dirty="0">
              <a:solidFill>
                <a:srgbClr val="FFD624"/>
              </a:solidFill>
              <a:latin typeface="Calibri" pitchFamily="34" charset="0"/>
              <a:ea typeface="MS PGothic" panose="020B0600070205080204" pitchFamily="34" charset="-128"/>
              <a:cs typeface="Calibri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4000" b="1" kern="0" dirty="0" smtClean="0">
                <a:solidFill>
                  <a:srgbClr val="FFD624"/>
                </a:solidFill>
                <a:latin typeface="Calibri" pitchFamily="34" charset="0"/>
                <a:ea typeface="MS PGothic" panose="020B0600070205080204" pitchFamily="34" charset="-128"/>
                <a:cs typeface="Calibri" pitchFamily="34" charset="0"/>
              </a:rPr>
              <a:t>La facilitación de procesos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4000" b="1" kern="0" dirty="0" smtClean="0">
                <a:solidFill>
                  <a:srgbClr val="FFD624"/>
                </a:solidFill>
                <a:latin typeface="Calibri" pitchFamily="34" charset="0"/>
                <a:ea typeface="MS PGothic" panose="020B0600070205080204" pitchFamily="34" charset="-128"/>
                <a:cs typeface="Calibri" pitchFamily="34" charset="0"/>
              </a:rPr>
              <a:t>Qué significa y como jugar este papel?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400" b="1" kern="0" dirty="0" smtClean="0">
                <a:solidFill>
                  <a:srgbClr val="FFD624"/>
                </a:solidFill>
                <a:latin typeface="Calibri" pitchFamily="34" charset="0"/>
                <a:ea typeface="MS PGothic" panose="020B0600070205080204" pitchFamily="34" charset="-128"/>
                <a:cs typeface="Calibri" pitchFamily="34" charset="0"/>
              </a:rPr>
              <a:t>Presentación por J. Bossuyt (ECDPM)</a:t>
            </a:r>
            <a:endParaRPr lang="fr-BE" sz="2400" b="1" kern="0" dirty="0">
              <a:solidFill>
                <a:srgbClr val="FFD624"/>
              </a:solidFill>
              <a:latin typeface="Calibri" pitchFamily="34" charset="0"/>
              <a:ea typeface="MS PGothic" panose="020B0600070205080204" pitchFamily="34" charset="-128"/>
              <a:cs typeface="Calibri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4000" b="1" kern="0" dirty="0" smtClean="0">
              <a:solidFill>
                <a:srgbClr val="FFD624"/>
              </a:solidFill>
              <a:latin typeface="Calibri" pitchFamily="34" charset="0"/>
              <a:ea typeface="MS PGothic" panose="020B0600070205080204" pitchFamily="34" charset="-128"/>
              <a:cs typeface="Calibri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4000" b="1" kern="0" dirty="0">
              <a:solidFill>
                <a:srgbClr val="FFD624"/>
              </a:solidFill>
              <a:latin typeface="Calibri" pitchFamily="34" charset="0"/>
              <a:ea typeface="MS PGothic" panose="020B0600070205080204" pitchFamily="34" charset="-128"/>
              <a:cs typeface="Calibri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4000" b="1" kern="0" dirty="0">
              <a:solidFill>
                <a:srgbClr val="FFD624"/>
              </a:solidFill>
              <a:latin typeface="Calibri" pitchFamily="34" charset="0"/>
              <a:ea typeface="MS PGothic" panose="020B0600070205080204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0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6228"/>
            <a:ext cx="8229600" cy="1175368"/>
          </a:xfrm>
        </p:spPr>
        <p:txBody>
          <a:bodyPr>
            <a:normAutofit/>
          </a:bodyPr>
          <a:lstStyle/>
          <a:p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riesgos</a:t>
            </a:r>
            <a:r>
              <a:rPr lang="en-US" dirty="0" smtClean="0"/>
              <a:t> </a:t>
            </a:r>
            <a:r>
              <a:rPr lang="en-US" dirty="0" err="1" smtClean="0"/>
              <a:t>calculados</a:t>
            </a:r>
            <a:endParaRPr lang="en-US" dirty="0"/>
          </a:p>
        </p:txBody>
      </p:sp>
      <p:pic>
        <p:nvPicPr>
          <p:cNvPr id="3" name="Picture 2" descr="calculated risk (2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6" y="2067027"/>
            <a:ext cx="7844036" cy="47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0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</a:t>
            </a:r>
            <a:r>
              <a:rPr lang="en-US" b="1" dirty="0" smtClean="0"/>
              <a:t>FACILITAR…  FACILITAR …  FACILITAR 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652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1"/>
            <a:ext cx="8229600" cy="382259"/>
          </a:xfrm>
        </p:spPr>
        <p:txBody>
          <a:bodyPr/>
          <a:lstStyle/>
          <a:p>
            <a:r>
              <a:rPr lang="en-US" dirty="0" err="1" smtClean="0"/>
              <a:t>Porqué</a:t>
            </a:r>
            <a:r>
              <a:rPr lang="en-US" dirty="0" smtClean="0"/>
              <a:t> se </a:t>
            </a:r>
            <a:r>
              <a:rPr lang="en-US" dirty="0" err="1" smtClean="0"/>
              <a:t>necesitan</a:t>
            </a:r>
            <a:r>
              <a:rPr lang="en-US" dirty="0" smtClean="0"/>
              <a:t> ‘</a:t>
            </a:r>
            <a:r>
              <a:rPr lang="en-US" dirty="0" err="1" smtClean="0"/>
              <a:t>facilitadores</a:t>
            </a:r>
            <a:r>
              <a:rPr lang="en-US" dirty="0" smtClean="0"/>
              <a:t>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432"/>
            <a:ext cx="8229600" cy="4430316"/>
          </a:xfrm>
        </p:spPr>
        <p:txBody>
          <a:bodyPr/>
          <a:lstStyle/>
          <a:p>
            <a:pPr>
              <a:buClrTx/>
              <a:buFont typeface="Wingdings" charset="2"/>
              <a:buChar char="ü"/>
            </a:pPr>
            <a:r>
              <a:rPr lang="en-US" sz="2000" dirty="0" err="1" smtClean="0"/>
              <a:t>Visión</a:t>
            </a:r>
            <a:r>
              <a:rPr lang="en-US" sz="2000" dirty="0" smtClean="0"/>
              <a:t> del </a:t>
            </a:r>
            <a:r>
              <a:rPr lang="en-US" sz="2000" dirty="0" err="1" smtClean="0"/>
              <a:t>desarrollo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PROCESOS de </a:t>
            </a:r>
            <a:r>
              <a:rPr lang="en-US" sz="2000" dirty="0" err="1" smtClean="0"/>
              <a:t>cambio</a:t>
            </a:r>
            <a:r>
              <a:rPr lang="en-US" sz="2000" dirty="0" smtClean="0"/>
              <a:t> </a:t>
            </a:r>
            <a:r>
              <a:rPr lang="en-US" sz="2000" dirty="0" err="1" smtClean="0"/>
              <a:t>profundo</a:t>
            </a:r>
            <a:r>
              <a:rPr lang="en-US" sz="2000" dirty="0" smtClean="0"/>
              <a:t> en el </a:t>
            </a:r>
            <a:r>
              <a:rPr lang="en-US" sz="2000" dirty="0" err="1" smtClean="0"/>
              <a:t>tiempo</a:t>
            </a:r>
            <a:endParaRPr lang="en-US" sz="2000" dirty="0" smtClean="0"/>
          </a:p>
          <a:p>
            <a:pPr marL="0" indent="0">
              <a:buClrTx/>
              <a:buNone/>
            </a:pPr>
            <a:endParaRPr lang="en-US" sz="2000" dirty="0" smtClean="0"/>
          </a:p>
          <a:p>
            <a:pPr>
              <a:buClrTx/>
              <a:buFont typeface="Wingdings" charset="2"/>
              <a:buChar char="ü"/>
            </a:pPr>
            <a:r>
              <a:rPr lang="en-US" sz="2000" dirty="0" smtClean="0"/>
              <a:t>El fin de la </a:t>
            </a:r>
            <a:r>
              <a:rPr lang="en-US" sz="2000" dirty="0" err="1" smtClean="0"/>
              <a:t>ilusión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UN ACTOR </a:t>
            </a:r>
            <a:r>
              <a:rPr lang="en-US" sz="2000" dirty="0" err="1" smtClean="0"/>
              <a:t>puede</a:t>
            </a:r>
            <a:r>
              <a:rPr lang="en-US" sz="2000" dirty="0" smtClean="0"/>
              <a:t> </a:t>
            </a:r>
            <a:r>
              <a:rPr lang="en-US" sz="2000" dirty="0" err="1" smtClean="0"/>
              <a:t>hacer</a:t>
            </a:r>
            <a:r>
              <a:rPr lang="en-US" sz="2000" dirty="0" smtClean="0"/>
              <a:t> </a:t>
            </a:r>
            <a:r>
              <a:rPr lang="en-US" sz="2000" dirty="0" err="1" smtClean="0"/>
              <a:t>todo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/>
              <a:t>l</a:t>
            </a:r>
            <a:r>
              <a:rPr lang="en-US" sz="2000" dirty="0" err="1" smtClean="0"/>
              <a:t>ógica</a:t>
            </a:r>
            <a:r>
              <a:rPr lang="en-US" sz="2000" dirty="0" smtClean="0"/>
              <a:t> multi-</a:t>
            </a:r>
            <a:r>
              <a:rPr lang="en-US" sz="2000" dirty="0" err="1" smtClean="0"/>
              <a:t>actorial</a:t>
            </a:r>
            <a:r>
              <a:rPr lang="en-US" sz="2000" dirty="0" smtClean="0"/>
              <a:t>)</a:t>
            </a:r>
          </a:p>
          <a:p>
            <a:pPr marL="0" indent="0">
              <a:buClrTx/>
              <a:buNone/>
            </a:pPr>
            <a:endParaRPr lang="en-US" sz="2000" dirty="0" smtClean="0"/>
          </a:p>
          <a:p>
            <a:pPr>
              <a:buClrTx/>
              <a:buFont typeface="Wingdings" charset="2"/>
              <a:buChar char="ü"/>
            </a:pPr>
            <a:r>
              <a:rPr lang="en-US" sz="2000" dirty="0" err="1" smtClean="0"/>
              <a:t>Partenariados</a:t>
            </a:r>
            <a:r>
              <a:rPr lang="en-US" sz="2000" dirty="0" smtClean="0"/>
              <a:t> entre </a:t>
            </a:r>
            <a:r>
              <a:rPr lang="en-US" sz="2000" dirty="0" err="1" smtClean="0"/>
              <a:t>varios</a:t>
            </a:r>
            <a:r>
              <a:rPr lang="en-US" sz="2000" dirty="0" smtClean="0"/>
              <a:t> </a:t>
            </a:r>
            <a:r>
              <a:rPr lang="en-US" sz="2000" dirty="0" err="1" smtClean="0"/>
              <a:t>actores</a:t>
            </a:r>
            <a:r>
              <a:rPr lang="en-US" sz="2000" dirty="0" smtClean="0"/>
              <a:t> con INTERESES </a:t>
            </a:r>
            <a:r>
              <a:rPr lang="en-US" sz="2000" dirty="0" err="1" smtClean="0"/>
              <a:t>differentes</a:t>
            </a:r>
            <a:endParaRPr lang="en-US" sz="2000" dirty="0" smtClean="0"/>
          </a:p>
          <a:p>
            <a:pPr>
              <a:buClrTx/>
              <a:buFont typeface="Wingdings" charset="2"/>
              <a:buChar char="ü"/>
            </a:pPr>
            <a:endParaRPr lang="en-US" sz="2000" dirty="0" smtClean="0"/>
          </a:p>
          <a:p>
            <a:pPr>
              <a:buClrTx/>
              <a:buFont typeface="Wingdings" charset="2"/>
              <a:buChar char="ü"/>
            </a:pPr>
            <a:r>
              <a:rPr lang="en-US" sz="2000" dirty="0" err="1" smtClean="0"/>
              <a:t>Necesidad</a:t>
            </a:r>
            <a:r>
              <a:rPr lang="en-US" sz="2000" dirty="0" smtClean="0"/>
              <a:t> de </a:t>
            </a:r>
            <a:r>
              <a:rPr lang="en-US" sz="2000" dirty="0" err="1" smtClean="0"/>
              <a:t>facilitadores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llegar</a:t>
            </a:r>
            <a:r>
              <a:rPr lang="en-US" sz="2000" dirty="0" smtClean="0"/>
              <a:t> a </a:t>
            </a:r>
            <a:r>
              <a:rPr lang="en-US" sz="2000" dirty="0" err="1" smtClean="0"/>
              <a:t>compromisos</a:t>
            </a:r>
            <a:endParaRPr lang="en-US" sz="2000" dirty="0" smtClean="0"/>
          </a:p>
          <a:p>
            <a:pPr>
              <a:buClrTx/>
              <a:buFont typeface="Wingdings" charset="2"/>
              <a:buChar char="ü"/>
            </a:pPr>
            <a:endParaRPr lang="en-US" sz="2000" dirty="0"/>
          </a:p>
          <a:p>
            <a:pPr>
              <a:buClrTx/>
              <a:buFont typeface="Wingdings" charset="2"/>
              <a:buChar char="ü"/>
            </a:pPr>
            <a:r>
              <a:rPr lang="en-US" sz="2000" dirty="0" err="1" smtClean="0"/>
              <a:t>Accompanamiento</a:t>
            </a:r>
            <a:r>
              <a:rPr lang="en-US" sz="2000" dirty="0" smtClean="0"/>
              <a:t> de </a:t>
            </a:r>
            <a:r>
              <a:rPr lang="en-US" sz="2000" dirty="0" err="1" smtClean="0"/>
              <a:t>procesos</a:t>
            </a:r>
            <a:endParaRPr lang="en-US" sz="2000" dirty="0"/>
          </a:p>
          <a:p>
            <a:pPr marL="0" indent="0">
              <a:buClrTx/>
              <a:buNone/>
            </a:pPr>
            <a:endParaRPr lang="en-US" sz="2000" dirty="0" smtClean="0"/>
          </a:p>
          <a:p>
            <a:pPr>
              <a:buClrTx/>
              <a:buFont typeface="Wingdings" charset="2"/>
              <a:buChar char="ü"/>
            </a:pPr>
            <a:endParaRPr lang="en-US" dirty="0"/>
          </a:p>
          <a:p>
            <a:pPr>
              <a:buClrTx/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6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2070" y="945698"/>
            <a:ext cx="8024730" cy="945698"/>
          </a:xfrm>
        </p:spPr>
        <p:txBody>
          <a:bodyPr>
            <a:normAutofit/>
          </a:bodyPr>
          <a:lstStyle/>
          <a:p>
            <a:r>
              <a:rPr lang="en-US" sz="2800" b="1" i="1" dirty="0" err="1" smtClean="0">
                <a:solidFill>
                  <a:srgbClr val="3366FF"/>
                </a:solidFill>
              </a:rPr>
              <a:t>Crear</a:t>
            </a:r>
            <a:r>
              <a:rPr lang="en-US" sz="2800" b="1" i="1" dirty="0" smtClean="0">
                <a:solidFill>
                  <a:srgbClr val="3366FF"/>
                </a:solidFill>
              </a:rPr>
              <a:t> </a:t>
            </a:r>
            <a:r>
              <a:rPr lang="en-US" sz="2800" b="1" i="1" dirty="0" err="1" smtClean="0">
                <a:solidFill>
                  <a:srgbClr val="3366FF"/>
                </a:solidFill>
              </a:rPr>
              <a:t>algún</a:t>
            </a:r>
            <a:r>
              <a:rPr lang="en-US" sz="2800" b="1" i="1" dirty="0" smtClean="0">
                <a:solidFill>
                  <a:srgbClr val="3366FF"/>
                </a:solidFill>
              </a:rPr>
              <a:t> </a:t>
            </a:r>
            <a:r>
              <a:rPr lang="en-US" sz="2800" b="1" i="1" dirty="0" err="1" smtClean="0">
                <a:solidFill>
                  <a:srgbClr val="3366FF"/>
                </a:solidFill>
              </a:rPr>
              <a:t>orden</a:t>
            </a:r>
            <a:r>
              <a:rPr lang="en-US" sz="2800" b="1" i="1" dirty="0" smtClean="0">
                <a:solidFill>
                  <a:srgbClr val="3366FF"/>
                </a:solidFill>
              </a:rPr>
              <a:t> en el </a:t>
            </a:r>
            <a:r>
              <a:rPr lang="en-US" sz="2800" b="1" i="1" dirty="0" err="1" smtClean="0">
                <a:solidFill>
                  <a:srgbClr val="3366FF"/>
                </a:solidFill>
              </a:rPr>
              <a:t>caos</a:t>
            </a:r>
            <a:r>
              <a:rPr lang="en-US" sz="2800" b="1" i="1" dirty="0" smtClean="0">
                <a:solidFill>
                  <a:srgbClr val="3366FF"/>
                </a:solidFill>
              </a:rPr>
              <a:t> … </a:t>
            </a:r>
            <a:endParaRPr lang="en-US" sz="2800" b="1" i="1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7884368" y="6237288"/>
            <a:ext cx="1080120" cy="365125"/>
          </a:xfrm>
        </p:spPr>
        <p:txBody>
          <a:bodyPr/>
          <a:lstStyle/>
          <a:p>
            <a:r>
              <a:rPr lang="nl-BE" dirty="0" smtClean="0"/>
              <a:t>Page </a:t>
            </a:r>
            <a:fld id="{0B84C60D-4909-4448-A759-B5EC25CF3D30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nl-BE" smtClean="0"/>
              <a:t>ECDPM</a:t>
            </a:r>
            <a:endParaRPr lang="nl-BE" dirty="0"/>
          </a:p>
        </p:txBody>
      </p:sp>
      <p:pic>
        <p:nvPicPr>
          <p:cNvPr id="6" name="Picture 5" descr="tower of babel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8" y="2472324"/>
            <a:ext cx="7865758" cy="369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6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1"/>
            <a:ext cx="8229600" cy="605586"/>
          </a:xfrm>
        </p:spPr>
        <p:txBody>
          <a:bodyPr/>
          <a:lstStyle/>
          <a:p>
            <a:r>
              <a:rPr lang="en-US" dirty="0" err="1" smtClean="0"/>
              <a:t>Implicaciones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4577"/>
            <a:ext cx="8229600" cy="4336700"/>
          </a:xfrm>
        </p:spPr>
        <p:txBody>
          <a:bodyPr/>
          <a:lstStyle/>
          <a:p>
            <a:pPr>
              <a:buClrTx/>
              <a:buFont typeface="Wingdings" charset="2"/>
              <a:buChar char="ü"/>
            </a:pPr>
            <a:r>
              <a:rPr lang="en-US" dirty="0" err="1" smtClean="0"/>
              <a:t>Cuestionamiento</a:t>
            </a:r>
            <a:r>
              <a:rPr lang="en-US" dirty="0" smtClean="0"/>
              <a:t> del </a:t>
            </a:r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tradicional</a:t>
            </a:r>
            <a:r>
              <a:rPr lang="en-US" dirty="0" smtClean="0"/>
              <a:t> de los </a:t>
            </a:r>
            <a:r>
              <a:rPr lang="en-US" dirty="0" err="1" smtClean="0"/>
              <a:t>donantes</a:t>
            </a:r>
            <a:r>
              <a:rPr lang="en-US" dirty="0" smtClean="0"/>
              <a:t>/EU (</a:t>
            </a:r>
            <a:r>
              <a:rPr lang="en-US" dirty="0" err="1" smtClean="0"/>
              <a:t>financiamiento</a:t>
            </a:r>
            <a:r>
              <a:rPr lang="en-US" dirty="0" smtClean="0"/>
              <a:t>)</a:t>
            </a:r>
          </a:p>
          <a:p>
            <a:pPr>
              <a:buClrTx/>
              <a:buFont typeface="Wingdings" charset="2"/>
              <a:buChar char="ü"/>
            </a:pPr>
            <a:endParaRPr lang="en-US" dirty="0" smtClean="0"/>
          </a:p>
          <a:p>
            <a:pPr>
              <a:buClrTx/>
              <a:buFont typeface="Wingdings" charset="2"/>
              <a:buChar char="ü"/>
            </a:pPr>
            <a:r>
              <a:rPr lang="en-US" dirty="0" err="1" smtClean="0"/>
              <a:t>Demandas</a:t>
            </a:r>
            <a:r>
              <a:rPr lang="en-US" dirty="0" smtClean="0"/>
              <a:t> </a:t>
            </a:r>
            <a:r>
              <a:rPr lang="en-US" dirty="0" err="1" smtClean="0"/>
              <a:t>internas</a:t>
            </a:r>
            <a:r>
              <a:rPr lang="en-US" dirty="0" smtClean="0"/>
              <a:t> (‘policy dialogue’, </a:t>
            </a:r>
            <a:r>
              <a:rPr lang="en-US" dirty="0" err="1" smtClean="0"/>
              <a:t>hoja</a:t>
            </a:r>
            <a:r>
              <a:rPr lang="en-US" dirty="0" smtClean="0"/>
              <a:t> de </a:t>
            </a:r>
            <a:r>
              <a:rPr lang="en-US" dirty="0" err="1" smtClean="0"/>
              <a:t>ruta</a:t>
            </a:r>
            <a:r>
              <a:rPr lang="en-US" dirty="0" smtClean="0"/>
              <a:t> </a:t>
            </a:r>
            <a:r>
              <a:rPr lang="en-US" dirty="0" err="1" smtClean="0"/>
              <a:t>sociedad</a:t>
            </a:r>
            <a:r>
              <a:rPr lang="en-US" dirty="0" smtClean="0"/>
              <a:t> civil)</a:t>
            </a:r>
          </a:p>
          <a:p>
            <a:pPr>
              <a:buClrTx/>
              <a:buFont typeface="Wingdings" charset="2"/>
              <a:buChar char="ü"/>
            </a:pPr>
            <a:endParaRPr lang="en-US" dirty="0" smtClean="0"/>
          </a:p>
          <a:p>
            <a:pPr>
              <a:buClrTx/>
              <a:buFont typeface="Wingdings" charset="2"/>
              <a:buChar char="ü"/>
            </a:pPr>
            <a:r>
              <a:rPr lang="en-US" dirty="0" err="1" smtClean="0"/>
              <a:t>Expectativas</a:t>
            </a:r>
            <a:r>
              <a:rPr lang="en-US" dirty="0" smtClean="0"/>
              <a:t> </a:t>
            </a:r>
            <a:r>
              <a:rPr lang="en-US" dirty="0" err="1" smtClean="0"/>
              <a:t>externas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la EU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actuar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facilitador</a:t>
            </a:r>
            <a:endParaRPr lang="en-US" dirty="0" smtClean="0"/>
          </a:p>
          <a:p>
            <a:pPr marL="0" indent="0">
              <a:buClrTx/>
              <a:buNone/>
            </a:pPr>
            <a:endParaRPr lang="en-US" dirty="0" smtClean="0"/>
          </a:p>
          <a:p>
            <a:pPr>
              <a:buClrTx/>
              <a:buFont typeface="Wingdings" charset="2"/>
              <a:buChar char="ü"/>
            </a:pPr>
            <a:r>
              <a:rPr lang="en-US" dirty="0" err="1" smtClean="0"/>
              <a:t>Mejorar</a:t>
            </a:r>
            <a:r>
              <a:rPr lang="en-US" dirty="0" smtClean="0"/>
              <a:t> el </a:t>
            </a:r>
            <a:r>
              <a:rPr lang="en-US" dirty="0" err="1" smtClean="0"/>
              <a:t>impacto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5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-159154" y="654792"/>
            <a:ext cx="9144000" cy="1837583"/>
          </a:xfrm>
        </p:spPr>
        <p:txBody>
          <a:bodyPr/>
          <a:lstStyle/>
          <a:p>
            <a:r>
              <a:rPr lang="en-US" sz="2400" dirty="0">
                <a:latin typeface="Verdana" charset="0"/>
                <a:ea typeface="MS PGothic" charset="0"/>
              </a:rPr>
              <a:t>   </a:t>
            </a:r>
            <a:r>
              <a:rPr lang="en-US" sz="2800" dirty="0" smtClean="0">
                <a:solidFill>
                  <a:srgbClr val="3C8C93"/>
                </a:solidFill>
                <a:latin typeface="Calibri" charset="0"/>
                <a:ea typeface="MS PGothic" charset="0"/>
              </a:rPr>
              <a:t>PRIORIDAD A LOS PROCESOS AL NIVEL PAIS</a:t>
            </a:r>
            <a:endParaRPr lang="en-US" sz="2400" b="1" dirty="0">
              <a:solidFill>
                <a:srgbClr val="CA4B5F"/>
              </a:solidFill>
              <a:latin typeface="Calibri" charset="0"/>
              <a:ea typeface="MS PGothic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397895"/>
              </p:ext>
            </p:extLst>
          </p:nvPr>
        </p:nvGraphicFramePr>
        <p:xfrm>
          <a:off x="-159154" y="1340768"/>
          <a:ext cx="4443122" cy="556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300" name="TextBox 9"/>
          <p:cNvSpPr txBox="1">
            <a:spLocks noChangeArrowheads="1"/>
          </p:cNvSpPr>
          <p:nvPr/>
        </p:nvSpPr>
        <p:spPr bwMode="auto">
          <a:xfrm>
            <a:off x="4356100" y="5589588"/>
            <a:ext cx="3311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F5494"/>
                </a:solidFill>
              </a:rPr>
              <a:t>C</a:t>
            </a:r>
            <a:r>
              <a:rPr lang="en-US" sz="1800" b="1" dirty="0" smtClean="0">
                <a:solidFill>
                  <a:srgbClr val="0F5494"/>
                </a:solidFill>
              </a:rPr>
              <a:t>omo </a:t>
            </a:r>
            <a:r>
              <a:rPr lang="en-US" sz="1800" b="1" dirty="0" err="1" smtClean="0">
                <a:solidFill>
                  <a:srgbClr val="0F5494"/>
                </a:solidFill>
              </a:rPr>
              <a:t>jugar</a:t>
            </a:r>
            <a:r>
              <a:rPr lang="en-US" sz="1800" b="1" dirty="0" smtClean="0">
                <a:solidFill>
                  <a:srgbClr val="0F5494"/>
                </a:solidFill>
              </a:rPr>
              <a:t> un </a:t>
            </a:r>
            <a:r>
              <a:rPr lang="en-US" sz="1800" b="1" dirty="0" err="1" smtClean="0">
                <a:solidFill>
                  <a:srgbClr val="0F5494"/>
                </a:solidFill>
              </a:rPr>
              <a:t>papel</a:t>
            </a:r>
            <a:r>
              <a:rPr lang="en-US" sz="1800" b="1" dirty="0" smtClean="0">
                <a:solidFill>
                  <a:srgbClr val="0F5494"/>
                </a:solidFill>
              </a:rPr>
              <a:t> de </a:t>
            </a:r>
            <a:r>
              <a:rPr lang="en-US" sz="1800" b="1" dirty="0" err="1" smtClean="0">
                <a:solidFill>
                  <a:srgbClr val="0F5494"/>
                </a:solidFill>
              </a:rPr>
              <a:t>facilitador</a:t>
            </a:r>
            <a:r>
              <a:rPr lang="en-US" sz="1800" b="1" dirty="0" smtClean="0">
                <a:solidFill>
                  <a:srgbClr val="0F5494"/>
                </a:solidFill>
              </a:rPr>
              <a:t>?</a:t>
            </a:r>
            <a:endParaRPr lang="en-US" sz="1800" dirty="0">
              <a:solidFill>
                <a:srgbClr val="0F5494"/>
              </a:solidFill>
            </a:endParaRPr>
          </a:p>
        </p:txBody>
      </p:sp>
      <p:cxnSp>
        <p:nvCxnSpPr>
          <p:cNvPr id="35847" name="Straight Arrow Connector 20"/>
          <p:cNvCxnSpPr>
            <a:cxnSpLocks noChangeShapeType="1"/>
          </p:cNvCxnSpPr>
          <p:nvPr/>
        </p:nvCxnSpPr>
        <p:spPr bwMode="auto">
          <a:xfrm>
            <a:off x="2771775" y="2852738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55306" name="Straight Arrow Connector 27"/>
          <p:cNvCxnSpPr>
            <a:cxnSpLocks noChangeShapeType="1"/>
          </p:cNvCxnSpPr>
          <p:nvPr/>
        </p:nvCxnSpPr>
        <p:spPr bwMode="auto">
          <a:xfrm flipH="1">
            <a:off x="3420368" y="5764438"/>
            <a:ext cx="863600" cy="0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3673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341438"/>
            <a:ext cx="7786688" cy="627062"/>
          </a:xfrm>
        </p:spPr>
        <p:txBody>
          <a:bodyPr/>
          <a:lstStyle/>
          <a:p>
            <a:r>
              <a:rPr lang="en-US" sz="4400" dirty="0">
                <a:latin typeface="Calibri" charset="0"/>
                <a:ea typeface="ＭＳ Ｐゴシック" charset="0"/>
                <a:cs typeface="ＭＳ Ｐゴシック" charset="0"/>
              </a:rPr>
              <a:t>				</a:t>
            </a:r>
            <a:r>
              <a:rPr lang="en-US" sz="4400" dirty="0" smtClean="0">
                <a:latin typeface="Calibri" charset="0"/>
                <a:ea typeface="ＭＳ Ｐゴシック" charset="0"/>
                <a:cs typeface="ＭＳ Ｐゴシック" charset="0"/>
              </a:rPr>
              <a:t>EC New Roles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611188" y="1916113"/>
          <a:ext cx="7986712" cy="567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4" imgW="19504762" imgH="10920635" progId="Word.Document.12">
                  <p:link updateAutomatic="1"/>
                </p:oleObj>
              </mc:Choice>
              <mc:Fallback>
                <p:oleObj name="Document" r:id="rId4" imgW="19504762" imgH="10920635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16113"/>
                        <a:ext cx="7986712" cy="567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7468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3"/>
          <p:cNvGrpSpPr>
            <a:grpSpLocks/>
          </p:cNvGrpSpPr>
          <p:nvPr/>
        </p:nvGrpSpPr>
        <p:grpSpPr bwMode="auto">
          <a:xfrm>
            <a:off x="531813" y="382588"/>
            <a:ext cx="8221662" cy="6348412"/>
            <a:chOff x="0" y="0"/>
            <a:chExt cx="6820045" cy="5115035"/>
          </a:xfrm>
        </p:grpSpPr>
        <p:pic>
          <p:nvPicPr>
            <p:cNvPr id="32771" name="Picture 4" descr="glacier_iceberg_under_water_14926_1400x105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20045" cy="511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2" name="Text Box 47"/>
            <p:cNvSpPr txBox="1">
              <a:spLocks noChangeArrowheads="1"/>
            </p:cNvSpPr>
            <p:nvPr/>
          </p:nvSpPr>
          <p:spPr bwMode="auto">
            <a:xfrm>
              <a:off x="2265496" y="1414461"/>
              <a:ext cx="1998750" cy="867804"/>
            </a:xfrm>
            <a:prstGeom prst="rect">
              <a:avLst/>
            </a:prstGeom>
            <a:solidFill>
              <a:srgbClr val="BCE3FF">
                <a:alpha val="5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b="1">
                  <a:solidFill>
                    <a:srgbClr val="000000"/>
                  </a:solidFill>
                  <a:cs typeface="Times New Roman" charset="0"/>
                </a:rPr>
                <a:t>Political processes: </a:t>
              </a:r>
              <a:r>
                <a:rPr lang="fr-FR" sz="1600">
                  <a:solidFill>
                    <a:srgbClr val="000000"/>
                  </a:solidFill>
                  <a:cs typeface="Times New Roman" charset="0"/>
                </a:rPr>
                <a:t>contestation and negotiation of power, wealth and goods</a:t>
              </a:r>
            </a:p>
          </p:txBody>
        </p:sp>
        <p:sp>
          <p:nvSpPr>
            <p:cNvPr id="32773" name="Text Box 48"/>
            <p:cNvSpPr txBox="1">
              <a:spLocks noChangeArrowheads="1"/>
            </p:cNvSpPr>
            <p:nvPr/>
          </p:nvSpPr>
          <p:spPr bwMode="auto">
            <a:xfrm>
              <a:off x="2262105" y="2379736"/>
              <a:ext cx="1998030" cy="867804"/>
            </a:xfrm>
            <a:prstGeom prst="rect">
              <a:avLst/>
            </a:prstGeom>
            <a:solidFill>
              <a:srgbClr val="BCE3FF">
                <a:alpha val="5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b="1">
                  <a:solidFill>
                    <a:srgbClr val="000000"/>
                  </a:solidFill>
                  <a:cs typeface="Times New Roman" charset="0"/>
                </a:rPr>
                <a:t>Economic and financial processes</a:t>
              </a:r>
              <a:r>
                <a:rPr lang="fr-FR" sz="1600">
                  <a:solidFill>
                    <a:srgbClr val="000000"/>
                  </a:solidFill>
                  <a:cs typeface="Times New Roman" charset="0"/>
                </a:rPr>
                <a:t>,</a:t>
              </a:r>
              <a:r>
                <a:rPr lang="fr-FR" sz="1600" b="1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fr-FR" sz="1600">
                  <a:solidFill>
                    <a:srgbClr val="000000"/>
                  </a:solidFill>
                  <a:cs typeface="Times New Roman" charset="0"/>
                </a:rPr>
                <a:t>and their link with politics</a:t>
              </a:r>
              <a:endParaRPr lang="en-US" sz="1600">
                <a:latin typeface="Times" charset="0"/>
                <a:ea typeface="ＭＳ 明朝" charset="0"/>
                <a:cs typeface="ＭＳ 明朝" charset="0"/>
              </a:endParaRPr>
            </a:p>
          </p:txBody>
        </p:sp>
        <p:sp>
          <p:nvSpPr>
            <p:cNvPr id="32774" name="Text Box 49"/>
            <p:cNvSpPr txBox="1">
              <a:spLocks noChangeArrowheads="1"/>
            </p:cNvSpPr>
            <p:nvPr/>
          </p:nvSpPr>
          <p:spPr bwMode="auto">
            <a:xfrm>
              <a:off x="2259172" y="3357531"/>
              <a:ext cx="2000191" cy="471094"/>
            </a:xfrm>
            <a:prstGeom prst="rect">
              <a:avLst/>
            </a:prstGeom>
            <a:solidFill>
              <a:srgbClr val="BCE3FF">
                <a:alpha val="5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b="1">
                  <a:solidFill>
                    <a:srgbClr val="000000"/>
                  </a:solidFill>
                  <a:cs typeface="Times New Roman" charset="0"/>
                </a:rPr>
                <a:t>Formal and informal institutions</a:t>
              </a:r>
              <a:endParaRPr lang="en-US" sz="1600">
                <a:latin typeface="Times" charset="0"/>
                <a:ea typeface="ＭＳ 明朝" charset="0"/>
                <a:cs typeface="ＭＳ 明朝" charset="0"/>
              </a:endParaRPr>
            </a:p>
          </p:txBody>
        </p:sp>
        <p:sp>
          <p:nvSpPr>
            <p:cNvPr id="32775" name="Text Box 50"/>
            <p:cNvSpPr txBox="1">
              <a:spLocks noChangeArrowheads="1"/>
            </p:cNvSpPr>
            <p:nvPr/>
          </p:nvSpPr>
          <p:spPr bwMode="auto">
            <a:xfrm>
              <a:off x="2260613" y="3967755"/>
              <a:ext cx="1998750" cy="669449"/>
            </a:xfrm>
            <a:prstGeom prst="rect">
              <a:avLst/>
            </a:prstGeom>
            <a:solidFill>
              <a:srgbClr val="BCE3FF">
                <a:alpha val="5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b="1">
                  <a:solidFill>
                    <a:srgbClr val="000000"/>
                  </a:solidFill>
                  <a:cs typeface="Times New Roman" charset="0"/>
                </a:rPr>
                <a:t>Relations, incentives and interests of actors « under the surface »</a:t>
              </a:r>
              <a:endParaRPr lang="en-US" sz="1600" b="1">
                <a:latin typeface="Times" charset="0"/>
                <a:ea typeface="ＭＳ 明朝" charset="0"/>
                <a:cs typeface="ＭＳ 明朝" charset="0"/>
              </a:endParaRPr>
            </a:p>
          </p:txBody>
        </p:sp>
        <p:sp>
          <p:nvSpPr>
            <p:cNvPr id="32776" name="Text Box 53"/>
            <p:cNvSpPr txBox="1">
              <a:spLocks noChangeArrowheads="1"/>
            </p:cNvSpPr>
            <p:nvPr/>
          </p:nvSpPr>
          <p:spPr bwMode="auto">
            <a:xfrm>
              <a:off x="48663" y="2114710"/>
              <a:ext cx="1080795" cy="1809992"/>
            </a:xfrm>
            <a:prstGeom prst="rect">
              <a:avLst/>
            </a:prstGeom>
            <a:solidFill>
              <a:srgbClr val="BCE3FF">
                <a:alpha val="5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0000"/>
                  </a:solidFill>
                  <a:cs typeface="Times New Roman" charset="0"/>
                </a:rPr>
                <a:t>Why do reforms fail to take root?</a:t>
              </a:r>
            </a:p>
            <a:p>
              <a:pPr eaLnBrk="1" hangingPunct="1"/>
              <a:endParaRPr lang="en-US" sz="1400" b="1">
                <a:solidFill>
                  <a:srgbClr val="000000"/>
                </a:solidFill>
                <a:cs typeface="Times New Roman" charset="0"/>
              </a:endParaRPr>
            </a:p>
            <a:p>
              <a:pPr eaLnBrk="1" hangingPunct="1"/>
              <a:r>
                <a:rPr lang="en-US" sz="1400" b="1">
                  <a:solidFill>
                    <a:srgbClr val="000000"/>
                  </a:solidFill>
                  <a:ea typeface="ＭＳ 明朝" charset="0"/>
                  <a:cs typeface="ＭＳ 明朝" charset="0"/>
                </a:rPr>
                <a:t>Need for a systemic approach with a specific focus on:</a:t>
              </a:r>
              <a:endParaRPr lang="en-US" sz="1800">
                <a:latin typeface="Times" charset="0"/>
                <a:ea typeface="ＭＳ 明朝" charset="0"/>
                <a:cs typeface="ＭＳ 明朝" charset="0"/>
              </a:endParaRPr>
            </a:p>
          </p:txBody>
        </p:sp>
        <p:sp>
          <p:nvSpPr>
            <p:cNvPr id="32777" name="Text Box 47"/>
            <p:cNvSpPr txBox="1">
              <a:spLocks noChangeArrowheads="1"/>
            </p:cNvSpPr>
            <p:nvPr/>
          </p:nvSpPr>
          <p:spPr bwMode="auto">
            <a:xfrm>
              <a:off x="93954" y="150342"/>
              <a:ext cx="1983619" cy="806507"/>
            </a:xfrm>
            <a:prstGeom prst="rect">
              <a:avLst/>
            </a:prstGeom>
            <a:solidFill>
              <a:srgbClr val="BCE3FF">
                <a:alpha val="5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400"/>
                </a:lnSpc>
              </a:pPr>
              <a:r>
                <a:rPr lang="en-US" sz="1600" b="1">
                  <a:solidFill>
                    <a:srgbClr val="000000"/>
                  </a:solidFill>
                  <a:cs typeface="Cambria" charset="0"/>
                </a:rPr>
                <a:t>The visible word: national strategies, action plans, formal institutional structures, etc. </a:t>
              </a:r>
              <a:endParaRPr lang="en-US" sz="2000">
                <a:latin typeface="Times" charset="0"/>
                <a:ea typeface="ＭＳ 明朝" charset="0"/>
                <a:cs typeface="ＭＳ 明朝" charset="0"/>
              </a:endParaRPr>
            </a:p>
          </p:txBody>
        </p:sp>
        <p:sp>
          <p:nvSpPr>
            <p:cNvPr id="12" name="Right Brace 11"/>
            <p:cNvSpPr/>
            <p:nvPr/>
          </p:nvSpPr>
          <p:spPr>
            <a:xfrm rot="10800000">
              <a:off x="1174644" y="1185705"/>
              <a:ext cx="487240" cy="3626188"/>
            </a:xfrm>
            <a:prstGeom prst="rightBrace">
              <a:avLst>
                <a:gd name="adj1" fmla="val 8333"/>
                <a:gd name="adj2" fmla="val 49544"/>
              </a:avLst>
            </a:prstGeom>
            <a:noFill/>
            <a:ln>
              <a:solidFill>
                <a:srgbClr val="BCE3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lnSpc>
                  <a:spcPts val="1400"/>
                </a:lnSpc>
                <a:spcAft>
                  <a:spcPts val="0"/>
                </a:spcAft>
                <a:defRPr/>
              </a:pPr>
              <a:r>
                <a:rPr lang="en-US" sz="1000">
                  <a:latin typeface="Arial"/>
                  <a:ea typeface="Times New Roman"/>
                  <a:cs typeface="Times New Roman"/>
                </a:rPr>
                <a:t> </a:t>
              </a:r>
              <a:endParaRPr lang="en-US" sz="1000">
                <a:latin typeface="Arial"/>
                <a:ea typeface="Cambria"/>
                <a:cs typeface="Times New Roman"/>
              </a:endParaRPr>
            </a:p>
          </p:txBody>
        </p:sp>
      </p:grpSp>
      <p:sp>
        <p:nvSpPr>
          <p:cNvPr id="13" name="Down Arrow 12"/>
          <p:cNvSpPr/>
          <p:nvPr/>
        </p:nvSpPr>
        <p:spPr>
          <a:xfrm>
            <a:off x="955675" y="1720850"/>
            <a:ext cx="519113" cy="1092200"/>
          </a:xfrm>
          <a:prstGeom prst="downArrow">
            <a:avLst/>
          </a:prstGeom>
          <a:solidFill>
            <a:srgbClr val="AFDBFF">
              <a:alpha val="60000"/>
            </a:srgbClr>
          </a:solidFill>
          <a:ln>
            <a:solidFill>
              <a:srgbClr val="AFDB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9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1252444"/>
            <a:ext cx="8229600" cy="730592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FF6600"/>
                </a:solidFill>
                <a:latin typeface="Calibri" charset="0"/>
                <a:cs typeface="ＭＳ Ｐゴシック" charset="0"/>
              </a:rPr>
              <a:t>Facilitaci</a:t>
            </a:r>
            <a:r>
              <a:rPr lang="en-US" sz="3200" dirty="0" err="1" smtClean="0">
                <a:solidFill>
                  <a:srgbClr val="FF6600"/>
                </a:solidFill>
                <a:latin typeface="Calibri" charset="0"/>
                <a:cs typeface="ＭＳ Ｐゴシック" charset="0"/>
              </a:rPr>
              <a:t>ón</a:t>
            </a:r>
            <a:r>
              <a:rPr lang="en-US" sz="3200" dirty="0" smtClean="0">
                <a:solidFill>
                  <a:srgbClr val="FF6600"/>
                </a:solidFill>
                <a:latin typeface="Calibri" charset="0"/>
                <a:cs typeface="ＭＳ Ｐゴシック" charset="0"/>
              </a:rPr>
              <a:t>:  un arte y </a:t>
            </a:r>
            <a:r>
              <a:rPr lang="en-US" sz="3200" dirty="0" err="1" smtClean="0">
                <a:solidFill>
                  <a:srgbClr val="FF6600"/>
                </a:solidFill>
                <a:latin typeface="Calibri" charset="0"/>
                <a:cs typeface="ＭＳ Ｐゴシック" charset="0"/>
              </a:rPr>
              <a:t>ejercicio</a:t>
            </a:r>
            <a:r>
              <a:rPr lang="en-US" sz="3200" dirty="0" smtClean="0">
                <a:solidFill>
                  <a:srgbClr val="FF6600"/>
                </a:solidFill>
                <a:latin typeface="Calibri" charset="0"/>
                <a:cs typeface="ＭＳ Ｐゴシック" charset="0"/>
              </a:rPr>
              <a:t> de </a:t>
            </a:r>
            <a:r>
              <a:rPr lang="en-US" sz="3200" dirty="0" err="1" smtClean="0">
                <a:solidFill>
                  <a:srgbClr val="FF6600"/>
                </a:solidFill>
                <a:latin typeface="Calibri" charset="0"/>
                <a:cs typeface="ＭＳ Ｐゴシック" charset="0"/>
              </a:rPr>
              <a:t>equilibrio</a:t>
            </a:r>
            <a:endParaRPr lang="en-US" sz="3200" b="1" dirty="0">
              <a:solidFill>
                <a:srgbClr val="FF6600"/>
              </a:solidFill>
              <a:latin typeface="Calibri" charset="0"/>
              <a:cs typeface="ＭＳ Ｐゴシック" charset="0"/>
            </a:endParaRPr>
          </a:p>
        </p:txBody>
      </p:sp>
      <p:pic>
        <p:nvPicPr>
          <p:cNvPr id="24578" name="3. catch 22 (2).jpg" descr="/Users/JB/Downloads/3. catch 22 (2).jpg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7" b="13377"/>
          <a:stretch>
            <a:fillRect/>
          </a:stretch>
        </p:blipFill>
        <p:spPr>
          <a:xfrm>
            <a:off x="457200" y="2122197"/>
            <a:ext cx="8229600" cy="3899191"/>
          </a:xfrm>
        </p:spPr>
      </p:pic>
    </p:spTree>
    <p:extLst>
      <p:ext uri="{BB962C8B-B14F-4D97-AF65-F5344CB8AC3E}">
        <p14:creationId xmlns:p14="http://schemas.microsoft.com/office/powerpoint/2010/main" val="272892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pitchFamily="3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pitchFamily="39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261</Words>
  <Application>Microsoft Macintosh PowerPoint</Application>
  <PresentationFormat>On-screen Show (4:3)</PresentationFormat>
  <Paragraphs>72</Paragraphs>
  <Slides>10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Slide_Master</vt:lpstr>
      <vt:lpstr>\\localhost\Users\JB\Documents\users bxl:3-Governance Team:2- Sector Governance:32230 - NSA and New Aid Modalities:Final Version Document+Flyer:Final version flyer:Flyer_final.doc!OLE_LINK1</vt:lpstr>
      <vt:lpstr>Seminario </vt:lpstr>
      <vt:lpstr>PowerPoint Presentation</vt:lpstr>
      <vt:lpstr>Porqué se necesitan ‘facilitadores’?</vt:lpstr>
      <vt:lpstr>Crear algún orden en el caos … </vt:lpstr>
      <vt:lpstr>Implicaciones para la UE</vt:lpstr>
      <vt:lpstr>   PRIORIDAD A LOS PROCESOS AL NIVEL PAIS</vt:lpstr>
      <vt:lpstr>    EC New Roles</vt:lpstr>
      <vt:lpstr>PowerPoint Presentation</vt:lpstr>
      <vt:lpstr>Facilitación:  un arte y ejercicio de equilibrio</vt:lpstr>
      <vt:lpstr>Tomar riesgos calculados</vt:lpstr>
    </vt:vector>
  </TitlesOfParts>
  <Company>ECDPM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Bossuyt</dc:creator>
  <cp:lastModifiedBy>Jean Bossuyt</cp:lastModifiedBy>
  <cp:revision>9</cp:revision>
  <dcterms:created xsi:type="dcterms:W3CDTF">2015-06-03T13:19:08Z</dcterms:created>
  <dcterms:modified xsi:type="dcterms:W3CDTF">2015-06-03T14:42:43Z</dcterms:modified>
</cp:coreProperties>
</file>