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2" r:id="rId4"/>
    <p:sldId id="258" r:id="rId5"/>
    <p:sldId id="273" r:id="rId6"/>
    <p:sldId id="259" r:id="rId7"/>
    <p:sldId id="274" r:id="rId8"/>
    <p:sldId id="286" r:id="rId9"/>
    <p:sldId id="260" r:id="rId10"/>
    <p:sldId id="262" r:id="rId11"/>
    <p:sldId id="275" r:id="rId12"/>
    <p:sldId id="263" r:id="rId13"/>
    <p:sldId id="268" r:id="rId14"/>
    <p:sldId id="284" r:id="rId15"/>
    <p:sldId id="269" r:id="rId1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1AA0BF-9FB5-46CD-8A59-87C63DB79818}">
          <p14:sldIdLst>
            <p14:sldId id="256"/>
            <p14:sldId id="272"/>
            <p14:sldId id="258"/>
            <p14:sldId id="273"/>
            <p14:sldId id="259"/>
            <p14:sldId id="274"/>
            <p14:sldId id="286"/>
            <p14:sldId id="260"/>
            <p14:sldId id="262"/>
            <p14:sldId id="275"/>
            <p14:sldId id="263"/>
            <p14:sldId id="268"/>
          </p14:sldIdLst>
        </p14:section>
        <p14:section name="Untitled Section" id="{98CD514E-EA36-4AB2-BA8E-64C137097107}">
          <p14:sldIdLst>
            <p14:sldId id="284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35B"/>
    <a:srgbClr val="386192"/>
    <a:srgbClr val="F79751"/>
    <a:srgbClr val="CE3327"/>
    <a:srgbClr val="E5FFFF"/>
    <a:srgbClr val="D9FF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79182" autoAdjust="0"/>
  </p:normalViewPr>
  <p:slideViewPr>
    <p:cSldViewPr>
      <p:cViewPr varScale="1">
        <p:scale>
          <a:sx n="78" d="100"/>
          <a:sy n="78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0C7A-B2D6-4913-BCA5-FC4605B51E0D}" type="doc">
      <dgm:prSet loTypeId="urn:microsoft.com/office/officeart/2005/8/layout/hierarchy4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48914CC-D7C7-4A80-BBCE-8CFAD021CE1A}">
      <dgm:prSet phldrT="[Text]" custT="1"/>
      <dgm:spPr>
        <a:xfrm>
          <a:off x="967" y="410"/>
          <a:ext cx="2619344" cy="772224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4C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2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INFORM@EC</a:t>
          </a:r>
          <a:endParaRPr lang="en-US" sz="14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  <a:p>
          <a:pPr>
            <a:spcAft>
              <a:spcPct val="35000"/>
            </a:spcAft>
          </a:pPr>
          <a:r>
            <a:rPr lang="en-US" sz="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Global Risk and Crisis Assessment</a:t>
          </a: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703BF0DF-87C7-4E04-A6A7-7F3B262E3331}" type="parTrans" cxnId="{CBBC06C7-1BDA-447D-80C0-DF029945A0FB}">
      <dgm:prSet/>
      <dgm:spPr/>
      <dgm:t>
        <a:bodyPr/>
        <a:lstStyle/>
        <a:p>
          <a:endParaRPr lang="en-US"/>
        </a:p>
      </dgm:t>
    </dgm:pt>
    <dgm:pt modelId="{B27CD07E-7EC9-4CAE-9C3E-D81E1F3A1EB1}" type="sibTrans" cxnId="{CBBC06C7-1BDA-447D-80C0-DF029945A0FB}">
      <dgm:prSet/>
      <dgm:spPr/>
      <dgm:t>
        <a:bodyPr/>
        <a:lstStyle/>
        <a:p>
          <a:endParaRPr lang="en-US"/>
        </a:p>
      </dgm:t>
    </dgm:pt>
    <dgm:pt modelId="{F4C77DE5-58F1-458E-977F-C4DF8C0528E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xfrm>
          <a:off x="967" y="842805"/>
          <a:ext cx="1256883" cy="772224"/>
        </a:xfrm>
        <a:solidFill>
          <a:srgbClr val="567EBB"/>
        </a:solidFill>
        <a:ln w="25400" cap="flat" cmpd="sng" algn="ctr">
          <a:solidFill>
            <a:srgbClr val="567EBB">
              <a:shade val="5000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INFORM</a:t>
          </a:r>
          <a:br>
            <a:rPr 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</a:br>
          <a:endParaRPr lang="en-US" sz="20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  <a:p>
          <a:pPr>
            <a:spcAft>
              <a:spcPct val="35000"/>
            </a:spcAft>
          </a:pPr>
          <a:r>
            <a:rPr lang="en-US" sz="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Risk Index</a:t>
          </a: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1C812399-3627-455F-B945-10648B275854}" type="parTrans" cxnId="{70BDE7AB-62B5-4CA9-B5AC-FA13D51B38BD}">
      <dgm:prSet/>
      <dgm:spPr/>
      <dgm:t>
        <a:bodyPr/>
        <a:lstStyle/>
        <a:p>
          <a:endParaRPr lang="en-US"/>
        </a:p>
      </dgm:t>
    </dgm:pt>
    <dgm:pt modelId="{77848C82-60E2-4DD4-B657-14B7D004B5B7}" type="sibTrans" cxnId="{70BDE7AB-62B5-4CA9-B5AC-FA13D51B38BD}">
      <dgm:prSet/>
      <dgm:spPr/>
      <dgm:t>
        <a:bodyPr/>
        <a:lstStyle/>
        <a:p>
          <a:endParaRPr lang="en-US"/>
        </a:p>
      </dgm:t>
    </dgm:pt>
    <dgm:pt modelId="{6AAACC3F-DEB3-4CB5-AAFD-3E407F76F03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1363429" y="842805"/>
          <a:ext cx="1256883" cy="772224"/>
        </a:xfrm>
        <a:solidFill>
          <a:srgbClr val="F4833F"/>
        </a:solidFill>
        <a:ln w="25400" cap="flat" cmpd="sng" algn="ctr">
          <a:solidFill>
            <a:srgbClr val="F4833F">
              <a:shade val="5000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20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Focus element</a:t>
          </a:r>
          <a:endParaRPr lang="en-US" sz="3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  <a:p>
          <a:pPr>
            <a:spcAft>
              <a:spcPct val="35000"/>
            </a:spcAft>
          </a:pPr>
          <a:r>
            <a:rPr lang="en-US" sz="8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Crisis Index</a:t>
          </a:r>
          <a:endParaRPr lang="en-US" sz="8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396B1F9A-13E9-4F19-B7AF-A937C7588866}" type="parTrans" cxnId="{63F58D13-47C3-49A6-9354-173DD1A5A25D}">
      <dgm:prSet/>
      <dgm:spPr/>
      <dgm:t>
        <a:bodyPr/>
        <a:lstStyle/>
        <a:p>
          <a:endParaRPr lang="en-US"/>
        </a:p>
      </dgm:t>
    </dgm:pt>
    <dgm:pt modelId="{F94DEAEC-0931-4FE8-A13E-FEF102FBDE9D}" type="sibTrans" cxnId="{63F58D13-47C3-49A6-9354-173DD1A5A25D}">
      <dgm:prSet/>
      <dgm:spPr/>
      <dgm:t>
        <a:bodyPr/>
        <a:lstStyle/>
        <a:p>
          <a:endParaRPr lang="en-US"/>
        </a:p>
      </dgm:t>
    </dgm:pt>
    <dgm:pt modelId="{7025B113-E394-411E-9316-0F31E2E78948}" type="pres">
      <dgm:prSet presAssocID="{BB120C7A-B2D6-4913-BCA5-FC4605B51E0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31F3A4-6A30-4186-9125-7C380D6F445F}" type="pres">
      <dgm:prSet presAssocID="{148914CC-D7C7-4A80-BBCE-8CFAD021CE1A}" presName="vertOne" presStyleCnt="0"/>
      <dgm:spPr/>
    </dgm:pt>
    <dgm:pt modelId="{7339712C-A22D-498F-A360-E8691B41BA79}" type="pres">
      <dgm:prSet presAssocID="{148914CC-D7C7-4A80-BBCE-8CFAD021CE1A}" presName="txOn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595D3D9-290B-4031-863D-65BC373D052E}" type="pres">
      <dgm:prSet presAssocID="{148914CC-D7C7-4A80-BBCE-8CFAD021CE1A}" presName="parTransOne" presStyleCnt="0"/>
      <dgm:spPr/>
    </dgm:pt>
    <dgm:pt modelId="{9F685B2F-EDF7-438E-AA48-B3057DE94E30}" type="pres">
      <dgm:prSet presAssocID="{148914CC-D7C7-4A80-BBCE-8CFAD021CE1A}" presName="horzOne" presStyleCnt="0"/>
      <dgm:spPr/>
    </dgm:pt>
    <dgm:pt modelId="{931D90CE-A0BA-47BD-B181-8CA807A45F98}" type="pres">
      <dgm:prSet presAssocID="{F4C77DE5-58F1-458E-977F-C4DF8C0528E8}" presName="vertTwo" presStyleCnt="0"/>
      <dgm:spPr/>
    </dgm:pt>
    <dgm:pt modelId="{3CCD2C2A-BD0B-4C53-B471-9C6D8484569A}" type="pres">
      <dgm:prSet presAssocID="{F4C77DE5-58F1-458E-977F-C4DF8C0528E8}" presName="txTwo" presStyleLbl="node2" presStyleIdx="0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61D18CA-F896-434E-8A66-FE8DE8D08054}" type="pres">
      <dgm:prSet presAssocID="{F4C77DE5-58F1-458E-977F-C4DF8C0528E8}" presName="horzTwo" presStyleCnt="0"/>
      <dgm:spPr/>
    </dgm:pt>
    <dgm:pt modelId="{5D117B36-D8DE-4FC6-A4C3-A566E572C79B}" type="pres">
      <dgm:prSet presAssocID="{77848C82-60E2-4DD4-B657-14B7D004B5B7}" presName="sibSpaceTwo" presStyleCnt="0"/>
      <dgm:spPr/>
    </dgm:pt>
    <dgm:pt modelId="{3A90818A-A68F-4220-8143-51221D920C8F}" type="pres">
      <dgm:prSet presAssocID="{6AAACC3F-DEB3-4CB5-AAFD-3E407F76F03F}" presName="vertTwo" presStyleCnt="0"/>
      <dgm:spPr/>
    </dgm:pt>
    <dgm:pt modelId="{FB74FDB4-37C5-4CF4-8A85-C5AF44F5F092}" type="pres">
      <dgm:prSet presAssocID="{6AAACC3F-DEB3-4CB5-AAFD-3E407F76F03F}" presName="txTwo" presStyleLbl="node2" presStyleIdx="1" presStyleCnt="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C5E8739-012D-4DE9-8210-F2AEBBF6E663}" type="pres">
      <dgm:prSet presAssocID="{6AAACC3F-DEB3-4CB5-AAFD-3E407F76F03F}" presName="horzTwo" presStyleCnt="0"/>
      <dgm:spPr/>
    </dgm:pt>
  </dgm:ptLst>
  <dgm:cxnLst>
    <dgm:cxn modelId="{5213B8AA-5EA3-4565-8169-0E31FD72734D}" type="presOf" srcId="{BB120C7A-B2D6-4913-BCA5-FC4605B51E0D}" destId="{7025B113-E394-411E-9316-0F31E2E78948}" srcOrd="0" destOrd="0" presId="urn:microsoft.com/office/officeart/2005/8/layout/hierarchy4"/>
    <dgm:cxn modelId="{70BDE7AB-62B5-4CA9-B5AC-FA13D51B38BD}" srcId="{148914CC-D7C7-4A80-BBCE-8CFAD021CE1A}" destId="{F4C77DE5-58F1-458E-977F-C4DF8C0528E8}" srcOrd="0" destOrd="0" parTransId="{1C812399-3627-455F-B945-10648B275854}" sibTransId="{77848C82-60E2-4DD4-B657-14B7D004B5B7}"/>
    <dgm:cxn modelId="{FAD7F30B-0E03-4173-BD28-AC1BC12F35D5}" type="presOf" srcId="{6AAACC3F-DEB3-4CB5-AAFD-3E407F76F03F}" destId="{FB74FDB4-37C5-4CF4-8A85-C5AF44F5F092}" srcOrd="0" destOrd="0" presId="urn:microsoft.com/office/officeart/2005/8/layout/hierarchy4"/>
    <dgm:cxn modelId="{6F5D2B57-E345-461C-84C2-9EAF0AB45021}" type="presOf" srcId="{F4C77DE5-58F1-458E-977F-C4DF8C0528E8}" destId="{3CCD2C2A-BD0B-4C53-B471-9C6D8484569A}" srcOrd="0" destOrd="0" presId="urn:microsoft.com/office/officeart/2005/8/layout/hierarchy4"/>
    <dgm:cxn modelId="{95625BA9-994E-486F-9D6E-F5803C6BEF33}" type="presOf" srcId="{148914CC-D7C7-4A80-BBCE-8CFAD021CE1A}" destId="{7339712C-A22D-498F-A360-E8691B41BA79}" srcOrd="0" destOrd="0" presId="urn:microsoft.com/office/officeart/2005/8/layout/hierarchy4"/>
    <dgm:cxn modelId="{63F58D13-47C3-49A6-9354-173DD1A5A25D}" srcId="{148914CC-D7C7-4A80-BBCE-8CFAD021CE1A}" destId="{6AAACC3F-DEB3-4CB5-AAFD-3E407F76F03F}" srcOrd="1" destOrd="0" parTransId="{396B1F9A-13E9-4F19-B7AF-A937C7588866}" sibTransId="{F94DEAEC-0931-4FE8-A13E-FEF102FBDE9D}"/>
    <dgm:cxn modelId="{CBBC06C7-1BDA-447D-80C0-DF029945A0FB}" srcId="{BB120C7A-B2D6-4913-BCA5-FC4605B51E0D}" destId="{148914CC-D7C7-4A80-BBCE-8CFAD021CE1A}" srcOrd="0" destOrd="0" parTransId="{703BF0DF-87C7-4E04-A6A7-7F3B262E3331}" sibTransId="{B27CD07E-7EC9-4CAE-9C3E-D81E1F3A1EB1}"/>
    <dgm:cxn modelId="{C8EB9088-A554-4213-8C37-83079AA6F648}" type="presParOf" srcId="{7025B113-E394-411E-9316-0F31E2E78948}" destId="{ED31F3A4-6A30-4186-9125-7C380D6F445F}" srcOrd="0" destOrd="0" presId="urn:microsoft.com/office/officeart/2005/8/layout/hierarchy4"/>
    <dgm:cxn modelId="{662C200A-987A-4106-B2FB-63D94348EE15}" type="presParOf" srcId="{ED31F3A4-6A30-4186-9125-7C380D6F445F}" destId="{7339712C-A22D-498F-A360-E8691B41BA79}" srcOrd="0" destOrd="0" presId="urn:microsoft.com/office/officeart/2005/8/layout/hierarchy4"/>
    <dgm:cxn modelId="{3A797A67-C420-444D-8A79-A2574A5EE201}" type="presParOf" srcId="{ED31F3A4-6A30-4186-9125-7C380D6F445F}" destId="{5595D3D9-290B-4031-863D-65BC373D052E}" srcOrd="1" destOrd="0" presId="urn:microsoft.com/office/officeart/2005/8/layout/hierarchy4"/>
    <dgm:cxn modelId="{F138E6A8-388B-4EF8-8EA9-E39E9CD1FADD}" type="presParOf" srcId="{ED31F3A4-6A30-4186-9125-7C380D6F445F}" destId="{9F685B2F-EDF7-438E-AA48-B3057DE94E30}" srcOrd="2" destOrd="0" presId="urn:microsoft.com/office/officeart/2005/8/layout/hierarchy4"/>
    <dgm:cxn modelId="{BD950C15-9A8C-4D11-8BC4-3178491390B5}" type="presParOf" srcId="{9F685B2F-EDF7-438E-AA48-B3057DE94E30}" destId="{931D90CE-A0BA-47BD-B181-8CA807A45F98}" srcOrd="0" destOrd="0" presId="urn:microsoft.com/office/officeart/2005/8/layout/hierarchy4"/>
    <dgm:cxn modelId="{683C80A4-2BFD-479C-AD3B-3DE154446B52}" type="presParOf" srcId="{931D90CE-A0BA-47BD-B181-8CA807A45F98}" destId="{3CCD2C2A-BD0B-4C53-B471-9C6D8484569A}" srcOrd="0" destOrd="0" presId="urn:microsoft.com/office/officeart/2005/8/layout/hierarchy4"/>
    <dgm:cxn modelId="{72C59190-FDDC-4404-B7B5-8E14F637C007}" type="presParOf" srcId="{931D90CE-A0BA-47BD-B181-8CA807A45F98}" destId="{F61D18CA-F896-434E-8A66-FE8DE8D08054}" srcOrd="1" destOrd="0" presId="urn:microsoft.com/office/officeart/2005/8/layout/hierarchy4"/>
    <dgm:cxn modelId="{6F636E19-9D2F-4357-9877-2E2F827C2322}" type="presParOf" srcId="{9F685B2F-EDF7-438E-AA48-B3057DE94E30}" destId="{5D117B36-D8DE-4FC6-A4C3-A566E572C79B}" srcOrd="1" destOrd="0" presId="urn:microsoft.com/office/officeart/2005/8/layout/hierarchy4"/>
    <dgm:cxn modelId="{2F82F560-DEE8-4635-96C1-8C4C617A82D5}" type="presParOf" srcId="{9F685B2F-EDF7-438E-AA48-B3057DE94E30}" destId="{3A90818A-A68F-4220-8143-51221D920C8F}" srcOrd="2" destOrd="0" presId="urn:microsoft.com/office/officeart/2005/8/layout/hierarchy4"/>
    <dgm:cxn modelId="{61EC9496-C66D-4C6E-91A5-4B64C3410B26}" type="presParOf" srcId="{3A90818A-A68F-4220-8143-51221D920C8F}" destId="{FB74FDB4-37C5-4CF4-8A85-C5AF44F5F092}" srcOrd="0" destOrd="0" presId="urn:microsoft.com/office/officeart/2005/8/layout/hierarchy4"/>
    <dgm:cxn modelId="{DDC22BCA-98EB-46E3-AB28-7D1C5267B237}" type="presParOf" srcId="{3A90818A-A68F-4220-8143-51221D920C8F}" destId="{2C5E8739-012D-4DE9-8210-F2AEBBF6E6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0C7A-B2D6-4913-BCA5-FC4605B51E0D}" type="doc">
      <dgm:prSet loTypeId="urn:microsoft.com/office/officeart/2005/8/layout/hierarchy4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48914CC-D7C7-4A80-BBCE-8CFAD021CE1A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1913" y="0"/>
          <a:ext cx="3117905" cy="479423"/>
        </a:xfrm>
        <a:solidFill>
          <a:srgbClr val="6B8349"/>
        </a:solidFill>
        <a:ln w="25400" cap="flat" cmpd="sng" algn="ctr">
          <a:solidFill>
            <a:srgbClr val="6B8349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Verdana"/>
              <a:ea typeface="ＭＳ Ｐゴシック"/>
              <a:cs typeface="+mn-cs"/>
            </a:rPr>
            <a:t>INFORM</a:t>
          </a:r>
          <a:endParaRPr lang="en-US" dirty="0">
            <a:solidFill>
              <a:srgbClr val="FFFFFF"/>
            </a:solidFill>
            <a:latin typeface="Verdana"/>
            <a:ea typeface="ＭＳ Ｐゴシック"/>
            <a:cs typeface="+mn-cs"/>
          </a:endParaRPr>
        </a:p>
      </dgm:t>
    </dgm:pt>
    <dgm:pt modelId="{703BF0DF-87C7-4E04-A6A7-7F3B262E3331}" type="parTrans" cxnId="{CBBC06C7-1BDA-447D-80C0-DF029945A0FB}">
      <dgm:prSet/>
      <dgm:spPr/>
      <dgm:t>
        <a:bodyPr/>
        <a:lstStyle/>
        <a:p>
          <a:endParaRPr lang="en-US"/>
        </a:p>
      </dgm:t>
    </dgm:pt>
    <dgm:pt modelId="{B27CD07E-7EC9-4CAE-9C3E-D81E1F3A1EB1}" type="sibTrans" cxnId="{CBBC06C7-1BDA-447D-80C0-DF029945A0FB}">
      <dgm:prSet/>
      <dgm:spPr/>
      <dgm:t>
        <a:bodyPr/>
        <a:lstStyle/>
        <a:p>
          <a:endParaRPr lang="en-US"/>
        </a:p>
      </dgm:t>
    </dgm:pt>
    <dgm:pt modelId="{F4C77DE5-58F1-458E-977F-C4DF8C0528E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956" y="534625"/>
          <a:ext cx="867879" cy="479423"/>
        </a:xfrm>
        <a:solidFill>
          <a:srgbClr val="FFFFFF"/>
        </a:solidFill>
        <a:ln w="25400" cap="flat" cmpd="sng" algn="ctr">
          <a:solidFill>
            <a:srgbClr val="AFBD5E"/>
          </a:solidFill>
          <a:prstDash val="solid"/>
        </a:ln>
        <a:effectLst/>
      </dgm:spPr>
      <dgm:t>
        <a:bodyPr/>
        <a:lstStyle/>
        <a:p>
          <a:r>
            <a:rPr lang="en-US" sz="1200" dirty="0" err="1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Haz&amp;Exp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1C812399-3627-455F-B945-10648B275854}" type="parTrans" cxnId="{70BDE7AB-62B5-4CA9-B5AC-FA13D51B38BD}">
      <dgm:prSet/>
      <dgm:spPr/>
      <dgm:t>
        <a:bodyPr/>
        <a:lstStyle/>
        <a:p>
          <a:endParaRPr lang="en-US"/>
        </a:p>
      </dgm:t>
    </dgm:pt>
    <dgm:pt modelId="{77848C82-60E2-4DD4-B657-14B7D004B5B7}" type="sibTrans" cxnId="{70BDE7AB-62B5-4CA9-B5AC-FA13D51B38BD}">
      <dgm:prSet/>
      <dgm:spPr/>
      <dgm:t>
        <a:bodyPr/>
        <a:lstStyle/>
        <a:p>
          <a:endParaRPr lang="en-US"/>
        </a:p>
      </dgm:t>
    </dgm:pt>
    <dgm:pt modelId="{6AAACC3F-DEB3-4CB5-AAFD-3E407F76F03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904537" y="534625"/>
          <a:ext cx="1310744" cy="479423"/>
        </a:xfrm>
        <a:solidFill>
          <a:srgbClr val="FFFFFF"/>
        </a:solidFill>
        <a:ln w="25400" cap="flat" cmpd="sng" algn="ctr">
          <a:solidFill>
            <a:srgbClr val="AFBD5E"/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Vulnerability</a:t>
          </a:r>
          <a:endParaRPr lang="en-US" sz="9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396B1F9A-13E9-4F19-B7AF-A937C7588866}" type="parTrans" cxnId="{63F58D13-47C3-49A6-9354-173DD1A5A25D}">
      <dgm:prSet/>
      <dgm:spPr/>
      <dgm:t>
        <a:bodyPr/>
        <a:lstStyle/>
        <a:p>
          <a:endParaRPr lang="en-US"/>
        </a:p>
      </dgm:t>
    </dgm:pt>
    <dgm:pt modelId="{F94DEAEC-0931-4FE8-A13E-FEF102FBDE9D}" type="sibTrans" cxnId="{63F58D13-47C3-49A6-9354-173DD1A5A25D}">
      <dgm:prSet/>
      <dgm:spPr/>
      <dgm:t>
        <a:bodyPr/>
        <a:lstStyle/>
        <a:p>
          <a:endParaRPr lang="en-US"/>
        </a:p>
      </dgm:t>
    </dgm:pt>
    <dgm:pt modelId="{C2241248-C8DE-43E5-8D4C-D24E7CE32AB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2250982" y="534625"/>
          <a:ext cx="867879" cy="479423"/>
        </a:xfrm>
        <a:solidFill>
          <a:srgbClr val="FFFFFF"/>
        </a:solidFill>
        <a:ln w="25400" cap="flat" cmpd="sng" algn="ctr">
          <a:solidFill>
            <a:srgbClr val="AFBD5E"/>
          </a:solidFill>
          <a:prstDash val="solid"/>
        </a:ln>
        <a:effectLst/>
      </dgm:spPr>
      <dgm:t>
        <a:bodyPr/>
        <a:lstStyle/>
        <a:p>
          <a:r>
            <a:rPr lang="en-US" sz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Coping Cap</a:t>
          </a:r>
          <a:endParaRPr lang="en-US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2FBF96E3-F761-41D8-A827-18BE985D7B8F}" type="parTrans" cxnId="{9CE016C9-DB1C-44F5-BAB6-3F22029460A2}">
      <dgm:prSet/>
      <dgm:spPr/>
      <dgm:t>
        <a:bodyPr/>
        <a:lstStyle/>
        <a:p>
          <a:endParaRPr lang="en-US"/>
        </a:p>
      </dgm:t>
    </dgm:pt>
    <dgm:pt modelId="{9229779C-5CEC-4802-AA29-929ECFAC9C8C}" type="sibTrans" cxnId="{9CE016C9-DB1C-44F5-BAB6-3F22029460A2}">
      <dgm:prSet/>
      <dgm:spPr/>
      <dgm:t>
        <a:bodyPr/>
        <a:lstStyle/>
        <a:p>
          <a:endParaRPr lang="en-US"/>
        </a:p>
      </dgm:t>
    </dgm:pt>
    <dgm:pt modelId="{68ECD0F7-A9E2-4E07-A201-3A69294D627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443821" y="1068133"/>
          <a:ext cx="425014" cy="479423"/>
        </a:xfrm>
        <a:solidFill>
          <a:srgbClr val="F4833F"/>
        </a:solidFill>
        <a:ln w="25400" cap="flat" cmpd="sng" algn="ctr">
          <a:solidFill>
            <a:srgbClr val="F4833F">
              <a:shade val="50000"/>
            </a:srgbClr>
          </a:solidFill>
          <a:prstDash val="solid"/>
        </a:ln>
        <a:effectLst/>
      </dgm:spPr>
      <dgm:t>
        <a:bodyPr vert="vert"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Recent Conflicts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28A28179-E7FB-431B-B7A0-4DB1178161AF}" type="parTrans" cxnId="{AB032B30-CFC9-4092-9F9A-63D3160B7524}">
      <dgm:prSet/>
      <dgm:spPr/>
      <dgm:t>
        <a:bodyPr/>
        <a:lstStyle/>
        <a:p>
          <a:endParaRPr lang="en-GB"/>
        </a:p>
      </dgm:t>
    </dgm:pt>
    <dgm:pt modelId="{6AC3984B-0A93-422F-A0D8-19D69DFCC19F}" type="sibTrans" cxnId="{AB032B30-CFC9-4092-9F9A-63D3160B7524}">
      <dgm:prSet/>
      <dgm:spPr/>
      <dgm:t>
        <a:bodyPr/>
        <a:lstStyle/>
        <a:p>
          <a:endParaRPr lang="en-GB"/>
        </a:p>
      </dgm:t>
    </dgm:pt>
    <dgm:pt modelId="{EB32C155-3520-4FB3-AAD4-6525AD7B2B9B}">
      <dgm:prSet phldrT="[Text]"/>
      <dgm:spPr>
        <a:xfrm>
          <a:off x="956" y="1068133"/>
          <a:ext cx="425014" cy="479423"/>
        </a:xfr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FBD5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6D2D27AA-A9B6-459F-A0E2-0EBAD644BEB6}" type="parTrans" cxnId="{C292C13C-E395-4140-A474-01E1A811689F}">
      <dgm:prSet/>
      <dgm:spPr/>
      <dgm:t>
        <a:bodyPr/>
        <a:lstStyle/>
        <a:p>
          <a:endParaRPr lang="en-GB"/>
        </a:p>
      </dgm:t>
    </dgm:pt>
    <dgm:pt modelId="{750318B1-7A6F-42D6-A237-C3D1D19F1137}" type="sibTrans" cxnId="{C292C13C-E395-4140-A474-01E1A811689F}">
      <dgm:prSet/>
      <dgm:spPr/>
      <dgm:t>
        <a:bodyPr/>
        <a:lstStyle/>
        <a:p>
          <a:endParaRPr lang="en-GB"/>
        </a:p>
      </dgm:t>
    </dgm:pt>
    <dgm:pt modelId="{4D28129B-C842-44BA-A7B4-21E28E2D0BB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1790267" y="1068133"/>
          <a:ext cx="425014" cy="479423"/>
        </a:xfrm>
        <a:solidFill>
          <a:srgbClr val="F4833F"/>
        </a:solidFill>
        <a:ln w="25400" cap="flat" cmpd="sng" algn="ctr">
          <a:solidFill>
            <a:srgbClr val="F4833F">
              <a:shade val="50000"/>
            </a:srgbClr>
          </a:solidFill>
          <a:prstDash val="solid"/>
        </a:ln>
        <a:effectLst/>
      </dgm:spPr>
      <dgm:t>
        <a:bodyPr vert="vert"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Recent disasters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917C5169-E80D-43D8-9CBD-B327FA38BDA1}" type="parTrans" cxnId="{B7CF6839-157E-4B76-B4E6-2715FD690217}">
      <dgm:prSet/>
      <dgm:spPr/>
      <dgm:t>
        <a:bodyPr/>
        <a:lstStyle/>
        <a:p>
          <a:endParaRPr lang="en-GB"/>
        </a:p>
      </dgm:t>
    </dgm:pt>
    <dgm:pt modelId="{72976C8B-3684-4ED2-BFF2-60529BD5A9DD}" type="sibTrans" cxnId="{B7CF6839-157E-4B76-B4E6-2715FD690217}">
      <dgm:prSet/>
      <dgm:spPr/>
      <dgm:t>
        <a:bodyPr/>
        <a:lstStyle/>
        <a:p>
          <a:endParaRPr lang="en-GB"/>
        </a:p>
      </dgm:t>
    </dgm:pt>
    <dgm:pt modelId="{EF63D059-58B9-4467-B161-5A5F263F15B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904537" y="1068133"/>
          <a:ext cx="425014" cy="479423"/>
        </a:xfrm>
        <a:solidFill>
          <a:srgbClr val="F4833F"/>
        </a:solidFill>
        <a:ln w="25400" cap="flat" cmpd="sng" algn="ctr">
          <a:solidFill>
            <a:srgbClr val="F4833F">
              <a:shade val="50000"/>
            </a:srgbClr>
          </a:solidFill>
          <a:prstDash val="solid"/>
        </a:ln>
        <a:effectLst/>
      </dgm:spPr>
      <dgm:t>
        <a:bodyPr vert="vert"/>
        <a:lstStyle/>
        <a:p>
          <a:r>
            <a:rPr 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Uprooted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3B7D5879-3422-434B-8FEA-93BF7DCC2EF0}" type="parTrans" cxnId="{6956E33D-CC67-4BE7-9F0F-3CEC46D866FA}">
      <dgm:prSet/>
      <dgm:spPr/>
      <dgm:t>
        <a:bodyPr/>
        <a:lstStyle/>
        <a:p>
          <a:endParaRPr lang="en-GB"/>
        </a:p>
      </dgm:t>
    </dgm:pt>
    <dgm:pt modelId="{39735248-7168-4B13-9E9E-A0C917014DD8}" type="sibTrans" cxnId="{6956E33D-CC67-4BE7-9F0F-3CEC46D866FA}">
      <dgm:prSet/>
      <dgm:spPr/>
      <dgm:t>
        <a:bodyPr/>
        <a:lstStyle/>
        <a:p>
          <a:endParaRPr lang="en-GB"/>
        </a:p>
      </dgm:t>
    </dgm:pt>
    <dgm:pt modelId="{78A2FA0E-1B79-4E8B-BE60-A506831FED56}">
      <dgm:prSet phldrT="[Text]"/>
      <dgm:spPr>
        <a:xfrm>
          <a:off x="1347402" y="1068133"/>
          <a:ext cx="425014" cy="479423"/>
        </a:xfrm>
        <a:solidFill>
          <a:srgbClr val="FFFFFF"/>
        </a:solidFill>
        <a:ln w="25400" cap="flat" cmpd="sng" algn="ctr">
          <a:solidFill>
            <a:srgbClr val="AFBD5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1D1C91B6-5BCE-4E86-839D-967023FDC68C}" type="parTrans" cxnId="{4B5E9665-956F-4ABB-B475-71A80F25CC6D}">
      <dgm:prSet/>
      <dgm:spPr/>
      <dgm:t>
        <a:bodyPr/>
        <a:lstStyle/>
        <a:p>
          <a:endParaRPr lang="en-GB"/>
        </a:p>
      </dgm:t>
    </dgm:pt>
    <dgm:pt modelId="{9FC50F3A-F722-4EA7-A1C2-7C3B2E90F423}" type="sibTrans" cxnId="{4B5E9665-956F-4ABB-B475-71A80F25CC6D}">
      <dgm:prSet/>
      <dgm:spPr/>
      <dgm:t>
        <a:bodyPr/>
        <a:lstStyle/>
        <a:p>
          <a:endParaRPr lang="en-GB"/>
        </a:p>
      </dgm:t>
    </dgm:pt>
    <dgm:pt modelId="{42C4F4C8-0745-48EE-89F6-58F7CA5F0AE0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2693847" y="1068133"/>
          <a:ext cx="425014" cy="479423"/>
        </a:xfrm>
        <a:solidFill>
          <a:srgbClr val="FFFFFF"/>
        </a:solidFill>
        <a:ln w="25400" cap="flat" cmpd="sng" algn="ctr">
          <a:solidFill>
            <a:srgbClr val="AFBD5E"/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64394D44-0648-4239-B9FB-490D61C52F1B}" type="parTrans" cxnId="{3591A1F3-C35F-4D42-A876-867E2E76F8E9}">
      <dgm:prSet/>
      <dgm:spPr/>
      <dgm:t>
        <a:bodyPr/>
        <a:lstStyle/>
        <a:p>
          <a:endParaRPr lang="en-GB"/>
        </a:p>
      </dgm:t>
    </dgm:pt>
    <dgm:pt modelId="{3203DF76-E9EF-4C72-854A-F5E1A499A877}" type="sibTrans" cxnId="{3591A1F3-C35F-4D42-A876-867E2E76F8E9}">
      <dgm:prSet/>
      <dgm:spPr/>
      <dgm:t>
        <a:bodyPr/>
        <a:lstStyle/>
        <a:p>
          <a:endParaRPr lang="en-GB"/>
        </a:p>
      </dgm:t>
    </dgm:pt>
    <dgm:pt modelId="{6E5F87CB-1B41-4FBD-B769-04EAA2F102A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2250982" y="1068133"/>
          <a:ext cx="425014" cy="479423"/>
        </a:xfrm>
        <a:solidFill>
          <a:srgbClr val="FFFFFF"/>
        </a:solidFill>
        <a:ln w="25400" cap="flat" cmpd="sng" algn="ctr">
          <a:solidFill>
            <a:srgbClr val="AFBD5E"/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gm:t>
    </dgm:pt>
    <dgm:pt modelId="{61B07754-07EC-47B8-82C3-59E3E56ABD87}" type="parTrans" cxnId="{06E04767-28D8-4218-8A80-CB762427AB94}">
      <dgm:prSet/>
      <dgm:spPr/>
      <dgm:t>
        <a:bodyPr/>
        <a:lstStyle/>
        <a:p>
          <a:endParaRPr lang="en-GB"/>
        </a:p>
      </dgm:t>
    </dgm:pt>
    <dgm:pt modelId="{2EE8D72F-DE6D-4FC7-BEFF-B2DBA078816E}" type="sibTrans" cxnId="{06E04767-28D8-4218-8A80-CB762427AB94}">
      <dgm:prSet/>
      <dgm:spPr/>
      <dgm:t>
        <a:bodyPr/>
        <a:lstStyle/>
        <a:p>
          <a:endParaRPr lang="en-GB"/>
        </a:p>
      </dgm:t>
    </dgm:pt>
    <dgm:pt modelId="{7025B113-E394-411E-9316-0F31E2E78948}" type="pres">
      <dgm:prSet presAssocID="{BB120C7A-B2D6-4913-BCA5-FC4605B51E0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31F3A4-6A30-4186-9125-7C380D6F445F}" type="pres">
      <dgm:prSet presAssocID="{148914CC-D7C7-4A80-BBCE-8CFAD021CE1A}" presName="vertOne" presStyleCnt="0"/>
      <dgm:spPr/>
    </dgm:pt>
    <dgm:pt modelId="{7339712C-A22D-498F-A360-E8691B41BA79}" type="pres">
      <dgm:prSet presAssocID="{148914CC-D7C7-4A80-BBCE-8CFAD021CE1A}" presName="txOne" presStyleLbl="node0" presStyleIdx="0" presStyleCnt="1" custLinFactNeighborX="1861" custLinFactNeighborY="-3842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595D3D9-290B-4031-863D-65BC373D052E}" type="pres">
      <dgm:prSet presAssocID="{148914CC-D7C7-4A80-BBCE-8CFAD021CE1A}" presName="parTransOne" presStyleCnt="0"/>
      <dgm:spPr/>
    </dgm:pt>
    <dgm:pt modelId="{9F685B2F-EDF7-438E-AA48-B3057DE94E30}" type="pres">
      <dgm:prSet presAssocID="{148914CC-D7C7-4A80-BBCE-8CFAD021CE1A}" presName="horzOne" presStyleCnt="0"/>
      <dgm:spPr/>
    </dgm:pt>
    <dgm:pt modelId="{931D90CE-A0BA-47BD-B181-8CA807A45F98}" type="pres">
      <dgm:prSet presAssocID="{F4C77DE5-58F1-458E-977F-C4DF8C0528E8}" presName="vertTwo" presStyleCnt="0"/>
      <dgm:spPr/>
    </dgm:pt>
    <dgm:pt modelId="{3CCD2C2A-BD0B-4C53-B471-9C6D8484569A}" type="pres">
      <dgm:prSet presAssocID="{F4C77DE5-58F1-458E-977F-C4DF8C0528E8}" presName="txTwo" presStyleLbl="node2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2EDEE82-6BA6-4FB9-9163-43AEF7C7B18B}" type="pres">
      <dgm:prSet presAssocID="{F4C77DE5-58F1-458E-977F-C4DF8C0528E8}" presName="parTransTwo" presStyleCnt="0"/>
      <dgm:spPr/>
    </dgm:pt>
    <dgm:pt modelId="{F61D18CA-F896-434E-8A66-FE8DE8D08054}" type="pres">
      <dgm:prSet presAssocID="{F4C77DE5-58F1-458E-977F-C4DF8C0528E8}" presName="horzTwo" presStyleCnt="0"/>
      <dgm:spPr/>
    </dgm:pt>
    <dgm:pt modelId="{C5A6A5D1-E7F7-423D-A202-04315368752A}" type="pres">
      <dgm:prSet presAssocID="{EB32C155-3520-4FB3-AAD4-6525AD7B2B9B}" presName="vertThree" presStyleCnt="0"/>
      <dgm:spPr/>
    </dgm:pt>
    <dgm:pt modelId="{F894F59C-715E-42B7-B62F-56C2890FA3CB}" type="pres">
      <dgm:prSet presAssocID="{EB32C155-3520-4FB3-AAD4-6525AD7B2B9B}" presName="txThree" presStyleLbl="node3" presStyleIdx="0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592B73E8-2A49-4BC9-87D0-EF3046970D45}" type="pres">
      <dgm:prSet presAssocID="{EB32C155-3520-4FB3-AAD4-6525AD7B2B9B}" presName="horzThree" presStyleCnt="0"/>
      <dgm:spPr/>
    </dgm:pt>
    <dgm:pt modelId="{A808EA68-0721-4556-A19F-D8DCAF6BA1DD}" type="pres">
      <dgm:prSet presAssocID="{750318B1-7A6F-42D6-A237-C3D1D19F1137}" presName="sibSpaceThree" presStyleCnt="0"/>
      <dgm:spPr/>
    </dgm:pt>
    <dgm:pt modelId="{6E948B3A-343C-4DA0-B46F-980FF4A145F1}" type="pres">
      <dgm:prSet presAssocID="{68ECD0F7-A9E2-4E07-A201-3A69294D6270}" presName="vertThree" presStyleCnt="0"/>
      <dgm:spPr/>
    </dgm:pt>
    <dgm:pt modelId="{0011FDE3-34A1-4E0C-8275-590AF017B7CD}" type="pres">
      <dgm:prSet presAssocID="{68ECD0F7-A9E2-4E07-A201-3A69294D6270}" presName="txThree" presStyleLbl="node3" presStyleIdx="1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CFD137A7-1198-45FA-88C1-EF3FD892D540}" type="pres">
      <dgm:prSet presAssocID="{68ECD0F7-A9E2-4E07-A201-3A69294D6270}" presName="horzThree" presStyleCnt="0"/>
      <dgm:spPr/>
    </dgm:pt>
    <dgm:pt modelId="{5D117B36-D8DE-4FC6-A4C3-A566E572C79B}" type="pres">
      <dgm:prSet presAssocID="{77848C82-60E2-4DD4-B657-14B7D004B5B7}" presName="sibSpaceTwo" presStyleCnt="0"/>
      <dgm:spPr/>
    </dgm:pt>
    <dgm:pt modelId="{3A90818A-A68F-4220-8143-51221D920C8F}" type="pres">
      <dgm:prSet presAssocID="{6AAACC3F-DEB3-4CB5-AAFD-3E407F76F03F}" presName="vertTwo" presStyleCnt="0"/>
      <dgm:spPr/>
    </dgm:pt>
    <dgm:pt modelId="{FB74FDB4-37C5-4CF4-8A85-C5AF44F5F092}" type="pres">
      <dgm:prSet presAssocID="{6AAACC3F-DEB3-4CB5-AAFD-3E407F76F03F}" presName="txTwo" presStyleLbl="node2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083DDB-E5A9-470E-BD51-880CA0F3BDD1}" type="pres">
      <dgm:prSet presAssocID="{6AAACC3F-DEB3-4CB5-AAFD-3E407F76F03F}" presName="parTransTwo" presStyleCnt="0"/>
      <dgm:spPr/>
    </dgm:pt>
    <dgm:pt modelId="{2C5E8739-012D-4DE9-8210-F2AEBBF6E663}" type="pres">
      <dgm:prSet presAssocID="{6AAACC3F-DEB3-4CB5-AAFD-3E407F76F03F}" presName="horzTwo" presStyleCnt="0"/>
      <dgm:spPr/>
    </dgm:pt>
    <dgm:pt modelId="{03AC89A4-5B48-42C0-9974-3AD1AC8F65F3}" type="pres">
      <dgm:prSet presAssocID="{EF63D059-58B9-4467-B161-5A5F263F15B6}" presName="vertThree" presStyleCnt="0"/>
      <dgm:spPr/>
    </dgm:pt>
    <dgm:pt modelId="{6C76B20E-B858-4F7A-96A3-EBEE716ADF73}" type="pres">
      <dgm:prSet presAssocID="{EF63D059-58B9-4467-B161-5A5F263F15B6}" presName="txThree" presStyleLbl="node3" presStyleIdx="2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AA590DAC-82DF-4AC3-A782-906849F78809}" type="pres">
      <dgm:prSet presAssocID="{EF63D059-58B9-4467-B161-5A5F263F15B6}" presName="horzThree" presStyleCnt="0"/>
      <dgm:spPr/>
    </dgm:pt>
    <dgm:pt modelId="{3F7E42A6-D40B-410B-A771-7DF5BDAD3FCA}" type="pres">
      <dgm:prSet presAssocID="{39735248-7168-4B13-9E9E-A0C917014DD8}" presName="sibSpaceThree" presStyleCnt="0"/>
      <dgm:spPr/>
    </dgm:pt>
    <dgm:pt modelId="{3781A94D-A4F2-4FD2-84AB-F592DF085BF1}" type="pres">
      <dgm:prSet presAssocID="{78A2FA0E-1B79-4E8B-BE60-A506831FED56}" presName="vertThree" presStyleCnt="0"/>
      <dgm:spPr/>
    </dgm:pt>
    <dgm:pt modelId="{2DCB8038-7F19-4A15-B40A-0064DCBB360E}" type="pres">
      <dgm:prSet presAssocID="{78A2FA0E-1B79-4E8B-BE60-A506831FED56}" presName="txThree" presStyleLbl="node3" presStyleIdx="3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03B86AF0-D777-4BAF-BD37-8BA3E07B8893}" type="pres">
      <dgm:prSet presAssocID="{78A2FA0E-1B79-4E8B-BE60-A506831FED56}" presName="horzThree" presStyleCnt="0"/>
      <dgm:spPr/>
    </dgm:pt>
    <dgm:pt modelId="{D115FC32-422E-4269-BB3B-A7AF3E86DD6C}" type="pres">
      <dgm:prSet presAssocID="{9FC50F3A-F722-4EA7-A1C2-7C3B2E90F423}" presName="sibSpaceThree" presStyleCnt="0"/>
      <dgm:spPr/>
    </dgm:pt>
    <dgm:pt modelId="{6A8FF133-8785-410A-A023-155FF95BE4C9}" type="pres">
      <dgm:prSet presAssocID="{4D28129B-C842-44BA-A7B4-21E28E2D0BB8}" presName="vertThree" presStyleCnt="0"/>
      <dgm:spPr/>
    </dgm:pt>
    <dgm:pt modelId="{930FAC43-206C-4C34-88A3-ED5D5339BCA0}" type="pres">
      <dgm:prSet presAssocID="{4D28129B-C842-44BA-A7B4-21E28E2D0BB8}" presName="txThree" presStyleLbl="node3" presStyleIdx="4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B5CE7DD5-AA6D-4F77-9C04-1384CFFAEC38}" type="pres">
      <dgm:prSet presAssocID="{4D28129B-C842-44BA-A7B4-21E28E2D0BB8}" presName="horzThree" presStyleCnt="0"/>
      <dgm:spPr/>
    </dgm:pt>
    <dgm:pt modelId="{1ECBC5CB-B651-46F0-8D94-F33D5EF58C5C}" type="pres">
      <dgm:prSet presAssocID="{F94DEAEC-0931-4FE8-A13E-FEF102FBDE9D}" presName="sibSpaceTwo" presStyleCnt="0"/>
      <dgm:spPr/>
    </dgm:pt>
    <dgm:pt modelId="{4AC3E127-3C85-4802-91EE-097D17EEA78C}" type="pres">
      <dgm:prSet presAssocID="{C2241248-C8DE-43E5-8D4C-D24E7CE32AB9}" presName="vertTwo" presStyleCnt="0"/>
      <dgm:spPr/>
    </dgm:pt>
    <dgm:pt modelId="{0EDE0FE9-B179-4754-B715-52B4BB4E35D0}" type="pres">
      <dgm:prSet presAssocID="{C2241248-C8DE-43E5-8D4C-D24E7CE32AB9}" presName="txTwo" presStyleLbl="node2" presStyleIdx="2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CD42126-2827-45EF-B4B2-B864F9BAD722}" type="pres">
      <dgm:prSet presAssocID="{C2241248-C8DE-43E5-8D4C-D24E7CE32AB9}" presName="parTransTwo" presStyleCnt="0"/>
      <dgm:spPr/>
    </dgm:pt>
    <dgm:pt modelId="{4F4E62E0-5532-40F5-AD7D-25E7FD2D7E88}" type="pres">
      <dgm:prSet presAssocID="{C2241248-C8DE-43E5-8D4C-D24E7CE32AB9}" presName="horzTwo" presStyleCnt="0"/>
      <dgm:spPr/>
    </dgm:pt>
    <dgm:pt modelId="{A4FCDF9D-B49C-41CB-8DB8-6679116400B1}" type="pres">
      <dgm:prSet presAssocID="{6E5F87CB-1B41-4FBD-B769-04EAA2F102A4}" presName="vertThree" presStyleCnt="0"/>
      <dgm:spPr/>
    </dgm:pt>
    <dgm:pt modelId="{7A9923E3-74FC-4637-97CD-2DBEB3A6747F}" type="pres">
      <dgm:prSet presAssocID="{6E5F87CB-1B41-4FBD-B769-04EAA2F102A4}" presName="txThree" presStyleLbl="node3" presStyleIdx="5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536828BA-9972-44C5-9A62-1CEA8EB2ABEF}" type="pres">
      <dgm:prSet presAssocID="{6E5F87CB-1B41-4FBD-B769-04EAA2F102A4}" presName="horzThree" presStyleCnt="0"/>
      <dgm:spPr/>
    </dgm:pt>
    <dgm:pt modelId="{C35022F7-768A-45E6-B6F6-68BF930413EE}" type="pres">
      <dgm:prSet presAssocID="{2EE8D72F-DE6D-4FC7-BEFF-B2DBA078816E}" presName="sibSpaceThree" presStyleCnt="0"/>
      <dgm:spPr/>
    </dgm:pt>
    <dgm:pt modelId="{555B529D-2115-4D3D-AE38-0CF29F51E534}" type="pres">
      <dgm:prSet presAssocID="{42C4F4C8-0745-48EE-89F6-58F7CA5F0AE0}" presName="vertThree" presStyleCnt="0"/>
      <dgm:spPr/>
    </dgm:pt>
    <dgm:pt modelId="{1F9266B3-58A3-46B5-87EB-159093F0BA1A}" type="pres">
      <dgm:prSet presAssocID="{42C4F4C8-0745-48EE-89F6-58F7CA5F0AE0}" presName="txThree" presStyleLbl="node3" presStyleIdx="6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1AE226F3-5B51-4304-B13C-FC4DDEAEFE46}" type="pres">
      <dgm:prSet presAssocID="{42C4F4C8-0745-48EE-89F6-58F7CA5F0AE0}" presName="horzThree" presStyleCnt="0"/>
      <dgm:spPr/>
    </dgm:pt>
  </dgm:ptLst>
  <dgm:cxnLst>
    <dgm:cxn modelId="{12F33048-9AE9-407A-8FA4-E28D2B041524}" type="presOf" srcId="{BB120C7A-B2D6-4913-BCA5-FC4605B51E0D}" destId="{7025B113-E394-411E-9316-0F31E2E78948}" srcOrd="0" destOrd="0" presId="urn:microsoft.com/office/officeart/2005/8/layout/hierarchy4"/>
    <dgm:cxn modelId="{92BFDF43-9548-4BE7-BDDA-20A93C9D4894}" type="presOf" srcId="{4D28129B-C842-44BA-A7B4-21E28E2D0BB8}" destId="{930FAC43-206C-4C34-88A3-ED5D5339BCA0}" srcOrd="0" destOrd="0" presId="urn:microsoft.com/office/officeart/2005/8/layout/hierarchy4"/>
    <dgm:cxn modelId="{C292C13C-E395-4140-A474-01E1A811689F}" srcId="{F4C77DE5-58F1-458E-977F-C4DF8C0528E8}" destId="{EB32C155-3520-4FB3-AAD4-6525AD7B2B9B}" srcOrd="0" destOrd="0" parTransId="{6D2D27AA-A9B6-459F-A0E2-0EBAD644BEB6}" sibTransId="{750318B1-7A6F-42D6-A237-C3D1D19F1137}"/>
    <dgm:cxn modelId="{CBBC06C7-1BDA-447D-80C0-DF029945A0FB}" srcId="{BB120C7A-B2D6-4913-BCA5-FC4605B51E0D}" destId="{148914CC-D7C7-4A80-BBCE-8CFAD021CE1A}" srcOrd="0" destOrd="0" parTransId="{703BF0DF-87C7-4E04-A6A7-7F3B262E3331}" sibTransId="{B27CD07E-7EC9-4CAE-9C3E-D81E1F3A1EB1}"/>
    <dgm:cxn modelId="{AB032B30-CFC9-4092-9F9A-63D3160B7524}" srcId="{F4C77DE5-58F1-458E-977F-C4DF8C0528E8}" destId="{68ECD0F7-A9E2-4E07-A201-3A69294D6270}" srcOrd="1" destOrd="0" parTransId="{28A28179-E7FB-431B-B7A0-4DB1178161AF}" sibTransId="{6AC3984B-0A93-422F-A0D8-19D69DFCC19F}"/>
    <dgm:cxn modelId="{C9CADAB8-C363-4752-A212-C772B0B17A7C}" type="presOf" srcId="{148914CC-D7C7-4A80-BBCE-8CFAD021CE1A}" destId="{7339712C-A22D-498F-A360-E8691B41BA79}" srcOrd="0" destOrd="0" presId="urn:microsoft.com/office/officeart/2005/8/layout/hierarchy4"/>
    <dgm:cxn modelId="{06E04767-28D8-4218-8A80-CB762427AB94}" srcId="{C2241248-C8DE-43E5-8D4C-D24E7CE32AB9}" destId="{6E5F87CB-1B41-4FBD-B769-04EAA2F102A4}" srcOrd="0" destOrd="0" parTransId="{61B07754-07EC-47B8-82C3-59E3E56ABD87}" sibTransId="{2EE8D72F-DE6D-4FC7-BEFF-B2DBA078816E}"/>
    <dgm:cxn modelId="{70BDE7AB-62B5-4CA9-B5AC-FA13D51B38BD}" srcId="{148914CC-D7C7-4A80-BBCE-8CFAD021CE1A}" destId="{F4C77DE5-58F1-458E-977F-C4DF8C0528E8}" srcOrd="0" destOrd="0" parTransId="{1C812399-3627-455F-B945-10648B275854}" sibTransId="{77848C82-60E2-4DD4-B657-14B7D004B5B7}"/>
    <dgm:cxn modelId="{B7CF6839-157E-4B76-B4E6-2715FD690217}" srcId="{6AAACC3F-DEB3-4CB5-AAFD-3E407F76F03F}" destId="{4D28129B-C842-44BA-A7B4-21E28E2D0BB8}" srcOrd="2" destOrd="0" parTransId="{917C5169-E80D-43D8-9CBD-B327FA38BDA1}" sibTransId="{72976C8B-3684-4ED2-BFF2-60529BD5A9DD}"/>
    <dgm:cxn modelId="{357E5C09-37D7-41E3-9156-16B4B0DEC04E}" type="presOf" srcId="{C2241248-C8DE-43E5-8D4C-D24E7CE32AB9}" destId="{0EDE0FE9-B179-4754-B715-52B4BB4E35D0}" srcOrd="0" destOrd="0" presId="urn:microsoft.com/office/officeart/2005/8/layout/hierarchy4"/>
    <dgm:cxn modelId="{04750628-445F-4E2E-A80A-1DC387178A9C}" type="presOf" srcId="{6AAACC3F-DEB3-4CB5-AAFD-3E407F76F03F}" destId="{FB74FDB4-37C5-4CF4-8A85-C5AF44F5F092}" srcOrd="0" destOrd="0" presId="urn:microsoft.com/office/officeart/2005/8/layout/hierarchy4"/>
    <dgm:cxn modelId="{63F58D13-47C3-49A6-9354-173DD1A5A25D}" srcId="{148914CC-D7C7-4A80-BBCE-8CFAD021CE1A}" destId="{6AAACC3F-DEB3-4CB5-AAFD-3E407F76F03F}" srcOrd="1" destOrd="0" parTransId="{396B1F9A-13E9-4F19-B7AF-A937C7588866}" sibTransId="{F94DEAEC-0931-4FE8-A13E-FEF102FBDE9D}"/>
    <dgm:cxn modelId="{1B31599C-DECD-4B0D-A6CE-922681B4CD7F}" type="presOf" srcId="{6E5F87CB-1B41-4FBD-B769-04EAA2F102A4}" destId="{7A9923E3-74FC-4637-97CD-2DBEB3A6747F}" srcOrd="0" destOrd="0" presId="urn:microsoft.com/office/officeart/2005/8/layout/hierarchy4"/>
    <dgm:cxn modelId="{4B5E9665-956F-4ABB-B475-71A80F25CC6D}" srcId="{6AAACC3F-DEB3-4CB5-AAFD-3E407F76F03F}" destId="{78A2FA0E-1B79-4E8B-BE60-A506831FED56}" srcOrd="1" destOrd="0" parTransId="{1D1C91B6-5BCE-4E86-839D-967023FDC68C}" sibTransId="{9FC50F3A-F722-4EA7-A1C2-7C3B2E90F423}"/>
    <dgm:cxn modelId="{114AE173-DB0C-434F-B580-46F49EA3E4E5}" type="presOf" srcId="{F4C77DE5-58F1-458E-977F-C4DF8C0528E8}" destId="{3CCD2C2A-BD0B-4C53-B471-9C6D8484569A}" srcOrd="0" destOrd="0" presId="urn:microsoft.com/office/officeart/2005/8/layout/hierarchy4"/>
    <dgm:cxn modelId="{C323E239-DE01-4DFC-B31D-471A8A5D1A32}" type="presOf" srcId="{EF63D059-58B9-4467-B161-5A5F263F15B6}" destId="{6C76B20E-B858-4F7A-96A3-EBEE716ADF73}" srcOrd="0" destOrd="0" presId="urn:microsoft.com/office/officeart/2005/8/layout/hierarchy4"/>
    <dgm:cxn modelId="{9CE016C9-DB1C-44F5-BAB6-3F22029460A2}" srcId="{148914CC-D7C7-4A80-BBCE-8CFAD021CE1A}" destId="{C2241248-C8DE-43E5-8D4C-D24E7CE32AB9}" srcOrd="2" destOrd="0" parTransId="{2FBF96E3-F761-41D8-A827-18BE985D7B8F}" sibTransId="{9229779C-5CEC-4802-AA29-929ECFAC9C8C}"/>
    <dgm:cxn modelId="{6956E33D-CC67-4BE7-9F0F-3CEC46D866FA}" srcId="{6AAACC3F-DEB3-4CB5-AAFD-3E407F76F03F}" destId="{EF63D059-58B9-4467-B161-5A5F263F15B6}" srcOrd="0" destOrd="0" parTransId="{3B7D5879-3422-434B-8FEA-93BF7DCC2EF0}" sibTransId="{39735248-7168-4B13-9E9E-A0C917014DD8}"/>
    <dgm:cxn modelId="{3591A1F3-C35F-4D42-A876-867E2E76F8E9}" srcId="{C2241248-C8DE-43E5-8D4C-D24E7CE32AB9}" destId="{42C4F4C8-0745-48EE-89F6-58F7CA5F0AE0}" srcOrd="1" destOrd="0" parTransId="{64394D44-0648-4239-B9FB-490D61C52F1B}" sibTransId="{3203DF76-E9EF-4C72-854A-F5E1A499A877}"/>
    <dgm:cxn modelId="{BA3E0226-44FD-4546-808F-2077D49CC6A6}" type="presOf" srcId="{78A2FA0E-1B79-4E8B-BE60-A506831FED56}" destId="{2DCB8038-7F19-4A15-B40A-0064DCBB360E}" srcOrd="0" destOrd="0" presId="urn:microsoft.com/office/officeart/2005/8/layout/hierarchy4"/>
    <dgm:cxn modelId="{938E1002-C9CC-44B5-82CE-B0F1D6C808F5}" type="presOf" srcId="{42C4F4C8-0745-48EE-89F6-58F7CA5F0AE0}" destId="{1F9266B3-58A3-46B5-87EB-159093F0BA1A}" srcOrd="0" destOrd="0" presId="urn:microsoft.com/office/officeart/2005/8/layout/hierarchy4"/>
    <dgm:cxn modelId="{91E991D7-B922-44BF-A5A4-69CD9FA68CA8}" type="presOf" srcId="{68ECD0F7-A9E2-4E07-A201-3A69294D6270}" destId="{0011FDE3-34A1-4E0C-8275-590AF017B7CD}" srcOrd="0" destOrd="0" presId="urn:microsoft.com/office/officeart/2005/8/layout/hierarchy4"/>
    <dgm:cxn modelId="{5115676A-8C47-4391-A45D-B510C143E315}" type="presOf" srcId="{EB32C155-3520-4FB3-AAD4-6525AD7B2B9B}" destId="{F894F59C-715E-42B7-B62F-56C2890FA3CB}" srcOrd="0" destOrd="0" presId="urn:microsoft.com/office/officeart/2005/8/layout/hierarchy4"/>
    <dgm:cxn modelId="{623505E7-1C3A-44C9-A444-E974E049FD0D}" type="presParOf" srcId="{7025B113-E394-411E-9316-0F31E2E78948}" destId="{ED31F3A4-6A30-4186-9125-7C380D6F445F}" srcOrd="0" destOrd="0" presId="urn:microsoft.com/office/officeart/2005/8/layout/hierarchy4"/>
    <dgm:cxn modelId="{41AF8640-E103-431B-98D8-BDE45DED8C4A}" type="presParOf" srcId="{ED31F3A4-6A30-4186-9125-7C380D6F445F}" destId="{7339712C-A22D-498F-A360-E8691B41BA79}" srcOrd="0" destOrd="0" presId="urn:microsoft.com/office/officeart/2005/8/layout/hierarchy4"/>
    <dgm:cxn modelId="{94A59C75-9A97-4C4A-A7BC-9377E09B34FD}" type="presParOf" srcId="{ED31F3A4-6A30-4186-9125-7C380D6F445F}" destId="{5595D3D9-290B-4031-863D-65BC373D052E}" srcOrd="1" destOrd="0" presId="urn:microsoft.com/office/officeart/2005/8/layout/hierarchy4"/>
    <dgm:cxn modelId="{E86DC38B-C6F9-47FB-A2F2-D63EBFBDE203}" type="presParOf" srcId="{ED31F3A4-6A30-4186-9125-7C380D6F445F}" destId="{9F685B2F-EDF7-438E-AA48-B3057DE94E30}" srcOrd="2" destOrd="0" presId="urn:microsoft.com/office/officeart/2005/8/layout/hierarchy4"/>
    <dgm:cxn modelId="{CCF24EBE-7BBC-4883-A386-574CB9128B12}" type="presParOf" srcId="{9F685B2F-EDF7-438E-AA48-B3057DE94E30}" destId="{931D90CE-A0BA-47BD-B181-8CA807A45F98}" srcOrd="0" destOrd="0" presId="urn:microsoft.com/office/officeart/2005/8/layout/hierarchy4"/>
    <dgm:cxn modelId="{1CB91CEC-2034-47A4-BDAA-E76FAD88AC22}" type="presParOf" srcId="{931D90CE-A0BA-47BD-B181-8CA807A45F98}" destId="{3CCD2C2A-BD0B-4C53-B471-9C6D8484569A}" srcOrd="0" destOrd="0" presId="urn:microsoft.com/office/officeart/2005/8/layout/hierarchy4"/>
    <dgm:cxn modelId="{E08994F7-C265-4CD7-8946-D011B70031E7}" type="presParOf" srcId="{931D90CE-A0BA-47BD-B181-8CA807A45F98}" destId="{62EDEE82-6BA6-4FB9-9163-43AEF7C7B18B}" srcOrd="1" destOrd="0" presId="urn:microsoft.com/office/officeart/2005/8/layout/hierarchy4"/>
    <dgm:cxn modelId="{86B2751D-3D5D-421F-9482-2C7B71C8465E}" type="presParOf" srcId="{931D90CE-A0BA-47BD-B181-8CA807A45F98}" destId="{F61D18CA-F896-434E-8A66-FE8DE8D08054}" srcOrd="2" destOrd="0" presId="urn:microsoft.com/office/officeart/2005/8/layout/hierarchy4"/>
    <dgm:cxn modelId="{D0B2ED37-D217-48CD-878C-9BB3B202F03A}" type="presParOf" srcId="{F61D18CA-F896-434E-8A66-FE8DE8D08054}" destId="{C5A6A5D1-E7F7-423D-A202-04315368752A}" srcOrd="0" destOrd="0" presId="urn:microsoft.com/office/officeart/2005/8/layout/hierarchy4"/>
    <dgm:cxn modelId="{4B90A6A1-B734-4799-A257-BF035C56614F}" type="presParOf" srcId="{C5A6A5D1-E7F7-423D-A202-04315368752A}" destId="{F894F59C-715E-42B7-B62F-56C2890FA3CB}" srcOrd="0" destOrd="0" presId="urn:microsoft.com/office/officeart/2005/8/layout/hierarchy4"/>
    <dgm:cxn modelId="{E7535349-B6F9-42CF-BB61-86230EC44B61}" type="presParOf" srcId="{C5A6A5D1-E7F7-423D-A202-04315368752A}" destId="{592B73E8-2A49-4BC9-87D0-EF3046970D45}" srcOrd="1" destOrd="0" presId="urn:microsoft.com/office/officeart/2005/8/layout/hierarchy4"/>
    <dgm:cxn modelId="{CC5CA635-783A-495C-8914-7E3B3968AE49}" type="presParOf" srcId="{F61D18CA-F896-434E-8A66-FE8DE8D08054}" destId="{A808EA68-0721-4556-A19F-D8DCAF6BA1DD}" srcOrd="1" destOrd="0" presId="urn:microsoft.com/office/officeart/2005/8/layout/hierarchy4"/>
    <dgm:cxn modelId="{27F9B542-332C-4651-A939-D316BF893036}" type="presParOf" srcId="{F61D18CA-F896-434E-8A66-FE8DE8D08054}" destId="{6E948B3A-343C-4DA0-B46F-980FF4A145F1}" srcOrd="2" destOrd="0" presId="urn:microsoft.com/office/officeart/2005/8/layout/hierarchy4"/>
    <dgm:cxn modelId="{483B8879-1DCA-4F70-A532-8F644C8389A2}" type="presParOf" srcId="{6E948B3A-343C-4DA0-B46F-980FF4A145F1}" destId="{0011FDE3-34A1-4E0C-8275-590AF017B7CD}" srcOrd="0" destOrd="0" presId="urn:microsoft.com/office/officeart/2005/8/layout/hierarchy4"/>
    <dgm:cxn modelId="{849C4183-7A16-4752-B692-29F493AD480D}" type="presParOf" srcId="{6E948B3A-343C-4DA0-B46F-980FF4A145F1}" destId="{CFD137A7-1198-45FA-88C1-EF3FD892D540}" srcOrd="1" destOrd="0" presId="urn:microsoft.com/office/officeart/2005/8/layout/hierarchy4"/>
    <dgm:cxn modelId="{7041DFE7-E596-4C46-9EFF-7FF1BE4BDCDF}" type="presParOf" srcId="{9F685B2F-EDF7-438E-AA48-B3057DE94E30}" destId="{5D117B36-D8DE-4FC6-A4C3-A566E572C79B}" srcOrd="1" destOrd="0" presId="urn:microsoft.com/office/officeart/2005/8/layout/hierarchy4"/>
    <dgm:cxn modelId="{1B956C9D-756E-49C7-9B58-78C9A6493ACE}" type="presParOf" srcId="{9F685B2F-EDF7-438E-AA48-B3057DE94E30}" destId="{3A90818A-A68F-4220-8143-51221D920C8F}" srcOrd="2" destOrd="0" presId="urn:microsoft.com/office/officeart/2005/8/layout/hierarchy4"/>
    <dgm:cxn modelId="{FD143ADC-76ED-41F2-865B-16D1071F7CC7}" type="presParOf" srcId="{3A90818A-A68F-4220-8143-51221D920C8F}" destId="{FB74FDB4-37C5-4CF4-8A85-C5AF44F5F092}" srcOrd="0" destOrd="0" presId="urn:microsoft.com/office/officeart/2005/8/layout/hierarchy4"/>
    <dgm:cxn modelId="{A34B8B81-6109-4064-A1F4-AD1401E581BB}" type="presParOf" srcId="{3A90818A-A68F-4220-8143-51221D920C8F}" destId="{15083DDB-E5A9-470E-BD51-880CA0F3BDD1}" srcOrd="1" destOrd="0" presId="urn:microsoft.com/office/officeart/2005/8/layout/hierarchy4"/>
    <dgm:cxn modelId="{8D190660-712E-41E0-B0E5-B4B0E910AB0E}" type="presParOf" srcId="{3A90818A-A68F-4220-8143-51221D920C8F}" destId="{2C5E8739-012D-4DE9-8210-F2AEBBF6E663}" srcOrd="2" destOrd="0" presId="urn:microsoft.com/office/officeart/2005/8/layout/hierarchy4"/>
    <dgm:cxn modelId="{18271597-7D38-4059-8954-4E8314C5125E}" type="presParOf" srcId="{2C5E8739-012D-4DE9-8210-F2AEBBF6E663}" destId="{03AC89A4-5B48-42C0-9974-3AD1AC8F65F3}" srcOrd="0" destOrd="0" presId="urn:microsoft.com/office/officeart/2005/8/layout/hierarchy4"/>
    <dgm:cxn modelId="{217599DE-3CBA-4812-BDF9-C10F4789DDEB}" type="presParOf" srcId="{03AC89A4-5B48-42C0-9974-3AD1AC8F65F3}" destId="{6C76B20E-B858-4F7A-96A3-EBEE716ADF73}" srcOrd="0" destOrd="0" presId="urn:microsoft.com/office/officeart/2005/8/layout/hierarchy4"/>
    <dgm:cxn modelId="{770D258D-DBBB-4377-82E2-2CBDCE0209C4}" type="presParOf" srcId="{03AC89A4-5B48-42C0-9974-3AD1AC8F65F3}" destId="{AA590DAC-82DF-4AC3-A782-906849F78809}" srcOrd="1" destOrd="0" presId="urn:microsoft.com/office/officeart/2005/8/layout/hierarchy4"/>
    <dgm:cxn modelId="{078BBEB5-88A6-466D-BE8D-80FF9A795D75}" type="presParOf" srcId="{2C5E8739-012D-4DE9-8210-F2AEBBF6E663}" destId="{3F7E42A6-D40B-410B-A771-7DF5BDAD3FCA}" srcOrd="1" destOrd="0" presId="urn:microsoft.com/office/officeart/2005/8/layout/hierarchy4"/>
    <dgm:cxn modelId="{F3344A84-818F-497D-B4BA-813B5EB586A6}" type="presParOf" srcId="{2C5E8739-012D-4DE9-8210-F2AEBBF6E663}" destId="{3781A94D-A4F2-4FD2-84AB-F592DF085BF1}" srcOrd="2" destOrd="0" presId="urn:microsoft.com/office/officeart/2005/8/layout/hierarchy4"/>
    <dgm:cxn modelId="{D0C50380-7E00-417C-B2ED-F80E1D4981AC}" type="presParOf" srcId="{3781A94D-A4F2-4FD2-84AB-F592DF085BF1}" destId="{2DCB8038-7F19-4A15-B40A-0064DCBB360E}" srcOrd="0" destOrd="0" presId="urn:microsoft.com/office/officeart/2005/8/layout/hierarchy4"/>
    <dgm:cxn modelId="{CA116A12-2D61-4612-AB52-785DACF912D3}" type="presParOf" srcId="{3781A94D-A4F2-4FD2-84AB-F592DF085BF1}" destId="{03B86AF0-D777-4BAF-BD37-8BA3E07B8893}" srcOrd="1" destOrd="0" presId="urn:microsoft.com/office/officeart/2005/8/layout/hierarchy4"/>
    <dgm:cxn modelId="{4699D90F-3E39-4A3E-B99C-00D73FA34322}" type="presParOf" srcId="{2C5E8739-012D-4DE9-8210-F2AEBBF6E663}" destId="{D115FC32-422E-4269-BB3B-A7AF3E86DD6C}" srcOrd="3" destOrd="0" presId="urn:microsoft.com/office/officeart/2005/8/layout/hierarchy4"/>
    <dgm:cxn modelId="{C30961CF-91E0-46C4-8DEA-11FE7509EEC8}" type="presParOf" srcId="{2C5E8739-012D-4DE9-8210-F2AEBBF6E663}" destId="{6A8FF133-8785-410A-A023-155FF95BE4C9}" srcOrd="4" destOrd="0" presId="urn:microsoft.com/office/officeart/2005/8/layout/hierarchy4"/>
    <dgm:cxn modelId="{088B8860-6A32-42D7-ACCF-2D11FD2F7AE7}" type="presParOf" srcId="{6A8FF133-8785-410A-A023-155FF95BE4C9}" destId="{930FAC43-206C-4C34-88A3-ED5D5339BCA0}" srcOrd="0" destOrd="0" presId="urn:microsoft.com/office/officeart/2005/8/layout/hierarchy4"/>
    <dgm:cxn modelId="{9EEF63D0-2CE9-43DE-A9EC-3C99A77745D2}" type="presParOf" srcId="{6A8FF133-8785-410A-A023-155FF95BE4C9}" destId="{B5CE7DD5-AA6D-4F77-9C04-1384CFFAEC38}" srcOrd="1" destOrd="0" presId="urn:microsoft.com/office/officeart/2005/8/layout/hierarchy4"/>
    <dgm:cxn modelId="{D320999A-8892-4411-98D8-C87D0458B736}" type="presParOf" srcId="{9F685B2F-EDF7-438E-AA48-B3057DE94E30}" destId="{1ECBC5CB-B651-46F0-8D94-F33D5EF58C5C}" srcOrd="3" destOrd="0" presId="urn:microsoft.com/office/officeart/2005/8/layout/hierarchy4"/>
    <dgm:cxn modelId="{72440BC0-53B1-4FCD-8491-0B2B12404F4D}" type="presParOf" srcId="{9F685B2F-EDF7-438E-AA48-B3057DE94E30}" destId="{4AC3E127-3C85-4802-91EE-097D17EEA78C}" srcOrd="4" destOrd="0" presId="urn:microsoft.com/office/officeart/2005/8/layout/hierarchy4"/>
    <dgm:cxn modelId="{BB632A07-81FE-4D75-86C0-15FDE49ECACA}" type="presParOf" srcId="{4AC3E127-3C85-4802-91EE-097D17EEA78C}" destId="{0EDE0FE9-B179-4754-B715-52B4BB4E35D0}" srcOrd="0" destOrd="0" presId="urn:microsoft.com/office/officeart/2005/8/layout/hierarchy4"/>
    <dgm:cxn modelId="{D7733B72-C446-4DC3-A65E-D48DECECFC77}" type="presParOf" srcId="{4AC3E127-3C85-4802-91EE-097D17EEA78C}" destId="{BCD42126-2827-45EF-B4B2-B864F9BAD722}" srcOrd="1" destOrd="0" presId="urn:microsoft.com/office/officeart/2005/8/layout/hierarchy4"/>
    <dgm:cxn modelId="{7190FC5F-1ECE-4907-92D6-907F9988999A}" type="presParOf" srcId="{4AC3E127-3C85-4802-91EE-097D17EEA78C}" destId="{4F4E62E0-5532-40F5-AD7D-25E7FD2D7E88}" srcOrd="2" destOrd="0" presId="urn:microsoft.com/office/officeart/2005/8/layout/hierarchy4"/>
    <dgm:cxn modelId="{98AF2A54-06BB-40F1-9945-5EC2FF3DD10A}" type="presParOf" srcId="{4F4E62E0-5532-40F5-AD7D-25E7FD2D7E88}" destId="{A4FCDF9D-B49C-41CB-8DB8-6679116400B1}" srcOrd="0" destOrd="0" presId="urn:microsoft.com/office/officeart/2005/8/layout/hierarchy4"/>
    <dgm:cxn modelId="{81691CB5-5F04-4261-9144-9B8E5A525FF1}" type="presParOf" srcId="{A4FCDF9D-B49C-41CB-8DB8-6679116400B1}" destId="{7A9923E3-74FC-4637-97CD-2DBEB3A6747F}" srcOrd="0" destOrd="0" presId="urn:microsoft.com/office/officeart/2005/8/layout/hierarchy4"/>
    <dgm:cxn modelId="{0FCBECC0-D178-4120-99A7-803B75C1818C}" type="presParOf" srcId="{A4FCDF9D-B49C-41CB-8DB8-6679116400B1}" destId="{536828BA-9972-44C5-9A62-1CEA8EB2ABEF}" srcOrd="1" destOrd="0" presId="urn:microsoft.com/office/officeart/2005/8/layout/hierarchy4"/>
    <dgm:cxn modelId="{7EF5ACB7-07EB-4AC2-9FAE-3C8E021C9D3B}" type="presParOf" srcId="{4F4E62E0-5532-40F5-AD7D-25E7FD2D7E88}" destId="{C35022F7-768A-45E6-B6F6-68BF930413EE}" srcOrd="1" destOrd="0" presId="urn:microsoft.com/office/officeart/2005/8/layout/hierarchy4"/>
    <dgm:cxn modelId="{72F55233-F5E2-4F94-8009-7A179E033900}" type="presParOf" srcId="{4F4E62E0-5532-40F5-AD7D-25E7FD2D7E88}" destId="{555B529D-2115-4D3D-AE38-0CF29F51E534}" srcOrd="2" destOrd="0" presId="urn:microsoft.com/office/officeart/2005/8/layout/hierarchy4"/>
    <dgm:cxn modelId="{BDADF227-F074-41A5-936C-13E9C016DC74}" type="presParOf" srcId="{555B529D-2115-4D3D-AE38-0CF29F51E534}" destId="{1F9266B3-58A3-46B5-87EB-159093F0BA1A}" srcOrd="0" destOrd="0" presId="urn:microsoft.com/office/officeart/2005/8/layout/hierarchy4"/>
    <dgm:cxn modelId="{B2E046EF-914F-4386-9490-586A6512BF86}" type="presParOf" srcId="{555B529D-2115-4D3D-AE38-0CF29F51E534}" destId="{1AE226F3-5B51-4304-B13C-FC4DDEAEFE4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9712C-A22D-498F-A360-E8691B41BA79}">
      <dsp:nvSpPr>
        <dsp:cNvPr id="0" name=""/>
        <dsp:cNvSpPr/>
      </dsp:nvSpPr>
      <dsp:spPr>
        <a:xfrm>
          <a:off x="967" y="410"/>
          <a:ext cx="2619344" cy="772224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4C7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INFORM@EC</a:t>
          </a:r>
          <a:endParaRPr lang="en-US" sz="14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Global Risk and Crisis Assessment</a:t>
          </a: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23585" y="23028"/>
        <a:ext cx="2574108" cy="726988"/>
      </dsp:txXfrm>
    </dsp:sp>
    <dsp:sp modelId="{3CCD2C2A-BD0B-4C53-B471-9C6D8484569A}">
      <dsp:nvSpPr>
        <dsp:cNvPr id="0" name=""/>
        <dsp:cNvSpPr/>
      </dsp:nvSpPr>
      <dsp:spPr>
        <a:xfrm>
          <a:off x="967" y="842805"/>
          <a:ext cx="1256883" cy="772224"/>
        </a:xfrm>
        <a:prstGeom prst="roundRect">
          <a:avLst>
            <a:gd name="adj" fmla="val 10000"/>
          </a:avLst>
        </a:prstGeom>
        <a:solidFill>
          <a:srgbClr val="567EBB"/>
        </a:solidFill>
        <a:ln w="25400" cap="flat" cmpd="sng" algn="ctr">
          <a:solidFill>
            <a:srgbClr val="567EBB">
              <a:shade val="50000"/>
            </a:srgb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INFORM</a:t>
          </a:r>
          <a:br>
            <a:rPr 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</a:br>
          <a:endParaRPr lang="en-US" sz="20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Risk Index</a:t>
          </a: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23585" y="865423"/>
        <a:ext cx="1211647" cy="726988"/>
      </dsp:txXfrm>
    </dsp:sp>
    <dsp:sp modelId="{FB74FDB4-37C5-4CF4-8A85-C5AF44F5F092}">
      <dsp:nvSpPr>
        <dsp:cNvPr id="0" name=""/>
        <dsp:cNvSpPr/>
      </dsp:nvSpPr>
      <dsp:spPr>
        <a:xfrm>
          <a:off x="1363429" y="842805"/>
          <a:ext cx="1256883" cy="772224"/>
        </a:xfrm>
        <a:prstGeom prst="roundRect">
          <a:avLst>
            <a:gd name="adj" fmla="val 10000"/>
          </a:avLst>
        </a:prstGeom>
        <a:solidFill>
          <a:srgbClr val="F4833F"/>
        </a:solidFill>
        <a:ln w="25400" cap="flat" cmpd="sng" algn="ctr">
          <a:solidFill>
            <a:srgbClr val="F4833F">
              <a:shade val="50000"/>
            </a:srgb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Focus element</a:t>
          </a:r>
          <a:endParaRPr lang="en-US" sz="3200" kern="1200" dirty="0" smtClean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Crisis Index</a:t>
          </a:r>
          <a:endParaRPr lang="en-US" sz="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1386047" y="865423"/>
        <a:ext cx="1211647" cy="726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9712C-A22D-498F-A360-E8691B41BA79}">
      <dsp:nvSpPr>
        <dsp:cNvPr id="0" name=""/>
        <dsp:cNvSpPr/>
      </dsp:nvSpPr>
      <dsp:spPr>
        <a:xfrm>
          <a:off x="1913" y="0"/>
          <a:ext cx="3117905" cy="479423"/>
        </a:xfrm>
        <a:prstGeom prst="roundRect">
          <a:avLst>
            <a:gd name="adj" fmla="val 10000"/>
          </a:avLst>
        </a:prstGeom>
        <a:solidFill>
          <a:srgbClr val="6B8349"/>
        </a:solidFill>
        <a:ln w="25400" cap="flat" cmpd="sng" algn="ctr">
          <a:solidFill>
            <a:srgbClr val="6B8349">
              <a:shade val="50000"/>
            </a:srgb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FF"/>
              </a:solidFill>
              <a:latin typeface="Verdana"/>
              <a:ea typeface="ＭＳ Ｐゴシック"/>
              <a:cs typeface="+mn-cs"/>
            </a:rPr>
            <a:t>INFORM</a:t>
          </a:r>
          <a:endParaRPr lang="en-US" sz="2100" kern="1200" dirty="0">
            <a:solidFill>
              <a:srgbClr val="FFFFFF"/>
            </a:solidFill>
            <a:latin typeface="Verdana"/>
            <a:ea typeface="ＭＳ Ｐゴシック"/>
            <a:cs typeface="+mn-cs"/>
          </a:endParaRPr>
        </a:p>
      </dsp:txBody>
      <dsp:txXfrm>
        <a:off x="15955" y="14042"/>
        <a:ext cx="3089821" cy="451339"/>
      </dsp:txXfrm>
    </dsp:sp>
    <dsp:sp modelId="{3CCD2C2A-BD0B-4C53-B471-9C6D8484569A}">
      <dsp:nvSpPr>
        <dsp:cNvPr id="0" name=""/>
        <dsp:cNvSpPr/>
      </dsp:nvSpPr>
      <dsp:spPr>
        <a:xfrm>
          <a:off x="956" y="534625"/>
          <a:ext cx="867879" cy="479423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AFBD5E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Haz&amp;Exp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14998" y="548667"/>
        <a:ext cx="839795" cy="451339"/>
      </dsp:txXfrm>
    </dsp:sp>
    <dsp:sp modelId="{F894F59C-715E-42B7-B62F-56C2890FA3CB}">
      <dsp:nvSpPr>
        <dsp:cNvPr id="0" name=""/>
        <dsp:cNvSpPr/>
      </dsp:nvSpPr>
      <dsp:spPr>
        <a:xfrm>
          <a:off x="956" y="1068133"/>
          <a:ext cx="425014" cy="479423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AFBD5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13404" y="1080581"/>
        <a:ext cx="400118" cy="454527"/>
      </dsp:txXfrm>
    </dsp:sp>
    <dsp:sp modelId="{0011FDE3-34A1-4E0C-8275-590AF017B7CD}">
      <dsp:nvSpPr>
        <dsp:cNvPr id="0" name=""/>
        <dsp:cNvSpPr/>
      </dsp:nvSpPr>
      <dsp:spPr>
        <a:xfrm>
          <a:off x="443821" y="1068133"/>
          <a:ext cx="425014" cy="479423"/>
        </a:xfrm>
        <a:prstGeom prst="roundRect">
          <a:avLst>
            <a:gd name="adj" fmla="val 10000"/>
          </a:avLst>
        </a:prstGeom>
        <a:solidFill>
          <a:srgbClr val="F4833F"/>
        </a:solidFill>
        <a:ln w="25400" cap="flat" cmpd="sng" algn="ctr">
          <a:solidFill>
            <a:srgbClr val="F4833F">
              <a:shade val="50000"/>
            </a:srgb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Recent Conflicts</a:t>
          </a:r>
          <a:endParaRPr lang="en-US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456269" y="1080581"/>
        <a:ext cx="400118" cy="454527"/>
      </dsp:txXfrm>
    </dsp:sp>
    <dsp:sp modelId="{FB74FDB4-37C5-4CF4-8A85-C5AF44F5F092}">
      <dsp:nvSpPr>
        <dsp:cNvPr id="0" name=""/>
        <dsp:cNvSpPr/>
      </dsp:nvSpPr>
      <dsp:spPr>
        <a:xfrm>
          <a:off x="904537" y="534625"/>
          <a:ext cx="1310744" cy="479423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AFBD5E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Vulnerability</a:t>
          </a:r>
          <a:endParaRPr lang="en-US" sz="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918579" y="548667"/>
        <a:ext cx="1282660" cy="451339"/>
      </dsp:txXfrm>
    </dsp:sp>
    <dsp:sp modelId="{6C76B20E-B858-4F7A-96A3-EBEE716ADF73}">
      <dsp:nvSpPr>
        <dsp:cNvPr id="0" name=""/>
        <dsp:cNvSpPr/>
      </dsp:nvSpPr>
      <dsp:spPr>
        <a:xfrm>
          <a:off x="904537" y="1068133"/>
          <a:ext cx="425014" cy="479423"/>
        </a:xfrm>
        <a:prstGeom prst="roundRect">
          <a:avLst>
            <a:gd name="adj" fmla="val 10000"/>
          </a:avLst>
        </a:prstGeom>
        <a:solidFill>
          <a:srgbClr val="F4833F"/>
        </a:solidFill>
        <a:ln w="25400" cap="flat" cmpd="sng" algn="ctr">
          <a:solidFill>
            <a:srgbClr val="F4833F">
              <a:shade val="50000"/>
            </a:srgb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Uprooted</a:t>
          </a:r>
          <a:endParaRPr lang="en-US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916985" y="1080581"/>
        <a:ext cx="400118" cy="454527"/>
      </dsp:txXfrm>
    </dsp:sp>
    <dsp:sp modelId="{2DCB8038-7F19-4A15-B40A-0064DCBB360E}">
      <dsp:nvSpPr>
        <dsp:cNvPr id="0" name=""/>
        <dsp:cNvSpPr/>
      </dsp:nvSpPr>
      <dsp:spPr>
        <a:xfrm>
          <a:off x="1347402" y="1068133"/>
          <a:ext cx="425014" cy="479423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AFBD5E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1359850" y="1080581"/>
        <a:ext cx="400118" cy="454527"/>
      </dsp:txXfrm>
    </dsp:sp>
    <dsp:sp modelId="{930FAC43-206C-4C34-88A3-ED5D5339BCA0}">
      <dsp:nvSpPr>
        <dsp:cNvPr id="0" name=""/>
        <dsp:cNvSpPr/>
      </dsp:nvSpPr>
      <dsp:spPr>
        <a:xfrm>
          <a:off x="1790267" y="1068133"/>
          <a:ext cx="425014" cy="479423"/>
        </a:xfrm>
        <a:prstGeom prst="roundRect">
          <a:avLst>
            <a:gd name="adj" fmla="val 10000"/>
          </a:avLst>
        </a:prstGeom>
        <a:solidFill>
          <a:srgbClr val="F4833F"/>
        </a:solidFill>
        <a:ln w="25400" cap="flat" cmpd="sng" algn="ctr">
          <a:solidFill>
            <a:srgbClr val="F4833F">
              <a:shade val="50000"/>
            </a:srgb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Recent disasters</a:t>
          </a:r>
          <a:endParaRPr lang="en-US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1802715" y="1080581"/>
        <a:ext cx="400118" cy="454527"/>
      </dsp:txXfrm>
    </dsp:sp>
    <dsp:sp modelId="{0EDE0FE9-B179-4754-B715-52B4BB4E35D0}">
      <dsp:nvSpPr>
        <dsp:cNvPr id="0" name=""/>
        <dsp:cNvSpPr/>
      </dsp:nvSpPr>
      <dsp:spPr>
        <a:xfrm>
          <a:off x="2250982" y="534625"/>
          <a:ext cx="867879" cy="479423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AFBD5E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ＭＳ Ｐゴシック"/>
              <a:cs typeface="+mn-cs"/>
            </a:rPr>
            <a:t>Coping Cap</a:t>
          </a:r>
          <a:endParaRPr lang="en-US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2265024" y="548667"/>
        <a:ext cx="839795" cy="451339"/>
      </dsp:txXfrm>
    </dsp:sp>
    <dsp:sp modelId="{7A9923E3-74FC-4637-97CD-2DBEB3A6747F}">
      <dsp:nvSpPr>
        <dsp:cNvPr id="0" name=""/>
        <dsp:cNvSpPr/>
      </dsp:nvSpPr>
      <dsp:spPr>
        <a:xfrm>
          <a:off x="2250982" y="1068133"/>
          <a:ext cx="425014" cy="479423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AFBD5E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2263430" y="1080581"/>
        <a:ext cx="400118" cy="454527"/>
      </dsp:txXfrm>
    </dsp:sp>
    <dsp:sp modelId="{1F9266B3-58A3-46B5-87EB-159093F0BA1A}">
      <dsp:nvSpPr>
        <dsp:cNvPr id="0" name=""/>
        <dsp:cNvSpPr/>
      </dsp:nvSpPr>
      <dsp:spPr>
        <a:xfrm>
          <a:off x="2693847" y="1068133"/>
          <a:ext cx="425014" cy="479423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AFBD5E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ＭＳ Ｐゴシック"/>
            <a:cs typeface="+mn-cs"/>
          </a:endParaRPr>
        </a:p>
      </dsp:txBody>
      <dsp:txXfrm>
        <a:off x="2706295" y="1080581"/>
        <a:ext cx="400118" cy="454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99FAF-82F1-4370-A7E1-34FDCA749EC2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7639-8796-4281-AD81-85B91BCF9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4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86A1074-09E9-445A-A47B-355768A0EA12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8B32523-D226-4BF9-852B-2EECE4E05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7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11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90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38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2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8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1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9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smtClean="0"/>
              <a:t/>
            </a:r>
            <a:br>
              <a:rPr lang="en-GB" sz="140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9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9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4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8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2523-D226-4BF9-852B-2EECE4E053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58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7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4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83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66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4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6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ADFDE-BFBE-4A6D-A202-03B5E094D23F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8F3C92-452A-4388-8018-5CACA6158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ADFDE-BFBE-4A6D-A202-03B5E094D23F}" type="datetimeFigureOut">
              <a:rPr lang="en-GB" smtClean="0"/>
              <a:t>06/07/15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8F3C92-452A-4388-8018-5CACA6158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20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99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05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035602"/>
            <a:ext cx="1507600" cy="1065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2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5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093296"/>
            <a:ext cx="183569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603448"/>
            <a:ext cx="10764688" cy="76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1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6656739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27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98153" cy="52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52" y="349655"/>
            <a:ext cx="4171328" cy="64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48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THOW\Desktop\Google Drive\FIS\Projects\InfoRM and GFM\Publicity materials\InfoRM Comms Latest Versions\INFORM Graphics\08 Prioritising-using-risk-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4324350" cy="56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THOW\Desktop\Google Drive\FIS\Projects\InfoRM and GFM\Publicity materials\InfoRM Comms Latest Versions\INFORM Graphics\09 Prioritising using risk level tab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1791"/>
            <a:ext cx="5086350" cy="6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7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81328"/>
            <a:ext cx="154766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76"/>
            <a:ext cx="9144000" cy="64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2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093296"/>
            <a:ext cx="183569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1520" y="5665311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WWW.INFORM-INDEX.ORG</a:t>
            </a:r>
          </a:p>
          <a:p>
            <a:pPr algn="ctr"/>
            <a:endParaRPr lang="en-US" sz="2800" dirty="0">
              <a:latin typeface="+mj-lt"/>
            </a:endParaRPr>
          </a:p>
          <a:p>
            <a:pPr algn="ctr"/>
            <a:endParaRPr lang="en-GB" sz="36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603448"/>
            <a:ext cx="10764688" cy="76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6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>
                <a:solidFill>
                  <a:srgbClr val="CE3327"/>
                </a:solidFill>
              </a:rPr>
              <a:t>Countries or areas of countries at risk from humanitarian emergencies that could overwhelm national response capacity and lead to a need for international assistance</a:t>
            </a:r>
            <a:endParaRPr lang="en-GB" dirty="0">
              <a:solidFill>
                <a:srgbClr val="CE3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2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THOW\Desktop\Google Drive\FIS\Projects\InfoRM and GFM\Visual Identity\Graphics\InfoRM_graphics_v1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59292"/>
            <a:ext cx="10729192" cy="74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5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1005677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381328"/>
            <a:ext cx="154766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0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75277"/>
            <a:ext cx="4153364" cy="233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8103"/>
            <a:ext cx="4150816" cy="233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98103"/>
            <a:ext cx="4153364" cy="233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23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7584" y="1556792"/>
            <a:ext cx="1296144" cy="360040"/>
          </a:xfrm>
          <a:prstGeom prst="roundRect">
            <a:avLst/>
          </a:prstGeom>
          <a:solidFill>
            <a:srgbClr val="CE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827584" y="1988840"/>
            <a:ext cx="1296144" cy="360040"/>
          </a:xfrm>
          <a:prstGeom prst="roundRect">
            <a:avLst/>
          </a:prstGeom>
          <a:solidFill>
            <a:srgbClr val="CE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827584" y="2420888"/>
            <a:ext cx="1296144" cy="360040"/>
          </a:xfrm>
          <a:prstGeom prst="roundRect">
            <a:avLst/>
          </a:prstGeom>
          <a:solidFill>
            <a:srgbClr val="CE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827584" y="2852936"/>
            <a:ext cx="1296144" cy="360040"/>
          </a:xfrm>
          <a:prstGeom prst="roundRect">
            <a:avLst/>
          </a:prstGeom>
          <a:solidFill>
            <a:srgbClr val="CE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27584" y="3284984"/>
            <a:ext cx="1296144" cy="360040"/>
          </a:xfrm>
          <a:prstGeom prst="roundRect">
            <a:avLst/>
          </a:prstGeom>
          <a:solidFill>
            <a:srgbClr val="CE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27584" y="3717032"/>
            <a:ext cx="1296144" cy="360040"/>
          </a:xfrm>
          <a:prstGeom prst="roundRect">
            <a:avLst/>
          </a:prstGeom>
          <a:solidFill>
            <a:srgbClr val="CE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27584" y="4149080"/>
            <a:ext cx="1296144" cy="360040"/>
          </a:xfrm>
          <a:prstGeom prst="roundRect">
            <a:avLst/>
          </a:prstGeom>
          <a:solidFill>
            <a:srgbClr val="CE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27584" y="4581128"/>
            <a:ext cx="1296144" cy="360040"/>
          </a:xfrm>
          <a:prstGeom prst="roundRect">
            <a:avLst/>
          </a:prstGeom>
          <a:solidFill>
            <a:srgbClr val="CE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827584" y="5013176"/>
            <a:ext cx="1296144" cy="360040"/>
          </a:xfrm>
          <a:prstGeom prst="roundRect">
            <a:avLst/>
          </a:prstGeom>
          <a:solidFill>
            <a:srgbClr val="CE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827584" y="5445224"/>
            <a:ext cx="1296144" cy="360040"/>
          </a:xfrm>
          <a:prstGeom prst="roundRect">
            <a:avLst/>
          </a:prstGeom>
          <a:solidFill>
            <a:srgbClr val="CE3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843808" y="1556792"/>
            <a:ext cx="1296144" cy="360040"/>
          </a:xfrm>
          <a:prstGeom prst="roundRect">
            <a:avLst/>
          </a:prstGeom>
          <a:solidFill>
            <a:srgbClr val="F79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75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43808" y="1988840"/>
            <a:ext cx="1296144" cy="360040"/>
          </a:xfrm>
          <a:prstGeom prst="roundRect">
            <a:avLst/>
          </a:prstGeom>
          <a:solidFill>
            <a:srgbClr val="F79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75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43808" y="2420888"/>
            <a:ext cx="1296144" cy="360040"/>
          </a:xfrm>
          <a:prstGeom prst="roundRect">
            <a:avLst/>
          </a:prstGeom>
          <a:solidFill>
            <a:srgbClr val="F79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75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43808" y="2852936"/>
            <a:ext cx="1296144" cy="360040"/>
          </a:xfrm>
          <a:prstGeom prst="roundRect">
            <a:avLst/>
          </a:prstGeom>
          <a:solidFill>
            <a:srgbClr val="F79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75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43808" y="3284984"/>
            <a:ext cx="1296144" cy="360040"/>
          </a:xfrm>
          <a:prstGeom prst="roundRect">
            <a:avLst/>
          </a:prstGeom>
          <a:solidFill>
            <a:srgbClr val="F79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75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43808" y="3717032"/>
            <a:ext cx="1296144" cy="360040"/>
          </a:xfrm>
          <a:prstGeom prst="roundRect">
            <a:avLst/>
          </a:prstGeom>
          <a:solidFill>
            <a:srgbClr val="F79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75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43808" y="4149080"/>
            <a:ext cx="1296144" cy="360040"/>
          </a:xfrm>
          <a:prstGeom prst="roundRect">
            <a:avLst/>
          </a:prstGeom>
          <a:solidFill>
            <a:srgbClr val="F79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75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43808" y="4581128"/>
            <a:ext cx="1296144" cy="360040"/>
          </a:xfrm>
          <a:prstGeom prst="roundRect">
            <a:avLst/>
          </a:prstGeom>
          <a:solidFill>
            <a:srgbClr val="F79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75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43808" y="5013176"/>
            <a:ext cx="1296144" cy="360040"/>
          </a:xfrm>
          <a:prstGeom prst="roundRect">
            <a:avLst/>
          </a:prstGeom>
          <a:solidFill>
            <a:srgbClr val="F79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75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43808" y="5445224"/>
            <a:ext cx="1296144" cy="360040"/>
          </a:xfrm>
          <a:prstGeom prst="roundRect">
            <a:avLst/>
          </a:prstGeom>
          <a:solidFill>
            <a:srgbClr val="F79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75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60032" y="1556792"/>
            <a:ext cx="1296144" cy="360040"/>
          </a:xfrm>
          <a:prstGeom prst="roundRect">
            <a:avLst/>
          </a:prstGeom>
          <a:solidFill>
            <a:srgbClr val="7E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860032" y="2420888"/>
            <a:ext cx="1296144" cy="360040"/>
          </a:xfrm>
          <a:prstGeom prst="roundRect">
            <a:avLst/>
          </a:prstGeom>
          <a:solidFill>
            <a:srgbClr val="7E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60032" y="2852936"/>
            <a:ext cx="1296144" cy="360040"/>
          </a:xfrm>
          <a:prstGeom prst="roundRect">
            <a:avLst/>
          </a:prstGeom>
          <a:solidFill>
            <a:srgbClr val="7E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60032" y="3717032"/>
            <a:ext cx="1296144" cy="360040"/>
          </a:xfrm>
          <a:prstGeom prst="roundRect">
            <a:avLst/>
          </a:prstGeom>
          <a:solidFill>
            <a:srgbClr val="7E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60032" y="4149080"/>
            <a:ext cx="1296144" cy="360040"/>
          </a:xfrm>
          <a:prstGeom prst="roundRect">
            <a:avLst/>
          </a:prstGeom>
          <a:solidFill>
            <a:srgbClr val="7E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60032" y="5013176"/>
            <a:ext cx="1296144" cy="360040"/>
          </a:xfrm>
          <a:prstGeom prst="roundRect">
            <a:avLst/>
          </a:prstGeom>
          <a:solidFill>
            <a:srgbClr val="7E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60032" y="5445224"/>
            <a:ext cx="1296144" cy="360040"/>
          </a:xfrm>
          <a:prstGeom prst="roundRect">
            <a:avLst/>
          </a:prstGeom>
          <a:solidFill>
            <a:srgbClr val="7E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48264" y="1556792"/>
            <a:ext cx="1296144" cy="360040"/>
          </a:xfrm>
          <a:prstGeom prst="roundRect">
            <a:avLst/>
          </a:prstGeom>
          <a:solidFill>
            <a:srgbClr val="38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6948264" y="2420888"/>
            <a:ext cx="1296144" cy="360040"/>
          </a:xfrm>
          <a:prstGeom prst="roundRect">
            <a:avLst/>
          </a:prstGeom>
          <a:solidFill>
            <a:srgbClr val="38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6948264" y="2852936"/>
            <a:ext cx="1296144" cy="360040"/>
          </a:xfrm>
          <a:prstGeom prst="roundRect">
            <a:avLst/>
          </a:prstGeom>
          <a:solidFill>
            <a:srgbClr val="38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6948264" y="3717032"/>
            <a:ext cx="1296144" cy="360040"/>
          </a:xfrm>
          <a:prstGeom prst="roundRect">
            <a:avLst/>
          </a:prstGeom>
          <a:solidFill>
            <a:srgbClr val="38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ounded Rectangle 42"/>
          <p:cNvSpPr/>
          <p:nvPr/>
        </p:nvSpPr>
        <p:spPr>
          <a:xfrm>
            <a:off x="6948264" y="4149080"/>
            <a:ext cx="1296144" cy="360040"/>
          </a:xfrm>
          <a:prstGeom prst="roundRect">
            <a:avLst/>
          </a:prstGeom>
          <a:solidFill>
            <a:srgbClr val="38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6948264" y="5013176"/>
            <a:ext cx="1296144" cy="360040"/>
          </a:xfrm>
          <a:prstGeom prst="roundRect">
            <a:avLst/>
          </a:prstGeom>
          <a:solidFill>
            <a:srgbClr val="38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6948264" y="5445224"/>
            <a:ext cx="1296144" cy="360040"/>
          </a:xfrm>
          <a:prstGeom prst="roundRect">
            <a:avLst/>
          </a:prstGeom>
          <a:solidFill>
            <a:srgbClr val="38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9552" y="56145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INFORM</a:t>
            </a:r>
          </a:p>
          <a:p>
            <a:pPr algn="ctr"/>
            <a:r>
              <a:rPr lang="en-US" dirty="0" smtClean="0">
                <a:latin typeface="+mj-lt"/>
              </a:rPr>
              <a:t>OR INFORM COMPONENTS</a:t>
            </a:r>
            <a:endParaRPr lang="en-GB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83768" y="62068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FOCUS INDICATORS</a:t>
            </a:r>
            <a:endParaRPr lang="en-GB" sz="1600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9992" y="62068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GEOGRAPHICAL PRESENCE</a:t>
            </a:r>
            <a:endParaRPr lang="en-GB" sz="1600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88224" y="62068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ORGANISATION SPECIFIC INDEX</a:t>
            </a:r>
            <a:endParaRPr lang="en-GB" sz="16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39752" y="8367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+</a:t>
            </a:r>
            <a:endParaRPr lang="en-GB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67944" y="8367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+</a:t>
            </a:r>
            <a:endParaRPr lang="en-GB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00192" y="8367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=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55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/>
              <a:t>INFORM </a:t>
            </a:r>
            <a:r>
              <a:rPr lang="en-US" sz="2800" b="1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Verdana"/>
                <a:ea typeface="ＭＳ Ｐゴシック"/>
              </a:rPr>
              <a:t>at</a:t>
            </a:r>
            <a:r>
              <a:rPr lang="en-US" sz="2800" b="1" dirty="0" smtClean="0"/>
              <a:t> ECHO</a:t>
            </a:r>
            <a:r>
              <a:rPr lang="en-US" sz="2800" dirty="0" smtClean="0"/>
              <a:t>: “new</a:t>
            </a:r>
            <a:r>
              <a:rPr lang="en-US" sz="2800" dirty="0"/>
              <a:t>” </a:t>
            </a:r>
            <a:r>
              <a:rPr lang="en-US" sz="2800" dirty="0" smtClean="0"/>
              <a:t>Global Vulnerability &amp; Crisis Assessment - GVCA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11851507"/>
              </p:ext>
            </p:extLst>
          </p:nvPr>
        </p:nvGraphicFramePr>
        <p:xfrm>
          <a:off x="3376889" y="2240772"/>
          <a:ext cx="2621280" cy="161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86230590"/>
              </p:ext>
            </p:extLst>
          </p:nvPr>
        </p:nvGraphicFramePr>
        <p:xfrm>
          <a:off x="3115517" y="4424844"/>
          <a:ext cx="3119819" cy="154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Freeform 11"/>
          <p:cNvSpPr/>
          <p:nvPr/>
        </p:nvSpPr>
        <p:spPr bwMode="auto">
          <a:xfrm>
            <a:off x="3464499" y="3840480"/>
            <a:ext cx="271612" cy="731520"/>
          </a:xfrm>
          <a:custGeom>
            <a:avLst/>
            <a:gdLst>
              <a:gd name="connsiteX0" fmla="*/ 14839 w 1051159"/>
              <a:gd name="connsiteY0" fmla="*/ 777240 h 777240"/>
              <a:gd name="connsiteX1" fmla="*/ 106279 w 1051159"/>
              <a:gd name="connsiteY1" fmla="*/ 304800 h 777240"/>
              <a:gd name="connsiteX2" fmla="*/ 807319 w 1051159"/>
              <a:gd name="connsiteY2" fmla="*/ 304800 h 777240"/>
              <a:gd name="connsiteX3" fmla="*/ 1051159 w 1051159"/>
              <a:gd name="connsiteY3" fmla="*/ 0 h 777240"/>
              <a:gd name="connsiteX0" fmla="*/ 84656 w 1120976"/>
              <a:gd name="connsiteY0" fmla="*/ 777240 h 777240"/>
              <a:gd name="connsiteX1" fmla="*/ 55963 w 1120976"/>
              <a:gd name="connsiteY1" fmla="*/ 502920 h 777240"/>
              <a:gd name="connsiteX2" fmla="*/ 877136 w 1120976"/>
              <a:gd name="connsiteY2" fmla="*/ 304800 h 777240"/>
              <a:gd name="connsiteX3" fmla="*/ 1120976 w 1120976"/>
              <a:gd name="connsiteY3" fmla="*/ 0 h 777240"/>
              <a:gd name="connsiteX0" fmla="*/ 84658 w 898914"/>
              <a:gd name="connsiteY0" fmla="*/ 731520 h 731520"/>
              <a:gd name="connsiteX1" fmla="*/ 55965 w 898914"/>
              <a:gd name="connsiteY1" fmla="*/ 457200 h 731520"/>
              <a:gd name="connsiteX2" fmla="*/ 877138 w 898914"/>
              <a:gd name="connsiteY2" fmla="*/ 259080 h 731520"/>
              <a:gd name="connsiteX3" fmla="*/ 700514 w 898914"/>
              <a:gd name="connsiteY3" fmla="*/ 0 h 731520"/>
              <a:gd name="connsiteX0" fmla="*/ 82441 w 868451"/>
              <a:gd name="connsiteY0" fmla="*/ 731520 h 731520"/>
              <a:gd name="connsiteX1" fmla="*/ 53748 w 868451"/>
              <a:gd name="connsiteY1" fmla="*/ 457200 h 731520"/>
              <a:gd name="connsiteX2" fmla="*/ 844888 w 868451"/>
              <a:gd name="connsiteY2" fmla="*/ 441960 h 731520"/>
              <a:gd name="connsiteX3" fmla="*/ 698297 w 868451"/>
              <a:gd name="connsiteY3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451" h="731520">
                <a:moveTo>
                  <a:pt x="82441" y="731520"/>
                </a:moveTo>
                <a:cubicBezTo>
                  <a:pt x="62121" y="534670"/>
                  <a:pt x="-73326" y="505460"/>
                  <a:pt x="53748" y="457200"/>
                </a:cubicBezTo>
                <a:cubicBezTo>
                  <a:pt x="180822" y="408940"/>
                  <a:pt x="737463" y="518160"/>
                  <a:pt x="844888" y="441960"/>
                </a:cubicBezTo>
                <a:cubicBezTo>
                  <a:pt x="952313" y="365760"/>
                  <a:pt x="655117" y="127000"/>
                  <a:pt x="698297" y="0"/>
                </a:cubicBezTo>
              </a:path>
            </a:pathLst>
          </a:custGeom>
          <a:noFill/>
          <a:ln w="28575" cap="flat" cmpd="sng" algn="ctr">
            <a:solidFill>
              <a:srgbClr val="6B8349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600" b="1" i="0" u="none" strike="noStrike" kern="0" cap="none" spc="0" normalizeH="0" baseline="0" noProof="0" dirty="0" smtClean="0">
              <a:ln>
                <a:noFill/>
              </a:ln>
              <a:solidFill>
                <a:srgbClr val="FFD624"/>
              </a:solidFill>
              <a:effectLst/>
              <a:uLnTx/>
              <a:uFillTx/>
              <a:latin typeface="Verdana"/>
              <a:ea typeface="ＭＳ Ｐゴシック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320864" y="3830648"/>
            <a:ext cx="1396349" cy="2324346"/>
          </a:xfrm>
          <a:custGeom>
            <a:avLst/>
            <a:gdLst>
              <a:gd name="connsiteX0" fmla="*/ 0 w 1707765"/>
              <a:gd name="connsiteY0" fmla="*/ 1965960 h 2447066"/>
              <a:gd name="connsiteX1" fmla="*/ 487680 w 1707765"/>
              <a:gd name="connsiteY1" fmla="*/ 2316480 h 2447066"/>
              <a:gd name="connsiteX2" fmla="*/ 1188720 w 1707765"/>
              <a:gd name="connsiteY2" fmla="*/ 2346960 h 2447066"/>
              <a:gd name="connsiteX3" fmla="*/ 1706880 w 1707765"/>
              <a:gd name="connsiteY3" fmla="*/ 1051560 h 2447066"/>
              <a:gd name="connsiteX4" fmla="*/ 1310640 w 1707765"/>
              <a:gd name="connsiteY4" fmla="*/ 289560 h 2447066"/>
              <a:gd name="connsiteX5" fmla="*/ 1219200 w 1707765"/>
              <a:gd name="connsiteY5" fmla="*/ 0 h 2447066"/>
              <a:gd name="connsiteX0" fmla="*/ 0 w 1708334"/>
              <a:gd name="connsiteY0" fmla="*/ 1965960 h 2447066"/>
              <a:gd name="connsiteX1" fmla="*/ 487680 w 1708334"/>
              <a:gd name="connsiteY1" fmla="*/ 2316480 h 2447066"/>
              <a:gd name="connsiteX2" fmla="*/ 1188720 w 1708334"/>
              <a:gd name="connsiteY2" fmla="*/ 2346960 h 2447066"/>
              <a:gd name="connsiteX3" fmla="*/ 1706880 w 1708334"/>
              <a:gd name="connsiteY3" fmla="*/ 1051560 h 2447066"/>
              <a:gd name="connsiteX4" fmla="*/ 1310640 w 1708334"/>
              <a:gd name="connsiteY4" fmla="*/ 289560 h 2447066"/>
              <a:gd name="connsiteX5" fmla="*/ 381000 w 1708334"/>
              <a:gd name="connsiteY5" fmla="*/ 0 h 2447066"/>
              <a:gd name="connsiteX0" fmla="*/ 0 w 1719473"/>
              <a:gd name="connsiteY0" fmla="*/ 1965960 h 2447066"/>
              <a:gd name="connsiteX1" fmla="*/ 487680 w 1719473"/>
              <a:gd name="connsiteY1" fmla="*/ 2316480 h 2447066"/>
              <a:gd name="connsiteX2" fmla="*/ 1188720 w 1719473"/>
              <a:gd name="connsiteY2" fmla="*/ 2346960 h 2447066"/>
              <a:gd name="connsiteX3" fmla="*/ 1706880 w 1719473"/>
              <a:gd name="connsiteY3" fmla="*/ 1051560 h 2447066"/>
              <a:gd name="connsiteX4" fmla="*/ 655320 w 1719473"/>
              <a:gd name="connsiteY4" fmla="*/ 381000 h 2447066"/>
              <a:gd name="connsiteX5" fmla="*/ 381000 w 1719473"/>
              <a:gd name="connsiteY5" fmla="*/ 0 h 2447066"/>
              <a:gd name="connsiteX0" fmla="*/ 0 w 1388034"/>
              <a:gd name="connsiteY0" fmla="*/ 1965960 h 2459461"/>
              <a:gd name="connsiteX1" fmla="*/ 487680 w 1388034"/>
              <a:gd name="connsiteY1" fmla="*/ 2316480 h 2459461"/>
              <a:gd name="connsiteX2" fmla="*/ 1188720 w 1388034"/>
              <a:gd name="connsiteY2" fmla="*/ 2346960 h 2459461"/>
              <a:gd name="connsiteX3" fmla="*/ 1356360 w 1388034"/>
              <a:gd name="connsiteY3" fmla="*/ 883920 h 2459461"/>
              <a:gd name="connsiteX4" fmla="*/ 655320 w 1388034"/>
              <a:gd name="connsiteY4" fmla="*/ 381000 h 2459461"/>
              <a:gd name="connsiteX5" fmla="*/ 381000 w 1388034"/>
              <a:gd name="connsiteY5" fmla="*/ 0 h 2459461"/>
              <a:gd name="connsiteX0" fmla="*/ 0 w 1399354"/>
              <a:gd name="connsiteY0" fmla="*/ 1965960 h 2317629"/>
              <a:gd name="connsiteX1" fmla="*/ 487680 w 1399354"/>
              <a:gd name="connsiteY1" fmla="*/ 2316480 h 2317629"/>
              <a:gd name="connsiteX2" fmla="*/ 1232263 w 1399354"/>
              <a:gd name="connsiteY2" fmla="*/ 1850623 h 2317629"/>
              <a:gd name="connsiteX3" fmla="*/ 1356360 w 1399354"/>
              <a:gd name="connsiteY3" fmla="*/ 883920 h 2317629"/>
              <a:gd name="connsiteX4" fmla="*/ 655320 w 1399354"/>
              <a:gd name="connsiteY4" fmla="*/ 381000 h 2317629"/>
              <a:gd name="connsiteX5" fmla="*/ 381000 w 1399354"/>
              <a:gd name="connsiteY5" fmla="*/ 0 h 2317629"/>
              <a:gd name="connsiteX0" fmla="*/ 0 w 1396349"/>
              <a:gd name="connsiteY0" fmla="*/ 1965960 h 2122012"/>
              <a:gd name="connsiteX1" fmla="*/ 583474 w 1396349"/>
              <a:gd name="connsiteY1" fmla="*/ 2116464 h 2122012"/>
              <a:gd name="connsiteX2" fmla="*/ 1232263 w 1396349"/>
              <a:gd name="connsiteY2" fmla="*/ 1850623 h 2122012"/>
              <a:gd name="connsiteX3" fmla="*/ 1356360 w 1396349"/>
              <a:gd name="connsiteY3" fmla="*/ 883920 h 2122012"/>
              <a:gd name="connsiteX4" fmla="*/ 655320 w 1396349"/>
              <a:gd name="connsiteY4" fmla="*/ 381000 h 2122012"/>
              <a:gd name="connsiteX5" fmla="*/ 381000 w 1396349"/>
              <a:gd name="connsiteY5" fmla="*/ 0 h 212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349" h="2122012">
                <a:moveTo>
                  <a:pt x="0" y="1965960"/>
                </a:moveTo>
                <a:cubicBezTo>
                  <a:pt x="144780" y="2109470"/>
                  <a:pt x="378097" y="2135687"/>
                  <a:pt x="583474" y="2116464"/>
                </a:cubicBezTo>
                <a:cubicBezTo>
                  <a:pt x="788851" y="2097241"/>
                  <a:pt x="1103449" y="2056047"/>
                  <a:pt x="1232263" y="1850623"/>
                </a:cubicBezTo>
                <a:cubicBezTo>
                  <a:pt x="1361077" y="1645199"/>
                  <a:pt x="1452517" y="1128857"/>
                  <a:pt x="1356360" y="883920"/>
                </a:cubicBezTo>
                <a:cubicBezTo>
                  <a:pt x="1260203" y="638983"/>
                  <a:pt x="817880" y="528320"/>
                  <a:pt x="655320" y="381000"/>
                </a:cubicBezTo>
                <a:cubicBezTo>
                  <a:pt x="492760" y="233680"/>
                  <a:pt x="386080" y="57150"/>
                  <a:pt x="381000" y="0"/>
                </a:cubicBezTo>
              </a:path>
            </a:pathLst>
          </a:custGeom>
          <a:noFill/>
          <a:ln w="19050" cap="flat" cmpd="sng" algn="ctr">
            <a:solidFill>
              <a:srgbClr val="FF9933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7600" b="1">
              <a:solidFill>
                <a:srgbClr val="FFD624"/>
              </a:solidFill>
              <a:latin typeface="Verdana"/>
              <a:ea typeface="ＭＳ Ｐゴシック"/>
            </a:endParaRPr>
          </a:p>
        </p:txBody>
      </p:sp>
      <p:cxnSp>
        <p:nvCxnSpPr>
          <p:cNvPr id="14" name="Curved Connector 13"/>
          <p:cNvCxnSpPr/>
          <p:nvPr/>
        </p:nvCxnSpPr>
        <p:spPr bwMode="auto">
          <a:xfrm>
            <a:off x="4247535" y="5978013"/>
            <a:ext cx="1533833" cy="186813"/>
          </a:xfrm>
          <a:prstGeom prst="curvedConnector3">
            <a:avLst>
              <a:gd name="adj1" fmla="val -16666"/>
            </a:avLst>
          </a:prstGeom>
          <a:noFill/>
          <a:ln w="19050" cap="flat" cmpd="sng" algn="ctr">
            <a:solidFill>
              <a:srgbClr val="FFAF44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urved Connector 14"/>
          <p:cNvCxnSpPr/>
          <p:nvPr/>
        </p:nvCxnSpPr>
        <p:spPr bwMode="auto">
          <a:xfrm>
            <a:off x="3736111" y="5978013"/>
            <a:ext cx="1604417" cy="186813"/>
          </a:xfrm>
          <a:prstGeom prst="curvedConnector3">
            <a:avLst>
              <a:gd name="adj1" fmla="val -29668"/>
            </a:avLst>
          </a:prstGeom>
          <a:noFill/>
          <a:ln w="19050" cap="flat" cmpd="sng" algn="ctr">
            <a:solidFill>
              <a:srgbClr val="FFAF44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38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376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6167045"/>
            <a:ext cx="2088232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Global Conflict Risk Index </a:t>
            </a:r>
          </a:p>
          <a:p>
            <a:pPr algn="ctr"/>
            <a:r>
              <a:rPr lang="en-GB" sz="1200" b="1" dirty="0" smtClean="0"/>
              <a:t>(1</a:t>
            </a:r>
            <a:r>
              <a:rPr lang="en-GB" sz="1200" b="1" baseline="30000" dirty="0" smtClean="0"/>
              <a:t>st</a:t>
            </a:r>
            <a:r>
              <a:rPr lang="en-GB" sz="1200" b="1" dirty="0" smtClean="0"/>
              <a:t> step in the EEAS Conflict EWS)</a:t>
            </a:r>
            <a:endParaRPr lang="en-GB" sz="12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43908" y="5731515"/>
            <a:ext cx="0" cy="43378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4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5440"/>
            <a:ext cx="9001000" cy="590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31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foRM Template">
  <a:themeElements>
    <a:clrScheme name="INFORM">
      <a:dk1>
        <a:sysClr val="windowText" lastClr="000000"/>
      </a:dk1>
      <a:lt1>
        <a:srgbClr val="FFFFFF"/>
      </a:lt1>
      <a:dk2>
        <a:srgbClr val="386192"/>
      </a:dk2>
      <a:lt2>
        <a:srgbClr val="FFFFFF"/>
      </a:lt2>
      <a:accent1>
        <a:srgbClr val="CE3327"/>
      </a:accent1>
      <a:accent2>
        <a:srgbClr val="F79751"/>
      </a:accent2>
      <a:accent3>
        <a:srgbClr val="386192"/>
      </a:accent3>
      <a:accent4>
        <a:srgbClr val="7E935B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INFORM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8370E6C-0938-4829-8458-B4EDE7A9A04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InfoRM Template</Template>
  <TotalTime>9713</TotalTime>
  <Words>106</Words>
  <Application>Microsoft Macintosh PowerPoint</Application>
  <PresentationFormat>On-screen Show (4:3)</PresentationFormat>
  <Paragraphs>43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InfoRM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 at ECHO: “new” Global Vulnerability &amp; Crisis Assessment - GVCA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THOW</dc:creator>
  <cp:lastModifiedBy>Ralf Otto</cp:lastModifiedBy>
  <cp:revision>67</cp:revision>
  <cp:lastPrinted>2014-11-18T09:05:58Z</cp:lastPrinted>
  <dcterms:created xsi:type="dcterms:W3CDTF">2014-06-16T08:21:59Z</dcterms:created>
  <dcterms:modified xsi:type="dcterms:W3CDTF">2015-07-06T16:10:54Z</dcterms:modified>
</cp:coreProperties>
</file>