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 id="2147483741" r:id="rId2"/>
  </p:sldMasterIdLst>
  <p:notesMasterIdLst>
    <p:notesMasterId r:id="rId24"/>
  </p:notesMasterIdLst>
  <p:handoutMasterIdLst>
    <p:handoutMasterId r:id="rId25"/>
  </p:handoutMasterIdLst>
  <p:sldIdLst>
    <p:sldId id="426" r:id="rId3"/>
    <p:sldId id="443" r:id="rId4"/>
    <p:sldId id="449" r:id="rId5"/>
    <p:sldId id="450" r:id="rId6"/>
    <p:sldId id="451" r:id="rId7"/>
    <p:sldId id="463" r:id="rId8"/>
    <p:sldId id="452" r:id="rId9"/>
    <p:sldId id="428" r:id="rId10"/>
    <p:sldId id="444" r:id="rId11"/>
    <p:sldId id="446" r:id="rId12"/>
    <p:sldId id="453" r:id="rId13"/>
    <p:sldId id="454" r:id="rId14"/>
    <p:sldId id="456" r:id="rId15"/>
    <p:sldId id="462" r:id="rId16"/>
    <p:sldId id="435" r:id="rId17"/>
    <p:sldId id="464" r:id="rId18"/>
    <p:sldId id="436" r:id="rId19"/>
    <p:sldId id="437" r:id="rId20"/>
    <p:sldId id="438" r:id="rId21"/>
    <p:sldId id="440" r:id="rId22"/>
    <p:sldId id="441"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44614"/>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448" y="-224"/>
      </p:cViewPr>
      <p:guideLst>
        <p:guide orient="horz" pos="1797"/>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notesMaster" Target="notesMasters/notesMaster1.xml"/><Relationship Id="rId25" Type="http://schemas.openxmlformats.org/officeDocument/2006/relationships/handoutMaster" Target="handoutMasters/handout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1">
                <a:ea typeface="+mn-ea"/>
                <a:cs typeface="+mn-cs"/>
              </a:defRPr>
            </a:lvl1pPr>
          </a:lstStyle>
          <a:p>
            <a:pPr>
              <a:defRPr/>
            </a:pPr>
            <a:endParaRPr lang="nl-NL"/>
          </a:p>
        </p:txBody>
      </p:sp>
      <p:sp>
        <p:nvSpPr>
          <p:cNvPr id="22531"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1">
                <a:ea typeface="+mn-ea"/>
                <a:cs typeface="+mn-cs"/>
              </a:defRPr>
            </a:lvl1pPr>
          </a:lstStyle>
          <a:p>
            <a:pPr>
              <a:defRPr/>
            </a:pPr>
            <a:endParaRPr lang="nl-NL"/>
          </a:p>
        </p:txBody>
      </p:sp>
      <p:sp>
        <p:nvSpPr>
          <p:cNvPr id="22532"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1">
                <a:ea typeface="+mn-ea"/>
                <a:cs typeface="+mn-cs"/>
              </a:defRPr>
            </a:lvl1pPr>
          </a:lstStyle>
          <a:p>
            <a:pPr>
              <a:defRPr/>
            </a:pPr>
            <a:endParaRPr lang="nl-NL"/>
          </a:p>
        </p:txBody>
      </p:sp>
      <p:sp>
        <p:nvSpPr>
          <p:cNvPr id="22533"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1">
                <a:cs typeface="+mn-cs"/>
              </a:defRPr>
            </a:lvl1pPr>
          </a:lstStyle>
          <a:p>
            <a:pPr>
              <a:defRPr/>
            </a:pPr>
            <a:fld id="{EB9214DF-C4CC-B34F-8D57-FBB471C0FCEB}" type="slidenum">
              <a:rPr lang="nl-NL"/>
              <a:pPr>
                <a:defRPr/>
              </a:pPr>
              <a:t>‹#›</a:t>
            </a:fld>
            <a:endParaRPr lang="nl-NL"/>
          </a:p>
        </p:txBody>
      </p:sp>
    </p:spTree>
    <p:extLst>
      <p:ext uri="{BB962C8B-B14F-4D97-AF65-F5344CB8AC3E}">
        <p14:creationId xmlns:p14="http://schemas.microsoft.com/office/powerpoint/2010/main" val="15238688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1">
                <a:ea typeface="+mn-ea"/>
                <a:cs typeface="+mn-cs"/>
              </a:defRPr>
            </a:lvl1pPr>
          </a:lstStyle>
          <a:p>
            <a:pPr>
              <a:defRPr/>
            </a:pPr>
            <a:endParaRPr lang="nl-NL"/>
          </a:p>
        </p:txBody>
      </p:sp>
      <p:sp>
        <p:nvSpPr>
          <p:cNvPr id="62467"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1">
                <a:ea typeface="+mn-ea"/>
                <a:cs typeface="+mn-cs"/>
              </a:defRPr>
            </a:lvl1pPr>
          </a:lstStyle>
          <a:p>
            <a:pPr>
              <a:defRPr/>
            </a:pPr>
            <a:endParaRPr lang="nl-NL"/>
          </a:p>
        </p:txBody>
      </p:sp>
      <p:sp>
        <p:nvSpPr>
          <p:cNvPr id="286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2469"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l-NL" noProof="0" smtClean="0"/>
              <a:t>Klik om de opmaakprofielen van de modeltekst te bewerken</a:t>
            </a:r>
          </a:p>
          <a:p>
            <a:pPr lvl="1"/>
            <a:r>
              <a:rPr lang="nl-NL" noProof="0" smtClean="0"/>
              <a:t>Tweede niveau</a:t>
            </a:r>
          </a:p>
          <a:p>
            <a:pPr lvl="2"/>
            <a:r>
              <a:rPr lang="nl-NL" noProof="0" smtClean="0"/>
              <a:t>Derde niveau</a:t>
            </a:r>
          </a:p>
          <a:p>
            <a:pPr lvl="3"/>
            <a:r>
              <a:rPr lang="nl-NL" noProof="0" smtClean="0"/>
              <a:t>Vierde niveau</a:t>
            </a:r>
          </a:p>
          <a:p>
            <a:pPr lvl="4"/>
            <a:r>
              <a:rPr lang="nl-NL" noProof="0" smtClean="0"/>
              <a:t>Vijfde niveau</a:t>
            </a:r>
          </a:p>
        </p:txBody>
      </p:sp>
      <p:sp>
        <p:nvSpPr>
          <p:cNvPr id="62470"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1">
                <a:ea typeface="+mn-ea"/>
                <a:cs typeface="+mn-cs"/>
              </a:defRPr>
            </a:lvl1pPr>
          </a:lstStyle>
          <a:p>
            <a:pPr>
              <a:defRPr/>
            </a:pPr>
            <a:endParaRPr lang="nl-NL"/>
          </a:p>
        </p:txBody>
      </p:sp>
      <p:sp>
        <p:nvSpPr>
          <p:cNvPr id="62471"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1">
                <a:cs typeface="+mn-cs"/>
              </a:defRPr>
            </a:lvl1pPr>
          </a:lstStyle>
          <a:p>
            <a:pPr>
              <a:defRPr/>
            </a:pPr>
            <a:fld id="{25DF5161-55D9-EF4F-ABB9-C7F26ACE3BA7}" type="slidenum">
              <a:rPr lang="nl-NL"/>
              <a:pPr>
                <a:defRPr/>
              </a:pPr>
              <a:t>‹#›</a:t>
            </a:fld>
            <a:endParaRPr lang="nl-NL"/>
          </a:p>
        </p:txBody>
      </p:sp>
    </p:spTree>
    <p:extLst>
      <p:ext uri="{BB962C8B-B14F-4D97-AF65-F5344CB8AC3E}">
        <p14:creationId xmlns:p14="http://schemas.microsoft.com/office/powerpoint/2010/main" val="130679311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25DF5161-55D9-EF4F-ABB9-C7F26ACE3BA7}" type="slidenum">
              <a:rPr lang="nl-NL" smtClean="0"/>
              <a:pPr>
                <a:defRPr/>
              </a:pPr>
              <a:t>1</a:t>
            </a:fld>
            <a:endParaRPr lang="nl-NL"/>
          </a:p>
        </p:txBody>
      </p:sp>
    </p:spTree>
    <p:extLst>
      <p:ext uri="{BB962C8B-B14F-4D97-AF65-F5344CB8AC3E}">
        <p14:creationId xmlns:p14="http://schemas.microsoft.com/office/powerpoint/2010/main" val="34586575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86999AB5-C6DE-2F45-8CAA-7D95D3FCC4B0}" type="slidenum">
              <a:rPr lang="en-US"/>
              <a:pPr>
                <a:defRPr/>
              </a:pPr>
              <a:t>18</a:t>
            </a:fld>
            <a:endParaRPr lang="en-US"/>
          </a:p>
        </p:txBody>
      </p:sp>
      <p:sp>
        <p:nvSpPr>
          <p:cNvPr id="62466" name="Rectangle 2"/>
          <p:cNvSpPr>
            <a:spLocks noGrp="1" noRot="1" noChangeAspect="1" noChangeArrowheads="1"/>
          </p:cNvSpPr>
          <p:nvPr>
            <p:ph type="sldImg"/>
          </p:nvPr>
        </p:nvSpPr>
        <p:spPr>
          <a:solidFill>
            <a:srgbClr val="FFFFFF"/>
          </a:solidFill>
          <a:ln/>
        </p:spPr>
      </p:sp>
      <p:sp>
        <p:nvSpPr>
          <p:cNvPr id="38915"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val="1"/>
            </a:ext>
          </a:extLst>
        </p:spPr>
        <p:txBody>
          <a:bodyPr/>
          <a:lstStyle/>
          <a:p>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0CBFE712-0835-B24B-A632-239FDB0C5729}" type="slidenum">
              <a:rPr lang="en-US"/>
              <a:pPr>
                <a:defRPr/>
              </a:pPr>
              <a:t>19</a:t>
            </a:fld>
            <a:endParaRPr lang="en-US"/>
          </a:p>
        </p:txBody>
      </p:sp>
      <p:sp>
        <p:nvSpPr>
          <p:cNvPr id="64514" name="Rectangle 2"/>
          <p:cNvSpPr>
            <a:spLocks noGrp="1" noRot="1" noChangeAspect="1" noChangeArrowheads="1"/>
          </p:cNvSpPr>
          <p:nvPr>
            <p:ph type="sldImg"/>
          </p:nvPr>
        </p:nvSpPr>
        <p:spPr>
          <a:solidFill>
            <a:srgbClr val="FFFFFF"/>
          </a:solidFill>
          <a:ln/>
        </p:spPr>
      </p:sp>
      <p:sp>
        <p:nvSpPr>
          <p:cNvPr id="40963"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val="1"/>
            </a:ext>
          </a:extLst>
        </p:spPr>
        <p:txBody>
          <a:bodyPr/>
          <a:lstStyle/>
          <a:p>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651C2A4C-9695-0046-A647-C355FB494F81}" type="slidenum">
              <a:rPr lang="en-US"/>
              <a:pPr>
                <a:defRPr/>
              </a:pPr>
              <a:t>20</a:t>
            </a:fld>
            <a:endParaRPr lang="en-US"/>
          </a:p>
        </p:txBody>
      </p:sp>
      <p:sp>
        <p:nvSpPr>
          <p:cNvPr id="68610" name="Rectangle 2"/>
          <p:cNvSpPr>
            <a:spLocks noGrp="1" noRot="1" noChangeAspect="1" noChangeArrowheads="1"/>
          </p:cNvSpPr>
          <p:nvPr>
            <p:ph type="sldImg"/>
          </p:nvPr>
        </p:nvSpPr>
        <p:spPr>
          <a:solidFill>
            <a:srgbClr val="FFFFFF"/>
          </a:solidFill>
          <a:ln/>
        </p:spPr>
      </p:sp>
      <p:sp>
        <p:nvSpPr>
          <p:cNvPr id="45059"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val="1"/>
            </a:ext>
          </a:extLst>
        </p:spPr>
        <p:txBody>
          <a:bodyPr/>
          <a:lstStyle/>
          <a:p>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48711CE3-774B-9042-A21D-A95E51C447BB}" type="slidenum">
              <a:rPr lang="en-US"/>
              <a:pPr>
                <a:defRPr/>
              </a:pPr>
              <a:t>21</a:t>
            </a:fld>
            <a:endParaRPr lang="en-US"/>
          </a:p>
        </p:txBody>
      </p:sp>
      <p:sp>
        <p:nvSpPr>
          <p:cNvPr id="70658" name="Rectangle 2"/>
          <p:cNvSpPr>
            <a:spLocks noGrp="1" noRot="1" noChangeAspect="1" noChangeArrowheads="1"/>
          </p:cNvSpPr>
          <p:nvPr>
            <p:ph type="sldImg"/>
          </p:nvPr>
        </p:nvSpPr>
        <p:spPr>
          <a:solidFill>
            <a:srgbClr val="FFFFFF"/>
          </a:solidFill>
          <a:ln/>
        </p:spPr>
      </p:sp>
      <p:sp>
        <p:nvSpPr>
          <p:cNvPr id="47107"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val="1"/>
            </a:ext>
          </a:extLst>
        </p:spPr>
        <p:txBody>
          <a:bodyPr/>
          <a:lstStyle/>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ADC017C3-41A0-C744-A259-0F488747EFA7}" type="slidenum">
              <a:rPr lang="en-US"/>
              <a:pPr>
                <a:defRPr/>
              </a:pPr>
              <a:t>3</a:t>
            </a:fld>
            <a:endParaRPr lang="en-US"/>
          </a:p>
        </p:txBody>
      </p:sp>
      <p:sp>
        <p:nvSpPr>
          <p:cNvPr id="437250" name="Rectangle 2"/>
          <p:cNvSpPr>
            <a:spLocks noGrp="1" noRot="1" noChangeAspect="1" noChangeArrowheads="1"/>
          </p:cNvSpPr>
          <p:nvPr>
            <p:ph type="sldImg"/>
          </p:nvPr>
        </p:nvSpPr>
        <p:spPr>
          <a:solidFill>
            <a:srgbClr val="FFFFFF"/>
          </a:solidFill>
          <a:ln/>
        </p:spPr>
      </p:sp>
      <p:sp>
        <p:nvSpPr>
          <p:cNvPr id="18435"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val="1"/>
            </a:ext>
          </a:extLst>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78E79273-D614-BE45-A1A8-7ABC0E588EC2}" type="slidenum">
              <a:rPr lang="en-US"/>
              <a:pPr>
                <a:defRPr/>
              </a:pPr>
              <a:t>4</a:t>
            </a:fld>
            <a:endParaRPr lang="en-US"/>
          </a:p>
        </p:txBody>
      </p:sp>
      <p:sp>
        <p:nvSpPr>
          <p:cNvPr id="439298" name="Rectangle 2"/>
          <p:cNvSpPr>
            <a:spLocks noGrp="1" noRot="1" noChangeAspect="1" noChangeArrowheads="1"/>
          </p:cNvSpPr>
          <p:nvPr>
            <p:ph type="sldImg"/>
          </p:nvPr>
        </p:nvSpPr>
        <p:spPr>
          <a:solidFill>
            <a:srgbClr val="FFFFFF"/>
          </a:solidFill>
          <a:ln/>
        </p:spPr>
      </p:sp>
      <p:sp>
        <p:nvSpPr>
          <p:cNvPr id="20483"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val="1"/>
            </a:ext>
          </a:extLst>
        </p:spPr>
        <p:txBody>
          <a:bodyPr/>
          <a:lstStyle/>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1A3FA10D-CD5F-9C42-9CFC-B3B331935B7B}" type="slidenum">
              <a:rPr lang="en-US"/>
              <a:pPr>
                <a:defRPr/>
              </a:pPr>
              <a:t>5</a:t>
            </a:fld>
            <a:endParaRPr lang="en-US"/>
          </a:p>
        </p:txBody>
      </p:sp>
      <p:sp>
        <p:nvSpPr>
          <p:cNvPr id="441346" name="Rectangle 2"/>
          <p:cNvSpPr>
            <a:spLocks noGrp="1" noRot="1" noChangeAspect="1" noChangeArrowheads="1"/>
          </p:cNvSpPr>
          <p:nvPr>
            <p:ph type="sldImg"/>
          </p:nvPr>
        </p:nvSpPr>
        <p:spPr>
          <a:solidFill>
            <a:srgbClr val="FFFFFF"/>
          </a:solidFill>
          <a:ln/>
        </p:spPr>
      </p:sp>
      <p:sp>
        <p:nvSpPr>
          <p:cNvPr id="22531"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val="1"/>
            </a:ext>
          </a:extLst>
        </p:spPr>
        <p:txBody>
          <a:bodyPr/>
          <a:lstStyle/>
          <a:p>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0B715415-9452-2343-A091-1B497A7F4D21}" type="slidenum">
              <a:rPr lang="en-US"/>
              <a:pPr>
                <a:defRPr/>
              </a:pPr>
              <a:t>6</a:t>
            </a:fld>
            <a:endParaRPr lang="en-US"/>
          </a:p>
        </p:txBody>
      </p:sp>
      <p:sp>
        <p:nvSpPr>
          <p:cNvPr id="453634" name="Rectangle 2"/>
          <p:cNvSpPr>
            <a:spLocks noGrp="1" noRot="1" noChangeAspect="1" noChangeArrowheads="1"/>
          </p:cNvSpPr>
          <p:nvPr>
            <p:ph type="sldImg"/>
          </p:nvPr>
        </p:nvSpPr>
        <p:spPr>
          <a:solidFill>
            <a:srgbClr val="FFFFFF"/>
          </a:solidFill>
          <a:ln/>
        </p:spPr>
      </p:sp>
      <p:sp>
        <p:nvSpPr>
          <p:cNvPr id="24579"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val="1"/>
            </a:ext>
          </a:extLst>
        </p:spPr>
        <p:txBody>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D170D640-0BCE-4F41-B07B-C26053238106}" type="slidenum">
              <a:rPr lang="en-US"/>
              <a:pPr>
                <a:defRPr/>
              </a:pPr>
              <a:t>10</a:t>
            </a:fld>
            <a:endParaRPr lang="en-US"/>
          </a:p>
        </p:txBody>
      </p:sp>
      <p:sp>
        <p:nvSpPr>
          <p:cNvPr id="352258"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extLst>
            <a:ext uri="{FAA26D3D-D897-4be2-8F04-BA451C77F1D7}">
              <ma14:placeholderFlag xmlns:ma14="http://schemas.microsoft.com/office/mac/drawingml/2011/main" val="1"/>
            </a:ext>
          </a:extLst>
        </p:spPr>
        <p:txBody>
          <a:bodyPr/>
          <a:lstStyle/>
          <a:p>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GB" dirty="0" smtClean="0"/>
              <a:t>After the role play and discussion:</a:t>
            </a:r>
          </a:p>
          <a:p>
            <a:pPr marL="171450" indent="-171450">
              <a:buFontTx/>
              <a:buChar char="-"/>
              <a:defRPr/>
            </a:pPr>
            <a:r>
              <a:rPr lang="en-GB" dirty="0" smtClean="0"/>
              <a:t>What would be next steps as facilitator?</a:t>
            </a:r>
          </a:p>
          <a:p>
            <a:pPr marL="171450" indent="-171450">
              <a:buFontTx/>
              <a:buChar char="-"/>
              <a:defRPr/>
            </a:pPr>
            <a:r>
              <a:rPr lang="en-GB" dirty="0" smtClean="0"/>
              <a:t>What would be the facilitation traps?</a:t>
            </a:r>
            <a:endParaRPr lang="en-GB" dirty="0"/>
          </a:p>
        </p:txBody>
      </p:sp>
      <p:sp>
        <p:nvSpPr>
          <p:cNvPr id="4" name="Slide Number Placeholder 3"/>
          <p:cNvSpPr>
            <a:spLocks noGrp="1"/>
          </p:cNvSpPr>
          <p:nvPr>
            <p:ph type="sldNum" sz="quarter" idx="5"/>
          </p:nvPr>
        </p:nvSpPr>
        <p:spPr/>
        <p:txBody>
          <a:bodyPr/>
          <a:lstStyle/>
          <a:p>
            <a:pPr>
              <a:defRPr/>
            </a:pPr>
            <a:fld id="{12D3D186-9743-2B44-91ED-20D7A452A525}" type="slidenum">
              <a:rPr lang="nl-NL" smtClean="0"/>
              <a:pPr>
                <a:defRPr/>
              </a:pPr>
              <a:t>14</a:t>
            </a:fld>
            <a:endParaRPr lang="nl-N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148B132B-069C-2E4A-91B8-AA1A670A3F2C}" type="slidenum">
              <a:rPr lang="en-US"/>
              <a:pPr>
                <a:defRPr/>
              </a:pPr>
              <a:t>15</a:t>
            </a:fld>
            <a:endParaRPr lang="en-US"/>
          </a:p>
        </p:txBody>
      </p:sp>
      <p:sp>
        <p:nvSpPr>
          <p:cNvPr id="58370" name="Rectangle 2"/>
          <p:cNvSpPr>
            <a:spLocks noGrp="1" noRot="1" noChangeAspect="1" noChangeArrowheads="1"/>
          </p:cNvSpPr>
          <p:nvPr>
            <p:ph type="sldImg"/>
          </p:nvPr>
        </p:nvSpPr>
        <p:spPr>
          <a:solidFill>
            <a:srgbClr val="FFFFFF"/>
          </a:solidFill>
          <a:ln/>
        </p:spPr>
      </p:sp>
      <p:sp>
        <p:nvSpPr>
          <p:cNvPr id="34819"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val="1"/>
            </a:ext>
          </a:extLst>
        </p:spPr>
        <p:txBody>
          <a:bodyPr/>
          <a:lstStyle/>
          <a:p>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13021C31-D35C-9445-A015-F127BF99938C}" type="slidenum">
              <a:rPr lang="en-US"/>
              <a:pPr>
                <a:defRPr/>
              </a:pPr>
              <a:t>17</a:t>
            </a:fld>
            <a:endParaRPr lang="en-US"/>
          </a:p>
        </p:txBody>
      </p:sp>
      <p:sp>
        <p:nvSpPr>
          <p:cNvPr id="60418" name="Rectangle 2"/>
          <p:cNvSpPr>
            <a:spLocks noGrp="1" noRot="1" noChangeAspect="1" noChangeArrowheads="1"/>
          </p:cNvSpPr>
          <p:nvPr>
            <p:ph type="sldImg"/>
          </p:nvPr>
        </p:nvSpPr>
        <p:spPr>
          <a:solidFill>
            <a:srgbClr val="FFFFFF"/>
          </a:solidFill>
          <a:ln/>
        </p:spPr>
      </p:sp>
      <p:sp>
        <p:nvSpPr>
          <p:cNvPr id="36867" name="Rectangle 3"/>
          <p:cNvSpPr>
            <a:spLocks noGrp="1" noChangeArrowheads="1"/>
          </p:cNvSpPr>
          <p:nvPr>
            <p:ph type="body" idx="1"/>
          </p:nvPr>
        </p:nvSpPr>
        <p:spPr>
          <a:solidFill>
            <a:srgbClr val="FFFFFF"/>
          </a:solidFill>
          <a:ln>
            <a:solidFill>
              <a:srgbClr val="000000"/>
            </a:solidFill>
            <a:miter lim="800000"/>
            <a:headEnd/>
            <a:tailEnd/>
          </a:ln>
          <a:extLst>
            <a:ext uri="{FAA26D3D-D897-4be2-8F04-BA451C77F1D7}">
              <ma14:placeholderFlag xmlns:ma14="http://schemas.microsoft.com/office/mac/drawingml/2011/main" val="1"/>
            </a:ext>
          </a:extLst>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nl-NL" smtClean="0"/>
              <a:t>Klik om de ondertitelstijl van het model te bewerken</a:t>
            </a:r>
            <a:endParaRPr lang="nl-NL"/>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0C900DD3-D7CD-6849-97B2-9B7B7A436733}" type="slidenum">
              <a:rPr lang="nl-NL"/>
              <a:pPr>
                <a:defRPr/>
              </a:pPr>
              <a:t>‹#›</a:t>
            </a:fld>
            <a:endParaRPr lang="nl-NL"/>
          </a:p>
        </p:txBody>
      </p:sp>
    </p:spTree>
    <p:extLst>
      <p:ext uri="{BB962C8B-B14F-4D97-AF65-F5344CB8AC3E}">
        <p14:creationId xmlns:p14="http://schemas.microsoft.com/office/powerpoint/2010/main" val="3461842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F4994CCE-825B-A843-88A1-8B27B4C091FB}" type="slidenum">
              <a:rPr lang="nl-NL"/>
              <a:pPr>
                <a:defRPr/>
              </a:pPr>
              <a:t>‹#›</a:t>
            </a:fld>
            <a:endParaRPr lang="nl-NL"/>
          </a:p>
        </p:txBody>
      </p:sp>
    </p:spTree>
    <p:extLst>
      <p:ext uri="{BB962C8B-B14F-4D97-AF65-F5344CB8AC3E}">
        <p14:creationId xmlns:p14="http://schemas.microsoft.com/office/powerpoint/2010/main" val="929411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260F85C1-F07E-364E-8181-F60DDB4815A9}" type="slidenum">
              <a:rPr lang="nl-NL"/>
              <a:pPr>
                <a:defRPr/>
              </a:pPr>
              <a:t>‹#›</a:t>
            </a:fld>
            <a:endParaRPr lang="nl-NL"/>
          </a:p>
        </p:txBody>
      </p:sp>
    </p:spTree>
    <p:extLst>
      <p:ext uri="{BB962C8B-B14F-4D97-AF65-F5344CB8AC3E}">
        <p14:creationId xmlns:p14="http://schemas.microsoft.com/office/powerpoint/2010/main" val="38975821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nl-NL"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Click to edit Master subtitle style</a:t>
            </a:r>
            <a:endParaRPr lang="en-US"/>
          </a:p>
        </p:txBody>
      </p:sp>
      <p:sp>
        <p:nvSpPr>
          <p:cNvPr id="4" name="Date Placeholder 3"/>
          <p:cNvSpPr>
            <a:spLocks noGrp="1"/>
          </p:cNvSpPr>
          <p:nvPr>
            <p:ph type="dt" sz="half" idx="10"/>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fld id="{C7EEF6DD-97F2-8042-8A26-AF6242329399}" type="datetimeFigureOut">
              <a:rPr lang="en-US"/>
              <a:pPr>
                <a:defRPr/>
              </a:pPr>
              <a:t>18/05/15</a:t>
            </a:fld>
            <a:endParaRPr lang="en-US"/>
          </a:p>
        </p:txBody>
      </p:sp>
      <p:sp>
        <p:nvSpPr>
          <p:cNvPr id="5" name="Footer Placeholder 4"/>
          <p:cNvSpPr>
            <a:spLocks noGrp="1"/>
          </p:cNvSpPr>
          <p:nvPr>
            <p:ph type="ftr" sz="quarter" idx="11"/>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endParaRPr lang="en-US"/>
          </a:p>
        </p:txBody>
      </p:sp>
      <p:sp>
        <p:nvSpPr>
          <p:cNvPr id="6" name="Slide Number Placeholder 5"/>
          <p:cNvSpPr>
            <a:spLocks noGrp="1"/>
          </p:cNvSpPr>
          <p:nvPr>
            <p:ph type="sldNum" sz="quarter" idx="12"/>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fld id="{2FA2F468-D547-4C40-A785-0AA3C4F2F717}" type="slidenum">
              <a:rPr lang="en-US"/>
              <a:pPr>
                <a:defRPr/>
              </a:pPr>
              <a:t>‹#›</a:t>
            </a:fld>
            <a:endParaRPr lang="en-US"/>
          </a:p>
        </p:txBody>
      </p:sp>
    </p:spTree>
    <p:extLst>
      <p:ext uri="{BB962C8B-B14F-4D97-AF65-F5344CB8AC3E}">
        <p14:creationId xmlns:p14="http://schemas.microsoft.com/office/powerpoint/2010/main" val="37213275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Click to edit Master title style</a:t>
            </a:r>
            <a:endParaRPr lang="en-US"/>
          </a:p>
        </p:txBody>
      </p:sp>
      <p:sp>
        <p:nvSpPr>
          <p:cNvPr id="3" name="Content Placeholder 2"/>
          <p:cNvSpPr>
            <a:spLocks noGrp="1"/>
          </p:cNvSpPr>
          <p:nvPr>
            <p:ph idx="1"/>
          </p:nvPr>
        </p:nvSpPr>
        <p:spPr/>
        <p:txBody>
          <a:bodyPr/>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US"/>
          </a:p>
        </p:txBody>
      </p:sp>
      <p:sp>
        <p:nvSpPr>
          <p:cNvPr id="4" name="Date Placeholder 3"/>
          <p:cNvSpPr>
            <a:spLocks noGrp="1"/>
          </p:cNvSpPr>
          <p:nvPr>
            <p:ph type="dt" sz="half" idx="10"/>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fld id="{F6E1F555-294A-B641-A7E2-DA1B317C2355}" type="datetimeFigureOut">
              <a:rPr lang="en-US"/>
              <a:pPr>
                <a:defRPr/>
              </a:pPr>
              <a:t>18/05/15</a:t>
            </a:fld>
            <a:endParaRPr lang="en-US"/>
          </a:p>
        </p:txBody>
      </p:sp>
      <p:sp>
        <p:nvSpPr>
          <p:cNvPr id="5" name="Footer Placeholder 4"/>
          <p:cNvSpPr>
            <a:spLocks noGrp="1"/>
          </p:cNvSpPr>
          <p:nvPr>
            <p:ph type="ftr" sz="quarter" idx="11"/>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endParaRPr lang="en-US"/>
          </a:p>
        </p:txBody>
      </p:sp>
      <p:sp>
        <p:nvSpPr>
          <p:cNvPr id="6" name="Slide Number Placeholder 5"/>
          <p:cNvSpPr>
            <a:spLocks noGrp="1"/>
          </p:cNvSpPr>
          <p:nvPr>
            <p:ph type="sldNum" sz="quarter" idx="12"/>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fld id="{373A9248-AFD3-914F-8C5B-010A66F28572}" type="slidenum">
              <a:rPr lang="en-US"/>
              <a:pPr>
                <a:defRPr/>
              </a:pPr>
              <a:t>‹#›</a:t>
            </a:fld>
            <a:endParaRPr lang="en-US"/>
          </a:p>
        </p:txBody>
      </p:sp>
    </p:spTree>
    <p:extLst>
      <p:ext uri="{BB962C8B-B14F-4D97-AF65-F5344CB8AC3E}">
        <p14:creationId xmlns:p14="http://schemas.microsoft.com/office/powerpoint/2010/main" val="29807134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nl-NL"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Click to edit Master text styles</a:t>
            </a:r>
          </a:p>
        </p:txBody>
      </p:sp>
      <p:sp>
        <p:nvSpPr>
          <p:cNvPr id="4" name="Date Placeholder 3"/>
          <p:cNvSpPr>
            <a:spLocks noGrp="1"/>
          </p:cNvSpPr>
          <p:nvPr>
            <p:ph type="dt" sz="half" idx="10"/>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fld id="{25B58298-A991-8C4E-938D-053B6149F58D}" type="datetimeFigureOut">
              <a:rPr lang="en-US"/>
              <a:pPr>
                <a:defRPr/>
              </a:pPr>
              <a:t>18/05/15</a:t>
            </a:fld>
            <a:endParaRPr lang="en-US"/>
          </a:p>
        </p:txBody>
      </p:sp>
      <p:sp>
        <p:nvSpPr>
          <p:cNvPr id="5" name="Footer Placeholder 4"/>
          <p:cNvSpPr>
            <a:spLocks noGrp="1"/>
          </p:cNvSpPr>
          <p:nvPr>
            <p:ph type="ftr" sz="quarter" idx="11"/>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endParaRPr lang="en-US"/>
          </a:p>
        </p:txBody>
      </p:sp>
      <p:sp>
        <p:nvSpPr>
          <p:cNvPr id="6" name="Slide Number Placeholder 5"/>
          <p:cNvSpPr>
            <a:spLocks noGrp="1"/>
          </p:cNvSpPr>
          <p:nvPr>
            <p:ph type="sldNum" sz="quarter" idx="12"/>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fld id="{6CA2296E-2D91-8A46-81BB-7D06F653BF34}" type="slidenum">
              <a:rPr lang="en-US"/>
              <a:pPr>
                <a:defRPr/>
              </a:pPr>
              <a:t>‹#›</a:t>
            </a:fld>
            <a:endParaRPr lang="en-US"/>
          </a:p>
        </p:txBody>
      </p:sp>
    </p:spTree>
    <p:extLst>
      <p:ext uri="{BB962C8B-B14F-4D97-AF65-F5344CB8AC3E}">
        <p14:creationId xmlns:p14="http://schemas.microsoft.com/office/powerpoint/2010/main" val="23549642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US"/>
          </a:p>
        </p:txBody>
      </p:sp>
      <p:sp>
        <p:nvSpPr>
          <p:cNvPr id="5" name="Date Placeholder 4"/>
          <p:cNvSpPr>
            <a:spLocks noGrp="1"/>
          </p:cNvSpPr>
          <p:nvPr>
            <p:ph type="dt" sz="half" idx="10"/>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fld id="{A51D329F-B5A6-C64A-99AD-F8D959E36934}" type="datetimeFigureOut">
              <a:rPr lang="en-US"/>
              <a:pPr>
                <a:defRPr/>
              </a:pPr>
              <a:t>18/05/15</a:t>
            </a:fld>
            <a:endParaRPr lang="en-US"/>
          </a:p>
        </p:txBody>
      </p:sp>
      <p:sp>
        <p:nvSpPr>
          <p:cNvPr id="6" name="Footer Placeholder 5"/>
          <p:cNvSpPr>
            <a:spLocks noGrp="1"/>
          </p:cNvSpPr>
          <p:nvPr>
            <p:ph type="ftr" sz="quarter" idx="11"/>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endParaRPr lang="en-US"/>
          </a:p>
        </p:txBody>
      </p:sp>
      <p:sp>
        <p:nvSpPr>
          <p:cNvPr id="7" name="Slide Number Placeholder 6"/>
          <p:cNvSpPr>
            <a:spLocks noGrp="1"/>
          </p:cNvSpPr>
          <p:nvPr>
            <p:ph type="sldNum" sz="quarter" idx="12"/>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fld id="{22C14DB5-DBC3-CC43-B40C-F2786331A624}" type="slidenum">
              <a:rPr lang="en-US"/>
              <a:pPr>
                <a:defRPr/>
              </a:pPr>
              <a:t>‹#›</a:t>
            </a:fld>
            <a:endParaRPr lang="en-US"/>
          </a:p>
        </p:txBody>
      </p:sp>
    </p:spTree>
    <p:extLst>
      <p:ext uri="{BB962C8B-B14F-4D97-AF65-F5344CB8AC3E}">
        <p14:creationId xmlns:p14="http://schemas.microsoft.com/office/powerpoint/2010/main" val="33063810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US"/>
          </a:p>
        </p:txBody>
      </p:sp>
      <p:sp>
        <p:nvSpPr>
          <p:cNvPr id="7" name="Date Placeholder 6"/>
          <p:cNvSpPr>
            <a:spLocks noGrp="1"/>
          </p:cNvSpPr>
          <p:nvPr>
            <p:ph type="dt" sz="half" idx="10"/>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fld id="{C6F98E93-AFCD-2B41-80B5-17984811E4C9}" type="datetimeFigureOut">
              <a:rPr lang="en-US"/>
              <a:pPr>
                <a:defRPr/>
              </a:pPr>
              <a:t>18/05/15</a:t>
            </a:fld>
            <a:endParaRPr lang="en-US"/>
          </a:p>
        </p:txBody>
      </p:sp>
      <p:sp>
        <p:nvSpPr>
          <p:cNvPr id="8" name="Footer Placeholder 7"/>
          <p:cNvSpPr>
            <a:spLocks noGrp="1"/>
          </p:cNvSpPr>
          <p:nvPr>
            <p:ph type="ftr" sz="quarter" idx="11"/>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endParaRPr lang="en-US"/>
          </a:p>
        </p:txBody>
      </p:sp>
      <p:sp>
        <p:nvSpPr>
          <p:cNvPr id="9" name="Slide Number Placeholder 8"/>
          <p:cNvSpPr>
            <a:spLocks noGrp="1"/>
          </p:cNvSpPr>
          <p:nvPr>
            <p:ph type="sldNum" sz="quarter" idx="12"/>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fld id="{4CCEFD8A-ADFE-6849-91AE-02A067AF2310}" type="slidenum">
              <a:rPr lang="en-US"/>
              <a:pPr>
                <a:defRPr/>
              </a:pPr>
              <a:t>‹#›</a:t>
            </a:fld>
            <a:endParaRPr lang="en-US"/>
          </a:p>
        </p:txBody>
      </p:sp>
    </p:spTree>
    <p:extLst>
      <p:ext uri="{BB962C8B-B14F-4D97-AF65-F5344CB8AC3E}">
        <p14:creationId xmlns:p14="http://schemas.microsoft.com/office/powerpoint/2010/main" val="29574853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Click to edit Master title style</a:t>
            </a:r>
            <a:endParaRPr lang="en-US"/>
          </a:p>
        </p:txBody>
      </p:sp>
      <p:sp>
        <p:nvSpPr>
          <p:cNvPr id="3" name="Date Placeholder 2"/>
          <p:cNvSpPr>
            <a:spLocks noGrp="1"/>
          </p:cNvSpPr>
          <p:nvPr>
            <p:ph type="dt" sz="half" idx="10"/>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fld id="{CD7E976D-7890-4644-826C-7C73302517B2}" type="datetimeFigureOut">
              <a:rPr lang="en-US"/>
              <a:pPr>
                <a:defRPr/>
              </a:pPr>
              <a:t>18/05/15</a:t>
            </a:fld>
            <a:endParaRPr lang="en-US"/>
          </a:p>
        </p:txBody>
      </p:sp>
      <p:sp>
        <p:nvSpPr>
          <p:cNvPr id="4" name="Footer Placeholder 3"/>
          <p:cNvSpPr>
            <a:spLocks noGrp="1"/>
          </p:cNvSpPr>
          <p:nvPr>
            <p:ph type="ftr" sz="quarter" idx="11"/>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endParaRPr lang="en-US"/>
          </a:p>
        </p:txBody>
      </p:sp>
      <p:sp>
        <p:nvSpPr>
          <p:cNvPr id="5" name="Slide Number Placeholder 4"/>
          <p:cNvSpPr>
            <a:spLocks noGrp="1"/>
          </p:cNvSpPr>
          <p:nvPr>
            <p:ph type="sldNum" sz="quarter" idx="12"/>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fld id="{C6D7EB5D-987D-F643-BBBB-1295CE3D427D}" type="slidenum">
              <a:rPr lang="en-US"/>
              <a:pPr>
                <a:defRPr/>
              </a:pPr>
              <a:t>‹#›</a:t>
            </a:fld>
            <a:endParaRPr lang="en-US"/>
          </a:p>
        </p:txBody>
      </p:sp>
    </p:spTree>
    <p:extLst>
      <p:ext uri="{BB962C8B-B14F-4D97-AF65-F5344CB8AC3E}">
        <p14:creationId xmlns:p14="http://schemas.microsoft.com/office/powerpoint/2010/main" val="37452168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fld id="{E2298762-B672-BF45-9AB1-62B186E78C7B}" type="datetimeFigureOut">
              <a:rPr lang="en-US"/>
              <a:pPr>
                <a:defRPr/>
              </a:pPr>
              <a:t>18/05/15</a:t>
            </a:fld>
            <a:endParaRPr lang="en-US"/>
          </a:p>
        </p:txBody>
      </p:sp>
      <p:sp>
        <p:nvSpPr>
          <p:cNvPr id="3" name="Footer Placeholder 2"/>
          <p:cNvSpPr>
            <a:spLocks noGrp="1"/>
          </p:cNvSpPr>
          <p:nvPr>
            <p:ph type="ftr" sz="quarter" idx="11"/>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endParaRPr lang="en-US"/>
          </a:p>
        </p:txBody>
      </p:sp>
      <p:sp>
        <p:nvSpPr>
          <p:cNvPr id="4" name="Slide Number Placeholder 3"/>
          <p:cNvSpPr>
            <a:spLocks noGrp="1"/>
          </p:cNvSpPr>
          <p:nvPr>
            <p:ph type="sldNum" sz="quarter" idx="12"/>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fld id="{A4F27B8D-872D-4E4D-9417-9608A86D992A}" type="slidenum">
              <a:rPr lang="en-US"/>
              <a:pPr>
                <a:defRPr/>
              </a:pPr>
              <a:t>‹#›</a:t>
            </a:fld>
            <a:endParaRPr lang="en-US"/>
          </a:p>
        </p:txBody>
      </p:sp>
    </p:spTree>
    <p:extLst>
      <p:ext uri="{BB962C8B-B14F-4D97-AF65-F5344CB8AC3E}">
        <p14:creationId xmlns:p14="http://schemas.microsoft.com/office/powerpoint/2010/main" val="25578504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nl-NL"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Click to edit Master text styles</a:t>
            </a:r>
          </a:p>
        </p:txBody>
      </p:sp>
      <p:sp>
        <p:nvSpPr>
          <p:cNvPr id="5" name="Date Placeholder 4"/>
          <p:cNvSpPr>
            <a:spLocks noGrp="1"/>
          </p:cNvSpPr>
          <p:nvPr>
            <p:ph type="dt" sz="half" idx="10"/>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fld id="{2D1675C0-D0BC-C942-8736-11DDB4B7A563}" type="datetimeFigureOut">
              <a:rPr lang="en-US"/>
              <a:pPr>
                <a:defRPr/>
              </a:pPr>
              <a:t>18/05/15</a:t>
            </a:fld>
            <a:endParaRPr lang="en-US"/>
          </a:p>
        </p:txBody>
      </p:sp>
      <p:sp>
        <p:nvSpPr>
          <p:cNvPr id="6" name="Footer Placeholder 5"/>
          <p:cNvSpPr>
            <a:spLocks noGrp="1"/>
          </p:cNvSpPr>
          <p:nvPr>
            <p:ph type="ftr" sz="quarter" idx="11"/>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endParaRPr lang="en-US"/>
          </a:p>
        </p:txBody>
      </p:sp>
      <p:sp>
        <p:nvSpPr>
          <p:cNvPr id="7" name="Slide Number Placeholder 6"/>
          <p:cNvSpPr>
            <a:spLocks noGrp="1"/>
          </p:cNvSpPr>
          <p:nvPr>
            <p:ph type="sldNum" sz="quarter" idx="12"/>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fld id="{93B2E156-6A0C-4447-AD3C-0EAFEEC5D36A}" type="slidenum">
              <a:rPr lang="en-US"/>
              <a:pPr>
                <a:defRPr/>
              </a:pPr>
              <a:t>‹#›</a:t>
            </a:fld>
            <a:endParaRPr lang="en-US"/>
          </a:p>
        </p:txBody>
      </p:sp>
    </p:spTree>
    <p:extLst>
      <p:ext uri="{BB962C8B-B14F-4D97-AF65-F5344CB8AC3E}">
        <p14:creationId xmlns:p14="http://schemas.microsoft.com/office/powerpoint/2010/main" val="46384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61843E48-7FB6-2A4A-B547-35439886DB58}" type="slidenum">
              <a:rPr lang="nl-NL"/>
              <a:pPr>
                <a:defRPr/>
              </a:pPr>
              <a:t>‹#›</a:t>
            </a:fld>
            <a:endParaRPr lang="nl-NL"/>
          </a:p>
        </p:txBody>
      </p:sp>
    </p:spTree>
    <p:extLst>
      <p:ext uri="{BB962C8B-B14F-4D97-AF65-F5344CB8AC3E}">
        <p14:creationId xmlns:p14="http://schemas.microsoft.com/office/powerpoint/2010/main" val="34647909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nl-NL"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Click to edit Master text styles</a:t>
            </a:r>
          </a:p>
        </p:txBody>
      </p:sp>
      <p:sp>
        <p:nvSpPr>
          <p:cNvPr id="5" name="Date Placeholder 4"/>
          <p:cNvSpPr>
            <a:spLocks noGrp="1"/>
          </p:cNvSpPr>
          <p:nvPr>
            <p:ph type="dt" sz="half" idx="10"/>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fld id="{416116F4-9372-6342-B150-1114E46318AA}" type="datetimeFigureOut">
              <a:rPr lang="en-US"/>
              <a:pPr>
                <a:defRPr/>
              </a:pPr>
              <a:t>18/05/15</a:t>
            </a:fld>
            <a:endParaRPr lang="en-US"/>
          </a:p>
        </p:txBody>
      </p:sp>
      <p:sp>
        <p:nvSpPr>
          <p:cNvPr id="6" name="Footer Placeholder 5"/>
          <p:cNvSpPr>
            <a:spLocks noGrp="1"/>
          </p:cNvSpPr>
          <p:nvPr>
            <p:ph type="ftr" sz="quarter" idx="11"/>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endParaRPr lang="en-US"/>
          </a:p>
        </p:txBody>
      </p:sp>
      <p:sp>
        <p:nvSpPr>
          <p:cNvPr id="7" name="Slide Number Placeholder 6"/>
          <p:cNvSpPr>
            <a:spLocks noGrp="1"/>
          </p:cNvSpPr>
          <p:nvPr>
            <p:ph type="sldNum" sz="quarter" idx="12"/>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fld id="{7E28318D-3476-ED40-A886-A83D790D81EE}" type="slidenum">
              <a:rPr lang="en-US"/>
              <a:pPr>
                <a:defRPr/>
              </a:pPr>
              <a:t>‹#›</a:t>
            </a:fld>
            <a:endParaRPr lang="en-US"/>
          </a:p>
        </p:txBody>
      </p:sp>
    </p:spTree>
    <p:extLst>
      <p:ext uri="{BB962C8B-B14F-4D97-AF65-F5344CB8AC3E}">
        <p14:creationId xmlns:p14="http://schemas.microsoft.com/office/powerpoint/2010/main" val="17379336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US"/>
          </a:p>
        </p:txBody>
      </p:sp>
      <p:sp>
        <p:nvSpPr>
          <p:cNvPr id="4" name="Date Placeholder 3"/>
          <p:cNvSpPr>
            <a:spLocks noGrp="1"/>
          </p:cNvSpPr>
          <p:nvPr>
            <p:ph type="dt" sz="half" idx="10"/>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fld id="{94F6B7CE-3572-A649-AA2B-D064ED4034BC}" type="datetimeFigureOut">
              <a:rPr lang="en-US"/>
              <a:pPr>
                <a:defRPr/>
              </a:pPr>
              <a:t>18/05/15</a:t>
            </a:fld>
            <a:endParaRPr lang="en-US"/>
          </a:p>
        </p:txBody>
      </p:sp>
      <p:sp>
        <p:nvSpPr>
          <p:cNvPr id="5" name="Footer Placeholder 4"/>
          <p:cNvSpPr>
            <a:spLocks noGrp="1"/>
          </p:cNvSpPr>
          <p:nvPr>
            <p:ph type="ftr" sz="quarter" idx="11"/>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endParaRPr lang="en-US"/>
          </a:p>
        </p:txBody>
      </p:sp>
      <p:sp>
        <p:nvSpPr>
          <p:cNvPr id="6" name="Slide Number Placeholder 5"/>
          <p:cNvSpPr>
            <a:spLocks noGrp="1"/>
          </p:cNvSpPr>
          <p:nvPr>
            <p:ph type="sldNum" sz="quarter" idx="12"/>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fld id="{1A58493B-8214-8540-B1AF-D29990A96316}" type="slidenum">
              <a:rPr lang="en-US"/>
              <a:pPr>
                <a:defRPr/>
              </a:pPr>
              <a:t>‹#›</a:t>
            </a:fld>
            <a:endParaRPr lang="en-US"/>
          </a:p>
        </p:txBody>
      </p:sp>
    </p:spTree>
    <p:extLst>
      <p:ext uri="{BB962C8B-B14F-4D97-AF65-F5344CB8AC3E}">
        <p14:creationId xmlns:p14="http://schemas.microsoft.com/office/powerpoint/2010/main" val="21470220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nl-NL"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endParaRPr lang="en-US"/>
          </a:p>
        </p:txBody>
      </p:sp>
      <p:sp>
        <p:nvSpPr>
          <p:cNvPr id="4" name="Date Placeholder 3"/>
          <p:cNvSpPr>
            <a:spLocks noGrp="1"/>
          </p:cNvSpPr>
          <p:nvPr>
            <p:ph type="dt" sz="half" idx="10"/>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fld id="{79FAA504-C000-ED46-919D-181392511B66}" type="datetimeFigureOut">
              <a:rPr lang="en-US"/>
              <a:pPr>
                <a:defRPr/>
              </a:pPr>
              <a:t>18/05/15</a:t>
            </a:fld>
            <a:endParaRPr lang="en-US"/>
          </a:p>
        </p:txBody>
      </p:sp>
      <p:sp>
        <p:nvSpPr>
          <p:cNvPr id="5" name="Footer Placeholder 4"/>
          <p:cNvSpPr>
            <a:spLocks noGrp="1"/>
          </p:cNvSpPr>
          <p:nvPr>
            <p:ph type="ftr" sz="quarter" idx="11"/>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endParaRPr lang="en-US"/>
          </a:p>
        </p:txBody>
      </p:sp>
      <p:sp>
        <p:nvSpPr>
          <p:cNvPr id="6" name="Slide Number Placeholder 5"/>
          <p:cNvSpPr>
            <a:spLocks noGrp="1"/>
          </p:cNvSpPr>
          <p:nvPr>
            <p:ph type="sldNum" sz="quarter" idx="12"/>
          </p:nvPr>
        </p:nvSpPr>
        <p:spPr/>
        <p:txBody>
          <a:bodyPr/>
          <a:lstStyle>
            <a:lvl1pPr defTabSz="914400" fontAlgn="base">
              <a:spcBef>
                <a:spcPct val="0"/>
              </a:spcBef>
              <a:spcAft>
                <a:spcPct val="0"/>
              </a:spcAft>
              <a:defRPr>
                <a:ea typeface="ＭＳ Ｐゴシック" charset="0"/>
                <a:cs typeface="ＭＳ Ｐゴシック" charset="0"/>
              </a:defRPr>
            </a:lvl1pPr>
          </a:lstStyle>
          <a:p>
            <a:pPr>
              <a:defRPr/>
            </a:pPr>
            <a:fld id="{05EA0ADC-A408-8540-BBA5-44A4203E023E}" type="slidenum">
              <a:rPr lang="en-US"/>
              <a:pPr>
                <a:defRPr/>
              </a:pPr>
              <a:t>‹#›</a:t>
            </a:fld>
            <a:endParaRPr lang="en-US"/>
          </a:p>
        </p:txBody>
      </p:sp>
    </p:spTree>
    <p:extLst>
      <p:ext uri="{BB962C8B-B14F-4D97-AF65-F5344CB8AC3E}">
        <p14:creationId xmlns:p14="http://schemas.microsoft.com/office/powerpoint/2010/main" val="502723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smtClean="0"/>
              <a:t>Klik om de modelstijlen te bewerken</a:t>
            </a:r>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BAC10C32-EF74-C646-90EF-55FB4CFCB1DC}" type="slidenum">
              <a:rPr lang="nl-NL"/>
              <a:pPr>
                <a:defRPr/>
              </a:pPr>
              <a:t>‹#›</a:t>
            </a:fld>
            <a:endParaRPr lang="nl-NL"/>
          </a:p>
        </p:txBody>
      </p:sp>
    </p:spTree>
    <p:extLst>
      <p:ext uri="{BB962C8B-B14F-4D97-AF65-F5344CB8AC3E}">
        <p14:creationId xmlns:p14="http://schemas.microsoft.com/office/powerpoint/2010/main" val="4002127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Rectangle 4"/>
          <p:cNvSpPr>
            <a:spLocks noGrp="1" noChangeArrowheads="1"/>
          </p:cNvSpPr>
          <p:nvPr>
            <p:ph type="dt" sz="half" idx="10"/>
          </p:nvPr>
        </p:nvSpPr>
        <p:spPr>
          <a:ln/>
        </p:spPr>
        <p:txBody>
          <a:bodyPr/>
          <a:lstStyle>
            <a:lvl1pPr>
              <a:defRPr/>
            </a:lvl1pPr>
          </a:lstStyle>
          <a:p>
            <a:pPr>
              <a:defRPr/>
            </a:pPr>
            <a:endParaRPr lang="nl-NL"/>
          </a:p>
        </p:txBody>
      </p:sp>
      <p:sp>
        <p:nvSpPr>
          <p:cNvPr id="6" name="Rectangle 5"/>
          <p:cNvSpPr>
            <a:spLocks noGrp="1" noChangeArrowheads="1"/>
          </p:cNvSpPr>
          <p:nvPr>
            <p:ph type="ftr" sz="quarter" idx="11"/>
          </p:nvPr>
        </p:nvSpPr>
        <p:spPr>
          <a:ln/>
        </p:spPr>
        <p:txBody>
          <a:bodyPr/>
          <a:lstStyle>
            <a:lvl1pPr>
              <a:defRPr/>
            </a:lvl1pPr>
          </a:lstStyle>
          <a:p>
            <a:pPr>
              <a:defRPr/>
            </a:pPr>
            <a:endParaRPr lang="nl-NL"/>
          </a:p>
        </p:txBody>
      </p:sp>
      <p:sp>
        <p:nvSpPr>
          <p:cNvPr id="7" name="Rectangle 6"/>
          <p:cNvSpPr>
            <a:spLocks noGrp="1" noChangeArrowheads="1"/>
          </p:cNvSpPr>
          <p:nvPr>
            <p:ph type="sldNum" sz="quarter" idx="12"/>
          </p:nvPr>
        </p:nvSpPr>
        <p:spPr>
          <a:ln/>
        </p:spPr>
        <p:txBody>
          <a:bodyPr/>
          <a:lstStyle>
            <a:lvl1pPr>
              <a:defRPr/>
            </a:lvl1pPr>
          </a:lstStyle>
          <a:p>
            <a:pPr>
              <a:defRPr/>
            </a:pPr>
            <a:fld id="{AB3171C4-CB81-9C44-8754-CBED32ADC2F6}" type="slidenum">
              <a:rPr lang="nl-NL"/>
              <a:pPr>
                <a:defRPr/>
              </a:pPr>
              <a:t>‹#›</a:t>
            </a:fld>
            <a:endParaRPr lang="nl-NL"/>
          </a:p>
        </p:txBody>
      </p:sp>
    </p:spTree>
    <p:extLst>
      <p:ext uri="{BB962C8B-B14F-4D97-AF65-F5344CB8AC3E}">
        <p14:creationId xmlns:p14="http://schemas.microsoft.com/office/powerpoint/2010/main" val="734770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Rectangle 4"/>
          <p:cNvSpPr>
            <a:spLocks noGrp="1" noChangeArrowheads="1"/>
          </p:cNvSpPr>
          <p:nvPr>
            <p:ph type="dt" sz="half" idx="10"/>
          </p:nvPr>
        </p:nvSpPr>
        <p:spPr>
          <a:ln/>
        </p:spPr>
        <p:txBody>
          <a:bodyPr/>
          <a:lstStyle>
            <a:lvl1pPr>
              <a:defRPr/>
            </a:lvl1pPr>
          </a:lstStyle>
          <a:p>
            <a:pPr>
              <a:defRPr/>
            </a:pPr>
            <a:endParaRPr lang="nl-NL"/>
          </a:p>
        </p:txBody>
      </p:sp>
      <p:sp>
        <p:nvSpPr>
          <p:cNvPr id="8" name="Rectangle 5"/>
          <p:cNvSpPr>
            <a:spLocks noGrp="1" noChangeArrowheads="1"/>
          </p:cNvSpPr>
          <p:nvPr>
            <p:ph type="ftr" sz="quarter" idx="11"/>
          </p:nvPr>
        </p:nvSpPr>
        <p:spPr>
          <a:ln/>
        </p:spPr>
        <p:txBody>
          <a:bodyPr/>
          <a:lstStyle>
            <a:lvl1pPr>
              <a:defRPr/>
            </a:lvl1pPr>
          </a:lstStyle>
          <a:p>
            <a:pPr>
              <a:defRPr/>
            </a:pPr>
            <a:endParaRPr lang="nl-NL"/>
          </a:p>
        </p:txBody>
      </p:sp>
      <p:sp>
        <p:nvSpPr>
          <p:cNvPr id="9" name="Rectangle 6"/>
          <p:cNvSpPr>
            <a:spLocks noGrp="1" noChangeArrowheads="1"/>
          </p:cNvSpPr>
          <p:nvPr>
            <p:ph type="sldNum" sz="quarter" idx="12"/>
          </p:nvPr>
        </p:nvSpPr>
        <p:spPr>
          <a:ln/>
        </p:spPr>
        <p:txBody>
          <a:bodyPr/>
          <a:lstStyle>
            <a:lvl1pPr>
              <a:defRPr/>
            </a:lvl1pPr>
          </a:lstStyle>
          <a:p>
            <a:pPr>
              <a:defRPr/>
            </a:pPr>
            <a:fld id="{4C83E751-1946-9145-B1D4-C0D8C0747901}" type="slidenum">
              <a:rPr lang="nl-NL"/>
              <a:pPr>
                <a:defRPr/>
              </a:pPr>
              <a:t>‹#›</a:t>
            </a:fld>
            <a:endParaRPr lang="nl-NL"/>
          </a:p>
        </p:txBody>
      </p:sp>
    </p:spTree>
    <p:extLst>
      <p:ext uri="{BB962C8B-B14F-4D97-AF65-F5344CB8AC3E}">
        <p14:creationId xmlns:p14="http://schemas.microsoft.com/office/powerpoint/2010/main" val="1848483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Rectangle 4"/>
          <p:cNvSpPr>
            <a:spLocks noGrp="1" noChangeArrowheads="1"/>
          </p:cNvSpPr>
          <p:nvPr>
            <p:ph type="dt" sz="half" idx="10"/>
          </p:nvPr>
        </p:nvSpPr>
        <p:spPr>
          <a:ln/>
        </p:spPr>
        <p:txBody>
          <a:bodyPr/>
          <a:lstStyle>
            <a:lvl1pPr>
              <a:defRPr/>
            </a:lvl1pPr>
          </a:lstStyle>
          <a:p>
            <a:pPr>
              <a:defRPr/>
            </a:pPr>
            <a:endParaRPr lang="nl-NL"/>
          </a:p>
        </p:txBody>
      </p:sp>
      <p:sp>
        <p:nvSpPr>
          <p:cNvPr id="4" name="Rectangle 5"/>
          <p:cNvSpPr>
            <a:spLocks noGrp="1" noChangeArrowheads="1"/>
          </p:cNvSpPr>
          <p:nvPr>
            <p:ph type="ftr" sz="quarter" idx="11"/>
          </p:nvPr>
        </p:nvSpPr>
        <p:spPr>
          <a:ln/>
        </p:spPr>
        <p:txBody>
          <a:bodyPr/>
          <a:lstStyle>
            <a:lvl1pPr>
              <a:defRPr/>
            </a:lvl1pPr>
          </a:lstStyle>
          <a:p>
            <a:pPr>
              <a:defRPr/>
            </a:pPr>
            <a:endParaRPr lang="nl-NL"/>
          </a:p>
        </p:txBody>
      </p:sp>
      <p:sp>
        <p:nvSpPr>
          <p:cNvPr id="5" name="Rectangle 6"/>
          <p:cNvSpPr>
            <a:spLocks noGrp="1" noChangeArrowheads="1"/>
          </p:cNvSpPr>
          <p:nvPr>
            <p:ph type="sldNum" sz="quarter" idx="12"/>
          </p:nvPr>
        </p:nvSpPr>
        <p:spPr>
          <a:ln/>
        </p:spPr>
        <p:txBody>
          <a:bodyPr/>
          <a:lstStyle>
            <a:lvl1pPr>
              <a:defRPr/>
            </a:lvl1pPr>
          </a:lstStyle>
          <a:p>
            <a:pPr>
              <a:defRPr/>
            </a:pPr>
            <a:fld id="{A6F383F9-930B-DB45-AC3B-2BCE8C98528D}" type="slidenum">
              <a:rPr lang="nl-NL"/>
              <a:pPr>
                <a:defRPr/>
              </a:pPr>
              <a:t>‹#›</a:t>
            </a:fld>
            <a:endParaRPr lang="nl-NL"/>
          </a:p>
        </p:txBody>
      </p:sp>
    </p:spTree>
    <p:extLst>
      <p:ext uri="{BB962C8B-B14F-4D97-AF65-F5344CB8AC3E}">
        <p14:creationId xmlns:p14="http://schemas.microsoft.com/office/powerpoint/2010/main" val="809305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nl-NL"/>
          </a:p>
        </p:txBody>
      </p:sp>
      <p:sp>
        <p:nvSpPr>
          <p:cNvPr id="3" name="Rectangle 5"/>
          <p:cNvSpPr>
            <a:spLocks noGrp="1" noChangeArrowheads="1"/>
          </p:cNvSpPr>
          <p:nvPr>
            <p:ph type="ftr" sz="quarter" idx="11"/>
          </p:nvPr>
        </p:nvSpPr>
        <p:spPr>
          <a:ln/>
        </p:spPr>
        <p:txBody>
          <a:bodyPr/>
          <a:lstStyle>
            <a:lvl1pPr>
              <a:defRPr/>
            </a:lvl1pPr>
          </a:lstStyle>
          <a:p>
            <a:pPr>
              <a:defRPr/>
            </a:pPr>
            <a:endParaRPr lang="nl-NL"/>
          </a:p>
        </p:txBody>
      </p:sp>
      <p:sp>
        <p:nvSpPr>
          <p:cNvPr id="4" name="Rectangle 6"/>
          <p:cNvSpPr>
            <a:spLocks noGrp="1" noChangeArrowheads="1"/>
          </p:cNvSpPr>
          <p:nvPr>
            <p:ph type="sldNum" sz="quarter" idx="12"/>
          </p:nvPr>
        </p:nvSpPr>
        <p:spPr>
          <a:ln/>
        </p:spPr>
        <p:txBody>
          <a:bodyPr/>
          <a:lstStyle>
            <a:lvl1pPr>
              <a:defRPr/>
            </a:lvl1pPr>
          </a:lstStyle>
          <a:p>
            <a:pPr>
              <a:defRPr/>
            </a:pPr>
            <a:fld id="{54EE0297-9FB6-674C-A774-B394C9CDFC61}" type="slidenum">
              <a:rPr lang="nl-NL"/>
              <a:pPr>
                <a:defRPr/>
              </a:pPr>
              <a:t>‹#›</a:t>
            </a:fld>
            <a:endParaRPr lang="nl-NL"/>
          </a:p>
        </p:txBody>
      </p:sp>
    </p:spTree>
    <p:extLst>
      <p:ext uri="{BB962C8B-B14F-4D97-AF65-F5344CB8AC3E}">
        <p14:creationId xmlns:p14="http://schemas.microsoft.com/office/powerpoint/2010/main" val="2498137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4"/>
          <p:cNvSpPr>
            <a:spLocks noGrp="1" noChangeArrowheads="1"/>
          </p:cNvSpPr>
          <p:nvPr>
            <p:ph type="dt" sz="half" idx="10"/>
          </p:nvPr>
        </p:nvSpPr>
        <p:spPr>
          <a:ln/>
        </p:spPr>
        <p:txBody>
          <a:bodyPr/>
          <a:lstStyle>
            <a:lvl1pPr>
              <a:defRPr/>
            </a:lvl1pPr>
          </a:lstStyle>
          <a:p>
            <a:pPr>
              <a:defRPr/>
            </a:pPr>
            <a:endParaRPr lang="nl-NL"/>
          </a:p>
        </p:txBody>
      </p:sp>
      <p:sp>
        <p:nvSpPr>
          <p:cNvPr id="6" name="Rectangle 5"/>
          <p:cNvSpPr>
            <a:spLocks noGrp="1" noChangeArrowheads="1"/>
          </p:cNvSpPr>
          <p:nvPr>
            <p:ph type="ftr" sz="quarter" idx="11"/>
          </p:nvPr>
        </p:nvSpPr>
        <p:spPr>
          <a:ln/>
        </p:spPr>
        <p:txBody>
          <a:bodyPr/>
          <a:lstStyle>
            <a:lvl1pPr>
              <a:defRPr/>
            </a:lvl1pPr>
          </a:lstStyle>
          <a:p>
            <a:pPr>
              <a:defRPr/>
            </a:pPr>
            <a:endParaRPr lang="nl-NL"/>
          </a:p>
        </p:txBody>
      </p:sp>
      <p:sp>
        <p:nvSpPr>
          <p:cNvPr id="7" name="Rectangle 6"/>
          <p:cNvSpPr>
            <a:spLocks noGrp="1" noChangeArrowheads="1"/>
          </p:cNvSpPr>
          <p:nvPr>
            <p:ph type="sldNum" sz="quarter" idx="12"/>
          </p:nvPr>
        </p:nvSpPr>
        <p:spPr>
          <a:ln/>
        </p:spPr>
        <p:txBody>
          <a:bodyPr/>
          <a:lstStyle>
            <a:lvl1pPr>
              <a:defRPr/>
            </a:lvl1pPr>
          </a:lstStyle>
          <a:p>
            <a:pPr>
              <a:defRPr/>
            </a:pPr>
            <a:fld id="{79AE240E-7FAC-7942-B210-E0C099FA93FE}" type="slidenum">
              <a:rPr lang="nl-NL"/>
              <a:pPr>
                <a:defRPr/>
              </a:pPr>
              <a:t>‹#›</a:t>
            </a:fld>
            <a:endParaRPr lang="nl-NL"/>
          </a:p>
        </p:txBody>
      </p:sp>
    </p:spTree>
    <p:extLst>
      <p:ext uri="{BB962C8B-B14F-4D97-AF65-F5344CB8AC3E}">
        <p14:creationId xmlns:p14="http://schemas.microsoft.com/office/powerpoint/2010/main" val="3364016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smtClean="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4"/>
          <p:cNvSpPr>
            <a:spLocks noGrp="1" noChangeArrowheads="1"/>
          </p:cNvSpPr>
          <p:nvPr>
            <p:ph type="dt" sz="half" idx="10"/>
          </p:nvPr>
        </p:nvSpPr>
        <p:spPr>
          <a:ln/>
        </p:spPr>
        <p:txBody>
          <a:bodyPr/>
          <a:lstStyle>
            <a:lvl1pPr>
              <a:defRPr/>
            </a:lvl1pPr>
          </a:lstStyle>
          <a:p>
            <a:pPr>
              <a:defRPr/>
            </a:pPr>
            <a:endParaRPr lang="nl-NL"/>
          </a:p>
        </p:txBody>
      </p:sp>
      <p:sp>
        <p:nvSpPr>
          <p:cNvPr id="6" name="Rectangle 5"/>
          <p:cNvSpPr>
            <a:spLocks noGrp="1" noChangeArrowheads="1"/>
          </p:cNvSpPr>
          <p:nvPr>
            <p:ph type="ftr" sz="quarter" idx="11"/>
          </p:nvPr>
        </p:nvSpPr>
        <p:spPr>
          <a:ln/>
        </p:spPr>
        <p:txBody>
          <a:bodyPr/>
          <a:lstStyle>
            <a:lvl1pPr>
              <a:defRPr/>
            </a:lvl1pPr>
          </a:lstStyle>
          <a:p>
            <a:pPr>
              <a:defRPr/>
            </a:pPr>
            <a:endParaRPr lang="nl-NL"/>
          </a:p>
        </p:txBody>
      </p:sp>
      <p:sp>
        <p:nvSpPr>
          <p:cNvPr id="7" name="Rectangle 6"/>
          <p:cNvSpPr>
            <a:spLocks noGrp="1" noChangeArrowheads="1"/>
          </p:cNvSpPr>
          <p:nvPr>
            <p:ph type="sldNum" sz="quarter" idx="12"/>
          </p:nvPr>
        </p:nvSpPr>
        <p:spPr>
          <a:ln/>
        </p:spPr>
        <p:txBody>
          <a:bodyPr/>
          <a:lstStyle>
            <a:lvl1pPr>
              <a:defRPr/>
            </a:lvl1pPr>
          </a:lstStyle>
          <a:p>
            <a:pPr>
              <a:defRPr/>
            </a:pPr>
            <a:fld id="{03EF8414-B53F-2341-B8FE-212688948851}" type="slidenum">
              <a:rPr lang="nl-NL"/>
              <a:pPr>
                <a:defRPr/>
              </a:pPr>
              <a:t>‹#›</a:t>
            </a:fld>
            <a:endParaRPr lang="nl-NL"/>
          </a:p>
        </p:txBody>
      </p:sp>
    </p:spTree>
    <p:extLst>
      <p:ext uri="{BB962C8B-B14F-4D97-AF65-F5344CB8AC3E}">
        <p14:creationId xmlns:p14="http://schemas.microsoft.com/office/powerpoint/2010/main" val="379555621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nl-NL"/>
              <a:t>Klik om het opmaakprofiel te bewerken</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nl-NL"/>
              <a:t>Klik om de opmaakprofielen van de modeltekst te bewerken</a:t>
            </a:r>
          </a:p>
          <a:p>
            <a:pPr lvl="1"/>
            <a:r>
              <a:rPr lang="nl-NL"/>
              <a:t>Tweede niveau</a:t>
            </a:r>
          </a:p>
          <a:p>
            <a:pPr lvl="2"/>
            <a:r>
              <a:rPr lang="nl-NL"/>
              <a:t>Derde niveau</a:t>
            </a:r>
          </a:p>
          <a:p>
            <a:pPr lvl="3"/>
            <a:r>
              <a:rPr lang="nl-NL"/>
              <a:t>Vierde niveau</a:t>
            </a:r>
          </a:p>
          <a:p>
            <a:pPr lvl="4"/>
            <a:r>
              <a:rPr lang="nl-NL"/>
              <a:t>Vijfde niveau</a:t>
            </a:r>
          </a:p>
        </p:txBody>
      </p:sp>
      <p:sp>
        <p:nvSpPr>
          <p:cNvPr id="1802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ea typeface="+mn-ea"/>
                <a:cs typeface="+mn-cs"/>
              </a:defRPr>
            </a:lvl1pPr>
          </a:lstStyle>
          <a:p>
            <a:pPr>
              <a:defRPr/>
            </a:pPr>
            <a:endParaRPr lang="nl-NL"/>
          </a:p>
        </p:txBody>
      </p:sp>
      <p:sp>
        <p:nvSpPr>
          <p:cNvPr id="1802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ea typeface="+mn-ea"/>
                <a:cs typeface="+mn-cs"/>
              </a:defRPr>
            </a:lvl1pPr>
          </a:lstStyle>
          <a:p>
            <a:pPr>
              <a:defRPr/>
            </a:pPr>
            <a:endParaRPr lang="nl-NL"/>
          </a:p>
        </p:txBody>
      </p:sp>
      <p:sp>
        <p:nvSpPr>
          <p:cNvPr id="1802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cs typeface="+mn-cs"/>
              </a:defRPr>
            </a:lvl1pPr>
          </a:lstStyle>
          <a:p>
            <a:pPr>
              <a:defRPr/>
            </a:pPr>
            <a:fld id="{3F9114C9-97DC-A44C-9DAB-96F8329C09C6}" type="slidenum">
              <a:rPr lang="nl-NL"/>
              <a:pPr>
                <a:defRPr/>
              </a:pPr>
              <a:t>‹#›</a:t>
            </a:fld>
            <a:endParaRPr lang="nl-NL"/>
          </a:p>
        </p:txBody>
      </p:sp>
    </p:spTree>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2" r:id="rId9"/>
    <p:sldLayoutId id="2147483773" r:id="rId10"/>
    <p:sldLayoutId id="2147483774"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9154"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nl-NL"/>
              <a:t>Click to edit Master title style</a:t>
            </a:r>
            <a:endParaRPr lang="en-US"/>
          </a:p>
        </p:txBody>
      </p:sp>
      <p:sp>
        <p:nvSpPr>
          <p:cNvPr id="49155"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defTabSz="457200" fontAlgn="auto">
              <a:spcBef>
                <a:spcPts val="0"/>
              </a:spcBef>
              <a:spcAft>
                <a:spcPts val="0"/>
              </a:spcAft>
              <a:defRPr sz="1200" smtClean="0">
                <a:solidFill>
                  <a:prstClr val="black">
                    <a:tint val="75000"/>
                  </a:prstClr>
                </a:solidFill>
                <a:latin typeface="Calibri"/>
                <a:ea typeface="+mn-ea"/>
                <a:cs typeface="+mn-cs"/>
              </a:defRPr>
            </a:lvl1pPr>
          </a:lstStyle>
          <a:p>
            <a:pPr>
              <a:defRPr/>
            </a:pPr>
            <a:fld id="{6D7F6F54-8EE2-EE40-83B6-886DD9CCB690}" type="datetimeFigureOut">
              <a:rPr lang="en-US"/>
              <a:pPr>
                <a:defRPr/>
              </a:pPr>
              <a:t>18/05/15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defTabSz="457200" fontAlgn="auto">
              <a:spcBef>
                <a:spcPts val="0"/>
              </a:spcBef>
              <a:spcAft>
                <a:spcPts val="0"/>
              </a:spcAft>
              <a:defRPr sz="1200">
                <a:solidFill>
                  <a:prstClr val="black">
                    <a:tint val="75000"/>
                  </a:prstClr>
                </a:solidFill>
                <a:latin typeface="Calibri"/>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defTabSz="457200" fontAlgn="auto">
              <a:spcBef>
                <a:spcPts val="0"/>
              </a:spcBef>
              <a:spcAft>
                <a:spcPts val="0"/>
              </a:spcAft>
              <a:defRPr sz="1200" smtClean="0">
                <a:solidFill>
                  <a:prstClr val="black">
                    <a:tint val="75000"/>
                  </a:prstClr>
                </a:solidFill>
                <a:latin typeface="Calibri"/>
                <a:ea typeface="+mn-ea"/>
                <a:cs typeface="+mn-cs"/>
              </a:defRPr>
            </a:lvl1pPr>
          </a:lstStyle>
          <a:p>
            <a:pPr>
              <a:defRPr/>
            </a:pPr>
            <a:fld id="{AC9FA559-100F-D84B-ABA0-0DBCDAFFA9C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txStyles>
    <p:titleStyle>
      <a:lvl1pPr algn="ctr" defTabSz="457200" rtl="0" fontAlgn="base">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7.png"/><Relationship Id="rId3" Type="http://schemas.openxmlformats.org/officeDocument/2006/relationships/image" Target="../media/image8.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image" Target="../media/image9.jpeg"/><Relationship Id="rId3" Type="http://schemas.openxmlformats.org/officeDocument/2006/relationships/image" Target="../media/image10.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image" Target="../media/image1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2.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emf"/><Relationship Id="rId3" Type="http://schemas.openxmlformats.org/officeDocument/2006/relationships/image" Target="../media/image4.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 Id="rId3" Type="http://schemas.openxmlformats.org/officeDocument/2006/relationships/image" Target="../media/image6.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el 1"/>
          <p:cNvSpPr>
            <a:spLocks noGrp="1"/>
          </p:cNvSpPr>
          <p:nvPr>
            <p:ph type="ctrTitle"/>
          </p:nvPr>
        </p:nvSpPr>
        <p:spPr>
          <a:xfrm>
            <a:off x="684213" y="981075"/>
            <a:ext cx="7772400" cy="1470025"/>
          </a:xfrm>
        </p:spPr>
        <p:txBody>
          <a:bodyPr/>
          <a:lstStyle/>
          <a:p>
            <a:pPr>
              <a:defRPr/>
            </a:pPr>
            <a:r>
              <a:rPr lang="en-GB" sz="6000" dirty="0" smtClean="0">
                <a:solidFill>
                  <a:srgbClr val="FF0000"/>
                </a:solidFill>
                <a:latin typeface="Arial" charset="0"/>
                <a:cs typeface="+mj-cs"/>
              </a:rPr>
              <a:t>The task manager as a facilitator of change</a:t>
            </a:r>
            <a:endParaRPr lang="en-GB" dirty="0">
              <a:latin typeface="Arial" charset="0"/>
              <a:cs typeface="+mj-cs"/>
            </a:endParaRPr>
          </a:p>
        </p:txBody>
      </p:sp>
      <p:sp>
        <p:nvSpPr>
          <p:cNvPr id="2051" name="Ondertitel 2"/>
          <p:cNvSpPr>
            <a:spLocks noGrp="1"/>
          </p:cNvSpPr>
          <p:nvPr>
            <p:ph type="subTitle" idx="1"/>
          </p:nvPr>
        </p:nvSpPr>
        <p:spPr>
          <a:xfrm>
            <a:off x="395288" y="5229225"/>
            <a:ext cx="8208962" cy="792163"/>
          </a:xfrm>
        </p:spPr>
        <p:txBody>
          <a:bodyPr/>
          <a:lstStyle/>
          <a:p>
            <a:pPr>
              <a:defRPr/>
            </a:pPr>
            <a:r>
              <a:rPr lang="en-GB" dirty="0" smtClean="0">
                <a:latin typeface="Arial" charset="0"/>
                <a:cs typeface="+mn-cs"/>
              </a:rPr>
              <a:t>You, your partners and your colleagues</a:t>
            </a:r>
            <a:endParaRPr lang="en-GB" dirty="0">
              <a:latin typeface="Arial" charset="0"/>
              <a:cs typeface="+mn-cs"/>
            </a:endParaRPr>
          </a:p>
        </p:txBody>
      </p:sp>
      <p:pic>
        <p:nvPicPr>
          <p:cNvPr id="15363" name="Picture 6" descr="catwal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0338" y="2852738"/>
            <a:ext cx="3765550" cy="201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Rectangle 2"/>
          <p:cNvSpPr>
            <a:spLocks noGrp="1" noChangeArrowheads="1"/>
          </p:cNvSpPr>
          <p:nvPr>
            <p:ph type="title"/>
          </p:nvPr>
        </p:nvSpPr>
        <p:spPr/>
        <p:txBody>
          <a:bodyPr/>
          <a:lstStyle/>
          <a:p>
            <a:pPr>
              <a:defRPr/>
            </a:pPr>
            <a:r>
              <a:rPr lang="ja-JP" altLang="en-US"/>
              <a:t>“</a:t>
            </a:r>
            <a:r>
              <a:rPr lang="en-US"/>
              <a:t>Difficult</a:t>
            </a:r>
            <a:r>
              <a:rPr lang="ja-JP" altLang="en-US"/>
              <a:t>”</a:t>
            </a:r>
            <a:r>
              <a:rPr lang="en-US"/>
              <a:t> participants</a:t>
            </a:r>
          </a:p>
        </p:txBody>
      </p:sp>
      <p:sp>
        <p:nvSpPr>
          <p:cNvPr id="332803" name="Text Box 3"/>
          <p:cNvSpPr txBox="1">
            <a:spLocks noChangeArrowheads="1"/>
          </p:cNvSpPr>
          <p:nvPr/>
        </p:nvSpPr>
        <p:spPr bwMode="auto">
          <a:xfrm>
            <a:off x="381000" y="1905000"/>
            <a:ext cx="4851400" cy="4194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nSpc>
                <a:spcPct val="120000"/>
              </a:lnSpc>
              <a:defRPr/>
            </a:pPr>
            <a:r>
              <a:rPr lang="en-US" sz="2800">
                <a:latin typeface="Tahoma" charset="0"/>
              </a:rPr>
              <a:t>What to do with:</a:t>
            </a:r>
          </a:p>
          <a:p>
            <a:pPr>
              <a:lnSpc>
                <a:spcPct val="120000"/>
              </a:lnSpc>
              <a:buFontTx/>
              <a:buChar char="•"/>
              <a:defRPr/>
            </a:pPr>
            <a:r>
              <a:rPr lang="en-US" sz="2800">
                <a:latin typeface="Tahoma" charset="0"/>
              </a:rPr>
              <a:t>  The </a:t>
            </a:r>
            <a:r>
              <a:rPr lang="en-US" sz="2800">
                <a:solidFill>
                  <a:srgbClr val="FF3300"/>
                </a:solidFill>
                <a:latin typeface="Tahoma" charset="0"/>
              </a:rPr>
              <a:t>silent</a:t>
            </a:r>
            <a:r>
              <a:rPr lang="en-US" sz="2800">
                <a:latin typeface="Tahoma" charset="0"/>
              </a:rPr>
              <a:t> participant</a:t>
            </a:r>
          </a:p>
          <a:p>
            <a:pPr>
              <a:lnSpc>
                <a:spcPct val="120000"/>
              </a:lnSpc>
              <a:buFontTx/>
              <a:buChar char="•"/>
              <a:defRPr/>
            </a:pPr>
            <a:r>
              <a:rPr lang="en-US" sz="2800">
                <a:latin typeface="Tahoma" charset="0"/>
              </a:rPr>
              <a:t>  The </a:t>
            </a:r>
            <a:r>
              <a:rPr lang="en-US" sz="2800">
                <a:solidFill>
                  <a:srgbClr val="FF3300"/>
                </a:solidFill>
                <a:latin typeface="Tahoma" charset="0"/>
              </a:rPr>
              <a:t>talkative</a:t>
            </a:r>
            <a:r>
              <a:rPr lang="en-US" sz="2800">
                <a:latin typeface="Tahoma" charset="0"/>
              </a:rPr>
              <a:t> participant</a:t>
            </a:r>
          </a:p>
          <a:p>
            <a:pPr>
              <a:lnSpc>
                <a:spcPct val="120000"/>
              </a:lnSpc>
              <a:buFontTx/>
              <a:buChar char="•"/>
              <a:defRPr/>
            </a:pPr>
            <a:r>
              <a:rPr lang="en-US" sz="2800">
                <a:latin typeface="Tahoma" charset="0"/>
              </a:rPr>
              <a:t>  The </a:t>
            </a:r>
            <a:r>
              <a:rPr lang="ja-JP" altLang="en-US" sz="2800">
                <a:solidFill>
                  <a:srgbClr val="FF3300"/>
                </a:solidFill>
                <a:latin typeface="Arial"/>
              </a:rPr>
              <a:t>‘</a:t>
            </a:r>
            <a:r>
              <a:rPr lang="en-US" sz="2800">
                <a:solidFill>
                  <a:srgbClr val="FF3300"/>
                </a:solidFill>
                <a:latin typeface="Tahoma" charset="0"/>
              </a:rPr>
              <a:t>know-it-all</a:t>
            </a:r>
            <a:r>
              <a:rPr lang="ja-JP" altLang="en-US" sz="2800">
                <a:solidFill>
                  <a:srgbClr val="FF3300"/>
                </a:solidFill>
                <a:latin typeface="Arial"/>
              </a:rPr>
              <a:t>’</a:t>
            </a:r>
            <a:r>
              <a:rPr lang="en-US" sz="2800">
                <a:latin typeface="Tahoma" charset="0"/>
              </a:rPr>
              <a:t> participant</a:t>
            </a:r>
          </a:p>
          <a:p>
            <a:pPr>
              <a:lnSpc>
                <a:spcPct val="120000"/>
              </a:lnSpc>
              <a:buFontTx/>
              <a:buChar char="•"/>
              <a:defRPr/>
            </a:pPr>
            <a:r>
              <a:rPr lang="en-US" sz="2800">
                <a:latin typeface="Tahoma" charset="0"/>
              </a:rPr>
              <a:t>  The </a:t>
            </a:r>
            <a:r>
              <a:rPr lang="en-US" sz="2800">
                <a:solidFill>
                  <a:srgbClr val="FF3300"/>
                </a:solidFill>
                <a:latin typeface="Tahoma" charset="0"/>
              </a:rPr>
              <a:t>aggressive</a:t>
            </a:r>
            <a:r>
              <a:rPr lang="en-US" sz="2800">
                <a:latin typeface="Tahoma" charset="0"/>
              </a:rPr>
              <a:t> participant </a:t>
            </a:r>
          </a:p>
          <a:p>
            <a:pPr>
              <a:lnSpc>
                <a:spcPct val="120000"/>
              </a:lnSpc>
              <a:buFontTx/>
              <a:buChar char="•"/>
              <a:defRPr/>
            </a:pPr>
            <a:r>
              <a:rPr lang="en-US" sz="2800">
                <a:latin typeface="Tahoma" charset="0"/>
              </a:rPr>
              <a:t>  The </a:t>
            </a:r>
            <a:r>
              <a:rPr lang="en-US" sz="2800">
                <a:solidFill>
                  <a:srgbClr val="FF3300"/>
                </a:solidFill>
                <a:latin typeface="Tahoma" charset="0"/>
              </a:rPr>
              <a:t>negative</a:t>
            </a:r>
            <a:r>
              <a:rPr lang="en-US" sz="2800">
                <a:latin typeface="Tahoma" charset="0"/>
              </a:rPr>
              <a:t> participant</a:t>
            </a:r>
          </a:p>
          <a:p>
            <a:pPr>
              <a:lnSpc>
                <a:spcPct val="120000"/>
              </a:lnSpc>
              <a:buFontTx/>
              <a:buChar char="•"/>
              <a:defRPr/>
            </a:pPr>
            <a:r>
              <a:rPr lang="en-US" sz="2800">
                <a:latin typeface="Tahoma" charset="0"/>
              </a:rPr>
              <a:t>  The </a:t>
            </a:r>
            <a:r>
              <a:rPr lang="en-US" sz="2800">
                <a:solidFill>
                  <a:srgbClr val="FF3300"/>
                </a:solidFill>
                <a:latin typeface="Tahoma" charset="0"/>
              </a:rPr>
              <a:t>clown</a:t>
            </a:r>
          </a:p>
          <a:p>
            <a:pPr>
              <a:lnSpc>
                <a:spcPct val="120000"/>
              </a:lnSpc>
              <a:buFontTx/>
              <a:buChar char="•"/>
              <a:defRPr/>
            </a:pPr>
            <a:r>
              <a:rPr lang="en-US" sz="2800">
                <a:latin typeface="Tahoma" charset="0"/>
              </a:rPr>
              <a:t>  The </a:t>
            </a:r>
            <a:r>
              <a:rPr lang="en-US" sz="2800">
                <a:solidFill>
                  <a:srgbClr val="FF3300"/>
                </a:solidFill>
                <a:latin typeface="Tahoma" charset="0"/>
              </a:rPr>
              <a:t>too positive</a:t>
            </a:r>
            <a:r>
              <a:rPr lang="en-US" sz="2800">
                <a:latin typeface="Tahoma" charset="0"/>
              </a:rPr>
              <a:t> participant</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5" name="Picture 4" descr="Facilitation.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19700" y="3673475"/>
            <a:ext cx="3924300" cy="321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466" name="Title 1"/>
          <p:cNvSpPr>
            <a:spLocks noGrp="1"/>
          </p:cNvSpPr>
          <p:nvPr>
            <p:ph type="ctrTitle"/>
          </p:nvPr>
        </p:nvSpPr>
        <p:spPr>
          <a:xfrm>
            <a:off x="1371600" y="549275"/>
            <a:ext cx="7772400" cy="1470025"/>
          </a:xfrm>
        </p:spPr>
        <p:txBody>
          <a:bodyPr/>
          <a:lstStyle/>
          <a:p>
            <a:r>
              <a:rPr lang="en-US">
                <a:latin typeface="Calibri" charset="0"/>
              </a:rPr>
              <a:t>Balancing </a:t>
            </a:r>
            <a:br>
              <a:rPr lang="en-US">
                <a:latin typeface="Calibri" charset="0"/>
              </a:rPr>
            </a:br>
            <a:r>
              <a:rPr lang="en-US">
                <a:latin typeface="Calibri" charset="0"/>
              </a:rPr>
              <a:t>facilitation and influencing</a:t>
            </a:r>
          </a:p>
        </p:txBody>
      </p:sp>
      <p:sp>
        <p:nvSpPr>
          <p:cNvPr id="62467" name="Subtitle 2"/>
          <p:cNvSpPr>
            <a:spLocks noGrp="1"/>
          </p:cNvSpPr>
          <p:nvPr>
            <p:ph type="subTitle" idx="1"/>
          </p:nvPr>
        </p:nvSpPr>
        <p:spPr>
          <a:xfrm>
            <a:off x="1835150" y="2420938"/>
            <a:ext cx="6400800" cy="1752600"/>
          </a:xfrm>
        </p:spPr>
        <p:txBody>
          <a:bodyPr/>
          <a:lstStyle/>
          <a:p>
            <a:r>
              <a:rPr lang="en-US">
                <a:solidFill>
                  <a:srgbClr val="FF0000"/>
                </a:solidFill>
                <a:latin typeface="Calibri" charset="0"/>
              </a:rPr>
              <a:t>How to get things done </a:t>
            </a:r>
          </a:p>
          <a:p>
            <a:r>
              <a:rPr lang="en-US">
                <a:solidFill>
                  <a:srgbClr val="FF0000"/>
                </a:solidFill>
                <a:latin typeface="Calibri" charset="0"/>
              </a:rPr>
              <a:t>and still be a nice person</a:t>
            </a:r>
          </a:p>
        </p:txBody>
      </p:sp>
      <p:pic>
        <p:nvPicPr>
          <p:cNvPr id="62468" name="Picture 3" descr="Marionet.pngf"/>
          <p:cNvPicPr>
            <a:picLocks noChangeAspect="1"/>
          </p:cNvPicPr>
          <p:nvPr/>
        </p:nvPicPr>
        <p:blipFill>
          <a:blip r:embed="rId3">
            <a:alphaModFix amt="45000"/>
            <a:extLst>
              <a:ext uri="{28A0092B-C50C-407E-A947-70E740481C1C}">
                <a14:useLocalDpi xmlns:a14="http://schemas.microsoft.com/office/drawing/2010/main" val="0"/>
              </a:ext>
            </a:extLst>
          </a:blip>
          <a:srcRect/>
          <a:stretch>
            <a:fillRect/>
          </a:stretch>
        </p:blipFill>
        <p:spPr bwMode="auto">
          <a:xfrm>
            <a:off x="92075" y="908050"/>
            <a:ext cx="3284538" cy="5284788"/>
          </a:xfrm>
          <a:prstGeom prst="rect">
            <a:avLst/>
          </a:prstGeom>
          <a:noFill/>
          <a:ln>
            <a:noFill/>
          </a:ln>
          <a:extLst>
            <a:ext uri="{909E8E84-426E-40dd-AFC4-6F175D3DCCD1}">
              <a14:hiddenFill xmlns:a14="http://schemas.microsoft.com/office/drawing/2010/main">
                <a:solidFill>
                  <a:srgbClr val="FFFFFF">
                    <a:alpha val="45000"/>
                  </a:srgbClr>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6850" y="654050"/>
            <a:ext cx="4408488" cy="760413"/>
          </a:xfrm>
        </p:spPr>
        <p:txBody>
          <a:bodyPr rtlCol="0">
            <a:normAutofit fontScale="90000"/>
          </a:bodyPr>
          <a:lstStyle/>
          <a:p>
            <a:pPr fontAlgn="auto">
              <a:spcAft>
                <a:spcPts val="0"/>
              </a:spcAft>
              <a:defRPr/>
            </a:pPr>
            <a:r>
              <a:rPr lang="en-US" dirty="0" smtClean="0">
                <a:ea typeface="+mj-ea"/>
                <a:cs typeface="+mj-cs"/>
              </a:rPr>
              <a:t>Your reality</a:t>
            </a:r>
            <a:endParaRPr lang="en-US" dirty="0">
              <a:ea typeface="+mj-ea"/>
              <a:cs typeface="+mj-cs"/>
            </a:endParaRPr>
          </a:p>
        </p:txBody>
      </p:sp>
      <p:sp>
        <p:nvSpPr>
          <p:cNvPr id="3" name="Rounded Rectangle 2"/>
          <p:cNvSpPr/>
          <p:nvPr/>
        </p:nvSpPr>
        <p:spPr>
          <a:xfrm>
            <a:off x="871538" y="2320925"/>
            <a:ext cx="8272462" cy="2844800"/>
          </a:xfrm>
          <a:prstGeom prst="roundRect">
            <a:avLst/>
          </a:prstGeom>
          <a:solidFill>
            <a:schemeClr val="bg2">
              <a:lumMod val="90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lnSpc>
                <a:spcPct val="150000"/>
              </a:lnSpc>
              <a:spcBef>
                <a:spcPts val="0"/>
              </a:spcBef>
              <a:spcAft>
                <a:spcPts val="0"/>
              </a:spcAft>
              <a:defRPr/>
            </a:pPr>
            <a:r>
              <a:rPr lang="en-US" sz="3200" dirty="0">
                <a:solidFill>
                  <a:prstClr val="black"/>
                </a:solidFill>
                <a:latin typeface="Calibri"/>
              </a:rPr>
              <a:t>Facilitators are (also) ‘political entrepreneurs’</a:t>
            </a:r>
          </a:p>
          <a:p>
            <a:pPr algn="ctr" defTabSz="457200" fontAlgn="auto">
              <a:lnSpc>
                <a:spcPct val="150000"/>
              </a:lnSpc>
              <a:spcBef>
                <a:spcPts val="0"/>
              </a:spcBef>
              <a:spcAft>
                <a:spcPts val="0"/>
              </a:spcAft>
              <a:defRPr/>
            </a:pPr>
            <a:r>
              <a:rPr lang="en-US" sz="2800" dirty="0">
                <a:solidFill>
                  <a:prstClr val="black"/>
                </a:solidFill>
                <a:latin typeface="Calibri"/>
              </a:rPr>
              <a:t>In their </a:t>
            </a:r>
            <a:r>
              <a:rPr lang="en-US" sz="2800" dirty="0" err="1">
                <a:solidFill>
                  <a:prstClr val="black"/>
                </a:solidFill>
                <a:latin typeface="Calibri"/>
              </a:rPr>
              <a:t>organisation</a:t>
            </a:r>
            <a:endParaRPr lang="en-US" sz="2800" dirty="0">
              <a:solidFill>
                <a:prstClr val="black"/>
              </a:solidFill>
              <a:latin typeface="Calibri"/>
            </a:endParaRPr>
          </a:p>
          <a:p>
            <a:pPr algn="ctr" defTabSz="457200" fontAlgn="auto">
              <a:lnSpc>
                <a:spcPct val="150000"/>
              </a:lnSpc>
              <a:spcBef>
                <a:spcPts val="0"/>
              </a:spcBef>
              <a:spcAft>
                <a:spcPts val="0"/>
              </a:spcAft>
              <a:defRPr/>
            </a:pPr>
            <a:r>
              <a:rPr lang="en-US" sz="2800" dirty="0">
                <a:solidFill>
                  <a:prstClr val="black"/>
                </a:solidFill>
                <a:latin typeface="Calibri"/>
              </a:rPr>
              <a:t>With their partners</a:t>
            </a:r>
          </a:p>
        </p:txBody>
      </p:sp>
      <p:pic>
        <p:nvPicPr>
          <p:cNvPr id="63491" name="Picture 3" descr="Org blocks.JPG"/>
          <p:cNvPicPr>
            <a:picLocks noChangeAspect="1"/>
          </p:cNvPicPr>
          <p:nvPr/>
        </p:nvPicPr>
        <p:blipFill>
          <a:blip r:embed="rId2">
            <a:alphaModFix amt="39000"/>
            <a:extLst>
              <a:ext uri="{28A0092B-C50C-407E-A947-70E740481C1C}">
                <a14:useLocalDpi xmlns:a14="http://schemas.microsoft.com/office/drawing/2010/main" val="0"/>
              </a:ext>
            </a:extLst>
          </a:blip>
          <a:srcRect/>
          <a:stretch>
            <a:fillRect/>
          </a:stretch>
        </p:blipFill>
        <p:spPr bwMode="auto">
          <a:xfrm>
            <a:off x="0" y="22225"/>
            <a:ext cx="3822700" cy="3411538"/>
          </a:xfrm>
          <a:prstGeom prst="rect">
            <a:avLst/>
          </a:prstGeom>
          <a:noFill/>
          <a:ln>
            <a:noFill/>
          </a:ln>
          <a:extLst>
            <a:ext uri="{909E8E84-426E-40dd-AFC4-6F175D3DCCD1}">
              <a14:hiddenFill xmlns:a14="http://schemas.microsoft.com/office/drawing/2010/main">
                <a:solidFill>
                  <a:srgbClr val="FFFFFF">
                    <a:alpha val="39000"/>
                  </a:srgbClr>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492" name="Picture 4" descr="Partner1.pngf"/>
          <p:cNvPicPr>
            <a:picLocks noChangeAspect="1"/>
          </p:cNvPicPr>
          <p:nvPr/>
        </p:nvPicPr>
        <p:blipFill>
          <a:blip r:embed="rId3">
            <a:alphaModFix amt="31000"/>
            <a:extLst>
              <a:ext uri="{28A0092B-C50C-407E-A947-70E740481C1C}">
                <a14:useLocalDpi xmlns:a14="http://schemas.microsoft.com/office/drawing/2010/main" val="0"/>
              </a:ext>
            </a:extLst>
          </a:blip>
          <a:srcRect/>
          <a:stretch>
            <a:fillRect/>
          </a:stretch>
        </p:blipFill>
        <p:spPr bwMode="auto">
          <a:xfrm>
            <a:off x="2259013" y="3273425"/>
            <a:ext cx="6265862" cy="3584575"/>
          </a:xfrm>
          <a:prstGeom prst="rect">
            <a:avLst/>
          </a:prstGeom>
          <a:noFill/>
          <a:ln>
            <a:noFill/>
          </a:ln>
          <a:extLst>
            <a:ext uri="{909E8E84-426E-40dd-AFC4-6F175D3DCCD1}">
              <a14:hiddenFill xmlns:a14="http://schemas.microsoft.com/office/drawing/2010/main">
                <a:solidFill>
                  <a:srgbClr val="FFFFFF">
                    <a:alpha val="31000"/>
                  </a:srgbClr>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a:xfrm>
            <a:off x="323850" y="233363"/>
            <a:ext cx="8578850" cy="963612"/>
          </a:xfrm>
        </p:spPr>
        <p:txBody>
          <a:bodyPr/>
          <a:lstStyle/>
          <a:p>
            <a:r>
              <a:rPr lang="en-US" sz="3600">
                <a:latin typeface="Calibri" charset="0"/>
              </a:rPr>
              <a:t>‘Political behaviour’ in CD programmes is:</a:t>
            </a:r>
          </a:p>
        </p:txBody>
      </p:sp>
      <p:sp>
        <p:nvSpPr>
          <p:cNvPr id="3" name="Rounded Rectangle 2"/>
          <p:cNvSpPr/>
          <p:nvPr/>
        </p:nvSpPr>
        <p:spPr>
          <a:xfrm>
            <a:off x="517525" y="1301750"/>
            <a:ext cx="8324850" cy="2366963"/>
          </a:xfrm>
          <a:prstGeom prst="roundRect">
            <a:avLst/>
          </a:prstGeom>
          <a:solidFill>
            <a:schemeClr val="bg2">
              <a:lumMod val="90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marL="546100" indent="-457200" defTabSz="457200" fontAlgn="auto">
              <a:lnSpc>
                <a:spcPct val="140000"/>
              </a:lnSpc>
              <a:spcBef>
                <a:spcPts val="0"/>
              </a:spcBef>
              <a:spcAft>
                <a:spcPts val="0"/>
              </a:spcAft>
              <a:buSzPct val="80000"/>
              <a:buFont typeface="Arial"/>
              <a:buChar char="•"/>
              <a:tabLst>
                <a:tab pos="341313" algn="l"/>
              </a:tabLst>
              <a:defRPr/>
            </a:pPr>
            <a:r>
              <a:rPr lang="nl-NL" sz="3200" dirty="0" err="1">
                <a:solidFill>
                  <a:srgbClr val="0000FF"/>
                </a:solidFill>
                <a:latin typeface="Calibri"/>
              </a:rPr>
              <a:t>Unavoidable</a:t>
            </a:r>
            <a:endParaRPr lang="nl-NL" sz="3200" dirty="0">
              <a:solidFill>
                <a:srgbClr val="0000FF"/>
              </a:solidFill>
              <a:latin typeface="Calibri"/>
            </a:endParaRPr>
          </a:p>
          <a:p>
            <a:pPr marL="546100" indent="-457200" defTabSz="457200" fontAlgn="auto">
              <a:lnSpc>
                <a:spcPct val="140000"/>
              </a:lnSpc>
              <a:spcBef>
                <a:spcPts val="0"/>
              </a:spcBef>
              <a:spcAft>
                <a:spcPts val="0"/>
              </a:spcAft>
              <a:buSzPct val="80000"/>
              <a:buFont typeface="Arial"/>
              <a:buChar char="•"/>
              <a:tabLst>
                <a:tab pos="341313" algn="l"/>
              </a:tabLst>
              <a:defRPr/>
            </a:pPr>
            <a:r>
              <a:rPr lang="en-GB" sz="3200" dirty="0">
                <a:solidFill>
                  <a:srgbClr val="0000FF"/>
                </a:solidFill>
                <a:latin typeface="Calibri"/>
              </a:rPr>
              <a:t>A positive, necessary force for innovation </a:t>
            </a:r>
          </a:p>
          <a:p>
            <a:pPr marL="546100" indent="-457200" defTabSz="457200" fontAlgn="auto">
              <a:lnSpc>
                <a:spcPct val="140000"/>
              </a:lnSpc>
              <a:spcBef>
                <a:spcPts val="0"/>
              </a:spcBef>
              <a:spcAft>
                <a:spcPts val="0"/>
              </a:spcAft>
              <a:buSzPct val="80000"/>
              <a:buFont typeface="Arial"/>
              <a:buChar char="•"/>
              <a:tabLst>
                <a:tab pos="341313" algn="l"/>
              </a:tabLst>
              <a:defRPr/>
            </a:pPr>
            <a:r>
              <a:rPr lang="en-GB" sz="3200" dirty="0">
                <a:solidFill>
                  <a:srgbClr val="0000FF"/>
                </a:solidFill>
                <a:latin typeface="Calibri"/>
              </a:rPr>
              <a:t>By definition controversial</a:t>
            </a:r>
          </a:p>
        </p:txBody>
      </p:sp>
      <p:sp>
        <p:nvSpPr>
          <p:cNvPr id="4" name="Rounded Rectangle 3"/>
          <p:cNvSpPr/>
          <p:nvPr/>
        </p:nvSpPr>
        <p:spPr>
          <a:xfrm>
            <a:off x="517525" y="3951288"/>
            <a:ext cx="8324850" cy="2603500"/>
          </a:xfrm>
          <a:prstGeom prst="roundRect">
            <a:avLst/>
          </a:prstGeom>
          <a:solidFill>
            <a:schemeClr val="bg2">
              <a:lumMod val="90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defTabSz="457200" fontAlgn="auto">
              <a:lnSpc>
                <a:spcPct val="130000"/>
              </a:lnSpc>
              <a:spcBef>
                <a:spcPts val="0"/>
              </a:spcBef>
              <a:spcAft>
                <a:spcPts val="0"/>
              </a:spcAft>
              <a:defRPr/>
            </a:pPr>
            <a:r>
              <a:rPr lang="nl-NL" sz="3200" dirty="0">
                <a:solidFill>
                  <a:prstClr val="black"/>
                </a:solidFill>
                <a:latin typeface="Calibri"/>
              </a:rPr>
              <a:t>Three </a:t>
            </a:r>
            <a:r>
              <a:rPr lang="nl-NL" sz="3200" dirty="0" err="1">
                <a:solidFill>
                  <a:prstClr val="black"/>
                </a:solidFill>
                <a:latin typeface="Calibri"/>
              </a:rPr>
              <a:t>learning</a:t>
            </a:r>
            <a:r>
              <a:rPr lang="nl-NL" sz="3200" dirty="0">
                <a:solidFill>
                  <a:prstClr val="black"/>
                </a:solidFill>
                <a:latin typeface="Calibri"/>
              </a:rPr>
              <a:t> </a:t>
            </a:r>
            <a:r>
              <a:rPr lang="nl-NL" sz="3200" dirty="0" err="1">
                <a:solidFill>
                  <a:prstClr val="black"/>
                </a:solidFill>
                <a:latin typeface="Calibri"/>
              </a:rPr>
              <a:t>processes</a:t>
            </a:r>
            <a:r>
              <a:rPr lang="nl-NL" sz="3200" dirty="0">
                <a:solidFill>
                  <a:prstClr val="black"/>
                </a:solidFill>
                <a:latin typeface="Calibri"/>
              </a:rPr>
              <a:t>:</a:t>
            </a:r>
          </a:p>
          <a:p>
            <a:pPr marL="457200" indent="-457200" defTabSz="457200" fontAlgn="auto">
              <a:lnSpc>
                <a:spcPct val="120000"/>
              </a:lnSpc>
              <a:spcBef>
                <a:spcPts val="0"/>
              </a:spcBef>
              <a:spcAft>
                <a:spcPts val="0"/>
              </a:spcAft>
              <a:buSzPct val="80000"/>
              <a:buFont typeface="Arial"/>
              <a:buChar char="•"/>
              <a:defRPr/>
            </a:pPr>
            <a:r>
              <a:rPr lang="nl-NL" sz="2800" dirty="0">
                <a:solidFill>
                  <a:prstClr val="black"/>
                </a:solidFill>
                <a:latin typeface="Calibri"/>
              </a:rPr>
              <a:t>Get </a:t>
            </a:r>
            <a:r>
              <a:rPr lang="nl-NL" sz="2800" dirty="0" err="1">
                <a:solidFill>
                  <a:prstClr val="black"/>
                </a:solidFill>
                <a:latin typeface="Calibri"/>
              </a:rPr>
              <a:t>knowledge</a:t>
            </a:r>
            <a:r>
              <a:rPr lang="nl-NL" sz="2800" dirty="0">
                <a:solidFill>
                  <a:prstClr val="black"/>
                </a:solidFill>
                <a:latin typeface="Calibri"/>
              </a:rPr>
              <a:t> </a:t>
            </a:r>
            <a:r>
              <a:rPr lang="nl-NL" sz="2800" dirty="0" err="1">
                <a:solidFill>
                  <a:prstClr val="black"/>
                </a:solidFill>
                <a:latin typeface="Calibri"/>
              </a:rPr>
              <a:t>and</a:t>
            </a:r>
            <a:r>
              <a:rPr lang="nl-NL" sz="2800" dirty="0">
                <a:solidFill>
                  <a:prstClr val="black"/>
                </a:solidFill>
                <a:latin typeface="Calibri"/>
              </a:rPr>
              <a:t> </a:t>
            </a:r>
            <a:r>
              <a:rPr lang="nl-NL" sz="2800" dirty="0" err="1">
                <a:solidFill>
                  <a:prstClr val="black"/>
                </a:solidFill>
                <a:latin typeface="Calibri"/>
              </a:rPr>
              <a:t>insight</a:t>
            </a:r>
            <a:endParaRPr lang="nl-NL" sz="2800" dirty="0">
              <a:solidFill>
                <a:prstClr val="black"/>
              </a:solidFill>
              <a:latin typeface="Calibri"/>
            </a:endParaRPr>
          </a:p>
          <a:p>
            <a:pPr marL="457200" indent="-457200" defTabSz="457200" fontAlgn="auto">
              <a:lnSpc>
                <a:spcPct val="120000"/>
              </a:lnSpc>
              <a:spcBef>
                <a:spcPts val="0"/>
              </a:spcBef>
              <a:spcAft>
                <a:spcPts val="0"/>
              </a:spcAft>
              <a:buSzPct val="80000"/>
              <a:buFont typeface="Arial"/>
              <a:buChar char="•"/>
              <a:defRPr/>
            </a:pPr>
            <a:r>
              <a:rPr lang="nl-NL" sz="2800" dirty="0">
                <a:solidFill>
                  <a:prstClr val="black"/>
                </a:solidFill>
                <a:latin typeface="Calibri"/>
              </a:rPr>
              <a:t>Get skills </a:t>
            </a:r>
            <a:r>
              <a:rPr lang="nl-NL" sz="2800" dirty="0" err="1">
                <a:solidFill>
                  <a:prstClr val="black"/>
                </a:solidFill>
                <a:latin typeface="Calibri"/>
              </a:rPr>
              <a:t>and</a:t>
            </a:r>
            <a:r>
              <a:rPr lang="nl-NL" sz="2800" dirty="0">
                <a:solidFill>
                  <a:prstClr val="black"/>
                </a:solidFill>
                <a:latin typeface="Calibri"/>
              </a:rPr>
              <a:t> </a:t>
            </a:r>
            <a:r>
              <a:rPr lang="nl-NL" sz="2800" dirty="0" err="1">
                <a:solidFill>
                  <a:prstClr val="black"/>
                </a:solidFill>
                <a:latin typeface="Calibri"/>
              </a:rPr>
              <a:t>practice</a:t>
            </a:r>
            <a:endParaRPr lang="nl-NL" sz="2800" dirty="0">
              <a:solidFill>
                <a:prstClr val="black"/>
              </a:solidFill>
              <a:latin typeface="Calibri"/>
            </a:endParaRPr>
          </a:p>
          <a:p>
            <a:pPr marL="457200" indent="-457200" defTabSz="457200" fontAlgn="auto">
              <a:lnSpc>
                <a:spcPct val="120000"/>
              </a:lnSpc>
              <a:spcBef>
                <a:spcPts val="0"/>
              </a:spcBef>
              <a:spcAft>
                <a:spcPts val="0"/>
              </a:spcAft>
              <a:buSzPct val="80000"/>
              <a:buFont typeface="Arial"/>
              <a:buChar char="•"/>
              <a:defRPr/>
            </a:pPr>
            <a:r>
              <a:rPr lang="nl-NL" sz="2800" dirty="0">
                <a:solidFill>
                  <a:prstClr val="black"/>
                </a:solidFill>
                <a:latin typeface="Calibri"/>
              </a:rPr>
              <a:t>Most </a:t>
            </a:r>
            <a:r>
              <a:rPr lang="nl-NL" sz="2800" dirty="0" err="1">
                <a:solidFill>
                  <a:prstClr val="black"/>
                </a:solidFill>
                <a:latin typeface="Calibri"/>
              </a:rPr>
              <a:t>crucial</a:t>
            </a:r>
            <a:r>
              <a:rPr lang="nl-NL" sz="2800" dirty="0">
                <a:solidFill>
                  <a:prstClr val="black"/>
                </a:solidFill>
                <a:latin typeface="Calibri"/>
              </a:rPr>
              <a:t>: </a:t>
            </a:r>
            <a:r>
              <a:rPr lang="nl-NL" sz="2800" dirty="0" err="1">
                <a:solidFill>
                  <a:prstClr val="black"/>
                </a:solidFill>
                <a:latin typeface="Calibri"/>
              </a:rPr>
              <a:t>investigate</a:t>
            </a:r>
            <a:r>
              <a:rPr lang="nl-NL" sz="2800" dirty="0">
                <a:solidFill>
                  <a:prstClr val="black"/>
                </a:solidFill>
                <a:latin typeface="Calibri"/>
              </a:rPr>
              <a:t>/</a:t>
            </a:r>
            <a:r>
              <a:rPr lang="nl-NL" sz="2800" dirty="0" err="1">
                <a:solidFill>
                  <a:prstClr val="black"/>
                </a:solidFill>
                <a:latin typeface="Calibri"/>
              </a:rPr>
              <a:t>revise</a:t>
            </a:r>
            <a:r>
              <a:rPr lang="nl-NL" sz="2800" dirty="0">
                <a:solidFill>
                  <a:prstClr val="black"/>
                </a:solidFill>
                <a:latin typeface="Calibri"/>
              </a:rPr>
              <a:t> </a:t>
            </a:r>
            <a:r>
              <a:rPr lang="nl-NL" sz="2800" dirty="0" err="1">
                <a:solidFill>
                  <a:prstClr val="black"/>
                </a:solidFill>
                <a:latin typeface="Calibri"/>
              </a:rPr>
              <a:t>your</a:t>
            </a:r>
            <a:r>
              <a:rPr lang="nl-NL" sz="2800" dirty="0">
                <a:solidFill>
                  <a:prstClr val="black"/>
                </a:solidFill>
                <a:latin typeface="Calibri"/>
              </a:rPr>
              <a:t> attitude </a:t>
            </a:r>
            <a:r>
              <a:rPr lang="nl-NL" sz="2800" dirty="0" err="1">
                <a:solidFill>
                  <a:prstClr val="black"/>
                </a:solidFill>
                <a:latin typeface="Calibri"/>
              </a:rPr>
              <a:t>towards</a:t>
            </a:r>
            <a:r>
              <a:rPr lang="nl-NL" sz="2800" dirty="0">
                <a:solidFill>
                  <a:prstClr val="black"/>
                </a:solidFill>
                <a:latin typeface="Calibri"/>
              </a:rPr>
              <a:t> power </a:t>
            </a:r>
            <a:r>
              <a:rPr lang="nl-NL" sz="2800" dirty="0" err="1">
                <a:solidFill>
                  <a:prstClr val="black"/>
                </a:solidFill>
                <a:latin typeface="Calibri"/>
              </a:rPr>
              <a:t>and</a:t>
            </a:r>
            <a:r>
              <a:rPr lang="nl-NL" sz="2800" dirty="0">
                <a:solidFill>
                  <a:prstClr val="black"/>
                </a:solidFill>
                <a:latin typeface="Calibri"/>
              </a:rPr>
              <a:t> </a:t>
            </a:r>
            <a:r>
              <a:rPr lang="nl-NL" sz="2800" dirty="0" err="1">
                <a:solidFill>
                  <a:prstClr val="black"/>
                </a:solidFill>
                <a:latin typeface="Calibri"/>
              </a:rPr>
              <a:t>political</a:t>
            </a:r>
            <a:r>
              <a:rPr lang="nl-NL" sz="2800" dirty="0">
                <a:solidFill>
                  <a:prstClr val="black"/>
                </a:solidFill>
                <a:latin typeface="Calibri"/>
              </a:rPr>
              <a:t> </a:t>
            </a:r>
            <a:r>
              <a:rPr lang="nl-NL" sz="2800" dirty="0" err="1">
                <a:solidFill>
                  <a:prstClr val="black"/>
                </a:solidFill>
                <a:latin typeface="Calibri"/>
              </a:rPr>
              <a:t>behaviour</a:t>
            </a:r>
            <a:endParaRPr lang="nl-NL" sz="2800" dirty="0">
              <a:solidFill>
                <a:prstClr val="black"/>
              </a:solidFill>
              <a:latin typeface="Calibri"/>
            </a:endParaRPr>
          </a:p>
        </p:txBody>
      </p:sp>
      <p:pic>
        <p:nvPicPr>
          <p:cNvPr id="64516" name="Picture 4" descr="Conductor.pngf"/>
          <p:cNvPicPr>
            <a:picLocks noChangeAspect="1"/>
          </p:cNvPicPr>
          <p:nvPr/>
        </p:nvPicPr>
        <p:blipFill>
          <a:blip r:embed="rId2">
            <a:alphaModFix amt="43000"/>
            <a:extLst>
              <a:ext uri="{28A0092B-C50C-407E-A947-70E740481C1C}">
                <a14:useLocalDpi xmlns:a14="http://schemas.microsoft.com/office/drawing/2010/main" val="0"/>
              </a:ext>
            </a:extLst>
          </a:blip>
          <a:srcRect/>
          <a:stretch>
            <a:fillRect/>
          </a:stretch>
        </p:blipFill>
        <p:spPr bwMode="auto">
          <a:xfrm>
            <a:off x="5597525" y="1709738"/>
            <a:ext cx="3703638" cy="4332287"/>
          </a:xfrm>
          <a:prstGeom prst="rect">
            <a:avLst/>
          </a:prstGeom>
          <a:noFill/>
          <a:ln>
            <a:noFill/>
          </a:ln>
          <a:extLst>
            <a:ext uri="{909E8E84-426E-40dd-AFC4-6F175D3DCCD1}">
              <a14:hiddenFill xmlns:a14="http://schemas.microsoft.com/office/drawing/2010/main">
                <a:solidFill>
                  <a:srgbClr val="FFFFFF">
                    <a:alpha val="42999"/>
                  </a:srgbClr>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le 3"/>
          <p:cNvSpPr>
            <a:spLocks noGrp="1"/>
          </p:cNvSpPr>
          <p:nvPr>
            <p:ph type="title"/>
          </p:nvPr>
        </p:nvSpPr>
        <p:spPr/>
        <p:txBody>
          <a:bodyPr/>
          <a:lstStyle/>
          <a:p>
            <a:r>
              <a:rPr lang="en-GB">
                <a:latin typeface="Calibri" charset="0"/>
              </a:rPr>
              <a:t>Role play</a:t>
            </a:r>
          </a:p>
        </p:txBody>
      </p:sp>
      <p:sp>
        <p:nvSpPr>
          <p:cNvPr id="5" name="TextBox 4"/>
          <p:cNvSpPr txBox="1"/>
          <p:nvPr/>
        </p:nvSpPr>
        <p:spPr>
          <a:xfrm rot="20162380">
            <a:off x="943510" y="2812642"/>
            <a:ext cx="7109639" cy="1015663"/>
          </a:xfrm>
          <a:prstGeom prst="rect">
            <a:avLst/>
          </a:prstGeom>
          <a:noFill/>
        </p:spPr>
        <p:txBody>
          <a:bodyPr wrap="none">
            <a:spAutoFit/>
          </a:bodyPr>
          <a:lstStyle/>
          <a:p>
            <a:pPr>
              <a:defRPr/>
            </a:pPr>
            <a:r>
              <a:rPr lang="en-GB" sz="6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The donor meeting</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ChangeArrowheads="1"/>
          </p:cNvSpPr>
          <p:nvPr/>
        </p:nvSpPr>
        <p:spPr bwMode="auto">
          <a:xfrm rot="-1485765">
            <a:off x="457200" y="241300"/>
            <a:ext cx="8458200" cy="6245225"/>
          </a:xfrm>
          <a:prstGeom prst="rect">
            <a:avLst/>
          </a:prstGeom>
          <a:solidFill>
            <a:srgbClr val="FFFF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lnSpc>
                <a:spcPct val="140000"/>
              </a:lnSpc>
              <a:defRPr/>
            </a:pPr>
            <a:r>
              <a:rPr lang="en-US" sz="4400" b="1">
                <a:solidFill>
                  <a:schemeClr val="accent2"/>
                </a:solidFill>
                <a:latin typeface="Lucida Handwriting" charset="0"/>
              </a:rPr>
              <a:t>Core Quadrants</a:t>
            </a:r>
          </a:p>
        </p:txBody>
      </p:sp>
      <p:sp>
        <p:nvSpPr>
          <p:cNvPr id="33794" name="TextBox 1"/>
          <p:cNvSpPr txBox="1">
            <a:spLocks noChangeArrowheads="1"/>
          </p:cNvSpPr>
          <p:nvPr/>
        </p:nvSpPr>
        <p:spPr bwMode="auto">
          <a:xfrm>
            <a:off x="3419475" y="5414963"/>
            <a:ext cx="35782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GB"/>
              <a:t>Your qualities and pitfalls</a:t>
            </a: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Facilitator qualities</a:t>
            </a:r>
            <a:endParaRPr lang="en-GB" dirty="0"/>
          </a:p>
        </p:txBody>
      </p:sp>
      <p:graphicFrame>
        <p:nvGraphicFramePr>
          <p:cNvPr id="3" name="Table 2"/>
          <p:cNvGraphicFramePr>
            <a:graphicFrameLocks noGrp="1"/>
          </p:cNvGraphicFramePr>
          <p:nvPr>
            <p:extLst>
              <p:ext uri="{D42A27DB-BD31-4B8C-83A1-F6EECF244321}">
                <p14:modId xmlns:p14="http://schemas.microsoft.com/office/powerpoint/2010/main" val="4136854925"/>
              </p:ext>
            </p:extLst>
          </p:nvPr>
        </p:nvGraphicFramePr>
        <p:xfrm>
          <a:off x="683568" y="1973064"/>
          <a:ext cx="7848872" cy="4048224"/>
        </p:xfrm>
        <a:graphic>
          <a:graphicData uri="http://schemas.openxmlformats.org/drawingml/2006/table">
            <a:tbl>
              <a:tblPr firstRow="1" bandRow="1">
                <a:tableStyleId>{5FD0F851-EC5A-4D38-B0AD-8093EC10F338}</a:tableStyleId>
              </a:tblPr>
              <a:tblGrid>
                <a:gridCol w="3924436"/>
                <a:gridCol w="3924436"/>
              </a:tblGrid>
              <a:tr h="4048224">
                <a:tc>
                  <a:txBody>
                    <a:bodyPr/>
                    <a:lstStyle/>
                    <a:p>
                      <a:pPr marL="285750" indent="-285750">
                        <a:spcAft>
                          <a:spcPts val="2400"/>
                        </a:spcAft>
                        <a:buFont typeface="Arial"/>
                        <a:buChar char="•"/>
                      </a:pPr>
                      <a:r>
                        <a:rPr lang="en-GB" sz="3200" b="0" dirty="0" smtClean="0"/>
                        <a:t>Exploring</a:t>
                      </a:r>
                    </a:p>
                    <a:p>
                      <a:pPr marL="285750" indent="-285750">
                        <a:spcAft>
                          <a:spcPts val="2400"/>
                        </a:spcAft>
                        <a:buFont typeface="Arial"/>
                        <a:buChar char="•"/>
                      </a:pPr>
                      <a:r>
                        <a:rPr lang="en-GB" sz="3200" b="0" dirty="0" smtClean="0"/>
                        <a:t>Results</a:t>
                      </a:r>
                      <a:r>
                        <a:rPr lang="en-GB" sz="3200" b="0" baseline="0" dirty="0" smtClean="0"/>
                        <a:t> focussed</a:t>
                      </a:r>
                    </a:p>
                    <a:p>
                      <a:pPr marL="285750" indent="-285750">
                        <a:spcAft>
                          <a:spcPts val="2400"/>
                        </a:spcAft>
                        <a:buFont typeface="Arial"/>
                        <a:buChar char="•"/>
                      </a:pPr>
                      <a:r>
                        <a:rPr lang="en-GB" sz="3200" b="0" baseline="0" dirty="0" smtClean="0"/>
                        <a:t>Empathetic</a:t>
                      </a:r>
                    </a:p>
                    <a:p>
                      <a:pPr marL="285750" indent="-285750">
                        <a:spcAft>
                          <a:spcPts val="2400"/>
                        </a:spcAft>
                        <a:buFont typeface="Arial"/>
                        <a:buChar char="•"/>
                      </a:pPr>
                      <a:r>
                        <a:rPr lang="en-GB" sz="3200" b="0" baseline="0" dirty="0" smtClean="0"/>
                        <a:t>Participatory</a:t>
                      </a:r>
                    </a:p>
                    <a:p>
                      <a:pPr marL="285750" indent="-285750">
                        <a:spcAft>
                          <a:spcPts val="2400"/>
                        </a:spcAft>
                        <a:buFont typeface="Arial"/>
                        <a:buChar char="•"/>
                      </a:pPr>
                      <a:r>
                        <a:rPr lang="en-GB" sz="3200" b="0" baseline="0" dirty="0" smtClean="0"/>
                        <a:t>Confrontational</a:t>
                      </a:r>
                      <a:endParaRPr lang="en-GB" sz="3200" b="0" dirty="0">
                        <a:solidFill>
                          <a:srgbClr val="000000"/>
                        </a:solidFill>
                      </a:endParaRPr>
                    </a:p>
                  </a:txBody>
                  <a:tcPr>
                    <a:solidFill>
                      <a:srgbClr val="D9D9D9"/>
                    </a:solidFill>
                  </a:tcPr>
                </a:tc>
                <a:tc>
                  <a:txBody>
                    <a:bodyPr/>
                    <a:lstStyle/>
                    <a:p>
                      <a:pPr marL="285750" indent="-285750">
                        <a:spcAft>
                          <a:spcPts val="2400"/>
                        </a:spcAft>
                        <a:buFont typeface="Arial"/>
                        <a:buChar char="•"/>
                      </a:pPr>
                      <a:r>
                        <a:rPr lang="en-GB" sz="3200" b="0" dirty="0" smtClean="0"/>
                        <a:t>Encouraging</a:t>
                      </a:r>
                    </a:p>
                    <a:p>
                      <a:pPr marL="285750" indent="-285750">
                        <a:spcAft>
                          <a:spcPts val="2400"/>
                        </a:spcAft>
                        <a:buFont typeface="Arial"/>
                        <a:buChar char="•"/>
                      </a:pPr>
                      <a:r>
                        <a:rPr lang="en-GB" sz="3200" b="0" dirty="0" smtClean="0"/>
                        <a:t>Trustworthy</a:t>
                      </a:r>
                    </a:p>
                    <a:p>
                      <a:pPr marL="285750" indent="-285750">
                        <a:spcAft>
                          <a:spcPts val="2400"/>
                        </a:spcAft>
                        <a:buFont typeface="Arial"/>
                        <a:buChar char="•"/>
                      </a:pPr>
                      <a:r>
                        <a:rPr lang="en-GB" sz="3200" b="0" dirty="0" smtClean="0"/>
                        <a:t>Structured</a:t>
                      </a:r>
                    </a:p>
                    <a:p>
                      <a:pPr marL="285750" indent="-285750">
                        <a:spcAft>
                          <a:spcPts val="2400"/>
                        </a:spcAft>
                        <a:buFont typeface="Arial"/>
                        <a:buChar char="•"/>
                      </a:pPr>
                      <a:r>
                        <a:rPr lang="en-GB" sz="3200" b="0" dirty="0" smtClean="0"/>
                        <a:t>Well</a:t>
                      </a:r>
                      <a:r>
                        <a:rPr lang="en-GB" sz="3200" b="0" baseline="0" dirty="0" smtClean="0"/>
                        <a:t> prepared</a:t>
                      </a:r>
                    </a:p>
                    <a:p>
                      <a:pPr marL="285750" indent="-285750">
                        <a:spcAft>
                          <a:spcPts val="2400"/>
                        </a:spcAft>
                        <a:buFont typeface="Arial"/>
                        <a:buChar char="•"/>
                      </a:pPr>
                      <a:r>
                        <a:rPr lang="en-GB" sz="3200" b="0" baseline="0" dirty="0" smtClean="0"/>
                        <a:t>......</a:t>
                      </a:r>
                      <a:endParaRPr lang="en-GB" sz="3200" b="0" dirty="0">
                        <a:solidFill>
                          <a:srgbClr val="000000"/>
                        </a:solidFill>
                      </a:endParaRPr>
                    </a:p>
                  </a:txBody>
                  <a:tcPr>
                    <a:solidFill>
                      <a:srgbClr val="D9D9D9"/>
                    </a:solidFill>
                  </a:tcPr>
                </a:tc>
              </a:tr>
            </a:tbl>
          </a:graphicData>
        </a:graphic>
      </p:graphicFrame>
    </p:spTree>
    <p:extLst>
      <p:ext uri="{BB962C8B-B14F-4D97-AF65-F5344CB8AC3E}">
        <p14:creationId xmlns:p14="http://schemas.microsoft.com/office/powerpoint/2010/main" val="1687256533"/>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685800" y="76200"/>
            <a:ext cx="7772400" cy="1143000"/>
          </a:xfrm>
        </p:spPr>
        <p:txBody>
          <a:bodyPr/>
          <a:lstStyle/>
          <a:p>
            <a:pPr>
              <a:defRPr/>
            </a:pPr>
            <a:r>
              <a:rPr lang="en-US"/>
              <a:t>Core quadrants</a:t>
            </a:r>
          </a:p>
        </p:txBody>
      </p:sp>
      <p:sp>
        <p:nvSpPr>
          <p:cNvPr id="59395" name="Rectangle 3"/>
          <p:cNvSpPr>
            <a:spLocks noChangeArrowheads="1"/>
          </p:cNvSpPr>
          <p:nvPr/>
        </p:nvSpPr>
        <p:spPr bwMode="auto">
          <a:xfrm>
            <a:off x="1219200" y="1447800"/>
            <a:ext cx="2057400" cy="1905000"/>
          </a:xfrm>
          <a:prstGeom prst="rect">
            <a:avLst/>
          </a:prstGeom>
          <a:solidFill>
            <a:schemeClr val="accent1"/>
          </a:solidFill>
          <a:ln w="9525">
            <a:solidFill>
              <a:schemeClr val="tx1"/>
            </a:solidFill>
            <a:miter lim="800000"/>
            <a:headEnd/>
            <a:tailEnd/>
          </a:ln>
          <a:effectLst>
            <a:outerShdw blurRad="63500" dist="107763" dir="18900000" algn="ctr" rotWithShape="0">
              <a:srgbClr val="000000">
                <a:alpha val="74998"/>
              </a:srgbClr>
            </a:outerShdw>
          </a:effectLst>
        </p:spPr>
        <p:txBody>
          <a:bodyPr wrap="none" anchor="ctr"/>
          <a:lstStyle/>
          <a:p>
            <a:pPr algn="ctr">
              <a:defRPr/>
            </a:pPr>
            <a:r>
              <a:rPr lang="en-US" sz="2000"/>
              <a:t>Core quality</a:t>
            </a:r>
          </a:p>
        </p:txBody>
      </p:sp>
      <p:sp>
        <p:nvSpPr>
          <p:cNvPr id="59396" name="Rectangle 4"/>
          <p:cNvSpPr>
            <a:spLocks noChangeArrowheads="1"/>
          </p:cNvSpPr>
          <p:nvPr/>
        </p:nvSpPr>
        <p:spPr bwMode="auto">
          <a:xfrm>
            <a:off x="1219200" y="4648200"/>
            <a:ext cx="2057400" cy="1905000"/>
          </a:xfrm>
          <a:prstGeom prst="rect">
            <a:avLst/>
          </a:prstGeom>
          <a:solidFill>
            <a:srgbClr val="E30E13"/>
          </a:solidFill>
          <a:ln w="9525">
            <a:solidFill>
              <a:schemeClr val="tx1"/>
            </a:solidFill>
            <a:miter lim="800000"/>
            <a:headEnd/>
            <a:tailEnd/>
          </a:ln>
          <a:effectLst>
            <a:outerShdw blurRad="63500" dist="107763" dir="18900000" algn="ctr" rotWithShape="0">
              <a:srgbClr val="000000">
                <a:alpha val="74998"/>
              </a:srgbClr>
            </a:outerShdw>
          </a:effectLst>
        </p:spPr>
        <p:txBody>
          <a:bodyPr wrap="none" anchor="ctr"/>
          <a:lstStyle/>
          <a:p>
            <a:pPr algn="ctr">
              <a:defRPr/>
            </a:pPr>
            <a:r>
              <a:rPr lang="en-US" sz="2000"/>
              <a:t>Allergy</a:t>
            </a:r>
          </a:p>
        </p:txBody>
      </p:sp>
      <p:sp>
        <p:nvSpPr>
          <p:cNvPr id="59397" name="Rectangle 5"/>
          <p:cNvSpPr>
            <a:spLocks noChangeArrowheads="1"/>
          </p:cNvSpPr>
          <p:nvPr/>
        </p:nvSpPr>
        <p:spPr bwMode="auto">
          <a:xfrm>
            <a:off x="5562600" y="4648200"/>
            <a:ext cx="2057400" cy="1905000"/>
          </a:xfrm>
          <a:prstGeom prst="rect">
            <a:avLst/>
          </a:prstGeom>
          <a:solidFill>
            <a:schemeClr val="accent1"/>
          </a:solidFill>
          <a:ln w="9525">
            <a:solidFill>
              <a:schemeClr val="tx1"/>
            </a:solidFill>
            <a:miter lim="800000"/>
            <a:headEnd/>
            <a:tailEnd/>
          </a:ln>
          <a:effectLst>
            <a:outerShdw blurRad="63500" dist="107763" dir="18900000" algn="ctr" rotWithShape="0">
              <a:srgbClr val="000000">
                <a:alpha val="74998"/>
              </a:srgbClr>
            </a:outerShdw>
          </a:effectLst>
        </p:spPr>
        <p:txBody>
          <a:bodyPr wrap="none" anchor="ctr"/>
          <a:lstStyle/>
          <a:p>
            <a:pPr algn="ctr">
              <a:defRPr/>
            </a:pPr>
            <a:r>
              <a:rPr lang="en-US" sz="2000"/>
              <a:t>Challenge</a:t>
            </a:r>
          </a:p>
        </p:txBody>
      </p:sp>
      <p:sp>
        <p:nvSpPr>
          <p:cNvPr id="59398" name="Rectangle 6"/>
          <p:cNvSpPr>
            <a:spLocks noChangeArrowheads="1"/>
          </p:cNvSpPr>
          <p:nvPr/>
        </p:nvSpPr>
        <p:spPr bwMode="auto">
          <a:xfrm>
            <a:off x="5562600" y="1447800"/>
            <a:ext cx="2057400" cy="1905000"/>
          </a:xfrm>
          <a:prstGeom prst="rect">
            <a:avLst/>
          </a:prstGeom>
          <a:solidFill>
            <a:srgbClr val="E30E13"/>
          </a:solidFill>
          <a:ln w="9525">
            <a:solidFill>
              <a:schemeClr val="tx1"/>
            </a:solidFill>
            <a:miter lim="800000"/>
            <a:headEnd/>
            <a:tailEnd/>
          </a:ln>
          <a:effectLst>
            <a:outerShdw blurRad="63500" dist="107763" dir="18900000" algn="ctr" rotWithShape="0">
              <a:srgbClr val="000000">
                <a:alpha val="74998"/>
              </a:srgbClr>
            </a:outerShdw>
          </a:effectLst>
        </p:spPr>
        <p:txBody>
          <a:bodyPr wrap="none" anchor="ctr"/>
          <a:lstStyle/>
          <a:p>
            <a:pPr algn="ctr">
              <a:defRPr/>
            </a:pPr>
            <a:r>
              <a:rPr lang="en-US" sz="2000"/>
              <a:t>Pitfall</a:t>
            </a:r>
          </a:p>
        </p:txBody>
      </p:sp>
      <p:grpSp>
        <p:nvGrpSpPr>
          <p:cNvPr id="59399" name="Group 7"/>
          <p:cNvGrpSpPr>
            <a:grpSpLocks/>
          </p:cNvGrpSpPr>
          <p:nvPr/>
        </p:nvGrpSpPr>
        <p:grpSpPr bwMode="auto">
          <a:xfrm>
            <a:off x="3276600" y="2322513"/>
            <a:ext cx="2286000" cy="366712"/>
            <a:chOff x="2064" y="1463"/>
            <a:chExt cx="1440" cy="231"/>
          </a:xfrm>
        </p:grpSpPr>
        <p:cxnSp>
          <p:nvCxnSpPr>
            <p:cNvPr id="35860" name="AutoShape 8"/>
            <p:cNvCxnSpPr>
              <a:cxnSpLocks noChangeShapeType="1"/>
              <a:stCxn id="59395" idx="3"/>
              <a:endCxn id="59398" idx="1"/>
            </p:cNvCxnSpPr>
            <p:nvPr/>
          </p:nvCxnSpPr>
          <p:spPr bwMode="auto">
            <a:xfrm>
              <a:off x="2064" y="1512"/>
              <a:ext cx="1440" cy="0"/>
            </a:xfrm>
            <a:prstGeom prst="straightConnector1">
              <a:avLst/>
            </a:prstGeom>
            <a:noFill/>
            <a:ln w="38100">
              <a:solidFill>
                <a:schemeClr val="bg2"/>
              </a:solidFill>
              <a:round/>
              <a:headEnd/>
              <a:tailEnd type="triangle" w="med" len="med"/>
            </a:ln>
            <a:extLst>
              <a:ext uri="{909E8E84-426E-40dd-AFC4-6F175D3DCCD1}">
                <a14:hiddenFill xmlns:a14="http://schemas.microsoft.com/office/drawing/2010/main">
                  <a:noFill/>
                </a14:hiddenFill>
              </a:ext>
            </a:extLst>
          </p:spPr>
        </p:cxnSp>
        <p:sp>
          <p:nvSpPr>
            <p:cNvPr id="35861" name="Text Box 9"/>
            <p:cNvSpPr txBox="1">
              <a:spLocks noChangeArrowheads="1"/>
            </p:cNvSpPr>
            <p:nvPr/>
          </p:nvSpPr>
          <p:spPr bwMode="auto">
            <a:xfrm>
              <a:off x="2612" y="1463"/>
              <a:ext cx="556" cy="2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overdo</a:t>
              </a:r>
            </a:p>
          </p:txBody>
        </p:sp>
      </p:grpSp>
      <p:grpSp>
        <p:nvGrpSpPr>
          <p:cNvPr id="59402" name="Group 10"/>
          <p:cNvGrpSpPr>
            <a:grpSpLocks/>
          </p:cNvGrpSpPr>
          <p:nvPr/>
        </p:nvGrpSpPr>
        <p:grpSpPr bwMode="auto">
          <a:xfrm>
            <a:off x="1784350" y="3352800"/>
            <a:ext cx="1047750" cy="1295400"/>
            <a:chOff x="1124" y="2112"/>
            <a:chExt cx="660" cy="816"/>
          </a:xfrm>
        </p:grpSpPr>
        <p:cxnSp>
          <p:nvCxnSpPr>
            <p:cNvPr id="35858" name="AutoShape 11"/>
            <p:cNvCxnSpPr>
              <a:cxnSpLocks noChangeShapeType="1"/>
              <a:stCxn id="59396" idx="0"/>
              <a:endCxn id="59395" idx="2"/>
            </p:cNvCxnSpPr>
            <p:nvPr/>
          </p:nvCxnSpPr>
          <p:spPr bwMode="auto">
            <a:xfrm flipV="1">
              <a:off x="1416" y="2112"/>
              <a:ext cx="0" cy="816"/>
            </a:xfrm>
            <a:prstGeom prst="straightConnector1">
              <a:avLst/>
            </a:prstGeom>
            <a:noFill/>
            <a:ln w="38100">
              <a:solidFill>
                <a:schemeClr val="bg2"/>
              </a:solidFill>
              <a:round/>
              <a:headEnd/>
              <a:tailEnd type="triangle" w="med" len="med"/>
            </a:ln>
            <a:extLst>
              <a:ext uri="{909E8E84-426E-40dd-AFC4-6F175D3DCCD1}">
                <a14:hiddenFill xmlns:a14="http://schemas.microsoft.com/office/drawing/2010/main">
                  <a:noFill/>
                </a14:hiddenFill>
              </a:ext>
            </a:extLst>
          </p:spPr>
        </p:cxnSp>
        <p:sp>
          <p:nvSpPr>
            <p:cNvPr id="35859" name="Text Box 12"/>
            <p:cNvSpPr txBox="1">
              <a:spLocks noChangeArrowheads="1"/>
            </p:cNvSpPr>
            <p:nvPr/>
          </p:nvSpPr>
          <p:spPr bwMode="auto">
            <a:xfrm>
              <a:off x="1124" y="2400"/>
              <a:ext cx="660" cy="2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opposite</a:t>
              </a:r>
            </a:p>
          </p:txBody>
        </p:sp>
      </p:grpSp>
      <p:grpSp>
        <p:nvGrpSpPr>
          <p:cNvPr id="59405" name="Group 13"/>
          <p:cNvGrpSpPr>
            <a:grpSpLocks/>
          </p:cNvGrpSpPr>
          <p:nvPr/>
        </p:nvGrpSpPr>
        <p:grpSpPr bwMode="auto">
          <a:xfrm>
            <a:off x="3276600" y="5562600"/>
            <a:ext cx="2286000" cy="366713"/>
            <a:chOff x="2064" y="3504"/>
            <a:chExt cx="1440" cy="231"/>
          </a:xfrm>
        </p:grpSpPr>
        <p:cxnSp>
          <p:nvCxnSpPr>
            <p:cNvPr id="35856" name="AutoShape 14"/>
            <p:cNvCxnSpPr>
              <a:cxnSpLocks noChangeShapeType="1"/>
              <a:stCxn id="59397" idx="1"/>
              <a:endCxn id="59396" idx="3"/>
            </p:cNvCxnSpPr>
            <p:nvPr/>
          </p:nvCxnSpPr>
          <p:spPr bwMode="auto">
            <a:xfrm flipH="1">
              <a:off x="2064" y="3528"/>
              <a:ext cx="1440" cy="0"/>
            </a:xfrm>
            <a:prstGeom prst="straightConnector1">
              <a:avLst/>
            </a:prstGeom>
            <a:noFill/>
            <a:ln w="38100">
              <a:solidFill>
                <a:schemeClr val="bg2"/>
              </a:solidFill>
              <a:round/>
              <a:headEnd/>
              <a:tailEnd type="triangle" w="med" len="med"/>
            </a:ln>
            <a:extLst>
              <a:ext uri="{909E8E84-426E-40dd-AFC4-6F175D3DCCD1}">
                <a14:hiddenFill xmlns:a14="http://schemas.microsoft.com/office/drawing/2010/main">
                  <a:noFill/>
                </a14:hiddenFill>
              </a:ext>
            </a:extLst>
          </p:spPr>
        </p:cxnSp>
        <p:sp>
          <p:nvSpPr>
            <p:cNvPr id="35857" name="Text Box 15"/>
            <p:cNvSpPr txBox="1">
              <a:spLocks noChangeArrowheads="1"/>
            </p:cNvSpPr>
            <p:nvPr/>
          </p:nvSpPr>
          <p:spPr bwMode="auto">
            <a:xfrm>
              <a:off x="2602" y="3504"/>
              <a:ext cx="556" cy="2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overdo</a:t>
              </a:r>
            </a:p>
          </p:txBody>
        </p:sp>
      </p:grpSp>
      <p:grpSp>
        <p:nvGrpSpPr>
          <p:cNvPr id="59408" name="Group 16"/>
          <p:cNvGrpSpPr>
            <a:grpSpLocks/>
          </p:cNvGrpSpPr>
          <p:nvPr/>
        </p:nvGrpSpPr>
        <p:grpSpPr bwMode="auto">
          <a:xfrm>
            <a:off x="6096000" y="3352800"/>
            <a:ext cx="996950" cy="1295400"/>
            <a:chOff x="3840" y="2112"/>
            <a:chExt cx="628" cy="816"/>
          </a:xfrm>
        </p:grpSpPr>
        <p:cxnSp>
          <p:nvCxnSpPr>
            <p:cNvPr id="35854" name="AutoShape 17"/>
            <p:cNvCxnSpPr>
              <a:cxnSpLocks noChangeShapeType="1"/>
              <a:stCxn id="59398" idx="2"/>
              <a:endCxn id="59397" idx="0"/>
            </p:cNvCxnSpPr>
            <p:nvPr/>
          </p:nvCxnSpPr>
          <p:spPr bwMode="auto">
            <a:xfrm>
              <a:off x="4152" y="2112"/>
              <a:ext cx="0" cy="816"/>
            </a:xfrm>
            <a:prstGeom prst="straightConnector1">
              <a:avLst/>
            </a:prstGeom>
            <a:noFill/>
            <a:ln w="38100">
              <a:solidFill>
                <a:schemeClr val="bg2"/>
              </a:solidFill>
              <a:round/>
              <a:headEnd/>
              <a:tailEnd type="triangle" w="med" len="med"/>
            </a:ln>
            <a:extLst>
              <a:ext uri="{909E8E84-426E-40dd-AFC4-6F175D3DCCD1}">
                <a14:hiddenFill xmlns:a14="http://schemas.microsoft.com/office/drawing/2010/main">
                  <a:noFill/>
                </a14:hiddenFill>
              </a:ext>
            </a:extLst>
          </p:spPr>
        </p:cxnSp>
        <p:sp>
          <p:nvSpPr>
            <p:cNvPr id="35855" name="Text Box 18"/>
            <p:cNvSpPr txBox="1">
              <a:spLocks noChangeArrowheads="1"/>
            </p:cNvSpPr>
            <p:nvPr/>
          </p:nvSpPr>
          <p:spPr bwMode="auto">
            <a:xfrm>
              <a:off x="3840" y="2400"/>
              <a:ext cx="628" cy="2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antidote</a:t>
              </a:r>
            </a:p>
          </p:txBody>
        </p:sp>
      </p:grpSp>
      <p:sp>
        <p:nvSpPr>
          <p:cNvPr id="59411" name="Text Box 19"/>
          <p:cNvSpPr txBox="1">
            <a:spLocks noChangeArrowheads="1"/>
          </p:cNvSpPr>
          <p:nvPr/>
        </p:nvSpPr>
        <p:spPr bwMode="auto">
          <a:xfrm>
            <a:off x="1905000" y="2590800"/>
            <a:ext cx="831850" cy="3667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b="1"/>
              <a:t>Jovial</a:t>
            </a:r>
          </a:p>
        </p:txBody>
      </p:sp>
      <p:sp>
        <p:nvSpPr>
          <p:cNvPr id="59412" name="Text Box 20"/>
          <p:cNvSpPr txBox="1">
            <a:spLocks noChangeArrowheads="1"/>
          </p:cNvSpPr>
          <p:nvPr/>
        </p:nvSpPr>
        <p:spPr bwMode="auto">
          <a:xfrm>
            <a:off x="5943600" y="5791200"/>
            <a:ext cx="1377950" cy="3667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b="1"/>
              <a:t>Committed</a:t>
            </a:r>
          </a:p>
        </p:txBody>
      </p:sp>
      <p:sp>
        <p:nvSpPr>
          <p:cNvPr id="59413" name="Text Box 21"/>
          <p:cNvSpPr txBox="1">
            <a:spLocks noChangeArrowheads="1"/>
          </p:cNvSpPr>
          <p:nvPr/>
        </p:nvSpPr>
        <p:spPr bwMode="auto">
          <a:xfrm>
            <a:off x="5715000" y="2590800"/>
            <a:ext cx="1784350" cy="3667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b="1"/>
              <a:t>Non-committal</a:t>
            </a:r>
          </a:p>
        </p:txBody>
      </p:sp>
      <p:sp>
        <p:nvSpPr>
          <p:cNvPr id="59414" name="Text Box 22"/>
          <p:cNvSpPr txBox="1">
            <a:spLocks noChangeArrowheads="1"/>
          </p:cNvSpPr>
          <p:nvPr/>
        </p:nvSpPr>
        <p:spPr bwMode="auto">
          <a:xfrm>
            <a:off x="1593850" y="5791200"/>
            <a:ext cx="1377950" cy="3667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b="1"/>
              <a:t>Missionary</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59411"/>
                                        </p:tgtEl>
                                        <p:attrNameLst>
                                          <p:attrName>style.visibility</p:attrName>
                                        </p:attrNameLst>
                                      </p:cBhvr>
                                      <p:to>
                                        <p:strVal val="visible"/>
                                      </p:to>
                                    </p:set>
                                    <p:animEffect transition="in" filter="fade">
                                      <p:cBhvr>
                                        <p:cTn id="7" dur="800" decel="100000"/>
                                        <p:tgtEl>
                                          <p:spTgt spid="59411"/>
                                        </p:tgtEl>
                                      </p:cBhvr>
                                    </p:animEffect>
                                    <p:anim calcmode="lin" valueType="num">
                                      <p:cBhvr>
                                        <p:cTn id="8" dur="800" decel="100000" fill="hold"/>
                                        <p:tgtEl>
                                          <p:spTgt spid="59411"/>
                                        </p:tgtEl>
                                        <p:attrNameLst>
                                          <p:attrName>style.rotation</p:attrName>
                                        </p:attrNameLst>
                                      </p:cBhvr>
                                      <p:tavLst>
                                        <p:tav tm="0">
                                          <p:val>
                                            <p:fltVal val="-90"/>
                                          </p:val>
                                        </p:tav>
                                        <p:tav tm="100000">
                                          <p:val>
                                            <p:fltVal val="0"/>
                                          </p:val>
                                        </p:tav>
                                      </p:tavLst>
                                    </p:anim>
                                    <p:anim calcmode="lin" valueType="num">
                                      <p:cBhvr>
                                        <p:cTn id="9" dur="800" decel="100000" fill="hold"/>
                                        <p:tgtEl>
                                          <p:spTgt spid="59411"/>
                                        </p:tgtEl>
                                        <p:attrNameLst>
                                          <p:attrName>ppt_x</p:attrName>
                                        </p:attrNameLst>
                                      </p:cBhvr>
                                      <p:tavLst>
                                        <p:tav tm="0">
                                          <p:val>
                                            <p:strVal val="#ppt_x+0.4"/>
                                          </p:val>
                                        </p:tav>
                                        <p:tav tm="100000">
                                          <p:val>
                                            <p:strVal val="#ppt_x-0.05"/>
                                          </p:val>
                                        </p:tav>
                                      </p:tavLst>
                                    </p:anim>
                                    <p:anim calcmode="lin" valueType="num">
                                      <p:cBhvr>
                                        <p:cTn id="10" dur="800" decel="100000" fill="hold"/>
                                        <p:tgtEl>
                                          <p:spTgt spid="59411"/>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9411"/>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9411"/>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54" presetClass="entr" presetSubtype="0" accel="100000" fill="hold" nodeType="clickEffect">
                                  <p:stCondLst>
                                    <p:cond delay="0"/>
                                  </p:stCondLst>
                                  <p:childTnLst>
                                    <p:set>
                                      <p:cBhvr>
                                        <p:cTn id="16" dur="1" fill="hold">
                                          <p:stCondLst>
                                            <p:cond delay="0"/>
                                          </p:stCondLst>
                                        </p:cTn>
                                        <p:tgtEl>
                                          <p:spTgt spid="59399"/>
                                        </p:tgtEl>
                                        <p:attrNameLst>
                                          <p:attrName>style.visibility</p:attrName>
                                        </p:attrNameLst>
                                      </p:cBhvr>
                                      <p:to>
                                        <p:strVal val="visible"/>
                                      </p:to>
                                    </p:set>
                                    <p:anim calcmode="lin" valueType="num">
                                      <p:cBhvr>
                                        <p:cTn id="17" dur="500" fill="hold"/>
                                        <p:tgtEl>
                                          <p:spTgt spid="59399"/>
                                        </p:tgtEl>
                                        <p:attrNameLst>
                                          <p:attrName>ppt_w</p:attrName>
                                        </p:attrNameLst>
                                      </p:cBhvr>
                                      <p:tavLst>
                                        <p:tav tm="0">
                                          <p:val>
                                            <p:strVal val="#ppt_w*0.05"/>
                                          </p:val>
                                        </p:tav>
                                        <p:tav tm="100000">
                                          <p:val>
                                            <p:strVal val="#ppt_w"/>
                                          </p:val>
                                        </p:tav>
                                      </p:tavLst>
                                    </p:anim>
                                    <p:anim calcmode="lin" valueType="num">
                                      <p:cBhvr>
                                        <p:cTn id="18" dur="500" fill="hold"/>
                                        <p:tgtEl>
                                          <p:spTgt spid="59399"/>
                                        </p:tgtEl>
                                        <p:attrNameLst>
                                          <p:attrName>ppt_h</p:attrName>
                                        </p:attrNameLst>
                                      </p:cBhvr>
                                      <p:tavLst>
                                        <p:tav tm="0">
                                          <p:val>
                                            <p:strVal val="#ppt_h"/>
                                          </p:val>
                                        </p:tav>
                                        <p:tav tm="100000">
                                          <p:val>
                                            <p:strVal val="#ppt_h"/>
                                          </p:val>
                                        </p:tav>
                                      </p:tavLst>
                                    </p:anim>
                                    <p:anim calcmode="lin" valueType="num">
                                      <p:cBhvr>
                                        <p:cTn id="19" dur="500" fill="hold"/>
                                        <p:tgtEl>
                                          <p:spTgt spid="59399"/>
                                        </p:tgtEl>
                                        <p:attrNameLst>
                                          <p:attrName>ppt_x</p:attrName>
                                        </p:attrNameLst>
                                      </p:cBhvr>
                                      <p:tavLst>
                                        <p:tav tm="0">
                                          <p:val>
                                            <p:strVal val="#ppt_x-.2"/>
                                          </p:val>
                                        </p:tav>
                                        <p:tav tm="100000">
                                          <p:val>
                                            <p:strVal val="#ppt_x"/>
                                          </p:val>
                                        </p:tav>
                                      </p:tavLst>
                                    </p:anim>
                                    <p:anim calcmode="lin" valueType="num">
                                      <p:cBhvr>
                                        <p:cTn id="20" dur="500" fill="hold"/>
                                        <p:tgtEl>
                                          <p:spTgt spid="59399"/>
                                        </p:tgtEl>
                                        <p:attrNameLst>
                                          <p:attrName>ppt_y</p:attrName>
                                        </p:attrNameLst>
                                      </p:cBhvr>
                                      <p:tavLst>
                                        <p:tav tm="0">
                                          <p:val>
                                            <p:strVal val="#ppt_y"/>
                                          </p:val>
                                        </p:tav>
                                        <p:tav tm="100000">
                                          <p:val>
                                            <p:strVal val="#ppt_y"/>
                                          </p:val>
                                        </p:tav>
                                      </p:tavLst>
                                    </p:anim>
                                    <p:animEffect transition="in" filter="fade">
                                      <p:cBhvr>
                                        <p:cTn id="21" dur="500"/>
                                        <p:tgtEl>
                                          <p:spTgt spid="59399"/>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0" presetClass="entr" presetSubtype="0" fill="hold" grpId="0" nodeType="clickEffect">
                                  <p:stCondLst>
                                    <p:cond delay="0"/>
                                  </p:stCondLst>
                                  <p:childTnLst>
                                    <p:set>
                                      <p:cBhvr>
                                        <p:cTn id="25" dur="1" fill="hold">
                                          <p:stCondLst>
                                            <p:cond delay="0"/>
                                          </p:stCondLst>
                                        </p:cTn>
                                        <p:tgtEl>
                                          <p:spTgt spid="59413"/>
                                        </p:tgtEl>
                                        <p:attrNameLst>
                                          <p:attrName>style.visibility</p:attrName>
                                        </p:attrNameLst>
                                      </p:cBhvr>
                                      <p:to>
                                        <p:strVal val="visible"/>
                                      </p:to>
                                    </p:set>
                                    <p:animEffect transition="in" filter="fade">
                                      <p:cBhvr>
                                        <p:cTn id="26" dur="800" decel="100000"/>
                                        <p:tgtEl>
                                          <p:spTgt spid="59413"/>
                                        </p:tgtEl>
                                      </p:cBhvr>
                                    </p:animEffect>
                                    <p:anim calcmode="lin" valueType="num">
                                      <p:cBhvr>
                                        <p:cTn id="27" dur="800" decel="100000" fill="hold"/>
                                        <p:tgtEl>
                                          <p:spTgt spid="59413"/>
                                        </p:tgtEl>
                                        <p:attrNameLst>
                                          <p:attrName>style.rotation</p:attrName>
                                        </p:attrNameLst>
                                      </p:cBhvr>
                                      <p:tavLst>
                                        <p:tav tm="0">
                                          <p:val>
                                            <p:fltVal val="-90"/>
                                          </p:val>
                                        </p:tav>
                                        <p:tav tm="100000">
                                          <p:val>
                                            <p:fltVal val="0"/>
                                          </p:val>
                                        </p:tav>
                                      </p:tavLst>
                                    </p:anim>
                                    <p:anim calcmode="lin" valueType="num">
                                      <p:cBhvr>
                                        <p:cTn id="28" dur="800" decel="100000" fill="hold"/>
                                        <p:tgtEl>
                                          <p:spTgt spid="59413"/>
                                        </p:tgtEl>
                                        <p:attrNameLst>
                                          <p:attrName>ppt_x</p:attrName>
                                        </p:attrNameLst>
                                      </p:cBhvr>
                                      <p:tavLst>
                                        <p:tav tm="0">
                                          <p:val>
                                            <p:strVal val="#ppt_x+0.4"/>
                                          </p:val>
                                        </p:tav>
                                        <p:tav tm="100000">
                                          <p:val>
                                            <p:strVal val="#ppt_x-0.05"/>
                                          </p:val>
                                        </p:tav>
                                      </p:tavLst>
                                    </p:anim>
                                    <p:anim calcmode="lin" valueType="num">
                                      <p:cBhvr>
                                        <p:cTn id="29" dur="800" decel="100000" fill="hold"/>
                                        <p:tgtEl>
                                          <p:spTgt spid="59413"/>
                                        </p:tgtEl>
                                        <p:attrNameLst>
                                          <p:attrName>ppt_y</p:attrName>
                                        </p:attrNameLst>
                                      </p:cBhvr>
                                      <p:tavLst>
                                        <p:tav tm="0">
                                          <p:val>
                                            <p:strVal val="#ppt_y-0.4"/>
                                          </p:val>
                                        </p:tav>
                                        <p:tav tm="100000">
                                          <p:val>
                                            <p:strVal val="#ppt_y+0.1"/>
                                          </p:val>
                                        </p:tav>
                                      </p:tavLst>
                                    </p:anim>
                                    <p:anim calcmode="lin" valueType="num">
                                      <p:cBhvr>
                                        <p:cTn id="30" dur="200" accel="100000" fill="hold">
                                          <p:stCondLst>
                                            <p:cond delay="800"/>
                                          </p:stCondLst>
                                        </p:cTn>
                                        <p:tgtEl>
                                          <p:spTgt spid="59413"/>
                                        </p:tgtEl>
                                        <p:attrNameLst>
                                          <p:attrName>ppt_x</p:attrName>
                                        </p:attrNameLst>
                                      </p:cBhvr>
                                      <p:tavLst>
                                        <p:tav tm="0">
                                          <p:val>
                                            <p:strVal val="#ppt_x-0.05"/>
                                          </p:val>
                                        </p:tav>
                                        <p:tav tm="100000">
                                          <p:val>
                                            <p:strVal val="#ppt_x"/>
                                          </p:val>
                                        </p:tav>
                                      </p:tavLst>
                                    </p:anim>
                                    <p:anim calcmode="lin" valueType="num">
                                      <p:cBhvr>
                                        <p:cTn id="31" dur="200" accel="100000" fill="hold">
                                          <p:stCondLst>
                                            <p:cond delay="800"/>
                                          </p:stCondLst>
                                        </p:cTn>
                                        <p:tgtEl>
                                          <p:spTgt spid="59413"/>
                                        </p:tgtEl>
                                        <p:attrNameLst>
                                          <p:attrName>ppt_y</p:attrName>
                                        </p:attrNameLst>
                                      </p:cBhvr>
                                      <p:tavLst>
                                        <p:tav tm="0">
                                          <p:val>
                                            <p:strVal val="#ppt_y+0.1"/>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6" presetClass="entr" presetSubtype="0" fill="hold" grpId="0" nodeType="clickEffect">
                                  <p:stCondLst>
                                    <p:cond delay="0"/>
                                  </p:stCondLst>
                                  <p:childTnLst>
                                    <p:set>
                                      <p:cBhvr>
                                        <p:cTn id="35" dur="1" fill="hold">
                                          <p:stCondLst>
                                            <p:cond delay="0"/>
                                          </p:stCondLst>
                                        </p:cTn>
                                        <p:tgtEl>
                                          <p:spTgt spid="59395"/>
                                        </p:tgtEl>
                                        <p:attrNameLst>
                                          <p:attrName>style.visibility</p:attrName>
                                        </p:attrNameLst>
                                      </p:cBhvr>
                                      <p:to>
                                        <p:strVal val="visible"/>
                                      </p:to>
                                    </p:set>
                                    <p:animEffect transition="in" filter="wipe(down)">
                                      <p:cBhvr>
                                        <p:cTn id="36" dur="580">
                                          <p:stCondLst>
                                            <p:cond delay="0"/>
                                          </p:stCondLst>
                                        </p:cTn>
                                        <p:tgtEl>
                                          <p:spTgt spid="59395"/>
                                        </p:tgtEl>
                                      </p:cBhvr>
                                    </p:animEffect>
                                    <p:anim calcmode="lin" valueType="num">
                                      <p:cBhvr>
                                        <p:cTn id="37" dur="1822" tmFilter="0,0; 0.14,0.36; 0.43,0.73; 0.71,0.91; 1.0,1.0">
                                          <p:stCondLst>
                                            <p:cond delay="0"/>
                                          </p:stCondLst>
                                        </p:cTn>
                                        <p:tgtEl>
                                          <p:spTgt spid="59395"/>
                                        </p:tgtEl>
                                        <p:attrNameLst>
                                          <p:attrName>ppt_x</p:attrName>
                                        </p:attrNameLst>
                                      </p:cBhvr>
                                      <p:tavLst>
                                        <p:tav tm="0">
                                          <p:val>
                                            <p:strVal val="#ppt_x-0.25"/>
                                          </p:val>
                                        </p:tav>
                                        <p:tav tm="100000">
                                          <p:val>
                                            <p:strVal val="#ppt_x"/>
                                          </p:val>
                                        </p:tav>
                                      </p:tavLst>
                                    </p:anim>
                                    <p:anim calcmode="lin" valueType="num">
                                      <p:cBhvr>
                                        <p:cTn id="38" dur="664" tmFilter="0.0,0.0; 0.25,0.07; 0.50,0.2; 0.75,0.467; 1.0,1.0">
                                          <p:stCondLst>
                                            <p:cond delay="0"/>
                                          </p:stCondLst>
                                        </p:cTn>
                                        <p:tgtEl>
                                          <p:spTgt spid="59395"/>
                                        </p:tgtEl>
                                        <p:attrNameLst>
                                          <p:attrName>ppt_y</p:attrName>
                                        </p:attrNameLst>
                                      </p:cBhvr>
                                      <p:tavLst>
                                        <p:tav tm="0" fmla="#ppt_y-sin(pi*$)/3">
                                          <p:val>
                                            <p:fltVal val="0.5"/>
                                          </p:val>
                                        </p:tav>
                                        <p:tav tm="100000">
                                          <p:val>
                                            <p:fltVal val="1"/>
                                          </p:val>
                                        </p:tav>
                                      </p:tavLst>
                                    </p:anim>
                                    <p:anim calcmode="lin" valueType="num">
                                      <p:cBhvr>
                                        <p:cTn id="39" dur="664" tmFilter="0, 0; 0.125,0.2665; 0.25,0.4; 0.375,0.465; 0.5,0.5;  0.625,0.535; 0.75,0.6; 0.875,0.7335; 1,1">
                                          <p:stCondLst>
                                            <p:cond delay="664"/>
                                          </p:stCondLst>
                                        </p:cTn>
                                        <p:tgtEl>
                                          <p:spTgt spid="59395"/>
                                        </p:tgtEl>
                                        <p:attrNameLst>
                                          <p:attrName>ppt_y</p:attrName>
                                        </p:attrNameLst>
                                      </p:cBhvr>
                                      <p:tavLst>
                                        <p:tav tm="0" fmla="#ppt_y-sin(pi*$)/9">
                                          <p:val>
                                            <p:fltVal val="0"/>
                                          </p:val>
                                        </p:tav>
                                        <p:tav tm="100000">
                                          <p:val>
                                            <p:fltVal val="1"/>
                                          </p:val>
                                        </p:tav>
                                      </p:tavLst>
                                    </p:anim>
                                    <p:anim calcmode="lin" valueType="num">
                                      <p:cBhvr>
                                        <p:cTn id="40" dur="332" tmFilter="0, 0; 0.125,0.2665; 0.25,0.4; 0.375,0.465; 0.5,0.5;  0.625,0.535; 0.75,0.6; 0.875,0.7335; 1,1">
                                          <p:stCondLst>
                                            <p:cond delay="1324"/>
                                          </p:stCondLst>
                                        </p:cTn>
                                        <p:tgtEl>
                                          <p:spTgt spid="59395"/>
                                        </p:tgtEl>
                                        <p:attrNameLst>
                                          <p:attrName>ppt_y</p:attrName>
                                        </p:attrNameLst>
                                      </p:cBhvr>
                                      <p:tavLst>
                                        <p:tav tm="0" fmla="#ppt_y-sin(pi*$)/27">
                                          <p:val>
                                            <p:fltVal val="0"/>
                                          </p:val>
                                        </p:tav>
                                        <p:tav tm="100000">
                                          <p:val>
                                            <p:fltVal val="1"/>
                                          </p:val>
                                        </p:tav>
                                      </p:tavLst>
                                    </p:anim>
                                    <p:anim calcmode="lin" valueType="num">
                                      <p:cBhvr>
                                        <p:cTn id="41" dur="164" tmFilter="0, 0; 0.125,0.2665; 0.25,0.4; 0.375,0.465; 0.5,0.5;  0.625,0.535; 0.75,0.6; 0.875,0.7335; 1,1">
                                          <p:stCondLst>
                                            <p:cond delay="1656"/>
                                          </p:stCondLst>
                                        </p:cTn>
                                        <p:tgtEl>
                                          <p:spTgt spid="59395"/>
                                        </p:tgtEl>
                                        <p:attrNameLst>
                                          <p:attrName>ppt_y</p:attrName>
                                        </p:attrNameLst>
                                      </p:cBhvr>
                                      <p:tavLst>
                                        <p:tav tm="0" fmla="#ppt_y-sin(pi*$)/81">
                                          <p:val>
                                            <p:fltVal val="0"/>
                                          </p:val>
                                        </p:tav>
                                        <p:tav tm="100000">
                                          <p:val>
                                            <p:fltVal val="1"/>
                                          </p:val>
                                        </p:tav>
                                      </p:tavLst>
                                    </p:anim>
                                    <p:animScale>
                                      <p:cBhvr>
                                        <p:cTn id="42" dur="26">
                                          <p:stCondLst>
                                            <p:cond delay="650"/>
                                          </p:stCondLst>
                                        </p:cTn>
                                        <p:tgtEl>
                                          <p:spTgt spid="59395"/>
                                        </p:tgtEl>
                                      </p:cBhvr>
                                      <p:to x="100000" y="60000"/>
                                    </p:animScale>
                                    <p:animScale>
                                      <p:cBhvr>
                                        <p:cTn id="43" dur="166" decel="50000">
                                          <p:stCondLst>
                                            <p:cond delay="676"/>
                                          </p:stCondLst>
                                        </p:cTn>
                                        <p:tgtEl>
                                          <p:spTgt spid="59395"/>
                                        </p:tgtEl>
                                      </p:cBhvr>
                                      <p:to x="100000" y="100000"/>
                                    </p:animScale>
                                    <p:animScale>
                                      <p:cBhvr>
                                        <p:cTn id="44" dur="26">
                                          <p:stCondLst>
                                            <p:cond delay="1312"/>
                                          </p:stCondLst>
                                        </p:cTn>
                                        <p:tgtEl>
                                          <p:spTgt spid="59395"/>
                                        </p:tgtEl>
                                      </p:cBhvr>
                                      <p:to x="100000" y="80000"/>
                                    </p:animScale>
                                    <p:animScale>
                                      <p:cBhvr>
                                        <p:cTn id="45" dur="166" decel="50000">
                                          <p:stCondLst>
                                            <p:cond delay="1338"/>
                                          </p:stCondLst>
                                        </p:cTn>
                                        <p:tgtEl>
                                          <p:spTgt spid="59395"/>
                                        </p:tgtEl>
                                      </p:cBhvr>
                                      <p:to x="100000" y="100000"/>
                                    </p:animScale>
                                    <p:animScale>
                                      <p:cBhvr>
                                        <p:cTn id="46" dur="26">
                                          <p:stCondLst>
                                            <p:cond delay="1642"/>
                                          </p:stCondLst>
                                        </p:cTn>
                                        <p:tgtEl>
                                          <p:spTgt spid="59395"/>
                                        </p:tgtEl>
                                      </p:cBhvr>
                                      <p:to x="100000" y="90000"/>
                                    </p:animScale>
                                    <p:animScale>
                                      <p:cBhvr>
                                        <p:cTn id="47" dur="166" decel="50000">
                                          <p:stCondLst>
                                            <p:cond delay="1668"/>
                                          </p:stCondLst>
                                        </p:cTn>
                                        <p:tgtEl>
                                          <p:spTgt spid="59395"/>
                                        </p:tgtEl>
                                      </p:cBhvr>
                                      <p:to x="100000" y="100000"/>
                                    </p:animScale>
                                    <p:animScale>
                                      <p:cBhvr>
                                        <p:cTn id="48" dur="26">
                                          <p:stCondLst>
                                            <p:cond delay="1808"/>
                                          </p:stCondLst>
                                        </p:cTn>
                                        <p:tgtEl>
                                          <p:spTgt spid="59395"/>
                                        </p:tgtEl>
                                      </p:cBhvr>
                                      <p:to x="100000" y="95000"/>
                                    </p:animScale>
                                    <p:animScale>
                                      <p:cBhvr>
                                        <p:cTn id="49" dur="166" decel="50000">
                                          <p:stCondLst>
                                            <p:cond delay="1834"/>
                                          </p:stCondLst>
                                        </p:cTn>
                                        <p:tgtEl>
                                          <p:spTgt spid="59395"/>
                                        </p:tgtEl>
                                      </p:cBhvr>
                                      <p:to x="100000" y="100000"/>
                                    </p:animScale>
                                  </p:childTnLst>
                                </p:cTn>
                              </p:par>
                            </p:childTnLst>
                          </p:cTn>
                        </p:par>
                      </p:childTnLst>
                    </p:cTn>
                  </p:par>
                  <p:par>
                    <p:cTn id="50" fill="hold" nodeType="clickPar">
                      <p:stCondLst>
                        <p:cond delay="indefinite"/>
                      </p:stCondLst>
                      <p:childTnLst>
                        <p:par>
                          <p:cTn id="51" fill="hold" nodeType="withGroup">
                            <p:stCondLst>
                              <p:cond delay="0"/>
                            </p:stCondLst>
                            <p:childTnLst>
                              <p:par>
                                <p:cTn id="52" presetID="26" presetClass="entr" presetSubtype="0" fill="hold" grpId="0" nodeType="clickEffect">
                                  <p:stCondLst>
                                    <p:cond delay="0"/>
                                  </p:stCondLst>
                                  <p:childTnLst>
                                    <p:set>
                                      <p:cBhvr>
                                        <p:cTn id="53" dur="1" fill="hold">
                                          <p:stCondLst>
                                            <p:cond delay="0"/>
                                          </p:stCondLst>
                                        </p:cTn>
                                        <p:tgtEl>
                                          <p:spTgt spid="59398"/>
                                        </p:tgtEl>
                                        <p:attrNameLst>
                                          <p:attrName>style.visibility</p:attrName>
                                        </p:attrNameLst>
                                      </p:cBhvr>
                                      <p:to>
                                        <p:strVal val="visible"/>
                                      </p:to>
                                    </p:set>
                                    <p:animEffect transition="in" filter="wipe(down)">
                                      <p:cBhvr>
                                        <p:cTn id="54" dur="580">
                                          <p:stCondLst>
                                            <p:cond delay="0"/>
                                          </p:stCondLst>
                                        </p:cTn>
                                        <p:tgtEl>
                                          <p:spTgt spid="59398"/>
                                        </p:tgtEl>
                                      </p:cBhvr>
                                    </p:animEffect>
                                    <p:anim calcmode="lin" valueType="num">
                                      <p:cBhvr>
                                        <p:cTn id="55" dur="1822" tmFilter="0,0; 0.14,0.36; 0.43,0.73; 0.71,0.91; 1.0,1.0">
                                          <p:stCondLst>
                                            <p:cond delay="0"/>
                                          </p:stCondLst>
                                        </p:cTn>
                                        <p:tgtEl>
                                          <p:spTgt spid="59398"/>
                                        </p:tgtEl>
                                        <p:attrNameLst>
                                          <p:attrName>ppt_x</p:attrName>
                                        </p:attrNameLst>
                                      </p:cBhvr>
                                      <p:tavLst>
                                        <p:tav tm="0">
                                          <p:val>
                                            <p:strVal val="#ppt_x-0.25"/>
                                          </p:val>
                                        </p:tav>
                                        <p:tav tm="100000">
                                          <p:val>
                                            <p:strVal val="#ppt_x"/>
                                          </p:val>
                                        </p:tav>
                                      </p:tavLst>
                                    </p:anim>
                                    <p:anim calcmode="lin" valueType="num">
                                      <p:cBhvr>
                                        <p:cTn id="56" dur="664" tmFilter="0.0,0.0; 0.25,0.07; 0.50,0.2; 0.75,0.467; 1.0,1.0">
                                          <p:stCondLst>
                                            <p:cond delay="0"/>
                                          </p:stCondLst>
                                        </p:cTn>
                                        <p:tgtEl>
                                          <p:spTgt spid="59398"/>
                                        </p:tgtEl>
                                        <p:attrNameLst>
                                          <p:attrName>ppt_y</p:attrName>
                                        </p:attrNameLst>
                                      </p:cBhvr>
                                      <p:tavLst>
                                        <p:tav tm="0" fmla="#ppt_y-sin(pi*$)/3">
                                          <p:val>
                                            <p:fltVal val="0.5"/>
                                          </p:val>
                                        </p:tav>
                                        <p:tav tm="100000">
                                          <p:val>
                                            <p:fltVal val="1"/>
                                          </p:val>
                                        </p:tav>
                                      </p:tavLst>
                                    </p:anim>
                                    <p:anim calcmode="lin" valueType="num">
                                      <p:cBhvr>
                                        <p:cTn id="57" dur="664" tmFilter="0, 0; 0.125,0.2665; 0.25,0.4; 0.375,0.465; 0.5,0.5;  0.625,0.535; 0.75,0.6; 0.875,0.7335; 1,1">
                                          <p:stCondLst>
                                            <p:cond delay="664"/>
                                          </p:stCondLst>
                                        </p:cTn>
                                        <p:tgtEl>
                                          <p:spTgt spid="59398"/>
                                        </p:tgtEl>
                                        <p:attrNameLst>
                                          <p:attrName>ppt_y</p:attrName>
                                        </p:attrNameLst>
                                      </p:cBhvr>
                                      <p:tavLst>
                                        <p:tav tm="0" fmla="#ppt_y-sin(pi*$)/9">
                                          <p:val>
                                            <p:fltVal val="0"/>
                                          </p:val>
                                        </p:tav>
                                        <p:tav tm="100000">
                                          <p:val>
                                            <p:fltVal val="1"/>
                                          </p:val>
                                        </p:tav>
                                      </p:tavLst>
                                    </p:anim>
                                    <p:anim calcmode="lin" valueType="num">
                                      <p:cBhvr>
                                        <p:cTn id="58" dur="332" tmFilter="0, 0; 0.125,0.2665; 0.25,0.4; 0.375,0.465; 0.5,0.5;  0.625,0.535; 0.75,0.6; 0.875,0.7335; 1,1">
                                          <p:stCondLst>
                                            <p:cond delay="1324"/>
                                          </p:stCondLst>
                                        </p:cTn>
                                        <p:tgtEl>
                                          <p:spTgt spid="59398"/>
                                        </p:tgtEl>
                                        <p:attrNameLst>
                                          <p:attrName>ppt_y</p:attrName>
                                        </p:attrNameLst>
                                      </p:cBhvr>
                                      <p:tavLst>
                                        <p:tav tm="0" fmla="#ppt_y-sin(pi*$)/27">
                                          <p:val>
                                            <p:fltVal val="0"/>
                                          </p:val>
                                        </p:tav>
                                        <p:tav tm="100000">
                                          <p:val>
                                            <p:fltVal val="1"/>
                                          </p:val>
                                        </p:tav>
                                      </p:tavLst>
                                    </p:anim>
                                    <p:anim calcmode="lin" valueType="num">
                                      <p:cBhvr>
                                        <p:cTn id="59" dur="164" tmFilter="0, 0; 0.125,0.2665; 0.25,0.4; 0.375,0.465; 0.5,0.5;  0.625,0.535; 0.75,0.6; 0.875,0.7335; 1,1">
                                          <p:stCondLst>
                                            <p:cond delay="1656"/>
                                          </p:stCondLst>
                                        </p:cTn>
                                        <p:tgtEl>
                                          <p:spTgt spid="59398"/>
                                        </p:tgtEl>
                                        <p:attrNameLst>
                                          <p:attrName>ppt_y</p:attrName>
                                        </p:attrNameLst>
                                      </p:cBhvr>
                                      <p:tavLst>
                                        <p:tav tm="0" fmla="#ppt_y-sin(pi*$)/81">
                                          <p:val>
                                            <p:fltVal val="0"/>
                                          </p:val>
                                        </p:tav>
                                        <p:tav tm="100000">
                                          <p:val>
                                            <p:fltVal val="1"/>
                                          </p:val>
                                        </p:tav>
                                      </p:tavLst>
                                    </p:anim>
                                    <p:animScale>
                                      <p:cBhvr>
                                        <p:cTn id="60" dur="26">
                                          <p:stCondLst>
                                            <p:cond delay="650"/>
                                          </p:stCondLst>
                                        </p:cTn>
                                        <p:tgtEl>
                                          <p:spTgt spid="59398"/>
                                        </p:tgtEl>
                                      </p:cBhvr>
                                      <p:to x="100000" y="60000"/>
                                    </p:animScale>
                                    <p:animScale>
                                      <p:cBhvr>
                                        <p:cTn id="61" dur="166" decel="50000">
                                          <p:stCondLst>
                                            <p:cond delay="676"/>
                                          </p:stCondLst>
                                        </p:cTn>
                                        <p:tgtEl>
                                          <p:spTgt spid="59398"/>
                                        </p:tgtEl>
                                      </p:cBhvr>
                                      <p:to x="100000" y="100000"/>
                                    </p:animScale>
                                    <p:animScale>
                                      <p:cBhvr>
                                        <p:cTn id="62" dur="26">
                                          <p:stCondLst>
                                            <p:cond delay="1312"/>
                                          </p:stCondLst>
                                        </p:cTn>
                                        <p:tgtEl>
                                          <p:spTgt spid="59398"/>
                                        </p:tgtEl>
                                      </p:cBhvr>
                                      <p:to x="100000" y="80000"/>
                                    </p:animScale>
                                    <p:animScale>
                                      <p:cBhvr>
                                        <p:cTn id="63" dur="166" decel="50000">
                                          <p:stCondLst>
                                            <p:cond delay="1338"/>
                                          </p:stCondLst>
                                        </p:cTn>
                                        <p:tgtEl>
                                          <p:spTgt spid="59398"/>
                                        </p:tgtEl>
                                      </p:cBhvr>
                                      <p:to x="100000" y="100000"/>
                                    </p:animScale>
                                    <p:animScale>
                                      <p:cBhvr>
                                        <p:cTn id="64" dur="26">
                                          <p:stCondLst>
                                            <p:cond delay="1642"/>
                                          </p:stCondLst>
                                        </p:cTn>
                                        <p:tgtEl>
                                          <p:spTgt spid="59398"/>
                                        </p:tgtEl>
                                      </p:cBhvr>
                                      <p:to x="100000" y="90000"/>
                                    </p:animScale>
                                    <p:animScale>
                                      <p:cBhvr>
                                        <p:cTn id="65" dur="166" decel="50000">
                                          <p:stCondLst>
                                            <p:cond delay="1668"/>
                                          </p:stCondLst>
                                        </p:cTn>
                                        <p:tgtEl>
                                          <p:spTgt spid="59398"/>
                                        </p:tgtEl>
                                      </p:cBhvr>
                                      <p:to x="100000" y="100000"/>
                                    </p:animScale>
                                    <p:animScale>
                                      <p:cBhvr>
                                        <p:cTn id="66" dur="26">
                                          <p:stCondLst>
                                            <p:cond delay="1808"/>
                                          </p:stCondLst>
                                        </p:cTn>
                                        <p:tgtEl>
                                          <p:spTgt spid="59398"/>
                                        </p:tgtEl>
                                      </p:cBhvr>
                                      <p:to x="100000" y="95000"/>
                                    </p:animScale>
                                    <p:animScale>
                                      <p:cBhvr>
                                        <p:cTn id="67" dur="166" decel="50000">
                                          <p:stCondLst>
                                            <p:cond delay="1834"/>
                                          </p:stCondLst>
                                        </p:cTn>
                                        <p:tgtEl>
                                          <p:spTgt spid="59398"/>
                                        </p:tgtEl>
                                      </p:cBhvr>
                                      <p:to x="100000" y="100000"/>
                                    </p:animScale>
                                  </p:childTnLst>
                                </p:cTn>
                              </p:par>
                            </p:childTnLst>
                          </p:cTn>
                        </p:par>
                      </p:childTnLst>
                    </p:cTn>
                  </p:par>
                  <p:par>
                    <p:cTn id="68" fill="hold" nodeType="clickPar">
                      <p:stCondLst>
                        <p:cond delay="indefinite"/>
                      </p:stCondLst>
                      <p:childTnLst>
                        <p:par>
                          <p:cTn id="69" fill="hold" nodeType="withGroup">
                            <p:stCondLst>
                              <p:cond delay="0"/>
                            </p:stCondLst>
                            <p:childTnLst>
                              <p:par>
                                <p:cTn id="70" presetID="54" presetClass="entr" presetSubtype="0" accel="100000" fill="hold" nodeType="clickEffect">
                                  <p:stCondLst>
                                    <p:cond delay="0"/>
                                  </p:stCondLst>
                                  <p:childTnLst>
                                    <p:set>
                                      <p:cBhvr>
                                        <p:cTn id="71" dur="1" fill="hold">
                                          <p:stCondLst>
                                            <p:cond delay="0"/>
                                          </p:stCondLst>
                                        </p:cTn>
                                        <p:tgtEl>
                                          <p:spTgt spid="59408"/>
                                        </p:tgtEl>
                                        <p:attrNameLst>
                                          <p:attrName>style.visibility</p:attrName>
                                        </p:attrNameLst>
                                      </p:cBhvr>
                                      <p:to>
                                        <p:strVal val="visible"/>
                                      </p:to>
                                    </p:set>
                                    <p:anim calcmode="lin" valueType="num">
                                      <p:cBhvr>
                                        <p:cTn id="72" dur="500" fill="hold"/>
                                        <p:tgtEl>
                                          <p:spTgt spid="59408"/>
                                        </p:tgtEl>
                                        <p:attrNameLst>
                                          <p:attrName>ppt_w</p:attrName>
                                        </p:attrNameLst>
                                      </p:cBhvr>
                                      <p:tavLst>
                                        <p:tav tm="0">
                                          <p:val>
                                            <p:strVal val="#ppt_w*0.05"/>
                                          </p:val>
                                        </p:tav>
                                        <p:tav tm="100000">
                                          <p:val>
                                            <p:strVal val="#ppt_w"/>
                                          </p:val>
                                        </p:tav>
                                      </p:tavLst>
                                    </p:anim>
                                    <p:anim calcmode="lin" valueType="num">
                                      <p:cBhvr>
                                        <p:cTn id="73" dur="500" fill="hold"/>
                                        <p:tgtEl>
                                          <p:spTgt spid="59408"/>
                                        </p:tgtEl>
                                        <p:attrNameLst>
                                          <p:attrName>ppt_h</p:attrName>
                                        </p:attrNameLst>
                                      </p:cBhvr>
                                      <p:tavLst>
                                        <p:tav tm="0">
                                          <p:val>
                                            <p:strVal val="#ppt_h"/>
                                          </p:val>
                                        </p:tav>
                                        <p:tav tm="100000">
                                          <p:val>
                                            <p:strVal val="#ppt_h"/>
                                          </p:val>
                                        </p:tav>
                                      </p:tavLst>
                                    </p:anim>
                                    <p:anim calcmode="lin" valueType="num">
                                      <p:cBhvr>
                                        <p:cTn id="74" dur="500" fill="hold"/>
                                        <p:tgtEl>
                                          <p:spTgt spid="59408"/>
                                        </p:tgtEl>
                                        <p:attrNameLst>
                                          <p:attrName>ppt_x</p:attrName>
                                        </p:attrNameLst>
                                      </p:cBhvr>
                                      <p:tavLst>
                                        <p:tav tm="0">
                                          <p:val>
                                            <p:strVal val="#ppt_x-.2"/>
                                          </p:val>
                                        </p:tav>
                                        <p:tav tm="100000">
                                          <p:val>
                                            <p:strVal val="#ppt_x"/>
                                          </p:val>
                                        </p:tav>
                                      </p:tavLst>
                                    </p:anim>
                                    <p:anim calcmode="lin" valueType="num">
                                      <p:cBhvr>
                                        <p:cTn id="75" dur="500" fill="hold"/>
                                        <p:tgtEl>
                                          <p:spTgt spid="59408"/>
                                        </p:tgtEl>
                                        <p:attrNameLst>
                                          <p:attrName>ppt_y</p:attrName>
                                        </p:attrNameLst>
                                      </p:cBhvr>
                                      <p:tavLst>
                                        <p:tav tm="0">
                                          <p:val>
                                            <p:strVal val="#ppt_y"/>
                                          </p:val>
                                        </p:tav>
                                        <p:tav tm="100000">
                                          <p:val>
                                            <p:strVal val="#ppt_y"/>
                                          </p:val>
                                        </p:tav>
                                      </p:tavLst>
                                    </p:anim>
                                    <p:animEffect transition="in" filter="fade">
                                      <p:cBhvr>
                                        <p:cTn id="76" dur="500"/>
                                        <p:tgtEl>
                                          <p:spTgt spid="59408"/>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30" presetClass="entr" presetSubtype="0" fill="hold" grpId="0" nodeType="clickEffect">
                                  <p:stCondLst>
                                    <p:cond delay="0"/>
                                  </p:stCondLst>
                                  <p:childTnLst>
                                    <p:set>
                                      <p:cBhvr>
                                        <p:cTn id="80" dur="1" fill="hold">
                                          <p:stCondLst>
                                            <p:cond delay="0"/>
                                          </p:stCondLst>
                                        </p:cTn>
                                        <p:tgtEl>
                                          <p:spTgt spid="59412"/>
                                        </p:tgtEl>
                                        <p:attrNameLst>
                                          <p:attrName>style.visibility</p:attrName>
                                        </p:attrNameLst>
                                      </p:cBhvr>
                                      <p:to>
                                        <p:strVal val="visible"/>
                                      </p:to>
                                    </p:set>
                                    <p:animEffect transition="in" filter="fade">
                                      <p:cBhvr>
                                        <p:cTn id="81" dur="800" decel="100000"/>
                                        <p:tgtEl>
                                          <p:spTgt spid="59412"/>
                                        </p:tgtEl>
                                      </p:cBhvr>
                                    </p:animEffect>
                                    <p:anim calcmode="lin" valueType="num">
                                      <p:cBhvr>
                                        <p:cTn id="82" dur="800" decel="100000" fill="hold"/>
                                        <p:tgtEl>
                                          <p:spTgt spid="59412"/>
                                        </p:tgtEl>
                                        <p:attrNameLst>
                                          <p:attrName>style.rotation</p:attrName>
                                        </p:attrNameLst>
                                      </p:cBhvr>
                                      <p:tavLst>
                                        <p:tav tm="0">
                                          <p:val>
                                            <p:fltVal val="-90"/>
                                          </p:val>
                                        </p:tav>
                                        <p:tav tm="100000">
                                          <p:val>
                                            <p:fltVal val="0"/>
                                          </p:val>
                                        </p:tav>
                                      </p:tavLst>
                                    </p:anim>
                                    <p:anim calcmode="lin" valueType="num">
                                      <p:cBhvr>
                                        <p:cTn id="83" dur="800" decel="100000" fill="hold"/>
                                        <p:tgtEl>
                                          <p:spTgt spid="59412"/>
                                        </p:tgtEl>
                                        <p:attrNameLst>
                                          <p:attrName>ppt_x</p:attrName>
                                        </p:attrNameLst>
                                      </p:cBhvr>
                                      <p:tavLst>
                                        <p:tav tm="0">
                                          <p:val>
                                            <p:strVal val="#ppt_x+0.4"/>
                                          </p:val>
                                        </p:tav>
                                        <p:tav tm="100000">
                                          <p:val>
                                            <p:strVal val="#ppt_x-0.05"/>
                                          </p:val>
                                        </p:tav>
                                      </p:tavLst>
                                    </p:anim>
                                    <p:anim calcmode="lin" valueType="num">
                                      <p:cBhvr>
                                        <p:cTn id="84" dur="800" decel="100000" fill="hold"/>
                                        <p:tgtEl>
                                          <p:spTgt spid="59412"/>
                                        </p:tgtEl>
                                        <p:attrNameLst>
                                          <p:attrName>ppt_y</p:attrName>
                                        </p:attrNameLst>
                                      </p:cBhvr>
                                      <p:tavLst>
                                        <p:tav tm="0">
                                          <p:val>
                                            <p:strVal val="#ppt_y-0.4"/>
                                          </p:val>
                                        </p:tav>
                                        <p:tav tm="100000">
                                          <p:val>
                                            <p:strVal val="#ppt_y+0.1"/>
                                          </p:val>
                                        </p:tav>
                                      </p:tavLst>
                                    </p:anim>
                                    <p:anim calcmode="lin" valueType="num">
                                      <p:cBhvr>
                                        <p:cTn id="85" dur="200" accel="100000" fill="hold">
                                          <p:stCondLst>
                                            <p:cond delay="800"/>
                                          </p:stCondLst>
                                        </p:cTn>
                                        <p:tgtEl>
                                          <p:spTgt spid="59412"/>
                                        </p:tgtEl>
                                        <p:attrNameLst>
                                          <p:attrName>ppt_x</p:attrName>
                                        </p:attrNameLst>
                                      </p:cBhvr>
                                      <p:tavLst>
                                        <p:tav tm="0">
                                          <p:val>
                                            <p:strVal val="#ppt_x-0.05"/>
                                          </p:val>
                                        </p:tav>
                                        <p:tav tm="100000">
                                          <p:val>
                                            <p:strVal val="#ppt_x"/>
                                          </p:val>
                                        </p:tav>
                                      </p:tavLst>
                                    </p:anim>
                                    <p:anim calcmode="lin" valueType="num">
                                      <p:cBhvr>
                                        <p:cTn id="86" dur="200" accel="100000" fill="hold">
                                          <p:stCondLst>
                                            <p:cond delay="800"/>
                                          </p:stCondLst>
                                        </p:cTn>
                                        <p:tgtEl>
                                          <p:spTgt spid="59412"/>
                                        </p:tgtEl>
                                        <p:attrNameLst>
                                          <p:attrName>ppt_y</p:attrName>
                                        </p:attrNameLst>
                                      </p:cBhvr>
                                      <p:tavLst>
                                        <p:tav tm="0">
                                          <p:val>
                                            <p:strVal val="#ppt_y+0.1"/>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6" presetClass="entr" presetSubtype="0" fill="hold" grpId="0" nodeType="clickEffect">
                                  <p:stCondLst>
                                    <p:cond delay="0"/>
                                  </p:stCondLst>
                                  <p:childTnLst>
                                    <p:set>
                                      <p:cBhvr>
                                        <p:cTn id="90" dur="1" fill="hold">
                                          <p:stCondLst>
                                            <p:cond delay="0"/>
                                          </p:stCondLst>
                                        </p:cTn>
                                        <p:tgtEl>
                                          <p:spTgt spid="59397"/>
                                        </p:tgtEl>
                                        <p:attrNameLst>
                                          <p:attrName>style.visibility</p:attrName>
                                        </p:attrNameLst>
                                      </p:cBhvr>
                                      <p:to>
                                        <p:strVal val="visible"/>
                                      </p:to>
                                    </p:set>
                                    <p:animEffect transition="in" filter="wipe(down)">
                                      <p:cBhvr>
                                        <p:cTn id="91" dur="580">
                                          <p:stCondLst>
                                            <p:cond delay="0"/>
                                          </p:stCondLst>
                                        </p:cTn>
                                        <p:tgtEl>
                                          <p:spTgt spid="59397"/>
                                        </p:tgtEl>
                                      </p:cBhvr>
                                    </p:animEffect>
                                    <p:anim calcmode="lin" valueType="num">
                                      <p:cBhvr>
                                        <p:cTn id="92" dur="1822" tmFilter="0,0; 0.14,0.36; 0.43,0.73; 0.71,0.91; 1.0,1.0">
                                          <p:stCondLst>
                                            <p:cond delay="0"/>
                                          </p:stCondLst>
                                        </p:cTn>
                                        <p:tgtEl>
                                          <p:spTgt spid="59397"/>
                                        </p:tgtEl>
                                        <p:attrNameLst>
                                          <p:attrName>ppt_x</p:attrName>
                                        </p:attrNameLst>
                                      </p:cBhvr>
                                      <p:tavLst>
                                        <p:tav tm="0">
                                          <p:val>
                                            <p:strVal val="#ppt_x-0.25"/>
                                          </p:val>
                                        </p:tav>
                                        <p:tav tm="100000">
                                          <p:val>
                                            <p:strVal val="#ppt_x"/>
                                          </p:val>
                                        </p:tav>
                                      </p:tavLst>
                                    </p:anim>
                                    <p:anim calcmode="lin" valueType="num">
                                      <p:cBhvr>
                                        <p:cTn id="93" dur="664" tmFilter="0.0,0.0; 0.25,0.07; 0.50,0.2; 0.75,0.467; 1.0,1.0">
                                          <p:stCondLst>
                                            <p:cond delay="0"/>
                                          </p:stCondLst>
                                        </p:cTn>
                                        <p:tgtEl>
                                          <p:spTgt spid="59397"/>
                                        </p:tgtEl>
                                        <p:attrNameLst>
                                          <p:attrName>ppt_y</p:attrName>
                                        </p:attrNameLst>
                                      </p:cBhvr>
                                      <p:tavLst>
                                        <p:tav tm="0" fmla="#ppt_y-sin(pi*$)/3">
                                          <p:val>
                                            <p:fltVal val="0.5"/>
                                          </p:val>
                                        </p:tav>
                                        <p:tav tm="100000">
                                          <p:val>
                                            <p:fltVal val="1"/>
                                          </p:val>
                                        </p:tav>
                                      </p:tavLst>
                                    </p:anim>
                                    <p:anim calcmode="lin" valueType="num">
                                      <p:cBhvr>
                                        <p:cTn id="94" dur="664" tmFilter="0, 0; 0.125,0.2665; 0.25,0.4; 0.375,0.465; 0.5,0.5;  0.625,0.535; 0.75,0.6; 0.875,0.7335; 1,1">
                                          <p:stCondLst>
                                            <p:cond delay="664"/>
                                          </p:stCondLst>
                                        </p:cTn>
                                        <p:tgtEl>
                                          <p:spTgt spid="59397"/>
                                        </p:tgtEl>
                                        <p:attrNameLst>
                                          <p:attrName>ppt_y</p:attrName>
                                        </p:attrNameLst>
                                      </p:cBhvr>
                                      <p:tavLst>
                                        <p:tav tm="0" fmla="#ppt_y-sin(pi*$)/9">
                                          <p:val>
                                            <p:fltVal val="0"/>
                                          </p:val>
                                        </p:tav>
                                        <p:tav tm="100000">
                                          <p:val>
                                            <p:fltVal val="1"/>
                                          </p:val>
                                        </p:tav>
                                      </p:tavLst>
                                    </p:anim>
                                    <p:anim calcmode="lin" valueType="num">
                                      <p:cBhvr>
                                        <p:cTn id="95" dur="332" tmFilter="0, 0; 0.125,0.2665; 0.25,0.4; 0.375,0.465; 0.5,0.5;  0.625,0.535; 0.75,0.6; 0.875,0.7335; 1,1">
                                          <p:stCondLst>
                                            <p:cond delay="1324"/>
                                          </p:stCondLst>
                                        </p:cTn>
                                        <p:tgtEl>
                                          <p:spTgt spid="59397"/>
                                        </p:tgtEl>
                                        <p:attrNameLst>
                                          <p:attrName>ppt_y</p:attrName>
                                        </p:attrNameLst>
                                      </p:cBhvr>
                                      <p:tavLst>
                                        <p:tav tm="0" fmla="#ppt_y-sin(pi*$)/27">
                                          <p:val>
                                            <p:fltVal val="0"/>
                                          </p:val>
                                        </p:tav>
                                        <p:tav tm="100000">
                                          <p:val>
                                            <p:fltVal val="1"/>
                                          </p:val>
                                        </p:tav>
                                      </p:tavLst>
                                    </p:anim>
                                    <p:anim calcmode="lin" valueType="num">
                                      <p:cBhvr>
                                        <p:cTn id="96" dur="164" tmFilter="0, 0; 0.125,0.2665; 0.25,0.4; 0.375,0.465; 0.5,0.5;  0.625,0.535; 0.75,0.6; 0.875,0.7335; 1,1">
                                          <p:stCondLst>
                                            <p:cond delay="1656"/>
                                          </p:stCondLst>
                                        </p:cTn>
                                        <p:tgtEl>
                                          <p:spTgt spid="59397"/>
                                        </p:tgtEl>
                                        <p:attrNameLst>
                                          <p:attrName>ppt_y</p:attrName>
                                        </p:attrNameLst>
                                      </p:cBhvr>
                                      <p:tavLst>
                                        <p:tav tm="0" fmla="#ppt_y-sin(pi*$)/81">
                                          <p:val>
                                            <p:fltVal val="0"/>
                                          </p:val>
                                        </p:tav>
                                        <p:tav tm="100000">
                                          <p:val>
                                            <p:fltVal val="1"/>
                                          </p:val>
                                        </p:tav>
                                      </p:tavLst>
                                    </p:anim>
                                    <p:animScale>
                                      <p:cBhvr>
                                        <p:cTn id="97" dur="26">
                                          <p:stCondLst>
                                            <p:cond delay="650"/>
                                          </p:stCondLst>
                                        </p:cTn>
                                        <p:tgtEl>
                                          <p:spTgt spid="59397"/>
                                        </p:tgtEl>
                                      </p:cBhvr>
                                      <p:to x="100000" y="60000"/>
                                    </p:animScale>
                                    <p:animScale>
                                      <p:cBhvr>
                                        <p:cTn id="98" dur="166" decel="50000">
                                          <p:stCondLst>
                                            <p:cond delay="676"/>
                                          </p:stCondLst>
                                        </p:cTn>
                                        <p:tgtEl>
                                          <p:spTgt spid="59397"/>
                                        </p:tgtEl>
                                      </p:cBhvr>
                                      <p:to x="100000" y="100000"/>
                                    </p:animScale>
                                    <p:animScale>
                                      <p:cBhvr>
                                        <p:cTn id="99" dur="26">
                                          <p:stCondLst>
                                            <p:cond delay="1312"/>
                                          </p:stCondLst>
                                        </p:cTn>
                                        <p:tgtEl>
                                          <p:spTgt spid="59397"/>
                                        </p:tgtEl>
                                      </p:cBhvr>
                                      <p:to x="100000" y="80000"/>
                                    </p:animScale>
                                    <p:animScale>
                                      <p:cBhvr>
                                        <p:cTn id="100" dur="166" decel="50000">
                                          <p:stCondLst>
                                            <p:cond delay="1338"/>
                                          </p:stCondLst>
                                        </p:cTn>
                                        <p:tgtEl>
                                          <p:spTgt spid="59397"/>
                                        </p:tgtEl>
                                      </p:cBhvr>
                                      <p:to x="100000" y="100000"/>
                                    </p:animScale>
                                    <p:animScale>
                                      <p:cBhvr>
                                        <p:cTn id="101" dur="26">
                                          <p:stCondLst>
                                            <p:cond delay="1642"/>
                                          </p:stCondLst>
                                        </p:cTn>
                                        <p:tgtEl>
                                          <p:spTgt spid="59397"/>
                                        </p:tgtEl>
                                      </p:cBhvr>
                                      <p:to x="100000" y="90000"/>
                                    </p:animScale>
                                    <p:animScale>
                                      <p:cBhvr>
                                        <p:cTn id="102" dur="166" decel="50000">
                                          <p:stCondLst>
                                            <p:cond delay="1668"/>
                                          </p:stCondLst>
                                        </p:cTn>
                                        <p:tgtEl>
                                          <p:spTgt spid="59397"/>
                                        </p:tgtEl>
                                      </p:cBhvr>
                                      <p:to x="100000" y="100000"/>
                                    </p:animScale>
                                    <p:animScale>
                                      <p:cBhvr>
                                        <p:cTn id="103" dur="26">
                                          <p:stCondLst>
                                            <p:cond delay="1808"/>
                                          </p:stCondLst>
                                        </p:cTn>
                                        <p:tgtEl>
                                          <p:spTgt spid="59397"/>
                                        </p:tgtEl>
                                      </p:cBhvr>
                                      <p:to x="100000" y="95000"/>
                                    </p:animScale>
                                    <p:animScale>
                                      <p:cBhvr>
                                        <p:cTn id="104" dur="166" decel="50000">
                                          <p:stCondLst>
                                            <p:cond delay="1834"/>
                                          </p:stCondLst>
                                        </p:cTn>
                                        <p:tgtEl>
                                          <p:spTgt spid="59397"/>
                                        </p:tgtEl>
                                      </p:cBhvr>
                                      <p:to x="100000" y="100000"/>
                                    </p:animScale>
                                  </p:childTnLst>
                                </p:cTn>
                              </p:par>
                            </p:childTnLst>
                          </p:cTn>
                        </p:par>
                      </p:childTnLst>
                    </p:cTn>
                  </p:par>
                  <p:par>
                    <p:cTn id="105" fill="hold" nodeType="clickPar">
                      <p:stCondLst>
                        <p:cond delay="indefinite"/>
                      </p:stCondLst>
                      <p:childTnLst>
                        <p:par>
                          <p:cTn id="106" fill="hold" nodeType="withGroup">
                            <p:stCondLst>
                              <p:cond delay="0"/>
                            </p:stCondLst>
                            <p:childTnLst>
                              <p:par>
                                <p:cTn id="107" presetID="54" presetClass="entr" presetSubtype="0" accel="100000" fill="hold" nodeType="clickEffect">
                                  <p:stCondLst>
                                    <p:cond delay="0"/>
                                  </p:stCondLst>
                                  <p:childTnLst>
                                    <p:set>
                                      <p:cBhvr>
                                        <p:cTn id="108" dur="1" fill="hold">
                                          <p:stCondLst>
                                            <p:cond delay="0"/>
                                          </p:stCondLst>
                                        </p:cTn>
                                        <p:tgtEl>
                                          <p:spTgt spid="59405"/>
                                        </p:tgtEl>
                                        <p:attrNameLst>
                                          <p:attrName>style.visibility</p:attrName>
                                        </p:attrNameLst>
                                      </p:cBhvr>
                                      <p:to>
                                        <p:strVal val="visible"/>
                                      </p:to>
                                    </p:set>
                                    <p:anim calcmode="lin" valueType="num">
                                      <p:cBhvr>
                                        <p:cTn id="109" dur="500" fill="hold"/>
                                        <p:tgtEl>
                                          <p:spTgt spid="59405"/>
                                        </p:tgtEl>
                                        <p:attrNameLst>
                                          <p:attrName>ppt_w</p:attrName>
                                        </p:attrNameLst>
                                      </p:cBhvr>
                                      <p:tavLst>
                                        <p:tav tm="0">
                                          <p:val>
                                            <p:strVal val="#ppt_w*0.05"/>
                                          </p:val>
                                        </p:tav>
                                        <p:tav tm="100000">
                                          <p:val>
                                            <p:strVal val="#ppt_w"/>
                                          </p:val>
                                        </p:tav>
                                      </p:tavLst>
                                    </p:anim>
                                    <p:anim calcmode="lin" valueType="num">
                                      <p:cBhvr>
                                        <p:cTn id="110" dur="500" fill="hold"/>
                                        <p:tgtEl>
                                          <p:spTgt spid="59405"/>
                                        </p:tgtEl>
                                        <p:attrNameLst>
                                          <p:attrName>ppt_h</p:attrName>
                                        </p:attrNameLst>
                                      </p:cBhvr>
                                      <p:tavLst>
                                        <p:tav tm="0">
                                          <p:val>
                                            <p:strVal val="#ppt_h"/>
                                          </p:val>
                                        </p:tav>
                                        <p:tav tm="100000">
                                          <p:val>
                                            <p:strVal val="#ppt_h"/>
                                          </p:val>
                                        </p:tav>
                                      </p:tavLst>
                                    </p:anim>
                                    <p:anim calcmode="lin" valueType="num">
                                      <p:cBhvr>
                                        <p:cTn id="111" dur="500" fill="hold"/>
                                        <p:tgtEl>
                                          <p:spTgt spid="59405"/>
                                        </p:tgtEl>
                                        <p:attrNameLst>
                                          <p:attrName>ppt_x</p:attrName>
                                        </p:attrNameLst>
                                      </p:cBhvr>
                                      <p:tavLst>
                                        <p:tav tm="0">
                                          <p:val>
                                            <p:strVal val="#ppt_x-.2"/>
                                          </p:val>
                                        </p:tav>
                                        <p:tav tm="100000">
                                          <p:val>
                                            <p:strVal val="#ppt_x"/>
                                          </p:val>
                                        </p:tav>
                                      </p:tavLst>
                                    </p:anim>
                                    <p:anim calcmode="lin" valueType="num">
                                      <p:cBhvr>
                                        <p:cTn id="112" dur="500" fill="hold"/>
                                        <p:tgtEl>
                                          <p:spTgt spid="59405"/>
                                        </p:tgtEl>
                                        <p:attrNameLst>
                                          <p:attrName>ppt_y</p:attrName>
                                        </p:attrNameLst>
                                      </p:cBhvr>
                                      <p:tavLst>
                                        <p:tav tm="0">
                                          <p:val>
                                            <p:strVal val="#ppt_y"/>
                                          </p:val>
                                        </p:tav>
                                        <p:tav tm="100000">
                                          <p:val>
                                            <p:strVal val="#ppt_y"/>
                                          </p:val>
                                        </p:tav>
                                      </p:tavLst>
                                    </p:anim>
                                    <p:animEffect transition="in" filter="fade">
                                      <p:cBhvr>
                                        <p:cTn id="113" dur="500"/>
                                        <p:tgtEl>
                                          <p:spTgt spid="59405"/>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30" presetClass="entr" presetSubtype="0" fill="hold" grpId="0" nodeType="clickEffect">
                                  <p:stCondLst>
                                    <p:cond delay="0"/>
                                  </p:stCondLst>
                                  <p:childTnLst>
                                    <p:set>
                                      <p:cBhvr>
                                        <p:cTn id="117" dur="1" fill="hold">
                                          <p:stCondLst>
                                            <p:cond delay="0"/>
                                          </p:stCondLst>
                                        </p:cTn>
                                        <p:tgtEl>
                                          <p:spTgt spid="59414"/>
                                        </p:tgtEl>
                                        <p:attrNameLst>
                                          <p:attrName>style.visibility</p:attrName>
                                        </p:attrNameLst>
                                      </p:cBhvr>
                                      <p:to>
                                        <p:strVal val="visible"/>
                                      </p:to>
                                    </p:set>
                                    <p:animEffect transition="in" filter="fade">
                                      <p:cBhvr>
                                        <p:cTn id="118" dur="800" decel="100000"/>
                                        <p:tgtEl>
                                          <p:spTgt spid="59414"/>
                                        </p:tgtEl>
                                      </p:cBhvr>
                                    </p:animEffect>
                                    <p:anim calcmode="lin" valueType="num">
                                      <p:cBhvr>
                                        <p:cTn id="119" dur="800" decel="100000" fill="hold"/>
                                        <p:tgtEl>
                                          <p:spTgt spid="59414"/>
                                        </p:tgtEl>
                                        <p:attrNameLst>
                                          <p:attrName>style.rotation</p:attrName>
                                        </p:attrNameLst>
                                      </p:cBhvr>
                                      <p:tavLst>
                                        <p:tav tm="0">
                                          <p:val>
                                            <p:fltVal val="-90"/>
                                          </p:val>
                                        </p:tav>
                                        <p:tav tm="100000">
                                          <p:val>
                                            <p:fltVal val="0"/>
                                          </p:val>
                                        </p:tav>
                                      </p:tavLst>
                                    </p:anim>
                                    <p:anim calcmode="lin" valueType="num">
                                      <p:cBhvr>
                                        <p:cTn id="120" dur="800" decel="100000" fill="hold"/>
                                        <p:tgtEl>
                                          <p:spTgt spid="59414"/>
                                        </p:tgtEl>
                                        <p:attrNameLst>
                                          <p:attrName>ppt_x</p:attrName>
                                        </p:attrNameLst>
                                      </p:cBhvr>
                                      <p:tavLst>
                                        <p:tav tm="0">
                                          <p:val>
                                            <p:strVal val="#ppt_x+0.4"/>
                                          </p:val>
                                        </p:tav>
                                        <p:tav tm="100000">
                                          <p:val>
                                            <p:strVal val="#ppt_x-0.05"/>
                                          </p:val>
                                        </p:tav>
                                      </p:tavLst>
                                    </p:anim>
                                    <p:anim calcmode="lin" valueType="num">
                                      <p:cBhvr>
                                        <p:cTn id="121" dur="800" decel="100000" fill="hold"/>
                                        <p:tgtEl>
                                          <p:spTgt spid="59414"/>
                                        </p:tgtEl>
                                        <p:attrNameLst>
                                          <p:attrName>ppt_y</p:attrName>
                                        </p:attrNameLst>
                                      </p:cBhvr>
                                      <p:tavLst>
                                        <p:tav tm="0">
                                          <p:val>
                                            <p:strVal val="#ppt_y-0.4"/>
                                          </p:val>
                                        </p:tav>
                                        <p:tav tm="100000">
                                          <p:val>
                                            <p:strVal val="#ppt_y+0.1"/>
                                          </p:val>
                                        </p:tav>
                                      </p:tavLst>
                                    </p:anim>
                                    <p:anim calcmode="lin" valueType="num">
                                      <p:cBhvr>
                                        <p:cTn id="122" dur="200" accel="100000" fill="hold">
                                          <p:stCondLst>
                                            <p:cond delay="800"/>
                                          </p:stCondLst>
                                        </p:cTn>
                                        <p:tgtEl>
                                          <p:spTgt spid="59414"/>
                                        </p:tgtEl>
                                        <p:attrNameLst>
                                          <p:attrName>ppt_x</p:attrName>
                                        </p:attrNameLst>
                                      </p:cBhvr>
                                      <p:tavLst>
                                        <p:tav tm="0">
                                          <p:val>
                                            <p:strVal val="#ppt_x-0.05"/>
                                          </p:val>
                                        </p:tav>
                                        <p:tav tm="100000">
                                          <p:val>
                                            <p:strVal val="#ppt_x"/>
                                          </p:val>
                                        </p:tav>
                                      </p:tavLst>
                                    </p:anim>
                                    <p:anim calcmode="lin" valueType="num">
                                      <p:cBhvr>
                                        <p:cTn id="123" dur="200" accel="100000" fill="hold">
                                          <p:stCondLst>
                                            <p:cond delay="800"/>
                                          </p:stCondLst>
                                        </p:cTn>
                                        <p:tgtEl>
                                          <p:spTgt spid="59414"/>
                                        </p:tgtEl>
                                        <p:attrNameLst>
                                          <p:attrName>ppt_y</p:attrName>
                                        </p:attrNameLst>
                                      </p:cBhvr>
                                      <p:tavLst>
                                        <p:tav tm="0">
                                          <p:val>
                                            <p:strVal val="#ppt_y+0.1"/>
                                          </p:val>
                                        </p:tav>
                                        <p:tav tm="100000">
                                          <p:val>
                                            <p:strVal val="#ppt_y"/>
                                          </p:val>
                                        </p:tav>
                                      </p:tavLst>
                                    </p:anim>
                                  </p:childTnLst>
                                </p:cTn>
                              </p:par>
                            </p:childTnLst>
                          </p:cTn>
                        </p:par>
                      </p:childTnLst>
                    </p:cTn>
                  </p:par>
                  <p:par>
                    <p:cTn id="124" fill="hold" nodeType="clickPar">
                      <p:stCondLst>
                        <p:cond delay="indefinite"/>
                      </p:stCondLst>
                      <p:childTnLst>
                        <p:par>
                          <p:cTn id="125" fill="hold" nodeType="withGroup">
                            <p:stCondLst>
                              <p:cond delay="0"/>
                            </p:stCondLst>
                            <p:childTnLst>
                              <p:par>
                                <p:cTn id="126" presetID="26" presetClass="entr" presetSubtype="0" fill="hold" grpId="0" nodeType="clickEffect">
                                  <p:stCondLst>
                                    <p:cond delay="0"/>
                                  </p:stCondLst>
                                  <p:childTnLst>
                                    <p:set>
                                      <p:cBhvr>
                                        <p:cTn id="127" dur="1" fill="hold">
                                          <p:stCondLst>
                                            <p:cond delay="0"/>
                                          </p:stCondLst>
                                        </p:cTn>
                                        <p:tgtEl>
                                          <p:spTgt spid="59396"/>
                                        </p:tgtEl>
                                        <p:attrNameLst>
                                          <p:attrName>style.visibility</p:attrName>
                                        </p:attrNameLst>
                                      </p:cBhvr>
                                      <p:to>
                                        <p:strVal val="visible"/>
                                      </p:to>
                                    </p:set>
                                    <p:animEffect transition="in" filter="wipe(down)">
                                      <p:cBhvr>
                                        <p:cTn id="128" dur="580">
                                          <p:stCondLst>
                                            <p:cond delay="0"/>
                                          </p:stCondLst>
                                        </p:cTn>
                                        <p:tgtEl>
                                          <p:spTgt spid="59396"/>
                                        </p:tgtEl>
                                      </p:cBhvr>
                                    </p:animEffect>
                                    <p:anim calcmode="lin" valueType="num">
                                      <p:cBhvr>
                                        <p:cTn id="129" dur="1822" tmFilter="0,0; 0.14,0.36; 0.43,0.73; 0.71,0.91; 1.0,1.0">
                                          <p:stCondLst>
                                            <p:cond delay="0"/>
                                          </p:stCondLst>
                                        </p:cTn>
                                        <p:tgtEl>
                                          <p:spTgt spid="59396"/>
                                        </p:tgtEl>
                                        <p:attrNameLst>
                                          <p:attrName>ppt_x</p:attrName>
                                        </p:attrNameLst>
                                      </p:cBhvr>
                                      <p:tavLst>
                                        <p:tav tm="0">
                                          <p:val>
                                            <p:strVal val="#ppt_x-0.25"/>
                                          </p:val>
                                        </p:tav>
                                        <p:tav tm="100000">
                                          <p:val>
                                            <p:strVal val="#ppt_x"/>
                                          </p:val>
                                        </p:tav>
                                      </p:tavLst>
                                    </p:anim>
                                    <p:anim calcmode="lin" valueType="num">
                                      <p:cBhvr>
                                        <p:cTn id="130" dur="664" tmFilter="0.0,0.0; 0.25,0.07; 0.50,0.2; 0.75,0.467; 1.0,1.0">
                                          <p:stCondLst>
                                            <p:cond delay="0"/>
                                          </p:stCondLst>
                                        </p:cTn>
                                        <p:tgtEl>
                                          <p:spTgt spid="59396"/>
                                        </p:tgtEl>
                                        <p:attrNameLst>
                                          <p:attrName>ppt_y</p:attrName>
                                        </p:attrNameLst>
                                      </p:cBhvr>
                                      <p:tavLst>
                                        <p:tav tm="0" fmla="#ppt_y-sin(pi*$)/3">
                                          <p:val>
                                            <p:fltVal val="0.5"/>
                                          </p:val>
                                        </p:tav>
                                        <p:tav tm="100000">
                                          <p:val>
                                            <p:fltVal val="1"/>
                                          </p:val>
                                        </p:tav>
                                      </p:tavLst>
                                    </p:anim>
                                    <p:anim calcmode="lin" valueType="num">
                                      <p:cBhvr>
                                        <p:cTn id="131" dur="664" tmFilter="0, 0; 0.125,0.2665; 0.25,0.4; 0.375,0.465; 0.5,0.5;  0.625,0.535; 0.75,0.6; 0.875,0.7335; 1,1">
                                          <p:stCondLst>
                                            <p:cond delay="664"/>
                                          </p:stCondLst>
                                        </p:cTn>
                                        <p:tgtEl>
                                          <p:spTgt spid="59396"/>
                                        </p:tgtEl>
                                        <p:attrNameLst>
                                          <p:attrName>ppt_y</p:attrName>
                                        </p:attrNameLst>
                                      </p:cBhvr>
                                      <p:tavLst>
                                        <p:tav tm="0" fmla="#ppt_y-sin(pi*$)/9">
                                          <p:val>
                                            <p:fltVal val="0"/>
                                          </p:val>
                                        </p:tav>
                                        <p:tav tm="100000">
                                          <p:val>
                                            <p:fltVal val="1"/>
                                          </p:val>
                                        </p:tav>
                                      </p:tavLst>
                                    </p:anim>
                                    <p:anim calcmode="lin" valueType="num">
                                      <p:cBhvr>
                                        <p:cTn id="132" dur="332" tmFilter="0, 0; 0.125,0.2665; 0.25,0.4; 0.375,0.465; 0.5,0.5;  0.625,0.535; 0.75,0.6; 0.875,0.7335; 1,1">
                                          <p:stCondLst>
                                            <p:cond delay="1324"/>
                                          </p:stCondLst>
                                        </p:cTn>
                                        <p:tgtEl>
                                          <p:spTgt spid="59396"/>
                                        </p:tgtEl>
                                        <p:attrNameLst>
                                          <p:attrName>ppt_y</p:attrName>
                                        </p:attrNameLst>
                                      </p:cBhvr>
                                      <p:tavLst>
                                        <p:tav tm="0" fmla="#ppt_y-sin(pi*$)/27">
                                          <p:val>
                                            <p:fltVal val="0"/>
                                          </p:val>
                                        </p:tav>
                                        <p:tav tm="100000">
                                          <p:val>
                                            <p:fltVal val="1"/>
                                          </p:val>
                                        </p:tav>
                                      </p:tavLst>
                                    </p:anim>
                                    <p:anim calcmode="lin" valueType="num">
                                      <p:cBhvr>
                                        <p:cTn id="133" dur="164" tmFilter="0, 0; 0.125,0.2665; 0.25,0.4; 0.375,0.465; 0.5,0.5;  0.625,0.535; 0.75,0.6; 0.875,0.7335; 1,1">
                                          <p:stCondLst>
                                            <p:cond delay="1656"/>
                                          </p:stCondLst>
                                        </p:cTn>
                                        <p:tgtEl>
                                          <p:spTgt spid="59396"/>
                                        </p:tgtEl>
                                        <p:attrNameLst>
                                          <p:attrName>ppt_y</p:attrName>
                                        </p:attrNameLst>
                                      </p:cBhvr>
                                      <p:tavLst>
                                        <p:tav tm="0" fmla="#ppt_y-sin(pi*$)/81">
                                          <p:val>
                                            <p:fltVal val="0"/>
                                          </p:val>
                                        </p:tav>
                                        <p:tav tm="100000">
                                          <p:val>
                                            <p:fltVal val="1"/>
                                          </p:val>
                                        </p:tav>
                                      </p:tavLst>
                                    </p:anim>
                                    <p:animScale>
                                      <p:cBhvr>
                                        <p:cTn id="134" dur="26">
                                          <p:stCondLst>
                                            <p:cond delay="650"/>
                                          </p:stCondLst>
                                        </p:cTn>
                                        <p:tgtEl>
                                          <p:spTgt spid="59396"/>
                                        </p:tgtEl>
                                      </p:cBhvr>
                                      <p:to x="100000" y="60000"/>
                                    </p:animScale>
                                    <p:animScale>
                                      <p:cBhvr>
                                        <p:cTn id="135" dur="166" decel="50000">
                                          <p:stCondLst>
                                            <p:cond delay="676"/>
                                          </p:stCondLst>
                                        </p:cTn>
                                        <p:tgtEl>
                                          <p:spTgt spid="59396"/>
                                        </p:tgtEl>
                                      </p:cBhvr>
                                      <p:to x="100000" y="100000"/>
                                    </p:animScale>
                                    <p:animScale>
                                      <p:cBhvr>
                                        <p:cTn id="136" dur="26">
                                          <p:stCondLst>
                                            <p:cond delay="1312"/>
                                          </p:stCondLst>
                                        </p:cTn>
                                        <p:tgtEl>
                                          <p:spTgt spid="59396"/>
                                        </p:tgtEl>
                                      </p:cBhvr>
                                      <p:to x="100000" y="80000"/>
                                    </p:animScale>
                                    <p:animScale>
                                      <p:cBhvr>
                                        <p:cTn id="137" dur="166" decel="50000">
                                          <p:stCondLst>
                                            <p:cond delay="1338"/>
                                          </p:stCondLst>
                                        </p:cTn>
                                        <p:tgtEl>
                                          <p:spTgt spid="59396"/>
                                        </p:tgtEl>
                                      </p:cBhvr>
                                      <p:to x="100000" y="100000"/>
                                    </p:animScale>
                                    <p:animScale>
                                      <p:cBhvr>
                                        <p:cTn id="138" dur="26">
                                          <p:stCondLst>
                                            <p:cond delay="1642"/>
                                          </p:stCondLst>
                                        </p:cTn>
                                        <p:tgtEl>
                                          <p:spTgt spid="59396"/>
                                        </p:tgtEl>
                                      </p:cBhvr>
                                      <p:to x="100000" y="90000"/>
                                    </p:animScale>
                                    <p:animScale>
                                      <p:cBhvr>
                                        <p:cTn id="139" dur="166" decel="50000">
                                          <p:stCondLst>
                                            <p:cond delay="1668"/>
                                          </p:stCondLst>
                                        </p:cTn>
                                        <p:tgtEl>
                                          <p:spTgt spid="59396"/>
                                        </p:tgtEl>
                                      </p:cBhvr>
                                      <p:to x="100000" y="100000"/>
                                    </p:animScale>
                                    <p:animScale>
                                      <p:cBhvr>
                                        <p:cTn id="140" dur="26">
                                          <p:stCondLst>
                                            <p:cond delay="1808"/>
                                          </p:stCondLst>
                                        </p:cTn>
                                        <p:tgtEl>
                                          <p:spTgt spid="59396"/>
                                        </p:tgtEl>
                                      </p:cBhvr>
                                      <p:to x="100000" y="95000"/>
                                    </p:animScale>
                                    <p:animScale>
                                      <p:cBhvr>
                                        <p:cTn id="141" dur="166" decel="50000">
                                          <p:stCondLst>
                                            <p:cond delay="1834"/>
                                          </p:stCondLst>
                                        </p:cTn>
                                        <p:tgtEl>
                                          <p:spTgt spid="59396"/>
                                        </p:tgtEl>
                                      </p:cBhvr>
                                      <p:to x="100000" y="100000"/>
                                    </p:animScale>
                                  </p:childTnLst>
                                </p:cTn>
                              </p:par>
                            </p:childTnLst>
                          </p:cTn>
                        </p:par>
                      </p:childTnLst>
                    </p:cTn>
                  </p:par>
                  <p:par>
                    <p:cTn id="142" fill="hold" nodeType="clickPar">
                      <p:stCondLst>
                        <p:cond delay="indefinite"/>
                      </p:stCondLst>
                      <p:childTnLst>
                        <p:par>
                          <p:cTn id="143" fill="hold" nodeType="withGroup">
                            <p:stCondLst>
                              <p:cond delay="0"/>
                            </p:stCondLst>
                            <p:childTnLst>
                              <p:par>
                                <p:cTn id="144" presetID="54" presetClass="entr" presetSubtype="0" accel="100000" fill="hold" nodeType="clickEffect">
                                  <p:stCondLst>
                                    <p:cond delay="0"/>
                                  </p:stCondLst>
                                  <p:childTnLst>
                                    <p:set>
                                      <p:cBhvr>
                                        <p:cTn id="145" dur="1" fill="hold">
                                          <p:stCondLst>
                                            <p:cond delay="0"/>
                                          </p:stCondLst>
                                        </p:cTn>
                                        <p:tgtEl>
                                          <p:spTgt spid="59402"/>
                                        </p:tgtEl>
                                        <p:attrNameLst>
                                          <p:attrName>style.visibility</p:attrName>
                                        </p:attrNameLst>
                                      </p:cBhvr>
                                      <p:to>
                                        <p:strVal val="visible"/>
                                      </p:to>
                                    </p:set>
                                    <p:anim calcmode="lin" valueType="num">
                                      <p:cBhvr>
                                        <p:cTn id="146" dur="500" fill="hold"/>
                                        <p:tgtEl>
                                          <p:spTgt spid="59402"/>
                                        </p:tgtEl>
                                        <p:attrNameLst>
                                          <p:attrName>ppt_w</p:attrName>
                                        </p:attrNameLst>
                                      </p:cBhvr>
                                      <p:tavLst>
                                        <p:tav tm="0">
                                          <p:val>
                                            <p:strVal val="#ppt_w*0.05"/>
                                          </p:val>
                                        </p:tav>
                                        <p:tav tm="100000">
                                          <p:val>
                                            <p:strVal val="#ppt_w"/>
                                          </p:val>
                                        </p:tav>
                                      </p:tavLst>
                                    </p:anim>
                                    <p:anim calcmode="lin" valueType="num">
                                      <p:cBhvr>
                                        <p:cTn id="147" dur="500" fill="hold"/>
                                        <p:tgtEl>
                                          <p:spTgt spid="59402"/>
                                        </p:tgtEl>
                                        <p:attrNameLst>
                                          <p:attrName>ppt_h</p:attrName>
                                        </p:attrNameLst>
                                      </p:cBhvr>
                                      <p:tavLst>
                                        <p:tav tm="0">
                                          <p:val>
                                            <p:strVal val="#ppt_h"/>
                                          </p:val>
                                        </p:tav>
                                        <p:tav tm="100000">
                                          <p:val>
                                            <p:strVal val="#ppt_h"/>
                                          </p:val>
                                        </p:tav>
                                      </p:tavLst>
                                    </p:anim>
                                    <p:anim calcmode="lin" valueType="num">
                                      <p:cBhvr>
                                        <p:cTn id="148" dur="500" fill="hold"/>
                                        <p:tgtEl>
                                          <p:spTgt spid="59402"/>
                                        </p:tgtEl>
                                        <p:attrNameLst>
                                          <p:attrName>ppt_x</p:attrName>
                                        </p:attrNameLst>
                                      </p:cBhvr>
                                      <p:tavLst>
                                        <p:tav tm="0">
                                          <p:val>
                                            <p:strVal val="#ppt_x-.2"/>
                                          </p:val>
                                        </p:tav>
                                        <p:tav tm="100000">
                                          <p:val>
                                            <p:strVal val="#ppt_x"/>
                                          </p:val>
                                        </p:tav>
                                      </p:tavLst>
                                    </p:anim>
                                    <p:anim calcmode="lin" valueType="num">
                                      <p:cBhvr>
                                        <p:cTn id="149" dur="500" fill="hold"/>
                                        <p:tgtEl>
                                          <p:spTgt spid="59402"/>
                                        </p:tgtEl>
                                        <p:attrNameLst>
                                          <p:attrName>ppt_y</p:attrName>
                                        </p:attrNameLst>
                                      </p:cBhvr>
                                      <p:tavLst>
                                        <p:tav tm="0">
                                          <p:val>
                                            <p:strVal val="#ppt_y"/>
                                          </p:val>
                                        </p:tav>
                                        <p:tav tm="100000">
                                          <p:val>
                                            <p:strVal val="#ppt_y"/>
                                          </p:val>
                                        </p:tav>
                                      </p:tavLst>
                                    </p:anim>
                                    <p:animEffect transition="in" filter="fade">
                                      <p:cBhvr>
                                        <p:cTn id="150" dur="500"/>
                                        <p:tgtEl>
                                          <p:spTgt spid="594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animBg="1"/>
      <p:bldP spid="59396" grpId="0" animBg="1"/>
      <p:bldP spid="59397" grpId="0" animBg="1"/>
      <p:bldP spid="59398" grpId="0" animBg="1"/>
      <p:bldP spid="59411" grpId="0"/>
      <p:bldP spid="59412" grpId="0"/>
      <p:bldP spid="59413" grpId="0"/>
      <p:bldP spid="5941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685800" y="76200"/>
            <a:ext cx="7772400" cy="1143000"/>
          </a:xfrm>
        </p:spPr>
        <p:txBody>
          <a:bodyPr/>
          <a:lstStyle/>
          <a:p>
            <a:pPr>
              <a:defRPr/>
            </a:pPr>
            <a:r>
              <a:rPr lang="en-US"/>
              <a:t>Example core quadrants</a:t>
            </a:r>
          </a:p>
        </p:txBody>
      </p:sp>
      <p:sp>
        <p:nvSpPr>
          <p:cNvPr id="61443" name="Rectangle 3"/>
          <p:cNvSpPr>
            <a:spLocks noChangeArrowheads="1"/>
          </p:cNvSpPr>
          <p:nvPr/>
        </p:nvSpPr>
        <p:spPr bwMode="auto">
          <a:xfrm>
            <a:off x="1219200" y="1447800"/>
            <a:ext cx="2057400" cy="1905000"/>
          </a:xfrm>
          <a:prstGeom prst="rect">
            <a:avLst/>
          </a:prstGeom>
          <a:solidFill>
            <a:schemeClr val="accent1"/>
          </a:solidFill>
          <a:ln w="9525">
            <a:solidFill>
              <a:schemeClr val="tx1"/>
            </a:solidFill>
            <a:miter lim="800000"/>
            <a:headEnd/>
            <a:tailEnd/>
          </a:ln>
          <a:effectLst>
            <a:outerShdw blurRad="63500" dist="107763" dir="18900000" algn="ctr" rotWithShape="0">
              <a:srgbClr val="000000">
                <a:alpha val="74998"/>
              </a:srgbClr>
            </a:outerShdw>
          </a:effectLst>
        </p:spPr>
        <p:txBody>
          <a:bodyPr wrap="none" anchor="ctr"/>
          <a:lstStyle/>
          <a:p>
            <a:pPr algn="ctr">
              <a:defRPr/>
            </a:pPr>
            <a:r>
              <a:rPr lang="en-US"/>
              <a:t>Decisive</a:t>
            </a:r>
          </a:p>
        </p:txBody>
      </p:sp>
      <p:sp>
        <p:nvSpPr>
          <p:cNvPr id="61444" name="Rectangle 4"/>
          <p:cNvSpPr>
            <a:spLocks noChangeArrowheads="1"/>
          </p:cNvSpPr>
          <p:nvPr/>
        </p:nvSpPr>
        <p:spPr bwMode="auto">
          <a:xfrm>
            <a:off x="1219200" y="4648200"/>
            <a:ext cx="2057400" cy="1905000"/>
          </a:xfrm>
          <a:prstGeom prst="rect">
            <a:avLst/>
          </a:prstGeom>
          <a:solidFill>
            <a:srgbClr val="E30E13"/>
          </a:solidFill>
          <a:ln w="9525">
            <a:solidFill>
              <a:schemeClr val="tx1"/>
            </a:solidFill>
            <a:miter lim="800000"/>
            <a:headEnd/>
            <a:tailEnd/>
          </a:ln>
          <a:effectLst>
            <a:outerShdw blurRad="63500" dist="107763" dir="18900000" algn="ctr" rotWithShape="0">
              <a:srgbClr val="000000">
                <a:alpha val="74998"/>
              </a:srgbClr>
            </a:outerShdw>
          </a:effectLst>
        </p:spPr>
        <p:txBody>
          <a:bodyPr wrap="none" anchor="ctr"/>
          <a:lstStyle/>
          <a:p>
            <a:pPr algn="ctr">
              <a:defRPr/>
            </a:pPr>
            <a:r>
              <a:rPr lang="en-US"/>
              <a:t>Passive</a:t>
            </a:r>
          </a:p>
        </p:txBody>
      </p:sp>
      <p:sp>
        <p:nvSpPr>
          <p:cNvPr id="61445" name="Rectangle 5"/>
          <p:cNvSpPr>
            <a:spLocks noChangeArrowheads="1"/>
          </p:cNvSpPr>
          <p:nvPr/>
        </p:nvSpPr>
        <p:spPr bwMode="auto">
          <a:xfrm>
            <a:off x="5562600" y="4648200"/>
            <a:ext cx="2057400" cy="1905000"/>
          </a:xfrm>
          <a:prstGeom prst="rect">
            <a:avLst/>
          </a:prstGeom>
          <a:solidFill>
            <a:schemeClr val="accent1"/>
          </a:solidFill>
          <a:ln w="9525">
            <a:solidFill>
              <a:schemeClr val="tx1"/>
            </a:solidFill>
            <a:miter lim="800000"/>
            <a:headEnd/>
            <a:tailEnd/>
          </a:ln>
          <a:effectLst>
            <a:outerShdw blurRad="63500" dist="107763" dir="18900000" algn="ctr" rotWithShape="0">
              <a:srgbClr val="000000">
                <a:alpha val="74998"/>
              </a:srgbClr>
            </a:outerShdw>
          </a:effectLst>
        </p:spPr>
        <p:txBody>
          <a:bodyPr wrap="none" anchor="ctr"/>
          <a:lstStyle/>
          <a:p>
            <a:pPr algn="ctr">
              <a:defRPr/>
            </a:pPr>
            <a:r>
              <a:rPr lang="en-US"/>
              <a:t>Accomodating</a:t>
            </a:r>
          </a:p>
        </p:txBody>
      </p:sp>
      <p:sp>
        <p:nvSpPr>
          <p:cNvPr id="61446" name="Rectangle 6"/>
          <p:cNvSpPr>
            <a:spLocks noChangeArrowheads="1"/>
          </p:cNvSpPr>
          <p:nvPr/>
        </p:nvSpPr>
        <p:spPr bwMode="auto">
          <a:xfrm>
            <a:off x="5562600" y="1447800"/>
            <a:ext cx="2057400" cy="1905000"/>
          </a:xfrm>
          <a:prstGeom prst="rect">
            <a:avLst/>
          </a:prstGeom>
          <a:solidFill>
            <a:srgbClr val="E30E13"/>
          </a:solidFill>
          <a:ln w="9525">
            <a:solidFill>
              <a:schemeClr val="tx1"/>
            </a:solidFill>
            <a:miter lim="800000"/>
            <a:headEnd/>
            <a:tailEnd/>
          </a:ln>
          <a:effectLst>
            <a:outerShdw blurRad="63500" dist="107763" dir="18900000" algn="ctr" rotWithShape="0">
              <a:srgbClr val="000000">
                <a:alpha val="74998"/>
              </a:srgbClr>
            </a:outerShdw>
          </a:effectLst>
        </p:spPr>
        <p:txBody>
          <a:bodyPr wrap="none" anchor="ctr"/>
          <a:lstStyle/>
          <a:p>
            <a:pPr algn="ctr">
              <a:defRPr/>
            </a:pPr>
            <a:r>
              <a:rPr lang="en-US"/>
              <a:t>Pushy</a:t>
            </a:r>
          </a:p>
        </p:txBody>
      </p:sp>
      <p:grpSp>
        <p:nvGrpSpPr>
          <p:cNvPr id="61447" name="Group 7"/>
          <p:cNvGrpSpPr>
            <a:grpSpLocks/>
          </p:cNvGrpSpPr>
          <p:nvPr/>
        </p:nvGrpSpPr>
        <p:grpSpPr bwMode="auto">
          <a:xfrm>
            <a:off x="3276600" y="2322513"/>
            <a:ext cx="2286000" cy="366712"/>
            <a:chOff x="2064" y="1463"/>
            <a:chExt cx="1440" cy="231"/>
          </a:xfrm>
        </p:grpSpPr>
        <p:cxnSp>
          <p:nvCxnSpPr>
            <p:cNvPr id="37908" name="AutoShape 8"/>
            <p:cNvCxnSpPr>
              <a:cxnSpLocks noChangeShapeType="1"/>
              <a:stCxn id="61443" idx="3"/>
              <a:endCxn id="61446" idx="1"/>
            </p:cNvCxnSpPr>
            <p:nvPr/>
          </p:nvCxnSpPr>
          <p:spPr bwMode="auto">
            <a:xfrm>
              <a:off x="2064" y="1512"/>
              <a:ext cx="1440" cy="0"/>
            </a:xfrm>
            <a:prstGeom prst="straightConnector1">
              <a:avLst/>
            </a:prstGeom>
            <a:noFill/>
            <a:ln w="38100">
              <a:solidFill>
                <a:schemeClr val="bg2"/>
              </a:solidFill>
              <a:round/>
              <a:headEnd/>
              <a:tailEnd type="triangle" w="med" len="med"/>
            </a:ln>
            <a:extLst>
              <a:ext uri="{909E8E84-426E-40dd-AFC4-6F175D3DCCD1}">
                <a14:hiddenFill xmlns:a14="http://schemas.microsoft.com/office/drawing/2010/main">
                  <a:noFill/>
                </a14:hiddenFill>
              </a:ext>
            </a:extLst>
          </p:spPr>
        </p:cxnSp>
        <p:sp>
          <p:nvSpPr>
            <p:cNvPr id="37909" name="Text Box 9"/>
            <p:cNvSpPr txBox="1">
              <a:spLocks noChangeArrowheads="1"/>
            </p:cNvSpPr>
            <p:nvPr/>
          </p:nvSpPr>
          <p:spPr bwMode="auto">
            <a:xfrm>
              <a:off x="2612" y="1463"/>
              <a:ext cx="556" cy="2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overdo</a:t>
              </a:r>
            </a:p>
          </p:txBody>
        </p:sp>
      </p:grpSp>
      <p:grpSp>
        <p:nvGrpSpPr>
          <p:cNvPr id="61450" name="Group 10"/>
          <p:cNvGrpSpPr>
            <a:grpSpLocks/>
          </p:cNvGrpSpPr>
          <p:nvPr/>
        </p:nvGrpSpPr>
        <p:grpSpPr bwMode="auto">
          <a:xfrm>
            <a:off x="1784350" y="3352800"/>
            <a:ext cx="1047750" cy="1295400"/>
            <a:chOff x="1124" y="2112"/>
            <a:chExt cx="660" cy="816"/>
          </a:xfrm>
        </p:grpSpPr>
        <p:cxnSp>
          <p:nvCxnSpPr>
            <p:cNvPr id="37906" name="AutoShape 11"/>
            <p:cNvCxnSpPr>
              <a:cxnSpLocks noChangeShapeType="1"/>
              <a:stCxn id="61444" idx="0"/>
              <a:endCxn id="61443" idx="2"/>
            </p:cNvCxnSpPr>
            <p:nvPr/>
          </p:nvCxnSpPr>
          <p:spPr bwMode="auto">
            <a:xfrm flipV="1">
              <a:off x="1416" y="2112"/>
              <a:ext cx="0" cy="816"/>
            </a:xfrm>
            <a:prstGeom prst="straightConnector1">
              <a:avLst/>
            </a:prstGeom>
            <a:noFill/>
            <a:ln w="38100">
              <a:solidFill>
                <a:schemeClr val="bg2"/>
              </a:solidFill>
              <a:round/>
              <a:headEnd/>
              <a:tailEnd type="triangle" w="med" len="med"/>
            </a:ln>
            <a:extLst>
              <a:ext uri="{909E8E84-426E-40dd-AFC4-6F175D3DCCD1}">
                <a14:hiddenFill xmlns:a14="http://schemas.microsoft.com/office/drawing/2010/main">
                  <a:noFill/>
                </a14:hiddenFill>
              </a:ext>
            </a:extLst>
          </p:spPr>
        </p:cxnSp>
        <p:sp>
          <p:nvSpPr>
            <p:cNvPr id="37907" name="Text Box 12"/>
            <p:cNvSpPr txBox="1">
              <a:spLocks noChangeArrowheads="1"/>
            </p:cNvSpPr>
            <p:nvPr/>
          </p:nvSpPr>
          <p:spPr bwMode="auto">
            <a:xfrm>
              <a:off x="1124" y="2400"/>
              <a:ext cx="660" cy="2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opposite</a:t>
              </a:r>
            </a:p>
          </p:txBody>
        </p:sp>
      </p:grpSp>
      <p:grpSp>
        <p:nvGrpSpPr>
          <p:cNvPr id="61453" name="Group 13"/>
          <p:cNvGrpSpPr>
            <a:grpSpLocks/>
          </p:cNvGrpSpPr>
          <p:nvPr/>
        </p:nvGrpSpPr>
        <p:grpSpPr bwMode="auto">
          <a:xfrm>
            <a:off x="3276600" y="5562600"/>
            <a:ext cx="2286000" cy="366713"/>
            <a:chOff x="2064" y="3504"/>
            <a:chExt cx="1440" cy="231"/>
          </a:xfrm>
        </p:grpSpPr>
        <p:cxnSp>
          <p:nvCxnSpPr>
            <p:cNvPr id="37904" name="AutoShape 14"/>
            <p:cNvCxnSpPr>
              <a:cxnSpLocks noChangeShapeType="1"/>
              <a:stCxn id="61445" idx="1"/>
              <a:endCxn id="61444" idx="3"/>
            </p:cNvCxnSpPr>
            <p:nvPr/>
          </p:nvCxnSpPr>
          <p:spPr bwMode="auto">
            <a:xfrm flipH="1">
              <a:off x="2064" y="3528"/>
              <a:ext cx="1440" cy="0"/>
            </a:xfrm>
            <a:prstGeom prst="straightConnector1">
              <a:avLst/>
            </a:prstGeom>
            <a:noFill/>
            <a:ln w="38100">
              <a:solidFill>
                <a:schemeClr val="bg2"/>
              </a:solidFill>
              <a:round/>
              <a:headEnd/>
              <a:tailEnd type="triangle" w="med" len="med"/>
            </a:ln>
            <a:extLst>
              <a:ext uri="{909E8E84-426E-40dd-AFC4-6F175D3DCCD1}">
                <a14:hiddenFill xmlns:a14="http://schemas.microsoft.com/office/drawing/2010/main">
                  <a:noFill/>
                </a14:hiddenFill>
              </a:ext>
            </a:extLst>
          </p:spPr>
        </p:cxnSp>
        <p:sp>
          <p:nvSpPr>
            <p:cNvPr id="37905" name="Text Box 15"/>
            <p:cNvSpPr txBox="1">
              <a:spLocks noChangeArrowheads="1"/>
            </p:cNvSpPr>
            <p:nvPr/>
          </p:nvSpPr>
          <p:spPr bwMode="auto">
            <a:xfrm>
              <a:off x="2602" y="3504"/>
              <a:ext cx="556" cy="2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overdo</a:t>
              </a:r>
            </a:p>
          </p:txBody>
        </p:sp>
      </p:grpSp>
      <p:grpSp>
        <p:nvGrpSpPr>
          <p:cNvPr id="61456" name="Group 16"/>
          <p:cNvGrpSpPr>
            <a:grpSpLocks/>
          </p:cNvGrpSpPr>
          <p:nvPr/>
        </p:nvGrpSpPr>
        <p:grpSpPr bwMode="auto">
          <a:xfrm>
            <a:off x="6096000" y="3352800"/>
            <a:ext cx="996950" cy="1295400"/>
            <a:chOff x="3840" y="2112"/>
            <a:chExt cx="628" cy="816"/>
          </a:xfrm>
        </p:grpSpPr>
        <p:cxnSp>
          <p:nvCxnSpPr>
            <p:cNvPr id="37902" name="AutoShape 17"/>
            <p:cNvCxnSpPr>
              <a:cxnSpLocks noChangeShapeType="1"/>
              <a:stCxn id="61446" idx="2"/>
              <a:endCxn id="61445" idx="0"/>
            </p:cNvCxnSpPr>
            <p:nvPr/>
          </p:nvCxnSpPr>
          <p:spPr bwMode="auto">
            <a:xfrm>
              <a:off x="4152" y="2112"/>
              <a:ext cx="0" cy="816"/>
            </a:xfrm>
            <a:prstGeom prst="straightConnector1">
              <a:avLst/>
            </a:prstGeom>
            <a:noFill/>
            <a:ln w="38100">
              <a:solidFill>
                <a:schemeClr val="bg2"/>
              </a:solidFill>
              <a:round/>
              <a:headEnd/>
              <a:tailEnd type="triangle" w="med" len="med"/>
            </a:ln>
            <a:extLst>
              <a:ext uri="{909E8E84-426E-40dd-AFC4-6F175D3DCCD1}">
                <a14:hiddenFill xmlns:a14="http://schemas.microsoft.com/office/drawing/2010/main">
                  <a:noFill/>
                </a14:hiddenFill>
              </a:ext>
            </a:extLst>
          </p:spPr>
        </p:cxnSp>
        <p:sp>
          <p:nvSpPr>
            <p:cNvPr id="37903" name="Text Box 18"/>
            <p:cNvSpPr txBox="1">
              <a:spLocks noChangeArrowheads="1"/>
            </p:cNvSpPr>
            <p:nvPr/>
          </p:nvSpPr>
          <p:spPr bwMode="auto">
            <a:xfrm>
              <a:off x="3840" y="2400"/>
              <a:ext cx="628" cy="2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antidote</a:t>
              </a:r>
            </a:p>
          </p:txBody>
        </p:sp>
      </p:grpSp>
      <p:sp>
        <p:nvSpPr>
          <p:cNvPr id="61459" name="Text Box 19"/>
          <p:cNvSpPr txBox="1">
            <a:spLocks noChangeArrowheads="1"/>
          </p:cNvSpPr>
          <p:nvPr/>
        </p:nvSpPr>
        <p:spPr bwMode="auto">
          <a:xfrm>
            <a:off x="1600200" y="2590800"/>
            <a:ext cx="1235075"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Flexible</a:t>
            </a:r>
          </a:p>
        </p:txBody>
      </p:sp>
      <p:sp>
        <p:nvSpPr>
          <p:cNvPr id="61460" name="Text Box 20"/>
          <p:cNvSpPr txBox="1">
            <a:spLocks noChangeArrowheads="1"/>
          </p:cNvSpPr>
          <p:nvPr/>
        </p:nvSpPr>
        <p:spPr bwMode="auto">
          <a:xfrm>
            <a:off x="5656263" y="2590800"/>
            <a:ext cx="1811337"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Inconsistent</a:t>
            </a:r>
          </a:p>
        </p:txBody>
      </p:sp>
      <p:sp>
        <p:nvSpPr>
          <p:cNvPr id="61461" name="Text Box 21"/>
          <p:cNvSpPr txBox="1">
            <a:spLocks noChangeArrowheads="1"/>
          </p:cNvSpPr>
          <p:nvPr/>
        </p:nvSpPr>
        <p:spPr bwMode="auto">
          <a:xfrm>
            <a:off x="1752600" y="5867400"/>
            <a:ext cx="879475"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Rigid</a:t>
            </a:r>
          </a:p>
        </p:txBody>
      </p:sp>
      <p:sp>
        <p:nvSpPr>
          <p:cNvPr id="61462" name="Text Box 22"/>
          <p:cNvSpPr txBox="1">
            <a:spLocks noChangeArrowheads="1"/>
          </p:cNvSpPr>
          <p:nvPr/>
        </p:nvSpPr>
        <p:spPr bwMode="auto">
          <a:xfrm>
            <a:off x="5943600" y="5867400"/>
            <a:ext cx="1285875"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t>Reliable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43"/>
                                        </p:tgtEl>
                                        <p:attrNameLst>
                                          <p:attrName>style.visibility</p:attrName>
                                        </p:attrNameLst>
                                      </p:cBhvr>
                                      <p:to>
                                        <p:strVal val="visible"/>
                                      </p:to>
                                    </p:set>
                                    <p:anim calcmode="lin" valueType="num">
                                      <p:cBhvr additive="base">
                                        <p:cTn id="7" dur="500" fill="hold"/>
                                        <p:tgtEl>
                                          <p:spTgt spid="61443"/>
                                        </p:tgtEl>
                                        <p:attrNameLst>
                                          <p:attrName>ppt_x</p:attrName>
                                        </p:attrNameLst>
                                      </p:cBhvr>
                                      <p:tavLst>
                                        <p:tav tm="0">
                                          <p:val>
                                            <p:strVal val="#ppt_x"/>
                                          </p:val>
                                        </p:tav>
                                        <p:tav tm="100000">
                                          <p:val>
                                            <p:strVal val="#ppt_x"/>
                                          </p:val>
                                        </p:tav>
                                      </p:tavLst>
                                    </p:anim>
                                    <p:anim calcmode="lin" valueType="num">
                                      <p:cBhvr additive="base">
                                        <p:cTn id="8" dur="500" fill="hold"/>
                                        <p:tgtEl>
                                          <p:spTgt spid="6144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61447"/>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1446"/>
                                        </p:tgtEl>
                                        <p:attrNameLst>
                                          <p:attrName>style.visibility</p:attrName>
                                        </p:attrNameLst>
                                      </p:cBhvr>
                                      <p:to>
                                        <p:strVal val="visible"/>
                                      </p:to>
                                    </p:set>
                                    <p:anim calcmode="lin" valueType="num">
                                      <p:cBhvr additive="base">
                                        <p:cTn id="17" dur="500" fill="hold"/>
                                        <p:tgtEl>
                                          <p:spTgt spid="61446"/>
                                        </p:tgtEl>
                                        <p:attrNameLst>
                                          <p:attrName>ppt_x</p:attrName>
                                        </p:attrNameLst>
                                      </p:cBhvr>
                                      <p:tavLst>
                                        <p:tav tm="0">
                                          <p:val>
                                            <p:strVal val="#ppt_x"/>
                                          </p:val>
                                        </p:tav>
                                        <p:tav tm="100000">
                                          <p:val>
                                            <p:strVal val="#ppt_x"/>
                                          </p:val>
                                        </p:tav>
                                      </p:tavLst>
                                    </p:anim>
                                    <p:anim calcmode="lin" valueType="num">
                                      <p:cBhvr additive="base">
                                        <p:cTn id="18" dur="500" fill="hold"/>
                                        <p:tgtEl>
                                          <p:spTgt spid="61446"/>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61456"/>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61445"/>
                                        </p:tgtEl>
                                        <p:attrNameLst>
                                          <p:attrName>style.visibility</p:attrName>
                                        </p:attrNameLst>
                                      </p:cBhvr>
                                      <p:to>
                                        <p:strVal val="visible"/>
                                      </p:to>
                                    </p:set>
                                    <p:anim calcmode="lin" valueType="num">
                                      <p:cBhvr additive="base">
                                        <p:cTn id="27" dur="500" fill="hold"/>
                                        <p:tgtEl>
                                          <p:spTgt spid="61445"/>
                                        </p:tgtEl>
                                        <p:attrNameLst>
                                          <p:attrName>ppt_x</p:attrName>
                                        </p:attrNameLst>
                                      </p:cBhvr>
                                      <p:tavLst>
                                        <p:tav tm="0">
                                          <p:val>
                                            <p:strVal val="#ppt_x"/>
                                          </p:val>
                                        </p:tav>
                                        <p:tav tm="100000">
                                          <p:val>
                                            <p:strVal val="#ppt_x"/>
                                          </p:val>
                                        </p:tav>
                                      </p:tavLst>
                                    </p:anim>
                                    <p:anim calcmode="lin" valueType="num">
                                      <p:cBhvr additive="base">
                                        <p:cTn id="28" dur="500" fill="hold"/>
                                        <p:tgtEl>
                                          <p:spTgt spid="61445"/>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61453"/>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1444"/>
                                        </p:tgtEl>
                                        <p:attrNameLst>
                                          <p:attrName>style.visibility</p:attrName>
                                        </p:attrNameLst>
                                      </p:cBhvr>
                                      <p:to>
                                        <p:strVal val="visible"/>
                                      </p:to>
                                    </p:set>
                                    <p:anim calcmode="lin" valueType="num">
                                      <p:cBhvr additive="base">
                                        <p:cTn id="37" dur="500" fill="hold"/>
                                        <p:tgtEl>
                                          <p:spTgt spid="61444"/>
                                        </p:tgtEl>
                                        <p:attrNameLst>
                                          <p:attrName>ppt_x</p:attrName>
                                        </p:attrNameLst>
                                      </p:cBhvr>
                                      <p:tavLst>
                                        <p:tav tm="0">
                                          <p:val>
                                            <p:strVal val="#ppt_x"/>
                                          </p:val>
                                        </p:tav>
                                        <p:tav tm="100000">
                                          <p:val>
                                            <p:strVal val="#ppt_x"/>
                                          </p:val>
                                        </p:tav>
                                      </p:tavLst>
                                    </p:anim>
                                    <p:anim calcmode="lin" valueType="num">
                                      <p:cBhvr additive="base">
                                        <p:cTn id="38" dur="500" fill="hold"/>
                                        <p:tgtEl>
                                          <p:spTgt spid="61444"/>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61450"/>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61459"/>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1460"/>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61462"/>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614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3" grpId="0" animBg="1"/>
      <p:bldP spid="61444" grpId="0" animBg="1"/>
      <p:bldP spid="61445" grpId="0" animBg="1"/>
      <p:bldP spid="61446" grpId="0" animBg="1"/>
      <p:bldP spid="61459" grpId="0"/>
      <p:bldP spid="61460" grpId="0"/>
      <p:bldP spid="61461" grpId="0"/>
      <p:bldP spid="6146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defRPr/>
            </a:pPr>
            <a:r>
              <a:rPr lang="en-US" sz="2800">
                <a:latin typeface="Tahoma" charset="0"/>
              </a:rPr>
              <a:t>Activity</a:t>
            </a:r>
          </a:p>
        </p:txBody>
      </p:sp>
      <p:sp>
        <p:nvSpPr>
          <p:cNvPr id="63491" name="AutoShape 3"/>
          <p:cNvSpPr>
            <a:spLocks noChangeArrowheads="1"/>
          </p:cNvSpPr>
          <p:nvPr/>
        </p:nvSpPr>
        <p:spPr bwMode="auto">
          <a:xfrm rot="-1282668">
            <a:off x="1060450" y="2590800"/>
            <a:ext cx="6635750" cy="2057400"/>
          </a:xfrm>
          <a:prstGeom prst="roundRect">
            <a:avLst>
              <a:gd name="adj" fmla="val 5403"/>
            </a:avLst>
          </a:prstGeom>
          <a:solidFill>
            <a:schemeClr val="accent6">
              <a:lumMod val="40000"/>
              <a:lumOff val="60000"/>
            </a:schemeClr>
          </a:solidFill>
          <a:ln w="9525">
            <a:solidFill>
              <a:schemeClr val="tx1"/>
            </a:solidFill>
            <a:round/>
            <a:headEnd/>
            <a:tailEnd/>
          </a:ln>
          <a:effectLst>
            <a:outerShdw blurRad="63500" dist="107763" dir="18900000" algn="ctr" rotWithShape="0">
              <a:schemeClr val="bg2">
                <a:alpha val="74998"/>
              </a:schemeClr>
            </a:outerShdw>
          </a:effectLst>
        </p:spPr>
        <p:txBody>
          <a:bodyPr wrap="none" anchor="ctr"/>
          <a:lstStyle/>
          <a:p>
            <a:pPr algn="ctr">
              <a:defRPr/>
            </a:pPr>
            <a:r>
              <a:rPr lang="en-US" sz="4000" b="1">
                <a:latin typeface="Lucida Handwriting" charset="0"/>
              </a:rPr>
              <a:t>Your quadrants</a:t>
            </a:r>
          </a:p>
        </p:txBody>
      </p:sp>
      <p:sp>
        <p:nvSpPr>
          <p:cNvPr id="63492" name="Rectangle 4"/>
          <p:cNvSpPr>
            <a:spLocks noChangeArrowheads="1"/>
          </p:cNvSpPr>
          <p:nvPr/>
        </p:nvSpPr>
        <p:spPr bwMode="auto">
          <a:xfrm>
            <a:off x="7239000" y="5257800"/>
            <a:ext cx="533400" cy="381000"/>
          </a:xfrm>
          <a:prstGeom prst="rect">
            <a:avLst/>
          </a:prstGeom>
          <a:solidFill>
            <a:schemeClr val="accent1"/>
          </a:solidFill>
          <a:ln w="9525">
            <a:solidFill>
              <a:schemeClr val="tx1"/>
            </a:solidFill>
            <a:miter lim="800000"/>
            <a:headEnd/>
            <a:tailEnd/>
          </a:ln>
          <a:effectLst>
            <a:outerShdw blurRad="63500" dist="107763" dir="18900000" algn="ctr" rotWithShape="0">
              <a:srgbClr val="000000">
                <a:alpha val="74998"/>
              </a:srgbClr>
            </a:outerShdw>
          </a:effectLst>
        </p:spPr>
        <p:txBody>
          <a:bodyPr wrap="none" anchor="ctr"/>
          <a:lstStyle/>
          <a:p>
            <a:pPr algn="ctr">
              <a:defRPr/>
            </a:pPr>
            <a:endParaRPr lang="en-US" sz="2000"/>
          </a:p>
        </p:txBody>
      </p:sp>
      <p:sp>
        <p:nvSpPr>
          <p:cNvPr id="63493" name="Rectangle 5"/>
          <p:cNvSpPr>
            <a:spLocks noChangeArrowheads="1"/>
          </p:cNvSpPr>
          <p:nvPr/>
        </p:nvSpPr>
        <p:spPr bwMode="auto">
          <a:xfrm>
            <a:off x="7239000" y="6324600"/>
            <a:ext cx="533400" cy="381000"/>
          </a:xfrm>
          <a:prstGeom prst="rect">
            <a:avLst/>
          </a:prstGeom>
          <a:solidFill>
            <a:srgbClr val="E30E13"/>
          </a:solidFill>
          <a:ln w="9525">
            <a:solidFill>
              <a:schemeClr val="tx1"/>
            </a:solidFill>
            <a:miter lim="800000"/>
            <a:headEnd/>
            <a:tailEnd/>
          </a:ln>
          <a:effectLst>
            <a:outerShdw blurRad="63500" dist="107763" dir="18900000" algn="ctr" rotWithShape="0">
              <a:srgbClr val="000000">
                <a:alpha val="74998"/>
              </a:srgbClr>
            </a:outerShdw>
          </a:effectLst>
        </p:spPr>
        <p:txBody>
          <a:bodyPr wrap="none" anchor="ctr"/>
          <a:lstStyle/>
          <a:p>
            <a:pPr algn="ctr">
              <a:defRPr/>
            </a:pPr>
            <a:endParaRPr lang="en-US" sz="2000"/>
          </a:p>
        </p:txBody>
      </p:sp>
      <p:sp>
        <p:nvSpPr>
          <p:cNvPr id="63494" name="Rectangle 6"/>
          <p:cNvSpPr>
            <a:spLocks noChangeArrowheads="1"/>
          </p:cNvSpPr>
          <p:nvPr/>
        </p:nvSpPr>
        <p:spPr bwMode="auto">
          <a:xfrm>
            <a:off x="8458200" y="6324600"/>
            <a:ext cx="533400" cy="381000"/>
          </a:xfrm>
          <a:prstGeom prst="rect">
            <a:avLst/>
          </a:prstGeom>
          <a:solidFill>
            <a:schemeClr val="accent1"/>
          </a:solidFill>
          <a:ln w="9525">
            <a:solidFill>
              <a:schemeClr val="tx1"/>
            </a:solidFill>
            <a:miter lim="800000"/>
            <a:headEnd/>
            <a:tailEnd/>
          </a:ln>
          <a:effectLst>
            <a:outerShdw blurRad="63500" dist="107763" dir="18900000" algn="ctr" rotWithShape="0">
              <a:srgbClr val="000000">
                <a:alpha val="74998"/>
              </a:srgbClr>
            </a:outerShdw>
          </a:effectLst>
        </p:spPr>
        <p:txBody>
          <a:bodyPr wrap="none" anchor="ctr"/>
          <a:lstStyle/>
          <a:p>
            <a:pPr algn="ctr">
              <a:defRPr/>
            </a:pPr>
            <a:endParaRPr lang="en-US" sz="2000"/>
          </a:p>
        </p:txBody>
      </p:sp>
      <p:sp>
        <p:nvSpPr>
          <p:cNvPr id="63495" name="Rectangle 7"/>
          <p:cNvSpPr>
            <a:spLocks noChangeArrowheads="1"/>
          </p:cNvSpPr>
          <p:nvPr/>
        </p:nvSpPr>
        <p:spPr bwMode="auto">
          <a:xfrm>
            <a:off x="8458200" y="5257800"/>
            <a:ext cx="533400" cy="381000"/>
          </a:xfrm>
          <a:prstGeom prst="rect">
            <a:avLst/>
          </a:prstGeom>
          <a:solidFill>
            <a:srgbClr val="E30E13"/>
          </a:solidFill>
          <a:ln w="9525">
            <a:solidFill>
              <a:schemeClr val="tx1"/>
            </a:solidFill>
            <a:miter lim="800000"/>
            <a:headEnd/>
            <a:tailEnd/>
          </a:ln>
          <a:effectLst>
            <a:outerShdw blurRad="63500" dist="107763" dir="18900000" algn="ctr" rotWithShape="0">
              <a:srgbClr val="000000">
                <a:alpha val="74998"/>
              </a:srgbClr>
            </a:outerShdw>
          </a:effectLst>
        </p:spPr>
        <p:txBody>
          <a:bodyPr wrap="none" anchor="ctr"/>
          <a:lstStyle/>
          <a:p>
            <a:pPr algn="ctr">
              <a:defRPr/>
            </a:pPr>
            <a:endParaRPr lang="en-US" sz="2000"/>
          </a:p>
        </p:txBody>
      </p:sp>
      <p:cxnSp>
        <p:nvCxnSpPr>
          <p:cNvPr id="39943" name="AutoShape 8"/>
          <p:cNvCxnSpPr>
            <a:cxnSpLocks noChangeShapeType="1"/>
            <a:stCxn id="63492" idx="3"/>
            <a:endCxn id="63495" idx="1"/>
          </p:cNvCxnSpPr>
          <p:nvPr/>
        </p:nvCxnSpPr>
        <p:spPr bwMode="auto">
          <a:xfrm>
            <a:off x="7772400" y="5448300"/>
            <a:ext cx="685800" cy="0"/>
          </a:xfrm>
          <a:prstGeom prst="straightConnector1">
            <a:avLst/>
          </a:prstGeom>
          <a:noFill/>
          <a:ln w="38100">
            <a:solidFill>
              <a:schemeClr val="bg2"/>
            </a:solidFill>
            <a:round/>
            <a:headEnd/>
            <a:tailEnd type="triangle" w="med" len="med"/>
          </a:ln>
          <a:extLst>
            <a:ext uri="{909E8E84-426E-40dd-AFC4-6F175D3DCCD1}">
              <a14:hiddenFill xmlns:a14="http://schemas.microsoft.com/office/drawing/2010/main">
                <a:noFill/>
              </a14:hiddenFill>
            </a:ext>
          </a:extLst>
        </p:spPr>
      </p:cxnSp>
      <p:sp>
        <p:nvSpPr>
          <p:cNvPr id="39944" name="Text Box 9"/>
          <p:cNvSpPr txBox="1">
            <a:spLocks noChangeArrowheads="1"/>
          </p:cNvSpPr>
          <p:nvPr/>
        </p:nvSpPr>
        <p:spPr bwMode="auto">
          <a:xfrm>
            <a:off x="4146550" y="2322513"/>
            <a:ext cx="184150" cy="3667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GB" sz="1800"/>
          </a:p>
        </p:txBody>
      </p:sp>
      <p:cxnSp>
        <p:nvCxnSpPr>
          <p:cNvPr id="39945" name="AutoShape 10"/>
          <p:cNvCxnSpPr>
            <a:cxnSpLocks noChangeShapeType="1"/>
            <a:stCxn id="63493" idx="0"/>
            <a:endCxn id="63492" idx="2"/>
          </p:cNvCxnSpPr>
          <p:nvPr/>
        </p:nvCxnSpPr>
        <p:spPr bwMode="auto">
          <a:xfrm flipV="1">
            <a:off x="7505700" y="5638800"/>
            <a:ext cx="0" cy="685800"/>
          </a:xfrm>
          <a:prstGeom prst="straightConnector1">
            <a:avLst/>
          </a:prstGeom>
          <a:noFill/>
          <a:ln w="38100">
            <a:solidFill>
              <a:schemeClr val="bg2"/>
            </a:solidFill>
            <a:round/>
            <a:headEnd/>
            <a:tailEnd type="triangle" w="med" len="med"/>
          </a:ln>
          <a:extLst>
            <a:ext uri="{909E8E84-426E-40dd-AFC4-6F175D3DCCD1}">
              <a14:hiddenFill xmlns:a14="http://schemas.microsoft.com/office/drawing/2010/main">
                <a:noFill/>
              </a14:hiddenFill>
            </a:ext>
          </a:extLst>
        </p:spPr>
      </p:cxnSp>
      <p:sp>
        <p:nvSpPr>
          <p:cNvPr id="39946" name="Text Box 11"/>
          <p:cNvSpPr txBox="1">
            <a:spLocks noChangeArrowheads="1"/>
          </p:cNvSpPr>
          <p:nvPr/>
        </p:nvSpPr>
        <p:spPr bwMode="auto">
          <a:xfrm>
            <a:off x="1784350" y="3810000"/>
            <a:ext cx="184150" cy="3667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GB" sz="1800"/>
          </a:p>
        </p:txBody>
      </p:sp>
      <p:cxnSp>
        <p:nvCxnSpPr>
          <p:cNvPr id="39947" name="AutoShape 12"/>
          <p:cNvCxnSpPr>
            <a:cxnSpLocks noChangeShapeType="1"/>
            <a:stCxn id="63494" idx="1"/>
            <a:endCxn id="63493" idx="3"/>
          </p:cNvCxnSpPr>
          <p:nvPr/>
        </p:nvCxnSpPr>
        <p:spPr bwMode="auto">
          <a:xfrm flipH="1">
            <a:off x="7772400" y="6515100"/>
            <a:ext cx="685800" cy="0"/>
          </a:xfrm>
          <a:prstGeom prst="straightConnector1">
            <a:avLst/>
          </a:prstGeom>
          <a:noFill/>
          <a:ln w="38100">
            <a:solidFill>
              <a:schemeClr val="bg2"/>
            </a:solidFill>
            <a:round/>
            <a:headEnd/>
            <a:tailEnd type="triangle" w="med" len="med"/>
          </a:ln>
          <a:extLst>
            <a:ext uri="{909E8E84-426E-40dd-AFC4-6F175D3DCCD1}">
              <a14:hiddenFill xmlns:a14="http://schemas.microsoft.com/office/drawing/2010/main">
                <a:noFill/>
              </a14:hiddenFill>
            </a:ext>
          </a:extLst>
        </p:spPr>
      </p:cxnSp>
      <p:sp>
        <p:nvSpPr>
          <p:cNvPr id="39948" name="Text Box 13"/>
          <p:cNvSpPr txBox="1">
            <a:spLocks noChangeArrowheads="1"/>
          </p:cNvSpPr>
          <p:nvPr/>
        </p:nvSpPr>
        <p:spPr bwMode="auto">
          <a:xfrm>
            <a:off x="4130675" y="5562600"/>
            <a:ext cx="184150" cy="3667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GB" sz="1800"/>
          </a:p>
        </p:txBody>
      </p:sp>
      <p:cxnSp>
        <p:nvCxnSpPr>
          <p:cNvPr id="39949" name="AutoShape 14"/>
          <p:cNvCxnSpPr>
            <a:cxnSpLocks noChangeShapeType="1"/>
            <a:stCxn id="63495" idx="2"/>
            <a:endCxn id="63494" idx="0"/>
          </p:cNvCxnSpPr>
          <p:nvPr/>
        </p:nvCxnSpPr>
        <p:spPr bwMode="auto">
          <a:xfrm>
            <a:off x="8724900" y="5638800"/>
            <a:ext cx="0" cy="685800"/>
          </a:xfrm>
          <a:prstGeom prst="straightConnector1">
            <a:avLst/>
          </a:prstGeom>
          <a:noFill/>
          <a:ln w="38100">
            <a:solidFill>
              <a:schemeClr val="bg2"/>
            </a:solidFill>
            <a:round/>
            <a:headEnd/>
            <a:tailEnd type="triangle" w="med" len="med"/>
          </a:ln>
          <a:extLst>
            <a:ext uri="{909E8E84-426E-40dd-AFC4-6F175D3DCCD1}">
              <a14:hiddenFill xmlns:a14="http://schemas.microsoft.com/office/drawing/2010/main">
                <a:noFill/>
              </a14:hiddenFill>
            </a:ext>
          </a:extLst>
        </p:spPr>
      </p:cxnSp>
      <p:sp>
        <p:nvSpPr>
          <p:cNvPr id="39950" name="Text Box 15"/>
          <p:cNvSpPr txBox="1">
            <a:spLocks noChangeArrowheads="1"/>
          </p:cNvSpPr>
          <p:nvPr/>
        </p:nvSpPr>
        <p:spPr bwMode="auto">
          <a:xfrm>
            <a:off x="6096000" y="3810000"/>
            <a:ext cx="184150" cy="3667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GB" sz="1800"/>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defRPr/>
            </a:pPr>
            <a:r>
              <a:rPr lang="en-GB" dirty="0" smtClean="0"/>
              <a:t>Session schedule</a:t>
            </a:r>
            <a:endParaRPr lang="en-GB" dirty="0"/>
          </a:p>
        </p:txBody>
      </p:sp>
      <p:sp>
        <p:nvSpPr>
          <p:cNvPr id="5" name="AutoShape 3"/>
          <p:cNvSpPr>
            <a:spLocks noChangeArrowheads="1"/>
          </p:cNvSpPr>
          <p:nvPr/>
        </p:nvSpPr>
        <p:spPr bwMode="auto">
          <a:xfrm>
            <a:off x="395288" y="2060575"/>
            <a:ext cx="5976937" cy="3570288"/>
          </a:xfrm>
          <a:prstGeom prst="roundRect">
            <a:avLst>
              <a:gd name="adj" fmla="val 16667"/>
            </a:avLst>
          </a:prstGeom>
          <a:solidFill>
            <a:schemeClr val="accent1"/>
          </a:solidFill>
          <a:ln>
            <a:noFill/>
          </a:ln>
          <a:effectLst>
            <a:outerShdw blurRad="63500" dist="107763" dir="18900000" algn="ctr" rotWithShape="0">
              <a:schemeClr val="bg2">
                <a:alpha val="74998"/>
              </a:schemeClr>
            </a:outerShdw>
          </a:effectLst>
          <a:extLst>
            <a:ext uri="{91240B29-F687-4f45-9708-019B960494DF}">
              <a14:hiddenLine xmlns:a14="http://schemas.microsoft.com/office/drawing/2010/main" w="9525">
                <a:solidFill>
                  <a:schemeClr val="tx1"/>
                </a:solidFill>
                <a:round/>
                <a:headEnd/>
                <a:tailEnd/>
              </a14:hiddenLine>
            </a:ext>
          </a:extLst>
        </p:spPr>
        <p:txBody>
          <a:bodyPr lIns="0" tIns="0" rIns="0" bIns="0" anchor="ctr"/>
          <a:lstStyle/>
          <a:p>
            <a:pPr marL="342900" indent="-342900">
              <a:lnSpc>
                <a:spcPct val="120000"/>
              </a:lnSpc>
              <a:spcBef>
                <a:spcPct val="20000"/>
              </a:spcBef>
              <a:buFontTx/>
              <a:buChar char="•"/>
              <a:defRPr/>
            </a:pPr>
            <a:r>
              <a:rPr lang="en-GB" sz="3200" dirty="0">
                <a:solidFill>
                  <a:srgbClr val="000102"/>
                </a:solidFill>
              </a:rPr>
              <a:t>What is facilitation</a:t>
            </a:r>
          </a:p>
          <a:p>
            <a:pPr marL="342900" indent="-342900">
              <a:lnSpc>
                <a:spcPct val="120000"/>
              </a:lnSpc>
              <a:spcBef>
                <a:spcPct val="20000"/>
              </a:spcBef>
              <a:buFontTx/>
              <a:buChar char="•"/>
              <a:defRPr/>
            </a:pPr>
            <a:r>
              <a:rPr lang="en-GB" sz="3200" dirty="0">
                <a:solidFill>
                  <a:srgbClr val="000102"/>
                </a:solidFill>
              </a:rPr>
              <a:t>Facilitation to get things done</a:t>
            </a:r>
          </a:p>
          <a:p>
            <a:pPr marL="342900" indent="-342900">
              <a:lnSpc>
                <a:spcPct val="120000"/>
              </a:lnSpc>
              <a:spcBef>
                <a:spcPct val="20000"/>
              </a:spcBef>
              <a:buFontTx/>
              <a:buChar char="•"/>
              <a:defRPr/>
            </a:pPr>
            <a:r>
              <a:rPr lang="en-GB" sz="3200" dirty="0">
                <a:solidFill>
                  <a:srgbClr val="000102"/>
                </a:solidFill>
              </a:rPr>
              <a:t>Role play</a:t>
            </a:r>
          </a:p>
          <a:p>
            <a:pPr marL="342900" indent="-342900">
              <a:lnSpc>
                <a:spcPct val="120000"/>
              </a:lnSpc>
              <a:spcBef>
                <a:spcPct val="20000"/>
              </a:spcBef>
              <a:buFontTx/>
              <a:buChar char="•"/>
              <a:defRPr/>
            </a:pPr>
            <a:r>
              <a:rPr lang="en-GB" sz="3200" dirty="0">
                <a:solidFill>
                  <a:srgbClr val="000102"/>
                </a:solidFill>
              </a:rPr>
              <a:t>Know yourself</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685800" y="76200"/>
            <a:ext cx="7772400" cy="1143000"/>
          </a:xfrm>
        </p:spPr>
        <p:txBody>
          <a:bodyPr/>
          <a:lstStyle/>
          <a:p>
            <a:pPr>
              <a:defRPr/>
            </a:pPr>
            <a:r>
              <a:rPr lang="en-US"/>
              <a:t>Interpersonal conflicts</a:t>
            </a:r>
          </a:p>
        </p:txBody>
      </p:sp>
      <p:sp>
        <p:nvSpPr>
          <p:cNvPr id="67587" name="Rectangle 3"/>
          <p:cNvSpPr>
            <a:spLocks noChangeArrowheads="1"/>
          </p:cNvSpPr>
          <p:nvPr/>
        </p:nvSpPr>
        <p:spPr bwMode="auto">
          <a:xfrm>
            <a:off x="4343400" y="1600200"/>
            <a:ext cx="1066800" cy="838200"/>
          </a:xfrm>
          <a:prstGeom prst="rect">
            <a:avLst/>
          </a:prstGeom>
          <a:solidFill>
            <a:schemeClr val="accent1"/>
          </a:solidFill>
          <a:ln w="9525">
            <a:solidFill>
              <a:schemeClr val="tx1"/>
            </a:solidFill>
            <a:miter lim="800000"/>
            <a:headEnd/>
            <a:tailEnd/>
          </a:ln>
          <a:effectLst>
            <a:outerShdw blurRad="63500" dist="107763" dir="18900000" algn="ctr" rotWithShape="0">
              <a:srgbClr val="000000">
                <a:alpha val="74998"/>
              </a:srgbClr>
            </a:outerShdw>
          </a:effectLst>
        </p:spPr>
        <p:txBody>
          <a:bodyPr wrap="none" anchor="ctr"/>
          <a:lstStyle/>
          <a:p>
            <a:pPr algn="ctr">
              <a:defRPr/>
            </a:pPr>
            <a:r>
              <a:rPr lang="en-US"/>
              <a:t>Respect</a:t>
            </a:r>
          </a:p>
          <a:p>
            <a:pPr algn="ctr">
              <a:defRPr/>
            </a:pPr>
            <a:r>
              <a:rPr lang="en-US"/>
              <a:t>ful</a:t>
            </a:r>
          </a:p>
        </p:txBody>
      </p:sp>
      <p:sp>
        <p:nvSpPr>
          <p:cNvPr id="67588" name="Rectangle 4"/>
          <p:cNvSpPr>
            <a:spLocks noChangeArrowheads="1"/>
          </p:cNvSpPr>
          <p:nvPr/>
        </p:nvSpPr>
        <p:spPr bwMode="auto">
          <a:xfrm>
            <a:off x="4343400" y="3505200"/>
            <a:ext cx="1066800" cy="838200"/>
          </a:xfrm>
          <a:prstGeom prst="rect">
            <a:avLst/>
          </a:prstGeom>
          <a:solidFill>
            <a:srgbClr val="E30E13"/>
          </a:solidFill>
          <a:ln w="9525">
            <a:solidFill>
              <a:schemeClr val="tx1"/>
            </a:solidFill>
            <a:miter lim="800000"/>
            <a:headEnd/>
            <a:tailEnd/>
          </a:ln>
          <a:effectLst>
            <a:outerShdw blurRad="63500" dist="107763" dir="18900000" algn="ctr" rotWithShape="0">
              <a:srgbClr val="000000">
                <a:alpha val="74998"/>
              </a:srgbClr>
            </a:outerShdw>
          </a:effectLst>
        </p:spPr>
        <p:txBody>
          <a:bodyPr wrap="none" anchor="ctr"/>
          <a:lstStyle/>
          <a:p>
            <a:pPr algn="ctr">
              <a:defRPr/>
            </a:pPr>
            <a:r>
              <a:rPr lang="en-US"/>
              <a:t>Indiscreet</a:t>
            </a:r>
          </a:p>
        </p:txBody>
      </p:sp>
      <p:sp>
        <p:nvSpPr>
          <p:cNvPr id="67589" name="Rectangle 5"/>
          <p:cNvSpPr>
            <a:spLocks noChangeArrowheads="1"/>
          </p:cNvSpPr>
          <p:nvPr/>
        </p:nvSpPr>
        <p:spPr bwMode="auto">
          <a:xfrm>
            <a:off x="6477000" y="3505200"/>
            <a:ext cx="1066800" cy="838200"/>
          </a:xfrm>
          <a:prstGeom prst="rect">
            <a:avLst/>
          </a:prstGeom>
          <a:solidFill>
            <a:schemeClr val="accent1"/>
          </a:solidFill>
          <a:ln w="9525">
            <a:solidFill>
              <a:schemeClr val="tx1"/>
            </a:solidFill>
            <a:miter lim="800000"/>
            <a:headEnd/>
            <a:tailEnd/>
          </a:ln>
          <a:effectLst>
            <a:outerShdw blurRad="63500" dist="107763" dir="18900000" algn="ctr" rotWithShape="0">
              <a:srgbClr val="000000">
                <a:alpha val="74998"/>
              </a:srgbClr>
            </a:outerShdw>
          </a:effectLst>
        </p:spPr>
        <p:txBody>
          <a:bodyPr wrap="none" anchor="ctr"/>
          <a:lstStyle/>
          <a:p>
            <a:pPr algn="ctr">
              <a:defRPr/>
            </a:pPr>
            <a:r>
              <a:rPr lang="en-US"/>
              <a:t>Straight</a:t>
            </a:r>
          </a:p>
        </p:txBody>
      </p:sp>
      <p:sp>
        <p:nvSpPr>
          <p:cNvPr id="67590" name="Rectangle 6"/>
          <p:cNvSpPr>
            <a:spLocks noChangeArrowheads="1"/>
          </p:cNvSpPr>
          <p:nvPr/>
        </p:nvSpPr>
        <p:spPr bwMode="auto">
          <a:xfrm>
            <a:off x="6477000" y="1600200"/>
            <a:ext cx="1066800" cy="838200"/>
          </a:xfrm>
          <a:prstGeom prst="rect">
            <a:avLst/>
          </a:prstGeom>
          <a:solidFill>
            <a:srgbClr val="E30E13"/>
          </a:solidFill>
          <a:ln w="9525">
            <a:solidFill>
              <a:schemeClr val="tx1"/>
            </a:solidFill>
            <a:miter lim="800000"/>
            <a:headEnd/>
            <a:tailEnd/>
          </a:ln>
          <a:effectLst>
            <a:outerShdw blurRad="63500" dist="107763" dir="18900000" algn="ctr" rotWithShape="0">
              <a:srgbClr val="000000">
                <a:alpha val="74998"/>
              </a:srgbClr>
            </a:outerShdw>
          </a:effectLst>
        </p:spPr>
        <p:txBody>
          <a:bodyPr wrap="none" anchor="ctr"/>
          <a:lstStyle/>
          <a:p>
            <a:pPr algn="ctr">
              <a:defRPr/>
            </a:pPr>
            <a:r>
              <a:rPr lang="en-US"/>
              <a:t>Indirect</a:t>
            </a:r>
          </a:p>
        </p:txBody>
      </p:sp>
      <p:cxnSp>
        <p:nvCxnSpPr>
          <p:cNvPr id="67591" name="AutoShape 7"/>
          <p:cNvCxnSpPr>
            <a:cxnSpLocks noChangeShapeType="1"/>
            <a:stCxn id="67588" idx="0"/>
            <a:endCxn id="67587" idx="2"/>
          </p:cNvCxnSpPr>
          <p:nvPr/>
        </p:nvCxnSpPr>
        <p:spPr bwMode="auto">
          <a:xfrm flipV="1">
            <a:off x="4876800" y="2438400"/>
            <a:ext cx="0" cy="1066800"/>
          </a:xfrm>
          <a:prstGeom prst="straightConnector1">
            <a:avLst/>
          </a:prstGeom>
          <a:noFill/>
          <a:ln w="38100">
            <a:solidFill>
              <a:schemeClr val="bg1">
                <a:lumMod val="75000"/>
              </a:schemeClr>
            </a:solidFill>
            <a:round/>
            <a:headEnd/>
            <a:tailEnd type="triangle" w="med" len="med"/>
          </a:ln>
          <a:extLst>
            <a:ext uri="{909E8E84-426E-40dd-AFC4-6F175D3DCCD1}">
              <a14:hiddenFill xmlns:a14="http://schemas.microsoft.com/office/drawing/2010/main">
                <a:noFill/>
              </a14:hiddenFill>
            </a:ext>
          </a:extLst>
        </p:spPr>
      </p:cxnSp>
      <p:cxnSp>
        <p:nvCxnSpPr>
          <p:cNvPr id="67592" name="AutoShape 8"/>
          <p:cNvCxnSpPr>
            <a:cxnSpLocks noChangeShapeType="1"/>
            <a:stCxn id="67590" idx="2"/>
            <a:endCxn id="67589" idx="0"/>
          </p:cNvCxnSpPr>
          <p:nvPr/>
        </p:nvCxnSpPr>
        <p:spPr bwMode="auto">
          <a:xfrm>
            <a:off x="7010400" y="2438400"/>
            <a:ext cx="0" cy="1066800"/>
          </a:xfrm>
          <a:prstGeom prst="straightConnector1">
            <a:avLst/>
          </a:prstGeom>
          <a:noFill/>
          <a:ln w="38100">
            <a:solidFill>
              <a:schemeClr val="bg1">
                <a:lumMod val="75000"/>
              </a:schemeClr>
            </a:solidFill>
            <a:round/>
            <a:headEnd/>
            <a:tailEnd type="triangle" w="med" len="med"/>
          </a:ln>
          <a:extLst>
            <a:ext uri="{909E8E84-426E-40dd-AFC4-6F175D3DCCD1}">
              <a14:hiddenFill xmlns:a14="http://schemas.microsoft.com/office/drawing/2010/main">
                <a:noFill/>
              </a14:hiddenFill>
            </a:ext>
          </a:extLst>
        </p:spPr>
      </p:cxnSp>
      <p:cxnSp>
        <p:nvCxnSpPr>
          <p:cNvPr id="67593" name="AutoShape 9"/>
          <p:cNvCxnSpPr>
            <a:cxnSpLocks noChangeShapeType="1"/>
            <a:stCxn id="67589" idx="1"/>
            <a:endCxn id="67588" idx="3"/>
          </p:cNvCxnSpPr>
          <p:nvPr/>
        </p:nvCxnSpPr>
        <p:spPr bwMode="auto">
          <a:xfrm flipH="1">
            <a:off x="5410200" y="3924300"/>
            <a:ext cx="1066800" cy="0"/>
          </a:xfrm>
          <a:prstGeom prst="straightConnector1">
            <a:avLst/>
          </a:prstGeom>
          <a:noFill/>
          <a:ln w="38100">
            <a:solidFill>
              <a:schemeClr val="bg1">
                <a:lumMod val="75000"/>
              </a:schemeClr>
            </a:solidFill>
            <a:round/>
            <a:headEnd/>
            <a:tailEnd type="triangle" w="med" len="med"/>
          </a:ln>
          <a:extLst>
            <a:ext uri="{909E8E84-426E-40dd-AFC4-6F175D3DCCD1}">
              <a14:hiddenFill xmlns:a14="http://schemas.microsoft.com/office/drawing/2010/main">
                <a:noFill/>
              </a14:hiddenFill>
            </a:ext>
          </a:extLst>
        </p:spPr>
      </p:cxnSp>
      <p:cxnSp>
        <p:nvCxnSpPr>
          <p:cNvPr id="67594" name="AutoShape 10"/>
          <p:cNvCxnSpPr>
            <a:cxnSpLocks noChangeShapeType="1"/>
            <a:stCxn id="67587" idx="3"/>
            <a:endCxn id="67590" idx="1"/>
          </p:cNvCxnSpPr>
          <p:nvPr/>
        </p:nvCxnSpPr>
        <p:spPr bwMode="auto">
          <a:xfrm>
            <a:off x="5410200" y="2019300"/>
            <a:ext cx="1066800" cy="0"/>
          </a:xfrm>
          <a:prstGeom prst="straightConnector1">
            <a:avLst/>
          </a:prstGeom>
          <a:noFill/>
          <a:ln w="38100">
            <a:solidFill>
              <a:schemeClr val="bg1">
                <a:lumMod val="75000"/>
              </a:schemeClr>
            </a:solidFill>
            <a:round/>
            <a:headEnd/>
            <a:tailEnd type="triangle" w="med" len="med"/>
          </a:ln>
          <a:extLst>
            <a:ext uri="{909E8E84-426E-40dd-AFC4-6F175D3DCCD1}">
              <a14:hiddenFill xmlns:a14="http://schemas.microsoft.com/office/drawing/2010/main">
                <a:noFill/>
              </a14:hiddenFill>
            </a:ext>
          </a:extLst>
        </p:spPr>
      </p:cxnSp>
      <p:sp>
        <p:nvSpPr>
          <p:cNvPr id="44042" name="Text Box 11"/>
          <p:cNvSpPr txBox="1">
            <a:spLocks noChangeArrowheads="1"/>
          </p:cNvSpPr>
          <p:nvPr/>
        </p:nvSpPr>
        <p:spPr bwMode="auto">
          <a:xfrm>
            <a:off x="5521325" y="1752600"/>
            <a:ext cx="727075"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overdo</a:t>
            </a:r>
          </a:p>
        </p:txBody>
      </p:sp>
      <p:sp>
        <p:nvSpPr>
          <p:cNvPr id="44043" name="Text Box 12"/>
          <p:cNvSpPr txBox="1">
            <a:spLocks noChangeArrowheads="1"/>
          </p:cNvSpPr>
          <p:nvPr/>
        </p:nvSpPr>
        <p:spPr bwMode="auto">
          <a:xfrm>
            <a:off x="4343400" y="2819400"/>
            <a:ext cx="855663"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opposite</a:t>
            </a:r>
          </a:p>
        </p:txBody>
      </p:sp>
      <p:sp>
        <p:nvSpPr>
          <p:cNvPr id="44044" name="Text Box 13"/>
          <p:cNvSpPr txBox="1">
            <a:spLocks noChangeArrowheads="1"/>
          </p:cNvSpPr>
          <p:nvPr/>
        </p:nvSpPr>
        <p:spPr bwMode="auto">
          <a:xfrm>
            <a:off x="5638800" y="3657600"/>
            <a:ext cx="727075"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overdo</a:t>
            </a:r>
          </a:p>
        </p:txBody>
      </p:sp>
      <p:sp>
        <p:nvSpPr>
          <p:cNvPr id="44045" name="Text Box 14"/>
          <p:cNvSpPr txBox="1">
            <a:spLocks noChangeArrowheads="1"/>
          </p:cNvSpPr>
          <p:nvPr/>
        </p:nvSpPr>
        <p:spPr bwMode="auto">
          <a:xfrm>
            <a:off x="6553200" y="2743200"/>
            <a:ext cx="817563"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antidote</a:t>
            </a:r>
          </a:p>
        </p:txBody>
      </p:sp>
      <p:grpSp>
        <p:nvGrpSpPr>
          <p:cNvPr id="67610" name="Group 26"/>
          <p:cNvGrpSpPr>
            <a:grpSpLocks/>
          </p:cNvGrpSpPr>
          <p:nvPr/>
        </p:nvGrpSpPr>
        <p:grpSpPr bwMode="auto">
          <a:xfrm>
            <a:off x="2209800" y="3505200"/>
            <a:ext cx="3200400" cy="2667000"/>
            <a:chOff x="1392" y="2208"/>
            <a:chExt cx="2016" cy="1680"/>
          </a:xfrm>
        </p:grpSpPr>
        <p:sp>
          <p:nvSpPr>
            <p:cNvPr id="67599" name="Rectangle 15"/>
            <p:cNvSpPr>
              <a:spLocks noChangeArrowheads="1"/>
            </p:cNvSpPr>
            <p:nvPr/>
          </p:nvSpPr>
          <p:spPr bwMode="auto">
            <a:xfrm>
              <a:off x="1392" y="2208"/>
              <a:ext cx="672" cy="528"/>
            </a:xfrm>
            <a:prstGeom prst="rect">
              <a:avLst/>
            </a:prstGeom>
            <a:solidFill>
              <a:schemeClr val="accent1"/>
            </a:solidFill>
            <a:ln w="9525">
              <a:solidFill>
                <a:schemeClr val="bg1">
                  <a:lumMod val="75000"/>
                </a:schemeClr>
              </a:solidFill>
              <a:miter lim="800000"/>
              <a:headEnd/>
              <a:tailEnd/>
            </a:ln>
            <a:effectLst>
              <a:outerShdw blurRad="63500" dist="107763" dir="18900000" algn="ctr" rotWithShape="0">
                <a:srgbClr val="000000">
                  <a:alpha val="74998"/>
                </a:srgbClr>
              </a:outerShdw>
            </a:effectLst>
          </p:spPr>
          <p:txBody>
            <a:bodyPr wrap="none" anchor="ctr"/>
            <a:lstStyle/>
            <a:p>
              <a:pPr algn="ctr">
                <a:defRPr/>
              </a:pPr>
              <a:r>
                <a:rPr lang="en-US"/>
                <a:t>Honest</a:t>
              </a:r>
            </a:p>
          </p:txBody>
        </p:sp>
        <p:sp>
          <p:nvSpPr>
            <p:cNvPr id="67600" name="Rectangle 16"/>
            <p:cNvSpPr>
              <a:spLocks noChangeArrowheads="1"/>
            </p:cNvSpPr>
            <p:nvPr/>
          </p:nvSpPr>
          <p:spPr bwMode="auto">
            <a:xfrm>
              <a:off x="1392" y="3360"/>
              <a:ext cx="672" cy="528"/>
            </a:xfrm>
            <a:prstGeom prst="rect">
              <a:avLst/>
            </a:prstGeom>
            <a:solidFill>
              <a:srgbClr val="E30E13"/>
            </a:solidFill>
            <a:ln w="9525">
              <a:solidFill>
                <a:schemeClr val="bg1">
                  <a:lumMod val="75000"/>
                </a:schemeClr>
              </a:solidFill>
              <a:miter lim="800000"/>
              <a:headEnd/>
              <a:tailEnd/>
            </a:ln>
            <a:effectLst>
              <a:outerShdw blurRad="63500" dist="107763" dir="18900000" algn="ctr" rotWithShape="0">
                <a:srgbClr val="000000">
                  <a:alpha val="74998"/>
                </a:srgbClr>
              </a:outerShdw>
            </a:effectLst>
          </p:spPr>
          <p:txBody>
            <a:bodyPr wrap="none" anchor="ctr"/>
            <a:lstStyle/>
            <a:p>
              <a:pPr algn="ctr">
                <a:defRPr/>
              </a:pPr>
              <a:r>
                <a:rPr lang="en-US"/>
                <a:t>Indulgent</a:t>
              </a:r>
            </a:p>
          </p:txBody>
        </p:sp>
        <p:sp>
          <p:nvSpPr>
            <p:cNvPr id="67601" name="Rectangle 17"/>
            <p:cNvSpPr>
              <a:spLocks noChangeArrowheads="1"/>
            </p:cNvSpPr>
            <p:nvPr/>
          </p:nvSpPr>
          <p:spPr bwMode="auto">
            <a:xfrm>
              <a:off x="2736" y="3360"/>
              <a:ext cx="672" cy="528"/>
            </a:xfrm>
            <a:prstGeom prst="rect">
              <a:avLst/>
            </a:prstGeom>
            <a:solidFill>
              <a:schemeClr val="accent1"/>
            </a:solidFill>
            <a:ln w="9525">
              <a:solidFill>
                <a:schemeClr val="bg1">
                  <a:lumMod val="75000"/>
                </a:schemeClr>
              </a:solidFill>
              <a:miter lim="800000"/>
              <a:headEnd/>
              <a:tailEnd/>
            </a:ln>
            <a:effectLst>
              <a:outerShdw blurRad="63500" dist="107763" dir="18900000" algn="ctr" rotWithShape="0">
                <a:srgbClr val="000000">
                  <a:alpha val="74998"/>
                </a:srgbClr>
              </a:outerShdw>
            </a:effectLst>
          </p:spPr>
          <p:txBody>
            <a:bodyPr wrap="none" anchor="ctr"/>
            <a:lstStyle/>
            <a:p>
              <a:pPr algn="ctr">
                <a:defRPr/>
              </a:pPr>
              <a:r>
                <a:rPr lang="en-US"/>
                <a:t>Courteous</a:t>
              </a:r>
            </a:p>
          </p:txBody>
        </p:sp>
        <p:cxnSp>
          <p:nvCxnSpPr>
            <p:cNvPr id="67602" name="AutoShape 18"/>
            <p:cNvCxnSpPr>
              <a:cxnSpLocks noChangeShapeType="1"/>
              <a:stCxn id="67600" idx="0"/>
              <a:endCxn id="67599" idx="2"/>
            </p:cNvCxnSpPr>
            <p:nvPr/>
          </p:nvCxnSpPr>
          <p:spPr bwMode="auto">
            <a:xfrm flipV="1">
              <a:off x="1728" y="2736"/>
              <a:ext cx="0" cy="624"/>
            </a:xfrm>
            <a:prstGeom prst="straightConnector1">
              <a:avLst/>
            </a:prstGeom>
            <a:noFill/>
            <a:ln w="38100">
              <a:solidFill>
                <a:schemeClr val="bg1">
                  <a:lumMod val="75000"/>
                </a:schemeClr>
              </a:solidFill>
              <a:round/>
              <a:headEnd/>
              <a:tailEnd type="triangle" w="med" len="med"/>
            </a:ln>
            <a:extLst>
              <a:ext uri="{909E8E84-426E-40dd-AFC4-6F175D3DCCD1}">
                <a14:hiddenFill xmlns:a14="http://schemas.microsoft.com/office/drawing/2010/main">
                  <a:noFill/>
                </a14:hiddenFill>
              </a:ext>
            </a:extLst>
          </p:spPr>
        </p:cxnSp>
        <p:cxnSp>
          <p:nvCxnSpPr>
            <p:cNvPr id="67603" name="AutoShape 19"/>
            <p:cNvCxnSpPr>
              <a:cxnSpLocks noChangeShapeType="1"/>
              <a:stCxn id="67588" idx="2"/>
              <a:endCxn id="67601" idx="0"/>
            </p:cNvCxnSpPr>
            <p:nvPr/>
          </p:nvCxnSpPr>
          <p:spPr bwMode="auto">
            <a:xfrm>
              <a:off x="3072" y="2736"/>
              <a:ext cx="0" cy="624"/>
            </a:xfrm>
            <a:prstGeom prst="straightConnector1">
              <a:avLst/>
            </a:prstGeom>
            <a:noFill/>
            <a:ln w="38100">
              <a:solidFill>
                <a:schemeClr val="bg1">
                  <a:lumMod val="75000"/>
                </a:schemeClr>
              </a:solidFill>
              <a:round/>
              <a:headEnd/>
              <a:tailEnd type="triangle" w="med" len="med"/>
            </a:ln>
            <a:extLst>
              <a:ext uri="{909E8E84-426E-40dd-AFC4-6F175D3DCCD1}">
                <a14:hiddenFill xmlns:a14="http://schemas.microsoft.com/office/drawing/2010/main">
                  <a:noFill/>
                </a14:hiddenFill>
              </a:ext>
            </a:extLst>
          </p:spPr>
        </p:cxnSp>
        <p:cxnSp>
          <p:nvCxnSpPr>
            <p:cNvPr id="67604" name="AutoShape 20"/>
            <p:cNvCxnSpPr>
              <a:cxnSpLocks noChangeShapeType="1"/>
              <a:stCxn id="67601" idx="1"/>
              <a:endCxn id="67600" idx="3"/>
            </p:cNvCxnSpPr>
            <p:nvPr/>
          </p:nvCxnSpPr>
          <p:spPr bwMode="auto">
            <a:xfrm flipH="1">
              <a:off x="2064" y="3624"/>
              <a:ext cx="672" cy="0"/>
            </a:xfrm>
            <a:prstGeom prst="straightConnector1">
              <a:avLst/>
            </a:prstGeom>
            <a:noFill/>
            <a:ln w="38100">
              <a:solidFill>
                <a:schemeClr val="bg1">
                  <a:lumMod val="75000"/>
                </a:schemeClr>
              </a:solidFill>
              <a:round/>
              <a:headEnd/>
              <a:tailEnd type="triangle" w="med" len="med"/>
            </a:ln>
            <a:extLst>
              <a:ext uri="{909E8E84-426E-40dd-AFC4-6F175D3DCCD1}">
                <a14:hiddenFill xmlns:a14="http://schemas.microsoft.com/office/drawing/2010/main">
                  <a:noFill/>
                </a14:hiddenFill>
              </a:ext>
            </a:extLst>
          </p:spPr>
        </p:cxnSp>
        <p:cxnSp>
          <p:nvCxnSpPr>
            <p:cNvPr id="67605" name="AutoShape 21"/>
            <p:cNvCxnSpPr>
              <a:cxnSpLocks noChangeShapeType="1"/>
              <a:stCxn id="67599" idx="3"/>
              <a:endCxn id="67588" idx="1"/>
            </p:cNvCxnSpPr>
            <p:nvPr/>
          </p:nvCxnSpPr>
          <p:spPr bwMode="auto">
            <a:xfrm>
              <a:off x="2064" y="2472"/>
              <a:ext cx="672" cy="0"/>
            </a:xfrm>
            <a:prstGeom prst="straightConnector1">
              <a:avLst/>
            </a:prstGeom>
            <a:noFill/>
            <a:ln w="38100">
              <a:solidFill>
                <a:schemeClr val="bg1">
                  <a:lumMod val="75000"/>
                </a:schemeClr>
              </a:solidFill>
              <a:round/>
              <a:headEnd/>
              <a:tailEnd type="triangle" w="med" len="med"/>
            </a:ln>
            <a:extLst>
              <a:ext uri="{909E8E84-426E-40dd-AFC4-6F175D3DCCD1}">
                <a14:hiddenFill xmlns:a14="http://schemas.microsoft.com/office/drawing/2010/main">
                  <a:noFill/>
                </a14:hiddenFill>
              </a:ext>
            </a:extLst>
          </p:spPr>
        </p:cxnSp>
        <p:sp>
          <p:nvSpPr>
            <p:cNvPr id="44054" name="Text Box 22"/>
            <p:cNvSpPr txBox="1">
              <a:spLocks noChangeArrowheads="1"/>
            </p:cNvSpPr>
            <p:nvPr/>
          </p:nvSpPr>
          <p:spPr bwMode="auto">
            <a:xfrm>
              <a:off x="2134" y="2304"/>
              <a:ext cx="458" cy="1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overdo</a:t>
              </a:r>
            </a:p>
          </p:txBody>
        </p:sp>
        <p:sp>
          <p:nvSpPr>
            <p:cNvPr id="44055" name="Text Box 23"/>
            <p:cNvSpPr txBox="1">
              <a:spLocks noChangeArrowheads="1"/>
            </p:cNvSpPr>
            <p:nvPr/>
          </p:nvSpPr>
          <p:spPr bwMode="auto">
            <a:xfrm>
              <a:off x="1392" y="2928"/>
              <a:ext cx="539" cy="1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opposite</a:t>
              </a:r>
            </a:p>
          </p:txBody>
        </p:sp>
        <p:sp>
          <p:nvSpPr>
            <p:cNvPr id="44056" name="Text Box 24"/>
            <p:cNvSpPr txBox="1">
              <a:spLocks noChangeArrowheads="1"/>
            </p:cNvSpPr>
            <p:nvPr/>
          </p:nvSpPr>
          <p:spPr bwMode="auto">
            <a:xfrm>
              <a:off x="2208" y="3456"/>
              <a:ext cx="458" cy="1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overdo</a:t>
              </a:r>
            </a:p>
          </p:txBody>
        </p:sp>
        <p:sp>
          <p:nvSpPr>
            <p:cNvPr id="44057" name="Text Box 25"/>
            <p:cNvSpPr txBox="1">
              <a:spLocks noChangeArrowheads="1"/>
            </p:cNvSpPr>
            <p:nvPr/>
          </p:nvSpPr>
          <p:spPr bwMode="auto">
            <a:xfrm>
              <a:off x="2784" y="2880"/>
              <a:ext cx="515" cy="1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antidote</a:t>
              </a:r>
            </a:p>
          </p:txBody>
        </p: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67610"/>
                                        </p:tgtEl>
                                        <p:attrNameLst>
                                          <p:attrName>style.visibility</p:attrName>
                                        </p:attrNameLst>
                                      </p:cBhvr>
                                      <p:to>
                                        <p:strVal val="visible"/>
                                      </p:to>
                                    </p:set>
                                    <p:animEffect transition="in" filter="dissolve">
                                      <p:cBhvr>
                                        <p:cTn id="7" dur="3000"/>
                                        <p:tgtEl>
                                          <p:spTgt spid="67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685800" y="457200"/>
            <a:ext cx="7772400" cy="1143000"/>
          </a:xfrm>
        </p:spPr>
        <p:txBody>
          <a:bodyPr/>
          <a:lstStyle/>
          <a:p>
            <a:pPr>
              <a:defRPr/>
            </a:pPr>
            <a:r>
              <a:rPr lang="en-US"/>
              <a:t>Cooperation in team</a:t>
            </a:r>
          </a:p>
        </p:txBody>
      </p:sp>
      <p:sp>
        <p:nvSpPr>
          <p:cNvPr id="69635" name="Rectangle 3"/>
          <p:cNvSpPr>
            <a:spLocks noChangeArrowheads="1"/>
          </p:cNvSpPr>
          <p:nvPr/>
        </p:nvSpPr>
        <p:spPr bwMode="auto">
          <a:xfrm>
            <a:off x="3886200" y="1828800"/>
            <a:ext cx="1066800" cy="838200"/>
          </a:xfrm>
          <a:prstGeom prst="rect">
            <a:avLst/>
          </a:prstGeom>
          <a:solidFill>
            <a:schemeClr val="accent1"/>
          </a:solidFill>
          <a:ln w="9525">
            <a:solidFill>
              <a:schemeClr val="tx1"/>
            </a:solidFill>
            <a:miter lim="800000"/>
            <a:headEnd/>
            <a:tailEnd/>
          </a:ln>
          <a:effectLst>
            <a:outerShdw blurRad="63500" dist="107763" dir="18900000" algn="ctr" rotWithShape="0">
              <a:srgbClr val="000000">
                <a:alpha val="74998"/>
              </a:srgbClr>
            </a:outerShdw>
          </a:effectLst>
        </p:spPr>
        <p:txBody>
          <a:bodyPr wrap="none" anchor="ctr"/>
          <a:lstStyle/>
          <a:p>
            <a:pPr algn="ctr">
              <a:defRPr/>
            </a:pPr>
            <a:r>
              <a:rPr lang="en-US"/>
              <a:t>Intelligent</a:t>
            </a:r>
          </a:p>
        </p:txBody>
      </p:sp>
      <p:sp>
        <p:nvSpPr>
          <p:cNvPr id="69636" name="Rectangle 4"/>
          <p:cNvSpPr>
            <a:spLocks noChangeArrowheads="1"/>
          </p:cNvSpPr>
          <p:nvPr/>
        </p:nvSpPr>
        <p:spPr bwMode="auto">
          <a:xfrm>
            <a:off x="3886200" y="3733800"/>
            <a:ext cx="1066800" cy="838200"/>
          </a:xfrm>
          <a:prstGeom prst="rect">
            <a:avLst/>
          </a:prstGeom>
          <a:solidFill>
            <a:srgbClr val="E30E13"/>
          </a:solidFill>
          <a:ln w="9525">
            <a:solidFill>
              <a:schemeClr val="tx1"/>
            </a:solidFill>
            <a:miter lim="800000"/>
            <a:headEnd/>
            <a:tailEnd/>
          </a:ln>
          <a:effectLst>
            <a:outerShdw blurRad="63500" dist="107763" dir="18900000" algn="ctr" rotWithShape="0">
              <a:srgbClr val="000000">
                <a:alpha val="74998"/>
              </a:srgbClr>
            </a:outerShdw>
          </a:effectLst>
        </p:spPr>
        <p:txBody>
          <a:bodyPr wrap="none" anchor="ctr"/>
          <a:lstStyle/>
          <a:p>
            <a:pPr algn="ctr">
              <a:defRPr/>
            </a:pPr>
            <a:r>
              <a:rPr lang="en-US"/>
              <a:t>Blabber-</a:t>
            </a:r>
          </a:p>
          <a:p>
            <a:pPr algn="ctr">
              <a:defRPr/>
            </a:pPr>
            <a:r>
              <a:rPr lang="en-US"/>
              <a:t>mouth</a:t>
            </a:r>
          </a:p>
        </p:txBody>
      </p:sp>
      <p:sp>
        <p:nvSpPr>
          <p:cNvPr id="69637" name="Rectangle 5"/>
          <p:cNvSpPr>
            <a:spLocks noChangeArrowheads="1"/>
          </p:cNvSpPr>
          <p:nvPr/>
        </p:nvSpPr>
        <p:spPr bwMode="auto">
          <a:xfrm>
            <a:off x="6019800" y="3733800"/>
            <a:ext cx="1066800" cy="838200"/>
          </a:xfrm>
          <a:prstGeom prst="rect">
            <a:avLst/>
          </a:prstGeom>
          <a:solidFill>
            <a:schemeClr val="accent1"/>
          </a:solidFill>
          <a:ln w="9525">
            <a:solidFill>
              <a:schemeClr val="tx1"/>
            </a:solidFill>
            <a:miter lim="800000"/>
            <a:headEnd/>
            <a:tailEnd/>
          </a:ln>
          <a:effectLst>
            <a:outerShdw blurRad="63500" dist="107763" dir="18900000" algn="ctr" rotWithShape="0">
              <a:srgbClr val="000000">
                <a:alpha val="74998"/>
              </a:srgbClr>
            </a:outerShdw>
          </a:effectLst>
        </p:spPr>
        <p:txBody>
          <a:bodyPr wrap="none" anchor="ctr"/>
          <a:lstStyle/>
          <a:p>
            <a:pPr algn="ctr">
              <a:defRPr/>
            </a:pPr>
            <a:r>
              <a:rPr lang="en-US"/>
              <a:t>Jovial</a:t>
            </a:r>
          </a:p>
        </p:txBody>
      </p:sp>
      <p:sp>
        <p:nvSpPr>
          <p:cNvPr id="69638" name="Rectangle 6"/>
          <p:cNvSpPr>
            <a:spLocks noChangeArrowheads="1"/>
          </p:cNvSpPr>
          <p:nvPr/>
        </p:nvSpPr>
        <p:spPr bwMode="auto">
          <a:xfrm>
            <a:off x="6019800" y="1828800"/>
            <a:ext cx="1066800" cy="838200"/>
          </a:xfrm>
          <a:prstGeom prst="rect">
            <a:avLst/>
          </a:prstGeom>
          <a:solidFill>
            <a:srgbClr val="E30E13"/>
          </a:solidFill>
          <a:ln w="9525">
            <a:solidFill>
              <a:schemeClr val="tx1"/>
            </a:solidFill>
            <a:miter lim="800000"/>
            <a:headEnd/>
            <a:tailEnd/>
          </a:ln>
          <a:effectLst>
            <a:outerShdw blurRad="63500" dist="107763" dir="18900000" algn="ctr" rotWithShape="0">
              <a:srgbClr val="000000">
                <a:alpha val="74998"/>
              </a:srgbClr>
            </a:outerShdw>
          </a:effectLst>
        </p:spPr>
        <p:txBody>
          <a:bodyPr wrap="none" anchor="ctr"/>
          <a:lstStyle/>
          <a:p>
            <a:pPr algn="ctr">
              <a:defRPr/>
            </a:pPr>
            <a:r>
              <a:rPr lang="en-US"/>
              <a:t>Distant</a:t>
            </a:r>
          </a:p>
        </p:txBody>
      </p:sp>
      <p:cxnSp>
        <p:nvCxnSpPr>
          <p:cNvPr id="69639" name="AutoShape 7"/>
          <p:cNvCxnSpPr>
            <a:cxnSpLocks noChangeShapeType="1"/>
            <a:stCxn id="69636" idx="0"/>
            <a:endCxn id="69635" idx="2"/>
          </p:cNvCxnSpPr>
          <p:nvPr/>
        </p:nvCxnSpPr>
        <p:spPr bwMode="auto">
          <a:xfrm flipV="1">
            <a:off x="4419600" y="2667000"/>
            <a:ext cx="0" cy="1066800"/>
          </a:xfrm>
          <a:prstGeom prst="straightConnector1">
            <a:avLst/>
          </a:prstGeom>
          <a:noFill/>
          <a:ln w="38100">
            <a:solidFill>
              <a:schemeClr val="bg1">
                <a:lumMod val="75000"/>
              </a:schemeClr>
            </a:solidFill>
            <a:round/>
            <a:headEnd/>
            <a:tailEnd type="triangle" w="med" len="med"/>
          </a:ln>
          <a:extLst>
            <a:ext uri="{909E8E84-426E-40dd-AFC4-6F175D3DCCD1}">
              <a14:hiddenFill xmlns:a14="http://schemas.microsoft.com/office/drawing/2010/main">
                <a:noFill/>
              </a14:hiddenFill>
            </a:ext>
          </a:extLst>
        </p:spPr>
      </p:cxnSp>
      <p:cxnSp>
        <p:nvCxnSpPr>
          <p:cNvPr id="69640" name="AutoShape 8"/>
          <p:cNvCxnSpPr>
            <a:cxnSpLocks noChangeShapeType="1"/>
            <a:stCxn id="69638" idx="2"/>
            <a:endCxn id="69637" idx="0"/>
          </p:cNvCxnSpPr>
          <p:nvPr/>
        </p:nvCxnSpPr>
        <p:spPr bwMode="auto">
          <a:xfrm>
            <a:off x="6553200" y="2667000"/>
            <a:ext cx="0" cy="1066800"/>
          </a:xfrm>
          <a:prstGeom prst="straightConnector1">
            <a:avLst/>
          </a:prstGeom>
          <a:noFill/>
          <a:ln w="38100">
            <a:solidFill>
              <a:schemeClr val="bg1">
                <a:lumMod val="75000"/>
              </a:schemeClr>
            </a:solidFill>
            <a:round/>
            <a:headEnd/>
            <a:tailEnd type="triangle" w="med" len="med"/>
          </a:ln>
          <a:extLst>
            <a:ext uri="{909E8E84-426E-40dd-AFC4-6F175D3DCCD1}">
              <a14:hiddenFill xmlns:a14="http://schemas.microsoft.com/office/drawing/2010/main">
                <a:noFill/>
              </a14:hiddenFill>
            </a:ext>
          </a:extLst>
        </p:spPr>
      </p:cxnSp>
      <p:cxnSp>
        <p:nvCxnSpPr>
          <p:cNvPr id="69641" name="AutoShape 9"/>
          <p:cNvCxnSpPr>
            <a:cxnSpLocks noChangeShapeType="1"/>
            <a:stCxn id="69637" idx="1"/>
            <a:endCxn id="69636" idx="3"/>
          </p:cNvCxnSpPr>
          <p:nvPr/>
        </p:nvCxnSpPr>
        <p:spPr bwMode="auto">
          <a:xfrm flipH="1">
            <a:off x="4953000" y="4152900"/>
            <a:ext cx="1066800" cy="0"/>
          </a:xfrm>
          <a:prstGeom prst="straightConnector1">
            <a:avLst/>
          </a:prstGeom>
          <a:noFill/>
          <a:ln w="38100">
            <a:solidFill>
              <a:schemeClr val="bg1">
                <a:lumMod val="75000"/>
              </a:schemeClr>
            </a:solidFill>
            <a:round/>
            <a:headEnd/>
            <a:tailEnd type="triangle" w="med" len="med"/>
          </a:ln>
          <a:extLst>
            <a:ext uri="{909E8E84-426E-40dd-AFC4-6F175D3DCCD1}">
              <a14:hiddenFill xmlns:a14="http://schemas.microsoft.com/office/drawing/2010/main">
                <a:noFill/>
              </a14:hiddenFill>
            </a:ext>
          </a:extLst>
        </p:spPr>
      </p:cxnSp>
      <p:cxnSp>
        <p:nvCxnSpPr>
          <p:cNvPr id="69642" name="AutoShape 10"/>
          <p:cNvCxnSpPr>
            <a:cxnSpLocks noChangeShapeType="1"/>
            <a:stCxn id="69635" idx="3"/>
            <a:endCxn id="69638" idx="1"/>
          </p:cNvCxnSpPr>
          <p:nvPr/>
        </p:nvCxnSpPr>
        <p:spPr bwMode="auto">
          <a:xfrm>
            <a:off x="4953000" y="2247900"/>
            <a:ext cx="1066800" cy="0"/>
          </a:xfrm>
          <a:prstGeom prst="straightConnector1">
            <a:avLst/>
          </a:prstGeom>
          <a:noFill/>
          <a:ln w="38100">
            <a:solidFill>
              <a:schemeClr val="bg1">
                <a:lumMod val="75000"/>
              </a:schemeClr>
            </a:solidFill>
            <a:round/>
            <a:headEnd/>
            <a:tailEnd type="triangle" w="med" len="med"/>
          </a:ln>
          <a:extLst>
            <a:ext uri="{909E8E84-426E-40dd-AFC4-6F175D3DCCD1}">
              <a14:hiddenFill xmlns:a14="http://schemas.microsoft.com/office/drawing/2010/main">
                <a:noFill/>
              </a14:hiddenFill>
            </a:ext>
          </a:extLst>
        </p:spPr>
      </p:cxnSp>
      <p:sp>
        <p:nvSpPr>
          <p:cNvPr id="46090" name="Text Box 11"/>
          <p:cNvSpPr txBox="1">
            <a:spLocks noChangeArrowheads="1"/>
          </p:cNvSpPr>
          <p:nvPr/>
        </p:nvSpPr>
        <p:spPr bwMode="auto">
          <a:xfrm>
            <a:off x="5029200" y="1981200"/>
            <a:ext cx="727075"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overdo</a:t>
            </a:r>
          </a:p>
        </p:txBody>
      </p:sp>
      <p:sp>
        <p:nvSpPr>
          <p:cNvPr id="46091" name="Text Box 12"/>
          <p:cNvSpPr txBox="1">
            <a:spLocks noChangeArrowheads="1"/>
          </p:cNvSpPr>
          <p:nvPr/>
        </p:nvSpPr>
        <p:spPr bwMode="auto">
          <a:xfrm>
            <a:off x="3886200" y="3048000"/>
            <a:ext cx="855663"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opposite</a:t>
            </a:r>
          </a:p>
        </p:txBody>
      </p:sp>
      <p:sp>
        <p:nvSpPr>
          <p:cNvPr id="46092" name="Text Box 13"/>
          <p:cNvSpPr txBox="1">
            <a:spLocks noChangeArrowheads="1"/>
          </p:cNvSpPr>
          <p:nvPr/>
        </p:nvSpPr>
        <p:spPr bwMode="auto">
          <a:xfrm>
            <a:off x="5181600" y="3911600"/>
            <a:ext cx="727075"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overdo</a:t>
            </a:r>
          </a:p>
        </p:txBody>
      </p:sp>
      <p:sp>
        <p:nvSpPr>
          <p:cNvPr id="46093" name="Text Box 14"/>
          <p:cNvSpPr txBox="1">
            <a:spLocks noChangeArrowheads="1"/>
          </p:cNvSpPr>
          <p:nvPr/>
        </p:nvSpPr>
        <p:spPr bwMode="auto">
          <a:xfrm>
            <a:off x="6096000" y="2971800"/>
            <a:ext cx="817563"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antidote</a:t>
            </a:r>
          </a:p>
        </p:txBody>
      </p:sp>
      <p:grpSp>
        <p:nvGrpSpPr>
          <p:cNvPr id="69660" name="Group 28"/>
          <p:cNvGrpSpPr>
            <a:grpSpLocks/>
          </p:cNvGrpSpPr>
          <p:nvPr/>
        </p:nvGrpSpPr>
        <p:grpSpPr bwMode="auto">
          <a:xfrm>
            <a:off x="1752600" y="3733800"/>
            <a:ext cx="3200400" cy="2667000"/>
            <a:chOff x="1104" y="2352"/>
            <a:chExt cx="2016" cy="1680"/>
          </a:xfrm>
        </p:grpSpPr>
        <p:sp>
          <p:nvSpPr>
            <p:cNvPr id="69647" name="Rectangle 15"/>
            <p:cNvSpPr>
              <a:spLocks noChangeArrowheads="1"/>
            </p:cNvSpPr>
            <p:nvPr/>
          </p:nvSpPr>
          <p:spPr bwMode="auto">
            <a:xfrm>
              <a:off x="1104" y="2352"/>
              <a:ext cx="672" cy="528"/>
            </a:xfrm>
            <a:prstGeom prst="rect">
              <a:avLst/>
            </a:prstGeom>
            <a:solidFill>
              <a:schemeClr val="accent1"/>
            </a:solidFill>
            <a:ln w="9525">
              <a:solidFill>
                <a:schemeClr val="bg1">
                  <a:lumMod val="75000"/>
                </a:schemeClr>
              </a:solidFill>
              <a:miter lim="800000"/>
              <a:headEnd/>
              <a:tailEnd/>
            </a:ln>
            <a:effectLst>
              <a:outerShdw blurRad="63500" dist="107763" dir="18900000" algn="ctr" rotWithShape="0">
                <a:srgbClr val="000000">
                  <a:alpha val="74998"/>
                </a:srgbClr>
              </a:outerShdw>
            </a:effectLst>
          </p:spPr>
          <p:txBody>
            <a:bodyPr wrap="none" anchor="ctr"/>
            <a:lstStyle/>
            <a:p>
              <a:pPr algn="ctr">
                <a:defRPr/>
              </a:pPr>
              <a:r>
                <a:rPr lang="en-US"/>
                <a:t>Convin-</a:t>
              </a:r>
            </a:p>
            <a:p>
              <a:pPr algn="ctr">
                <a:defRPr/>
              </a:pPr>
              <a:r>
                <a:rPr lang="en-US"/>
                <a:t>cing</a:t>
              </a:r>
            </a:p>
          </p:txBody>
        </p:sp>
        <p:sp>
          <p:nvSpPr>
            <p:cNvPr id="69648" name="Rectangle 16"/>
            <p:cNvSpPr>
              <a:spLocks noChangeArrowheads="1"/>
            </p:cNvSpPr>
            <p:nvPr/>
          </p:nvSpPr>
          <p:spPr bwMode="auto">
            <a:xfrm>
              <a:off x="1104" y="3504"/>
              <a:ext cx="672" cy="528"/>
            </a:xfrm>
            <a:prstGeom prst="rect">
              <a:avLst/>
            </a:prstGeom>
            <a:solidFill>
              <a:srgbClr val="E30E13"/>
            </a:solidFill>
            <a:ln w="9525">
              <a:solidFill>
                <a:schemeClr val="bg1">
                  <a:lumMod val="75000"/>
                </a:schemeClr>
              </a:solidFill>
              <a:miter lim="800000"/>
              <a:headEnd/>
              <a:tailEnd/>
            </a:ln>
            <a:effectLst>
              <a:outerShdw blurRad="63500" dist="107763" dir="18900000" algn="ctr" rotWithShape="0">
                <a:srgbClr val="000000">
                  <a:alpha val="74998"/>
                </a:srgbClr>
              </a:outerShdw>
            </a:effectLst>
          </p:spPr>
          <p:txBody>
            <a:bodyPr wrap="none" anchor="ctr"/>
            <a:lstStyle/>
            <a:p>
              <a:pPr algn="ctr">
                <a:defRPr/>
              </a:pPr>
              <a:r>
                <a:rPr lang="en-US"/>
                <a:t>Obscure</a:t>
              </a:r>
            </a:p>
          </p:txBody>
        </p:sp>
        <p:sp>
          <p:nvSpPr>
            <p:cNvPr id="69649" name="Rectangle 17"/>
            <p:cNvSpPr>
              <a:spLocks noChangeArrowheads="1"/>
            </p:cNvSpPr>
            <p:nvPr/>
          </p:nvSpPr>
          <p:spPr bwMode="auto">
            <a:xfrm>
              <a:off x="2448" y="3504"/>
              <a:ext cx="672" cy="528"/>
            </a:xfrm>
            <a:prstGeom prst="rect">
              <a:avLst/>
            </a:prstGeom>
            <a:solidFill>
              <a:schemeClr val="accent1"/>
            </a:solidFill>
            <a:ln w="9525">
              <a:solidFill>
                <a:schemeClr val="bg1">
                  <a:lumMod val="75000"/>
                </a:schemeClr>
              </a:solidFill>
              <a:miter lim="800000"/>
              <a:headEnd/>
              <a:tailEnd/>
            </a:ln>
            <a:effectLst>
              <a:outerShdw blurRad="63500" dist="107763" dir="18900000" algn="ctr" rotWithShape="0">
                <a:srgbClr val="000000">
                  <a:alpha val="74998"/>
                </a:srgbClr>
              </a:outerShdw>
            </a:effectLst>
          </p:spPr>
          <p:txBody>
            <a:bodyPr wrap="none" anchor="ctr"/>
            <a:lstStyle/>
            <a:p>
              <a:pPr algn="ctr">
                <a:defRPr/>
              </a:pPr>
              <a:r>
                <a:rPr lang="en-US"/>
                <a:t>Reflective</a:t>
              </a:r>
            </a:p>
          </p:txBody>
        </p:sp>
        <p:cxnSp>
          <p:nvCxnSpPr>
            <p:cNvPr id="69650" name="AutoShape 18"/>
            <p:cNvCxnSpPr>
              <a:cxnSpLocks noChangeShapeType="1"/>
              <a:stCxn id="69648" idx="0"/>
              <a:endCxn id="69647" idx="2"/>
            </p:cNvCxnSpPr>
            <p:nvPr/>
          </p:nvCxnSpPr>
          <p:spPr bwMode="auto">
            <a:xfrm flipV="1">
              <a:off x="1440" y="2880"/>
              <a:ext cx="0" cy="624"/>
            </a:xfrm>
            <a:prstGeom prst="straightConnector1">
              <a:avLst/>
            </a:prstGeom>
            <a:noFill/>
            <a:ln w="38100">
              <a:solidFill>
                <a:schemeClr val="bg1">
                  <a:lumMod val="75000"/>
                </a:schemeClr>
              </a:solidFill>
              <a:round/>
              <a:headEnd/>
              <a:tailEnd type="triangle" w="med" len="med"/>
            </a:ln>
            <a:extLst>
              <a:ext uri="{909E8E84-426E-40dd-AFC4-6F175D3DCCD1}">
                <a14:hiddenFill xmlns:a14="http://schemas.microsoft.com/office/drawing/2010/main">
                  <a:noFill/>
                </a14:hiddenFill>
              </a:ext>
            </a:extLst>
          </p:spPr>
        </p:cxnSp>
        <p:cxnSp>
          <p:nvCxnSpPr>
            <p:cNvPr id="69651" name="AutoShape 19"/>
            <p:cNvCxnSpPr>
              <a:cxnSpLocks noChangeShapeType="1"/>
              <a:stCxn id="69636" idx="2"/>
              <a:endCxn id="69649" idx="0"/>
            </p:cNvCxnSpPr>
            <p:nvPr/>
          </p:nvCxnSpPr>
          <p:spPr bwMode="auto">
            <a:xfrm>
              <a:off x="2784" y="2880"/>
              <a:ext cx="0" cy="624"/>
            </a:xfrm>
            <a:prstGeom prst="straightConnector1">
              <a:avLst/>
            </a:prstGeom>
            <a:noFill/>
            <a:ln w="38100">
              <a:solidFill>
                <a:schemeClr val="bg1">
                  <a:lumMod val="75000"/>
                </a:schemeClr>
              </a:solidFill>
              <a:round/>
              <a:headEnd/>
              <a:tailEnd type="triangle" w="med" len="med"/>
            </a:ln>
            <a:extLst>
              <a:ext uri="{909E8E84-426E-40dd-AFC4-6F175D3DCCD1}">
                <a14:hiddenFill xmlns:a14="http://schemas.microsoft.com/office/drawing/2010/main">
                  <a:noFill/>
                </a14:hiddenFill>
              </a:ext>
            </a:extLst>
          </p:spPr>
        </p:cxnSp>
        <p:cxnSp>
          <p:nvCxnSpPr>
            <p:cNvPr id="69652" name="AutoShape 20"/>
            <p:cNvCxnSpPr>
              <a:cxnSpLocks noChangeShapeType="1"/>
              <a:stCxn id="69649" idx="1"/>
              <a:endCxn id="69648" idx="3"/>
            </p:cNvCxnSpPr>
            <p:nvPr/>
          </p:nvCxnSpPr>
          <p:spPr bwMode="auto">
            <a:xfrm flipH="1">
              <a:off x="1776" y="3768"/>
              <a:ext cx="672" cy="0"/>
            </a:xfrm>
            <a:prstGeom prst="straightConnector1">
              <a:avLst/>
            </a:prstGeom>
            <a:noFill/>
            <a:ln w="38100">
              <a:solidFill>
                <a:schemeClr val="bg1">
                  <a:lumMod val="75000"/>
                </a:schemeClr>
              </a:solidFill>
              <a:round/>
              <a:headEnd/>
              <a:tailEnd type="triangle" w="med" len="med"/>
            </a:ln>
            <a:extLst>
              <a:ext uri="{909E8E84-426E-40dd-AFC4-6F175D3DCCD1}">
                <a14:hiddenFill xmlns:a14="http://schemas.microsoft.com/office/drawing/2010/main">
                  <a:noFill/>
                </a14:hiddenFill>
              </a:ext>
            </a:extLst>
          </p:spPr>
        </p:cxnSp>
        <p:cxnSp>
          <p:nvCxnSpPr>
            <p:cNvPr id="69653" name="AutoShape 21"/>
            <p:cNvCxnSpPr>
              <a:cxnSpLocks noChangeShapeType="1"/>
              <a:stCxn id="69647" idx="3"/>
              <a:endCxn id="69636" idx="1"/>
            </p:cNvCxnSpPr>
            <p:nvPr/>
          </p:nvCxnSpPr>
          <p:spPr bwMode="auto">
            <a:xfrm>
              <a:off x="1776" y="2616"/>
              <a:ext cx="672" cy="0"/>
            </a:xfrm>
            <a:prstGeom prst="straightConnector1">
              <a:avLst/>
            </a:prstGeom>
            <a:noFill/>
            <a:ln w="38100">
              <a:solidFill>
                <a:schemeClr val="bg1">
                  <a:lumMod val="75000"/>
                </a:schemeClr>
              </a:solidFill>
              <a:round/>
              <a:headEnd/>
              <a:tailEnd type="triangle" w="med" len="med"/>
            </a:ln>
            <a:extLst>
              <a:ext uri="{909E8E84-426E-40dd-AFC4-6F175D3DCCD1}">
                <a14:hiddenFill xmlns:a14="http://schemas.microsoft.com/office/drawing/2010/main">
                  <a:noFill/>
                </a14:hiddenFill>
              </a:ext>
            </a:extLst>
          </p:spPr>
        </p:cxnSp>
        <p:sp>
          <p:nvSpPr>
            <p:cNvPr id="46104" name="Text Box 22"/>
            <p:cNvSpPr txBox="1">
              <a:spLocks noChangeArrowheads="1"/>
            </p:cNvSpPr>
            <p:nvPr/>
          </p:nvSpPr>
          <p:spPr bwMode="auto">
            <a:xfrm>
              <a:off x="1864" y="2448"/>
              <a:ext cx="458" cy="1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overdo</a:t>
              </a:r>
            </a:p>
          </p:txBody>
        </p:sp>
        <p:sp>
          <p:nvSpPr>
            <p:cNvPr id="46105" name="Text Box 23"/>
            <p:cNvSpPr txBox="1">
              <a:spLocks noChangeArrowheads="1"/>
            </p:cNvSpPr>
            <p:nvPr/>
          </p:nvSpPr>
          <p:spPr bwMode="auto">
            <a:xfrm>
              <a:off x="1104" y="3072"/>
              <a:ext cx="539" cy="1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opposite</a:t>
              </a:r>
            </a:p>
          </p:txBody>
        </p:sp>
        <p:sp>
          <p:nvSpPr>
            <p:cNvPr id="46106" name="Text Box 24"/>
            <p:cNvSpPr txBox="1">
              <a:spLocks noChangeArrowheads="1"/>
            </p:cNvSpPr>
            <p:nvPr/>
          </p:nvSpPr>
          <p:spPr bwMode="auto">
            <a:xfrm>
              <a:off x="1920" y="3616"/>
              <a:ext cx="458" cy="1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overdo</a:t>
              </a:r>
            </a:p>
          </p:txBody>
        </p:sp>
        <p:sp>
          <p:nvSpPr>
            <p:cNvPr id="46107" name="Text Box 25"/>
            <p:cNvSpPr txBox="1">
              <a:spLocks noChangeArrowheads="1"/>
            </p:cNvSpPr>
            <p:nvPr/>
          </p:nvSpPr>
          <p:spPr bwMode="auto">
            <a:xfrm>
              <a:off x="2496" y="3024"/>
              <a:ext cx="515" cy="1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t>antidote</a:t>
              </a:r>
            </a:p>
          </p:txBody>
        </p:sp>
      </p:grpSp>
      <p:sp>
        <p:nvSpPr>
          <p:cNvPr id="46095" name="Text Box 26"/>
          <p:cNvSpPr txBox="1">
            <a:spLocks noChangeArrowheads="1"/>
          </p:cNvSpPr>
          <p:nvPr/>
        </p:nvSpPr>
        <p:spPr bwMode="auto">
          <a:xfrm>
            <a:off x="4953000" y="2943225"/>
            <a:ext cx="1017588" cy="396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2000"/>
              <a:t>Analyst</a:t>
            </a:r>
          </a:p>
        </p:txBody>
      </p:sp>
      <p:sp>
        <p:nvSpPr>
          <p:cNvPr id="69659" name="Text Box 27"/>
          <p:cNvSpPr txBox="1">
            <a:spLocks noChangeArrowheads="1"/>
          </p:cNvSpPr>
          <p:nvPr/>
        </p:nvSpPr>
        <p:spPr bwMode="auto">
          <a:xfrm>
            <a:off x="2743200" y="4848225"/>
            <a:ext cx="1300163" cy="396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2000"/>
              <a:t>Organiser</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965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9" presetClass="entr" presetSubtype="0" fill="hold" nodeType="clickEffect">
                                  <p:stCondLst>
                                    <p:cond delay="0"/>
                                  </p:stCondLst>
                                  <p:childTnLst>
                                    <p:set>
                                      <p:cBhvr>
                                        <p:cTn id="10" dur="1" fill="hold">
                                          <p:stCondLst>
                                            <p:cond delay="0"/>
                                          </p:stCondLst>
                                        </p:cTn>
                                        <p:tgtEl>
                                          <p:spTgt spid="69660"/>
                                        </p:tgtEl>
                                        <p:attrNameLst>
                                          <p:attrName>style.visibility</p:attrName>
                                        </p:attrNameLst>
                                      </p:cBhvr>
                                      <p:to>
                                        <p:strVal val="visible"/>
                                      </p:to>
                                    </p:set>
                                    <p:animEffect transition="in" filter="dissolve">
                                      <p:cBhvr>
                                        <p:cTn id="11" dur="2000"/>
                                        <p:tgtEl>
                                          <p:spTgt spid="696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5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6226" name="Rectangle 2"/>
          <p:cNvSpPr>
            <a:spLocks noChangeArrowheads="1"/>
          </p:cNvSpPr>
          <p:nvPr/>
        </p:nvSpPr>
        <p:spPr bwMode="auto">
          <a:xfrm>
            <a:off x="539750" y="333375"/>
            <a:ext cx="8077200" cy="644525"/>
          </a:xfrm>
          <a:prstGeom prst="rect">
            <a:avLst/>
          </a:prstGeom>
          <a:noFill/>
          <a:ln>
            <a:noFill/>
          </a:ln>
          <a:effectLst/>
          <a:extLst>
            <a:ext uri="{909E8E84-426E-40dd-AFC4-6F175D3DCCD1}">
              <a14:hiddenFill xmlns:a14="http://schemas.microsoft.com/office/drawing/2010/main">
                <a:solidFill>
                  <a:srgbClr val="004C78"/>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p>
            <a:pPr algn="ctr">
              <a:defRPr/>
            </a:pPr>
            <a:r>
              <a:rPr lang="en-GB" sz="4400" dirty="0">
                <a:solidFill>
                  <a:srgbClr val="000102"/>
                </a:solidFill>
              </a:rPr>
              <a:t>Defining facilitation</a:t>
            </a:r>
          </a:p>
        </p:txBody>
      </p:sp>
      <p:sp>
        <p:nvSpPr>
          <p:cNvPr id="436227" name="AutoShape 3"/>
          <p:cNvSpPr>
            <a:spLocks noChangeArrowheads="1"/>
          </p:cNvSpPr>
          <p:nvPr/>
        </p:nvSpPr>
        <p:spPr bwMode="auto">
          <a:xfrm>
            <a:off x="533400" y="1371600"/>
            <a:ext cx="4953000" cy="5010150"/>
          </a:xfrm>
          <a:prstGeom prst="roundRect">
            <a:avLst>
              <a:gd name="adj" fmla="val 16667"/>
            </a:avLst>
          </a:prstGeom>
          <a:solidFill>
            <a:schemeClr val="accent1"/>
          </a:solidFill>
          <a:ln>
            <a:noFill/>
          </a:ln>
          <a:effectLst>
            <a:outerShdw blurRad="63500" dist="107763" dir="18900000" algn="ctr" rotWithShape="0">
              <a:schemeClr val="bg2">
                <a:alpha val="74998"/>
              </a:schemeClr>
            </a:outerShdw>
          </a:effectLst>
          <a:extLst>
            <a:ext uri="{91240B29-F687-4f45-9708-019B960494DF}">
              <a14:hiddenLine xmlns:a14="http://schemas.microsoft.com/office/drawing/2010/main" w="9525">
                <a:solidFill>
                  <a:schemeClr val="tx1"/>
                </a:solidFill>
                <a:round/>
                <a:headEnd/>
                <a:tailEnd/>
              </a14:hiddenLine>
            </a:ext>
          </a:extLst>
        </p:spPr>
        <p:txBody>
          <a:bodyPr lIns="0" tIns="0" rIns="0" bIns="0" anchor="ctr"/>
          <a:lstStyle/>
          <a:p>
            <a:pPr marL="342900" indent="-342900">
              <a:spcBef>
                <a:spcPct val="20000"/>
              </a:spcBef>
              <a:buFontTx/>
              <a:buChar char="•"/>
              <a:defRPr/>
            </a:pPr>
            <a:r>
              <a:rPr lang="en-GB" sz="2400" dirty="0">
                <a:solidFill>
                  <a:srgbClr val="000102"/>
                </a:solidFill>
              </a:rPr>
              <a:t>From the French word ‘facile’,  “easy”. Facility. To make easy, to enable</a:t>
            </a:r>
          </a:p>
          <a:p>
            <a:pPr marL="342900" indent="-342900">
              <a:spcBef>
                <a:spcPct val="20000"/>
              </a:spcBef>
              <a:buFontTx/>
              <a:buChar char="•"/>
              <a:defRPr/>
            </a:pPr>
            <a:endParaRPr lang="en-GB" sz="2400" dirty="0">
              <a:solidFill>
                <a:srgbClr val="000102"/>
              </a:solidFill>
            </a:endParaRPr>
          </a:p>
          <a:p>
            <a:pPr marL="342900" indent="-342900">
              <a:spcBef>
                <a:spcPct val="20000"/>
              </a:spcBef>
              <a:buFontTx/>
              <a:buChar char="•"/>
              <a:defRPr/>
            </a:pPr>
            <a:r>
              <a:rPr lang="en-GB" sz="2400" dirty="0">
                <a:solidFill>
                  <a:srgbClr val="000102"/>
                </a:solidFill>
              </a:rPr>
              <a:t>Assist to communicate in an efficient and effective way, without dictating what will happen</a:t>
            </a:r>
          </a:p>
          <a:p>
            <a:pPr marL="342900" indent="-342900">
              <a:spcBef>
                <a:spcPct val="20000"/>
              </a:spcBef>
              <a:buFontTx/>
              <a:buChar char="•"/>
              <a:defRPr/>
            </a:pPr>
            <a:endParaRPr lang="en-GB" sz="2400" dirty="0">
              <a:solidFill>
                <a:srgbClr val="000102"/>
              </a:solidFill>
            </a:endParaRPr>
          </a:p>
          <a:p>
            <a:pPr marL="342900" indent="-342900">
              <a:spcBef>
                <a:spcPct val="20000"/>
              </a:spcBef>
              <a:buFontTx/>
              <a:buChar char="•"/>
              <a:defRPr/>
            </a:pPr>
            <a:r>
              <a:rPr lang="en-GB" sz="2400" dirty="0">
                <a:solidFill>
                  <a:srgbClr val="000102"/>
                </a:solidFill>
              </a:rPr>
              <a:t>The art of managing (group) discussions </a:t>
            </a:r>
          </a:p>
        </p:txBody>
      </p:sp>
      <p:pic>
        <p:nvPicPr>
          <p:cNvPr id="17411"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5791200" y="2290763"/>
            <a:ext cx="2895600" cy="289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8274" name="Rectangle 2"/>
          <p:cNvSpPr>
            <a:spLocks noGrp="1" noChangeArrowheads="1"/>
          </p:cNvSpPr>
          <p:nvPr>
            <p:ph type="title"/>
          </p:nvPr>
        </p:nvSpPr>
        <p:spPr/>
        <p:txBody>
          <a:bodyPr/>
          <a:lstStyle/>
          <a:p>
            <a:pPr>
              <a:defRPr/>
            </a:pPr>
            <a:r>
              <a:rPr lang="en-GB">
                <a:solidFill>
                  <a:srgbClr val="000102"/>
                </a:solidFill>
              </a:rPr>
              <a:t>Why facilitation</a:t>
            </a:r>
          </a:p>
        </p:txBody>
      </p:sp>
      <p:sp>
        <p:nvSpPr>
          <p:cNvPr id="438275" name="AutoShape 3"/>
          <p:cNvSpPr>
            <a:spLocks noGrp="1" noChangeArrowheads="1"/>
          </p:cNvSpPr>
          <p:nvPr>
            <p:ph type="body" idx="1"/>
          </p:nvPr>
        </p:nvSpPr>
        <p:spPr>
          <a:xfrm>
            <a:off x="457200" y="1981201"/>
            <a:ext cx="6202363" cy="3896072"/>
          </a:xfrm>
          <a:prstGeom prst="roundRect">
            <a:avLst>
              <a:gd name="adj" fmla="val 16667"/>
            </a:avLst>
          </a:prstGeom>
          <a:solidFill>
            <a:schemeClr val="accent1"/>
          </a:solidFill>
          <a:effectLst>
            <a:outerShdw blurRad="63500" dist="107763" dir="18900000" algn="ctr" rotWithShape="0">
              <a:srgbClr val="000000">
                <a:alpha val="74998"/>
              </a:srgbClr>
            </a:outerShdw>
          </a:effectLst>
          <a:extLst>
            <a:ext uri="{91240B29-F687-4f45-9708-019B960494DF}">
              <a14:hiddenLine xmlns:a14="http://schemas.microsoft.com/office/drawing/2010/main" w="9525">
                <a:solidFill>
                  <a:schemeClr val="tx1"/>
                </a:solidFill>
                <a:round/>
                <a:headEnd type="none" w="med" len="med"/>
                <a:tailEnd type="none" w="med" len="med"/>
              </a14:hiddenLine>
            </a:ext>
          </a:extLst>
        </p:spPr>
        <p:txBody>
          <a:bodyPr/>
          <a:lstStyle/>
          <a:p>
            <a:pPr>
              <a:lnSpc>
                <a:spcPct val="90000"/>
              </a:lnSpc>
              <a:defRPr/>
            </a:pPr>
            <a:r>
              <a:rPr lang="en-GB" sz="2800" dirty="0">
                <a:solidFill>
                  <a:srgbClr val="000102"/>
                </a:solidFill>
              </a:rPr>
              <a:t>Focussing on purpose and desired outcome</a:t>
            </a:r>
          </a:p>
          <a:p>
            <a:pPr>
              <a:lnSpc>
                <a:spcPct val="90000"/>
              </a:lnSpc>
              <a:defRPr/>
            </a:pPr>
            <a:r>
              <a:rPr lang="en-GB" sz="2800" dirty="0">
                <a:solidFill>
                  <a:srgbClr val="000102"/>
                </a:solidFill>
              </a:rPr>
              <a:t>Providing a structure for </a:t>
            </a:r>
            <a:r>
              <a:rPr lang="en-GB" sz="2800" dirty="0" smtClean="0">
                <a:solidFill>
                  <a:srgbClr val="000102"/>
                </a:solidFill>
              </a:rPr>
              <a:t>(group) </a:t>
            </a:r>
            <a:r>
              <a:rPr lang="en-GB" sz="2800" dirty="0">
                <a:solidFill>
                  <a:srgbClr val="000102"/>
                </a:solidFill>
              </a:rPr>
              <a:t>activities</a:t>
            </a:r>
          </a:p>
          <a:p>
            <a:pPr>
              <a:lnSpc>
                <a:spcPct val="90000"/>
              </a:lnSpc>
              <a:defRPr/>
            </a:pPr>
            <a:r>
              <a:rPr lang="en-GB" sz="2800" dirty="0">
                <a:solidFill>
                  <a:srgbClr val="000102"/>
                </a:solidFill>
              </a:rPr>
              <a:t>Creating a climate for problem solving</a:t>
            </a:r>
          </a:p>
          <a:p>
            <a:pPr>
              <a:lnSpc>
                <a:spcPct val="90000"/>
              </a:lnSpc>
              <a:defRPr/>
            </a:pPr>
            <a:r>
              <a:rPr lang="en-GB" sz="2800" dirty="0">
                <a:solidFill>
                  <a:srgbClr val="000102"/>
                </a:solidFill>
              </a:rPr>
              <a:t>Testing results </a:t>
            </a:r>
            <a:endParaRPr lang="en-GB" sz="2800" dirty="0" smtClean="0">
              <a:solidFill>
                <a:srgbClr val="000102"/>
              </a:solidFill>
            </a:endParaRPr>
          </a:p>
          <a:p>
            <a:pPr>
              <a:lnSpc>
                <a:spcPct val="90000"/>
              </a:lnSpc>
              <a:defRPr/>
            </a:pPr>
            <a:r>
              <a:rPr lang="en-GB" sz="2800" dirty="0" smtClean="0">
                <a:solidFill>
                  <a:srgbClr val="000102"/>
                </a:solidFill>
              </a:rPr>
              <a:t>External </a:t>
            </a:r>
            <a:r>
              <a:rPr lang="en-GB" sz="2800" dirty="0">
                <a:solidFill>
                  <a:srgbClr val="000102"/>
                </a:solidFill>
              </a:rPr>
              <a:t>/ ‘neutral’</a:t>
            </a:r>
          </a:p>
        </p:txBody>
      </p:sp>
      <p:pic>
        <p:nvPicPr>
          <p:cNvPr id="1945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43575" y="3516313"/>
            <a:ext cx="3221038" cy="2792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22" name="Rectangle 2"/>
          <p:cNvSpPr>
            <a:spLocks noChangeArrowheads="1"/>
          </p:cNvSpPr>
          <p:nvPr/>
        </p:nvSpPr>
        <p:spPr bwMode="auto">
          <a:xfrm>
            <a:off x="0" y="404813"/>
            <a:ext cx="9144000" cy="738187"/>
          </a:xfrm>
          <a:prstGeom prst="rect">
            <a:avLst/>
          </a:prstGeom>
          <a:noFill/>
          <a:ln>
            <a:noFill/>
          </a:ln>
          <a:effectLst/>
          <a:extLst>
            <a:ext uri="{909E8E84-426E-40dd-AFC4-6F175D3DCCD1}">
              <a14:hiddenFill xmlns:a14="http://schemas.microsoft.com/office/drawing/2010/main">
                <a:solidFill>
                  <a:srgbClr val="004C78"/>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p>
            <a:pPr algn="ctr">
              <a:defRPr/>
            </a:pPr>
            <a:r>
              <a:rPr lang="en-GB" sz="3200">
                <a:solidFill>
                  <a:srgbClr val="000102"/>
                </a:solidFill>
              </a:rPr>
              <a:t>Link between participation - facilitation - learning</a:t>
            </a:r>
          </a:p>
        </p:txBody>
      </p:sp>
      <p:grpSp>
        <p:nvGrpSpPr>
          <p:cNvPr id="440323" name="Group 3"/>
          <p:cNvGrpSpPr>
            <a:grpSpLocks/>
          </p:cNvGrpSpPr>
          <p:nvPr/>
        </p:nvGrpSpPr>
        <p:grpSpPr bwMode="auto">
          <a:xfrm>
            <a:off x="2743200" y="1981200"/>
            <a:ext cx="3733800" cy="2895600"/>
            <a:chOff x="1728" y="1296"/>
            <a:chExt cx="2352" cy="1824"/>
          </a:xfrm>
        </p:grpSpPr>
        <p:sp>
          <p:nvSpPr>
            <p:cNvPr id="440324" name="AutoShape 4"/>
            <p:cNvSpPr>
              <a:spLocks noChangeArrowheads="1"/>
            </p:cNvSpPr>
            <p:nvPr/>
          </p:nvSpPr>
          <p:spPr bwMode="auto">
            <a:xfrm>
              <a:off x="1728" y="1680"/>
              <a:ext cx="432" cy="432"/>
            </a:xfrm>
            <a:prstGeom prst="flowChartConnector">
              <a:avLst/>
            </a:prstGeom>
            <a:solidFill>
              <a:srgbClr val="97DD21"/>
            </a:solidFill>
            <a:ln w="12700">
              <a:solidFill>
                <a:schemeClr val="tx1"/>
              </a:solidFill>
              <a:round/>
              <a:headEnd/>
              <a:tailEnd/>
            </a:ln>
            <a:effectLst>
              <a:outerShdw blurRad="63500" dist="107763" dir="2700000" algn="ctr" rotWithShape="0">
                <a:schemeClr val="bg2">
                  <a:alpha val="74998"/>
                </a:schemeClr>
              </a:outerShdw>
            </a:effectLst>
          </p:spPr>
          <p:txBody>
            <a:bodyPr wrap="none" anchor="ctr"/>
            <a:lstStyle/>
            <a:p>
              <a:pPr algn="ctr">
                <a:defRPr/>
              </a:pPr>
              <a:r>
                <a:rPr lang="en-GB" sz="1600">
                  <a:solidFill>
                    <a:srgbClr val="000102"/>
                  </a:solidFill>
                  <a:latin typeface="News Gothic" charset="0"/>
                </a:rPr>
                <a:t>actor</a:t>
              </a:r>
            </a:p>
          </p:txBody>
        </p:sp>
        <p:sp>
          <p:nvSpPr>
            <p:cNvPr id="440325" name="Oval 5"/>
            <p:cNvSpPr>
              <a:spLocks noChangeArrowheads="1"/>
            </p:cNvSpPr>
            <p:nvPr/>
          </p:nvSpPr>
          <p:spPr bwMode="auto">
            <a:xfrm>
              <a:off x="2880" y="1296"/>
              <a:ext cx="480" cy="384"/>
            </a:xfrm>
            <a:prstGeom prst="ellipse">
              <a:avLst/>
            </a:prstGeom>
            <a:solidFill>
              <a:srgbClr val="DE5969"/>
            </a:solidFill>
            <a:ln w="12700">
              <a:solidFill>
                <a:schemeClr val="tx1"/>
              </a:solidFill>
              <a:round/>
              <a:headEnd/>
              <a:tailEnd/>
            </a:ln>
            <a:effectLst>
              <a:outerShdw blurRad="63500" dist="107763" dir="2700000" algn="ctr" rotWithShape="0">
                <a:schemeClr val="bg2">
                  <a:alpha val="74998"/>
                </a:schemeClr>
              </a:outerShdw>
            </a:effectLst>
          </p:spPr>
          <p:txBody>
            <a:bodyPr wrap="none" anchor="ctr"/>
            <a:lstStyle/>
            <a:p>
              <a:pPr algn="ctr">
                <a:defRPr/>
              </a:pPr>
              <a:r>
                <a:rPr lang="en-GB" sz="1600">
                  <a:solidFill>
                    <a:srgbClr val="000102"/>
                  </a:solidFill>
                  <a:latin typeface="News Gothic" charset="0"/>
                </a:rPr>
                <a:t>actor</a:t>
              </a:r>
            </a:p>
          </p:txBody>
        </p:sp>
        <p:sp>
          <p:nvSpPr>
            <p:cNvPr id="440326" name="Oval 6"/>
            <p:cNvSpPr>
              <a:spLocks noChangeArrowheads="1"/>
            </p:cNvSpPr>
            <p:nvPr/>
          </p:nvSpPr>
          <p:spPr bwMode="auto">
            <a:xfrm>
              <a:off x="3600" y="2016"/>
              <a:ext cx="480" cy="480"/>
            </a:xfrm>
            <a:prstGeom prst="ellipse">
              <a:avLst/>
            </a:prstGeom>
            <a:solidFill>
              <a:srgbClr val="6478FF"/>
            </a:solidFill>
            <a:ln w="12700">
              <a:solidFill>
                <a:schemeClr val="tx1"/>
              </a:solidFill>
              <a:round/>
              <a:headEnd/>
              <a:tailEnd/>
            </a:ln>
            <a:effectLst>
              <a:outerShdw blurRad="63500" dist="107763" dir="2700000" algn="ctr" rotWithShape="0">
                <a:schemeClr val="bg2">
                  <a:alpha val="74998"/>
                </a:schemeClr>
              </a:outerShdw>
            </a:effectLst>
          </p:spPr>
          <p:txBody>
            <a:bodyPr wrap="none" anchor="ctr"/>
            <a:lstStyle/>
            <a:p>
              <a:pPr algn="ctr">
                <a:defRPr/>
              </a:pPr>
              <a:r>
                <a:rPr lang="en-GB" sz="1600">
                  <a:solidFill>
                    <a:srgbClr val="000102"/>
                  </a:solidFill>
                  <a:latin typeface="News Gothic" charset="0"/>
                </a:rPr>
                <a:t>actor</a:t>
              </a:r>
            </a:p>
          </p:txBody>
        </p:sp>
        <p:sp>
          <p:nvSpPr>
            <p:cNvPr id="440327" name="Oval 7"/>
            <p:cNvSpPr>
              <a:spLocks noChangeArrowheads="1"/>
            </p:cNvSpPr>
            <p:nvPr/>
          </p:nvSpPr>
          <p:spPr bwMode="auto">
            <a:xfrm>
              <a:off x="2928" y="2688"/>
              <a:ext cx="432" cy="432"/>
            </a:xfrm>
            <a:prstGeom prst="ellipse">
              <a:avLst/>
            </a:prstGeom>
            <a:solidFill>
              <a:srgbClr val="D4EF16"/>
            </a:solidFill>
            <a:ln w="12700">
              <a:solidFill>
                <a:schemeClr val="tx1"/>
              </a:solidFill>
              <a:round/>
              <a:headEnd/>
              <a:tailEnd/>
            </a:ln>
            <a:effectLst>
              <a:outerShdw blurRad="63500" dist="107763" dir="2700000" algn="ctr" rotWithShape="0">
                <a:schemeClr val="bg2">
                  <a:alpha val="74998"/>
                </a:schemeClr>
              </a:outerShdw>
            </a:effectLst>
          </p:spPr>
          <p:txBody>
            <a:bodyPr wrap="none" anchor="ctr"/>
            <a:lstStyle/>
            <a:p>
              <a:pPr algn="ctr">
                <a:defRPr/>
              </a:pPr>
              <a:r>
                <a:rPr lang="en-GB" sz="1600">
                  <a:solidFill>
                    <a:srgbClr val="000102"/>
                  </a:solidFill>
                  <a:latin typeface="News Gothic" charset="0"/>
                </a:rPr>
                <a:t>actor</a:t>
              </a:r>
            </a:p>
          </p:txBody>
        </p:sp>
        <p:sp>
          <p:nvSpPr>
            <p:cNvPr id="440328" name="Oval 8"/>
            <p:cNvSpPr>
              <a:spLocks noChangeArrowheads="1"/>
            </p:cNvSpPr>
            <p:nvPr/>
          </p:nvSpPr>
          <p:spPr bwMode="auto">
            <a:xfrm>
              <a:off x="1920" y="2448"/>
              <a:ext cx="432" cy="432"/>
            </a:xfrm>
            <a:prstGeom prst="ellipse">
              <a:avLst/>
            </a:prstGeom>
            <a:solidFill>
              <a:srgbClr val="D245CD"/>
            </a:solidFill>
            <a:ln w="12700">
              <a:solidFill>
                <a:schemeClr val="tx1"/>
              </a:solidFill>
              <a:round/>
              <a:headEnd/>
              <a:tailEnd/>
            </a:ln>
            <a:effectLst>
              <a:outerShdw blurRad="63500" dist="107763" dir="2700000" algn="ctr" rotWithShape="0">
                <a:schemeClr val="bg2">
                  <a:alpha val="74998"/>
                </a:schemeClr>
              </a:outerShdw>
            </a:effectLst>
          </p:spPr>
          <p:txBody>
            <a:bodyPr wrap="none" anchor="ctr"/>
            <a:lstStyle/>
            <a:p>
              <a:pPr algn="ctr">
                <a:defRPr/>
              </a:pPr>
              <a:r>
                <a:rPr lang="en-GB" sz="1600">
                  <a:solidFill>
                    <a:srgbClr val="000102"/>
                  </a:solidFill>
                  <a:latin typeface="News Gothic" charset="0"/>
                </a:rPr>
                <a:t>actor</a:t>
              </a:r>
            </a:p>
          </p:txBody>
        </p:sp>
      </p:grpSp>
      <p:grpSp>
        <p:nvGrpSpPr>
          <p:cNvPr id="440329" name="Group 9"/>
          <p:cNvGrpSpPr>
            <a:grpSpLocks/>
          </p:cNvGrpSpPr>
          <p:nvPr/>
        </p:nvGrpSpPr>
        <p:grpSpPr bwMode="auto">
          <a:xfrm>
            <a:off x="3200400" y="2362200"/>
            <a:ext cx="2667000" cy="2057400"/>
            <a:chOff x="2016" y="1536"/>
            <a:chExt cx="1680" cy="1296"/>
          </a:xfrm>
        </p:grpSpPr>
        <p:sp>
          <p:nvSpPr>
            <p:cNvPr id="440330" name="Line 10"/>
            <p:cNvSpPr>
              <a:spLocks noChangeShapeType="1"/>
            </p:cNvSpPr>
            <p:nvPr/>
          </p:nvSpPr>
          <p:spPr bwMode="auto">
            <a:xfrm flipV="1">
              <a:off x="2352" y="1536"/>
              <a:ext cx="432" cy="144"/>
            </a:xfrm>
            <a:prstGeom prst="line">
              <a:avLst/>
            </a:prstGeom>
            <a:noFill/>
            <a:ln w="28575">
              <a:solidFill>
                <a:schemeClr val="bg2"/>
              </a:solidFill>
              <a:round/>
              <a:headEnd/>
              <a:tailEnd type="triangle" w="med" len="med"/>
            </a:ln>
            <a:effectLst>
              <a:outerShdw blurRad="63500" dist="107763" dir="2700000" algn="ctr" rotWithShape="0">
                <a:schemeClr val="bg2">
                  <a:alpha val="74998"/>
                </a:schemeClr>
              </a:outerShdw>
            </a:effectLst>
            <a:extLst>
              <a:ext uri="{909E8E84-426E-40dd-AFC4-6F175D3DCCD1}">
                <a14:hiddenFill xmlns:a14="http://schemas.microsoft.com/office/drawing/2010/main">
                  <a:noFill/>
                </a14:hiddenFill>
              </a:ext>
            </a:extLst>
          </p:spPr>
          <p:txBody>
            <a:bodyPr wrap="none" anchor="ctr"/>
            <a:lstStyle/>
            <a:p>
              <a:pPr>
                <a:defRPr/>
              </a:pPr>
              <a:endParaRPr lang="en-GB"/>
            </a:p>
          </p:txBody>
        </p:sp>
        <p:sp>
          <p:nvSpPr>
            <p:cNvPr id="440331" name="Line 11"/>
            <p:cNvSpPr>
              <a:spLocks noChangeShapeType="1"/>
            </p:cNvSpPr>
            <p:nvPr/>
          </p:nvSpPr>
          <p:spPr bwMode="auto">
            <a:xfrm>
              <a:off x="3456" y="1776"/>
              <a:ext cx="192" cy="240"/>
            </a:xfrm>
            <a:prstGeom prst="line">
              <a:avLst/>
            </a:prstGeom>
            <a:noFill/>
            <a:ln w="28575">
              <a:solidFill>
                <a:schemeClr val="bg2"/>
              </a:solidFill>
              <a:round/>
              <a:headEnd/>
              <a:tailEnd type="triangle" w="med" len="med"/>
            </a:ln>
            <a:effectLst>
              <a:outerShdw blurRad="63500" dist="107763" dir="2700000" algn="ctr" rotWithShape="0">
                <a:schemeClr val="bg2">
                  <a:alpha val="74998"/>
                </a:schemeClr>
              </a:outerShdw>
            </a:effectLst>
            <a:extLst>
              <a:ext uri="{909E8E84-426E-40dd-AFC4-6F175D3DCCD1}">
                <a14:hiddenFill xmlns:a14="http://schemas.microsoft.com/office/drawing/2010/main">
                  <a:noFill/>
                </a14:hiddenFill>
              </a:ext>
            </a:extLst>
          </p:spPr>
          <p:txBody>
            <a:bodyPr wrap="none" anchor="ctr"/>
            <a:lstStyle/>
            <a:p>
              <a:pPr>
                <a:defRPr/>
              </a:pPr>
              <a:endParaRPr lang="en-GB"/>
            </a:p>
          </p:txBody>
        </p:sp>
        <p:sp>
          <p:nvSpPr>
            <p:cNvPr id="440332" name="Line 12"/>
            <p:cNvSpPr>
              <a:spLocks noChangeShapeType="1"/>
            </p:cNvSpPr>
            <p:nvPr/>
          </p:nvSpPr>
          <p:spPr bwMode="auto">
            <a:xfrm flipH="1" flipV="1">
              <a:off x="2496" y="2688"/>
              <a:ext cx="384" cy="144"/>
            </a:xfrm>
            <a:prstGeom prst="line">
              <a:avLst/>
            </a:prstGeom>
            <a:noFill/>
            <a:ln w="28575">
              <a:solidFill>
                <a:schemeClr val="bg2"/>
              </a:solidFill>
              <a:round/>
              <a:headEnd/>
              <a:tailEnd type="triangle" w="med" len="med"/>
            </a:ln>
            <a:effectLst>
              <a:outerShdw blurRad="63500" dist="107763" dir="2700000" algn="ctr" rotWithShape="0">
                <a:schemeClr val="bg2">
                  <a:alpha val="74998"/>
                </a:schemeClr>
              </a:outerShdw>
            </a:effectLst>
            <a:extLst>
              <a:ext uri="{909E8E84-426E-40dd-AFC4-6F175D3DCCD1}">
                <a14:hiddenFill xmlns:a14="http://schemas.microsoft.com/office/drawing/2010/main">
                  <a:noFill/>
                </a14:hiddenFill>
              </a:ext>
            </a:extLst>
          </p:spPr>
          <p:txBody>
            <a:bodyPr wrap="none" anchor="ctr"/>
            <a:lstStyle/>
            <a:p>
              <a:pPr>
                <a:defRPr/>
              </a:pPr>
              <a:endParaRPr lang="en-GB"/>
            </a:p>
          </p:txBody>
        </p:sp>
        <p:sp>
          <p:nvSpPr>
            <p:cNvPr id="440333" name="Line 13"/>
            <p:cNvSpPr>
              <a:spLocks noChangeShapeType="1"/>
            </p:cNvSpPr>
            <p:nvPr/>
          </p:nvSpPr>
          <p:spPr bwMode="auto">
            <a:xfrm flipH="1" flipV="1">
              <a:off x="2016" y="2208"/>
              <a:ext cx="48" cy="192"/>
            </a:xfrm>
            <a:prstGeom prst="line">
              <a:avLst/>
            </a:prstGeom>
            <a:noFill/>
            <a:ln w="28575">
              <a:solidFill>
                <a:schemeClr val="bg2"/>
              </a:solidFill>
              <a:round/>
              <a:headEnd/>
              <a:tailEnd type="triangle" w="med" len="med"/>
            </a:ln>
            <a:effectLst>
              <a:outerShdw blurRad="63500" dist="107763" dir="2700000" algn="ctr" rotWithShape="0">
                <a:schemeClr val="bg2">
                  <a:alpha val="74998"/>
                </a:schemeClr>
              </a:outerShdw>
            </a:effectLst>
            <a:extLst>
              <a:ext uri="{909E8E84-426E-40dd-AFC4-6F175D3DCCD1}">
                <a14:hiddenFill xmlns:a14="http://schemas.microsoft.com/office/drawing/2010/main">
                  <a:noFill/>
                </a14:hiddenFill>
              </a:ext>
            </a:extLst>
          </p:spPr>
          <p:txBody>
            <a:bodyPr wrap="none" anchor="ctr"/>
            <a:lstStyle/>
            <a:p>
              <a:pPr>
                <a:defRPr/>
              </a:pPr>
              <a:endParaRPr lang="en-GB"/>
            </a:p>
          </p:txBody>
        </p:sp>
        <p:sp>
          <p:nvSpPr>
            <p:cNvPr id="440334" name="Line 14"/>
            <p:cNvSpPr>
              <a:spLocks noChangeShapeType="1"/>
            </p:cNvSpPr>
            <p:nvPr/>
          </p:nvSpPr>
          <p:spPr bwMode="auto">
            <a:xfrm>
              <a:off x="2256" y="1968"/>
              <a:ext cx="1296" cy="288"/>
            </a:xfrm>
            <a:prstGeom prst="line">
              <a:avLst/>
            </a:prstGeom>
            <a:noFill/>
            <a:ln w="28575">
              <a:solidFill>
                <a:schemeClr val="bg2"/>
              </a:solidFill>
              <a:round/>
              <a:headEnd/>
              <a:tailEnd type="triangle" w="med" len="med"/>
            </a:ln>
            <a:effectLst>
              <a:outerShdw blurRad="63500" dist="107763" dir="2700000" algn="ctr" rotWithShape="0">
                <a:schemeClr val="bg2">
                  <a:alpha val="74998"/>
                </a:schemeClr>
              </a:outerShdw>
            </a:effectLst>
            <a:extLst>
              <a:ext uri="{909E8E84-426E-40dd-AFC4-6F175D3DCCD1}">
                <a14:hiddenFill xmlns:a14="http://schemas.microsoft.com/office/drawing/2010/main">
                  <a:noFill/>
                </a14:hiddenFill>
              </a:ext>
            </a:extLst>
          </p:spPr>
          <p:txBody>
            <a:bodyPr wrap="none" anchor="ctr"/>
            <a:lstStyle/>
            <a:p>
              <a:pPr>
                <a:defRPr/>
              </a:pPr>
              <a:endParaRPr lang="en-GB"/>
            </a:p>
          </p:txBody>
        </p:sp>
        <p:sp>
          <p:nvSpPr>
            <p:cNvPr id="440335" name="Line 15"/>
            <p:cNvSpPr>
              <a:spLocks noChangeShapeType="1"/>
            </p:cNvSpPr>
            <p:nvPr/>
          </p:nvSpPr>
          <p:spPr bwMode="auto">
            <a:xfrm flipV="1">
              <a:off x="3120" y="1776"/>
              <a:ext cx="0" cy="816"/>
            </a:xfrm>
            <a:prstGeom prst="line">
              <a:avLst/>
            </a:prstGeom>
            <a:noFill/>
            <a:ln w="28575">
              <a:solidFill>
                <a:schemeClr val="bg2"/>
              </a:solidFill>
              <a:round/>
              <a:headEnd/>
              <a:tailEnd type="triangle" w="med" len="med"/>
            </a:ln>
            <a:effectLst>
              <a:outerShdw blurRad="63500" dist="107763" dir="2700000" algn="ctr" rotWithShape="0">
                <a:schemeClr val="bg2">
                  <a:alpha val="74998"/>
                </a:schemeClr>
              </a:outerShdw>
            </a:effectLst>
            <a:extLst>
              <a:ext uri="{909E8E84-426E-40dd-AFC4-6F175D3DCCD1}">
                <a14:hiddenFill xmlns:a14="http://schemas.microsoft.com/office/drawing/2010/main">
                  <a:noFill/>
                </a14:hiddenFill>
              </a:ext>
            </a:extLst>
          </p:spPr>
          <p:txBody>
            <a:bodyPr wrap="none" anchor="ctr"/>
            <a:lstStyle/>
            <a:p>
              <a:pPr>
                <a:defRPr/>
              </a:pPr>
              <a:endParaRPr lang="en-GB"/>
            </a:p>
          </p:txBody>
        </p:sp>
        <p:sp>
          <p:nvSpPr>
            <p:cNvPr id="440336" name="Line 16"/>
            <p:cNvSpPr>
              <a:spLocks noChangeShapeType="1"/>
            </p:cNvSpPr>
            <p:nvPr/>
          </p:nvSpPr>
          <p:spPr bwMode="auto">
            <a:xfrm flipH="1">
              <a:off x="3456" y="2592"/>
              <a:ext cx="240" cy="192"/>
            </a:xfrm>
            <a:prstGeom prst="line">
              <a:avLst/>
            </a:prstGeom>
            <a:noFill/>
            <a:ln w="28575">
              <a:solidFill>
                <a:schemeClr val="bg2"/>
              </a:solidFill>
              <a:round/>
              <a:headEnd/>
              <a:tailEnd type="triangle" w="med" len="med"/>
            </a:ln>
            <a:effectLst>
              <a:outerShdw blurRad="63500" dist="107763" dir="2700000" algn="ctr" rotWithShape="0">
                <a:schemeClr val="bg2">
                  <a:alpha val="74998"/>
                </a:schemeClr>
              </a:outerShdw>
            </a:effectLst>
            <a:extLst>
              <a:ext uri="{909E8E84-426E-40dd-AFC4-6F175D3DCCD1}">
                <a14:hiddenFill xmlns:a14="http://schemas.microsoft.com/office/drawing/2010/main">
                  <a:noFill/>
                </a14:hiddenFill>
              </a:ext>
            </a:extLst>
          </p:spPr>
          <p:txBody>
            <a:bodyPr wrap="none" anchor="ctr"/>
            <a:lstStyle/>
            <a:p>
              <a:pPr>
                <a:defRPr/>
              </a:pPr>
              <a:endParaRPr lang="en-GB"/>
            </a:p>
          </p:txBody>
        </p:sp>
        <p:sp>
          <p:nvSpPr>
            <p:cNvPr id="440337" name="Line 17"/>
            <p:cNvSpPr>
              <a:spLocks noChangeShapeType="1"/>
            </p:cNvSpPr>
            <p:nvPr/>
          </p:nvSpPr>
          <p:spPr bwMode="auto">
            <a:xfrm flipV="1">
              <a:off x="2352" y="1752"/>
              <a:ext cx="528" cy="648"/>
            </a:xfrm>
            <a:prstGeom prst="line">
              <a:avLst/>
            </a:prstGeom>
            <a:noFill/>
            <a:ln w="28575">
              <a:solidFill>
                <a:schemeClr val="bg2"/>
              </a:solidFill>
              <a:round/>
              <a:headEnd/>
              <a:tailEnd type="triangle" w="med" len="med"/>
            </a:ln>
            <a:effectLst>
              <a:outerShdw blurRad="63500" dist="107763" dir="2700000" algn="ctr" rotWithShape="0">
                <a:schemeClr val="bg2">
                  <a:alpha val="74998"/>
                </a:schemeClr>
              </a:outerShdw>
            </a:effectLst>
            <a:extLst>
              <a:ext uri="{909E8E84-426E-40dd-AFC4-6F175D3DCCD1}">
                <a14:hiddenFill xmlns:a14="http://schemas.microsoft.com/office/drawing/2010/main">
                  <a:noFill/>
                </a14:hiddenFill>
              </a:ext>
            </a:extLst>
          </p:spPr>
          <p:txBody>
            <a:bodyPr wrap="none" anchor="ctr"/>
            <a:lstStyle/>
            <a:p>
              <a:pPr>
                <a:defRPr/>
              </a:pPr>
              <a:endParaRPr lang="en-GB"/>
            </a:p>
          </p:txBody>
        </p:sp>
        <p:sp>
          <p:nvSpPr>
            <p:cNvPr id="440338" name="Line 18"/>
            <p:cNvSpPr>
              <a:spLocks noChangeShapeType="1"/>
            </p:cNvSpPr>
            <p:nvPr/>
          </p:nvSpPr>
          <p:spPr bwMode="auto">
            <a:xfrm flipH="1">
              <a:off x="2448" y="2400"/>
              <a:ext cx="1056" cy="144"/>
            </a:xfrm>
            <a:prstGeom prst="line">
              <a:avLst/>
            </a:prstGeom>
            <a:noFill/>
            <a:ln w="28575">
              <a:solidFill>
                <a:schemeClr val="bg2"/>
              </a:solidFill>
              <a:round/>
              <a:headEnd/>
              <a:tailEnd type="triangle" w="med" len="med"/>
            </a:ln>
            <a:effectLst>
              <a:outerShdw blurRad="63500" dist="107763" dir="2700000" algn="ctr" rotWithShape="0">
                <a:schemeClr val="bg2">
                  <a:alpha val="74998"/>
                </a:schemeClr>
              </a:outerShdw>
            </a:effectLst>
            <a:extLst>
              <a:ext uri="{909E8E84-426E-40dd-AFC4-6F175D3DCCD1}">
                <a14:hiddenFill xmlns:a14="http://schemas.microsoft.com/office/drawing/2010/main">
                  <a:noFill/>
                </a14:hiddenFill>
              </a:ext>
            </a:extLst>
          </p:spPr>
          <p:txBody>
            <a:bodyPr wrap="none" anchor="ctr"/>
            <a:lstStyle/>
            <a:p>
              <a:pPr>
                <a:defRPr/>
              </a:pPr>
              <a:endParaRPr lang="en-GB"/>
            </a:p>
          </p:txBody>
        </p:sp>
      </p:grpSp>
      <p:sp>
        <p:nvSpPr>
          <p:cNvPr id="440339" name="Oval 19"/>
          <p:cNvSpPr>
            <a:spLocks noChangeArrowheads="1"/>
          </p:cNvSpPr>
          <p:nvPr/>
        </p:nvSpPr>
        <p:spPr bwMode="auto">
          <a:xfrm>
            <a:off x="2209800" y="1295400"/>
            <a:ext cx="4419600" cy="4419600"/>
          </a:xfrm>
          <a:prstGeom prst="ellipse">
            <a:avLst/>
          </a:prstGeom>
          <a:noFill/>
          <a:ln w="38100">
            <a:solidFill>
              <a:srgbClr val="808080"/>
            </a:solidFill>
            <a:round/>
            <a:headEnd/>
            <a:tailEnd/>
          </a:ln>
          <a:extLst>
            <a:ext uri="{909E8E84-426E-40dd-AFC4-6F175D3DCCD1}">
              <a14:hiddenFill xmlns:a14="http://schemas.microsoft.com/office/drawing/2010/main">
                <a:solidFill>
                  <a:schemeClr val="accent1"/>
                </a:solidFill>
              </a14:hiddenFill>
            </a:ext>
          </a:extLst>
        </p:spPr>
        <p:txBody>
          <a:bodyPr wrap="none" anchor="ctr"/>
          <a:lstStyle/>
          <a:p>
            <a:endParaRPr lang="en-GB"/>
          </a:p>
        </p:txBody>
      </p:sp>
      <p:sp>
        <p:nvSpPr>
          <p:cNvPr id="440340" name="Oval 20"/>
          <p:cNvSpPr>
            <a:spLocks noChangeArrowheads="1"/>
          </p:cNvSpPr>
          <p:nvPr/>
        </p:nvSpPr>
        <p:spPr bwMode="auto">
          <a:xfrm>
            <a:off x="1371600" y="3048000"/>
            <a:ext cx="1219200" cy="838200"/>
          </a:xfrm>
          <a:prstGeom prst="ellipse">
            <a:avLst/>
          </a:prstGeom>
          <a:solidFill>
            <a:schemeClr val="accent1"/>
          </a:solidFill>
          <a:ln w="12700">
            <a:solidFill>
              <a:schemeClr val="tx1"/>
            </a:solidFill>
            <a:round/>
            <a:headEnd/>
            <a:tailEnd/>
          </a:ln>
          <a:effectLst>
            <a:outerShdw blurRad="63500" dist="107763" dir="2700000" algn="ctr" rotWithShape="0">
              <a:schemeClr val="bg2">
                <a:alpha val="74998"/>
              </a:schemeClr>
            </a:outerShdw>
          </a:effectLst>
        </p:spPr>
        <p:txBody>
          <a:bodyPr wrap="none" anchor="ctr"/>
          <a:lstStyle/>
          <a:p>
            <a:pPr algn="ctr">
              <a:defRPr/>
            </a:pPr>
            <a:r>
              <a:rPr lang="en-GB" sz="1600">
                <a:solidFill>
                  <a:srgbClr val="000102"/>
                </a:solidFill>
                <a:latin typeface="News Gothic" charset="0"/>
              </a:rPr>
              <a:t>facilitator</a:t>
            </a:r>
          </a:p>
        </p:txBody>
      </p:sp>
      <p:sp>
        <p:nvSpPr>
          <p:cNvPr id="440341" name="AutoShape 21"/>
          <p:cNvSpPr>
            <a:spLocks noChangeArrowheads="1"/>
          </p:cNvSpPr>
          <p:nvPr/>
        </p:nvSpPr>
        <p:spPr bwMode="auto">
          <a:xfrm>
            <a:off x="3702050" y="3149600"/>
            <a:ext cx="1708150" cy="431800"/>
          </a:xfrm>
          <a:prstGeom prst="roundRect">
            <a:avLst>
              <a:gd name="adj" fmla="val 16667"/>
            </a:avLst>
          </a:prstGeom>
          <a:solidFill>
            <a:schemeClr val="accent2">
              <a:alpha val="39000"/>
            </a:schemeClr>
          </a:solidFill>
          <a:ln>
            <a:noFill/>
          </a:ln>
          <a:effectLst>
            <a:outerShdw blurRad="63500" dist="107763" dir="2700000" algn="ctr" rotWithShape="0">
              <a:schemeClr val="bg2">
                <a:alpha val="74998"/>
              </a:schemeClr>
            </a:outerShdw>
          </a:effectLst>
          <a:extLst>
            <a:ext uri="{91240B29-F687-4f45-9708-019B960494DF}">
              <a14:hiddenLine xmlns:a14="http://schemas.microsoft.com/office/drawing/2010/main" w="12700">
                <a:solidFill>
                  <a:schemeClr val="accent2"/>
                </a:solidFill>
                <a:round/>
                <a:headEnd/>
                <a:tailEnd/>
              </a14:hiddenLine>
            </a:ext>
          </a:extLst>
        </p:spPr>
        <p:txBody>
          <a:bodyPr>
            <a:spAutoFit/>
          </a:bodyPr>
          <a:lstStyle/>
          <a:p>
            <a:pPr algn="ctr">
              <a:spcBef>
                <a:spcPct val="50000"/>
              </a:spcBef>
              <a:defRPr/>
            </a:pPr>
            <a:r>
              <a:rPr lang="en-GB" sz="2000">
                <a:solidFill>
                  <a:srgbClr val="000102"/>
                </a:solidFill>
                <a:latin typeface="News Gothic" charset="0"/>
              </a:rPr>
              <a:t>Contents</a:t>
            </a:r>
          </a:p>
        </p:txBody>
      </p:sp>
      <p:sp>
        <p:nvSpPr>
          <p:cNvPr id="440342" name="Rectangle 22"/>
          <p:cNvSpPr>
            <a:spLocks noChangeArrowheads="1"/>
          </p:cNvSpPr>
          <p:nvPr/>
        </p:nvSpPr>
        <p:spPr bwMode="auto">
          <a:xfrm>
            <a:off x="0" y="6080125"/>
            <a:ext cx="9144000" cy="400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r>
              <a:rPr lang="en-GB" sz="2000">
                <a:solidFill>
                  <a:srgbClr val="E10007"/>
                </a:solidFill>
              </a:rPr>
              <a:t>Facilitation enables people to take part in a learning process in an effective way</a:t>
            </a:r>
            <a:endParaRPr lang="en-US" sz="2000">
              <a:solidFill>
                <a:srgbClr val="E10007"/>
              </a:solidFill>
            </a:endParaRP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440339"/>
                                        </p:tgtEl>
                                        <p:attrNameLst>
                                          <p:attrName>style.visibility</p:attrName>
                                        </p:attrNameLst>
                                      </p:cBhvr>
                                      <p:to>
                                        <p:strVal val="visible"/>
                                      </p:to>
                                    </p:set>
                                    <p:anim calcmode="lin" valueType="num">
                                      <p:cBhvr>
                                        <p:cTn id="7" dur="1000" fill="hold"/>
                                        <p:tgtEl>
                                          <p:spTgt spid="440339"/>
                                        </p:tgtEl>
                                        <p:attrNameLst>
                                          <p:attrName>ppt_w</p:attrName>
                                        </p:attrNameLst>
                                      </p:cBhvr>
                                      <p:tavLst>
                                        <p:tav tm="0">
                                          <p:val>
                                            <p:fltVal val="0"/>
                                          </p:val>
                                        </p:tav>
                                        <p:tav tm="100000">
                                          <p:val>
                                            <p:strVal val="#ppt_w"/>
                                          </p:val>
                                        </p:tav>
                                      </p:tavLst>
                                    </p:anim>
                                    <p:anim calcmode="lin" valueType="num">
                                      <p:cBhvr>
                                        <p:cTn id="8" dur="1000" fill="hold"/>
                                        <p:tgtEl>
                                          <p:spTgt spid="440339"/>
                                        </p:tgtEl>
                                        <p:attrNameLst>
                                          <p:attrName>ppt_h</p:attrName>
                                        </p:attrNameLst>
                                      </p:cBhvr>
                                      <p:tavLst>
                                        <p:tav tm="0">
                                          <p:val>
                                            <p:fltVal val="0"/>
                                          </p:val>
                                        </p:tav>
                                        <p:tav tm="100000">
                                          <p:val>
                                            <p:strVal val="#ppt_h"/>
                                          </p:val>
                                        </p:tav>
                                      </p:tavLst>
                                    </p:anim>
                                    <p:anim calcmode="lin" valueType="num">
                                      <p:cBhvr>
                                        <p:cTn id="9" dur="1000" fill="hold"/>
                                        <p:tgtEl>
                                          <p:spTgt spid="440339"/>
                                        </p:tgtEl>
                                        <p:attrNameLst>
                                          <p:attrName>style.rotation</p:attrName>
                                        </p:attrNameLst>
                                      </p:cBhvr>
                                      <p:tavLst>
                                        <p:tav tm="0">
                                          <p:val>
                                            <p:fltVal val="90"/>
                                          </p:val>
                                        </p:tav>
                                        <p:tav tm="100000">
                                          <p:val>
                                            <p:fltVal val="0"/>
                                          </p:val>
                                        </p:tav>
                                      </p:tavLst>
                                    </p:anim>
                                    <p:animEffect transition="in" filter="fade">
                                      <p:cBhvr>
                                        <p:cTn id="10" dur="1000"/>
                                        <p:tgtEl>
                                          <p:spTgt spid="440339"/>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2" fill="hold" nodeType="clickEffect">
                                  <p:stCondLst>
                                    <p:cond delay="0"/>
                                  </p:stCondLst>
                                  <p:childTnLst>
                                    <p:set>
                                      <p:cBhvr>
                                        <p:cTn id="14" dur="1" fill="hold">
                                          <p:stCondLst>
                                            <p:cond delay="0"/>
                                          </p:stCondLst>
                                        </p:cTn>
                                        <p:tgtEl>
                                          <p:spTgt spid="440323"/>
                                        </p:tgtEl>
                                        <p:attrNameLst>
                                          <p:attrName>style.visibility</p:attrName>
                                        </p:attrNameLst>
                                      </p:cBhvr>
                                      <p:to>
                                        <p:strVal val="visible"/>
                                      </p:to>
                                    </p:set>
                                    <p:anim calcmode="lin" valueType="num">
                                      <p:cBhvr additive="base">
                                        <p:cTn id="15" dur="2000" fill="hold"/>
                                        <p:tgtEl>
                                          <p:spTgt spid="440323"/>
                                        </p:tgtEl>
                                        <p:attrNameLst>
                                          <p:attrName>ppt_x</p:attrName>
                                        </p:attrNameLst>
                                      </p:cBhvr>
                                      <p:tavLst>
                                        <p:tav tm="0">
                                          <p:val>
                                            <p:strVal val="1+#ppt_w/2"/>
                                          </p:val>
                                        </p:tav>
                                        <p:tav tm="100000">
                                          <p:val>
                                            <p:strVal val="#ppt_x"/>
                                          </p:val>
                                        </p:tav>
                                      </p:tavLst>
                                    </p:anim>
                                    <p:anim calcmode="lin" valueType="num">
                                      <p:cBhvr additive="base">
                                        <p:cTn id="16" dur="2000" fill="hold"/>
                                        <p:tgtEl>
                                          <p:spTgt spid="440323"/>
                                        </p:tgtEl>
                                        <p:attrNameLst>
                                          <p:attrName>ppt_y</p:attrName>
                                        </p:attrNameLst>
                                      </p:cBhvr>
                                      <p:tavLst>
                                        <p:tav tm="0">
                                          <p:val>
                                            <p:strVal val="#ppt_y"/>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440341"/>
                                        </p:tgtEl>
                                        <p:attrNameLst>
                                          <p:attrName>style.visibility</p:attrName>
                                        </p:attrNameLst>
                                      </p:cBhvr>
                                      <p:to>
                                        <p:strVal val="visible"/>
                                      </p:to>
                                    </p:set>
                                    <p:anim calcmode="lin" valueType="num">
                                      <p:cBhvr>
                                        <p:cTn id="21" dur="2000" fill="hold"/>
                                        <p:tgtEl>
                                          <p:spTgt spid="440341"/>
                                        </p:tgtEl>
                                        <p:attrNameLst>
                                          <p:attrName>ppt_w</p:attrName>
                                        </p:attrNameLst>
                                      </p:cBhvr>
                                      <p:tavLst>
                                        <p:tav tm="0">
                                          <p:val>
                                            <p:strVal val="#ppt_w*0.70"/>
                                          </p:val>
                                        </p:tav>
                                        <p:tav tm="100000">
                                          <p:val>
                                            <p:strVal val="#ppt_w"/>
                                          </p:val>
                                        </p:tav>
                                      </p:tavLst>
                                    </p:anim>
                                    <p:anim calcmode="lin" valueType="num">
                                      <p:cBhvr>
                                        <p:cTn id="22" dur="2000" fill="hold"/>
                                        <p:tgtEl>
                                          <p:spTgt spid="440341"/>
                                        </p:tgtEl>
                                        <p:attrNameLst>
                                          <p:attrName>ppt_h</p:attrName>
                                        </p:attrNameLst>
                                      </p:cBhvr>
                                      <p:tavLst>
                                        <p:tav tm="0">
                                          <p:val>
                                            <p:strVal val="#ppt_h"/>
                                          </p:val>
                                        </p:tav>
                                        <p:tav tm="100000">
                                          <p:val>
                                            <p:strVal val="#ppt_h"/>
                                          </p:val>
                                        </p:tav>
                                      </p:tavLst>
                                    </p:anim>
                                    <p:animEffect transition="in" filter="fade">
                                      <p:cBhvr>
                                        <p:cTn id="23" dur="2000"/>
                                        <p:tgtEl>
                                          <p:spTgt spid="440341"/>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47" presetClass="entr" presetSubtype="0" fill="hold" nodeType="clickEffect">
                                  <p:stCondLst>
                                    <p:cond delay="0"/>
                                  </p:stCondLst>
                                  <p:childTnLst>
                                    <p:set>
                                      <p:cBhvr>
                                        <p:cTn id="27" dur="1" fill="hold">
                                          <p:stCondLst>
                                            <p:cond delay="0"/>
                                          </p:stCondLst>
                                        </p:cTn>
                                        <p:tgtEl>
                                          <p:spTgt spid="440329"/>
                                        </p:tgtEl>
                                        <p:attrNameLst>
                                          <p:attrName>style.visibility</p:attrName>
                                        </p:attrNameLst>
                                      </p:cBhvr>
                                      <p:to>
                                        <p:strVal val="visible"/>
                                      </p:to>
                                    </p:set>
                                    <p:animEffect transition="in" filter="fade">
                                      <p:cBhvr>
                                        <p:cTn id="28" dur="1000"/>
                                        <p:tgtEl>
                                          <p:spTgt spid="440329"/>
                                        </p:tgtEl>
                                      </p:cBhvr>
                                    </p:animEffect>
                                    <p:anim calcmode="lin" valueType="num">
                                      <p:cBhvr>
                                        <p:cTn id="29" dur="1000" fill="hold"/>
                                        <p:tgtEl>
                                          <p:spTgt spid="440329"/>
                                        </p:tgtEl>
                                        <p:attrNameLst>
                                          <p:attrName>ppt_x</p:attrName>
                                        </p:attrNameLst>
                                      </p:cBhvr>
                                      <p:tavLst>
                                        <p:tav tm="0">
                                          <p:val>
                                            <p:strVal val="#ppt_x"/>
                                          </p:val>
                                        </p:tav>
                                        <p:tav tm="100000">
                                          <p:val>
                                            <p:strVal val="#ppt_x"/>
                                          </p:val>
                                        </p:tav>
                                      </p:tavLst>
                                    </p:anim>
                                    <p:anim calcmode="lin" valueType="num">
                                      <p:cBhvr>
                                        <p:cTn id="30" dur="1000" fill="hold"/>
                                        <p:tgtEl>
                                          <p:spTgt spid="440329"/>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440340"/>
                                        </p:tgtEl>
                                        <p:attrNameLst>
                                          <p:attrName>style.visibility</p:attrName>
                                        </p:attrNameLst>
                                      </p:cBhvr>
                                      <p:to>
                                        <p:strVal val="visible"/>
                                      </p:to>
                                    </p:set>
                                    <p:anim calcmode="lin" valueType="num">
                                      <p:cBhvr additive="base">
                                        <p:cTn id="35" dur="1000" fill="hold"/>
                                        <p:tgtEl>
                                          <p:spTgt spid="440340"/>
                                        </p:tgtEl>
                                        <p:attrNameLst>
                                          <p:attrName>ppt_x</p:attrName>
                                        </p:attrNameLst>
                                      </p:cBhvr>
                                      <p:tavLst>
                                        <p:tav tm="0">
                                          <p:val>
                                            <p:strVal val="0-#ppt_w/2"/>
                                          </p:val>
                                        </p:tav>
                                        <p:tav tm="100000">
                                          <p:val>
                                            <p:strVal val="#ppt_x"/>
                                          </p:val>
                                        </p:tav>
                                      </p:tavLst>
                                    </p:anim>
                                    <p:anim calcmode="lin" valueType="num">
                                      <p:cBhvr additive="base">
                                        <p:cTn id="36" dur="1000" fill="hold"/>
                                        <p:tgtEl>
                                          <p:spTgt spid="440340"/>
                                        </p:tgtEl>
                                        <p:attrNameLst>
                                          <p:attrName>ppt_y</p:attrName>
                                        </p:attrNameLst>
                                      </p:cBhvr>
                                      <p:tavLst>
                                        <p:tav tm="0">
                                          <p:val>
                                            <p:strVal val="#ppt_y"/>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403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39" grpId="0" animBg="1"/>
      <p:bldP spid="440340" grpId="0" animBg="1"/>
      <p:bldP spid="440341" grpId="0" animBg="1"/>
      <p:bldP spid="44034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2610" name="Rectangle 2"/>
          <p:cNvSpPr>
            <a:spLocks noGrp="1" noChangeArrowheads="1"/>
          </p:cNvSpPr>
          <p:nvPr>
            <p:ph type="title"/>
          </p:nvPr>
        </p:nvSpPr>
        <p:spPr/>
        <p:txBody>
          <a:bodyPr/>
          <a:lstStyle/>
          <a:p>
            <a:pPr>
              <a:defRPr/>
            </a:pPr>
            <a:r>
              <a:rPr lang="en-US">
                <a:solidFill>
                  <a:srgbClr val="000102"/>
                </a:solidFill>
              </a:rPr>
              <a:t>The facilitator needs to have:</a:t>
            </a:r>
            <a:endParaRPr lang="en-GB">
              <a:solidFill>
                <a:srgbClr val="000102"/>
              </a:solidFill>
            </a:endParaRPr>
          </a:p>
        </p:txBody>
      </p:sp>
      <p:sp>
        <p:nvSpPr>
          <p:cNvPr id="452611" name="Rectangle 3"/>
          <p:cNvSpPr>
            <a:spLocks noGrp="1" noChangeArrowheads="1"/>
          </p:cNvSpPr>
          <p:nvPr>
            <p:ph type="body" idx="1"/>
          </p:nvPr>
        </p:nvSpPr>
        <p:spPr>
          <a:xfrm>
            <a:off x="250825" y="1927225"/>
            <a:ext cx="8229600" cy="3949700"/>
          </a:xfrm>
          <a:solidFill>
            <a:srgbClr val="CBF2F5"/>
          </a:solidFill>
          <a:effectLst>
            <a:outerShdw blurRad="63500" dist="107763" dir="18900000" algn="ctr" rotWithShape="0">
              <a:srgbClr val="000000">
                <a:alpha val="74998"/>
              </a:srgbClr>
            </a:outerShdw>
          </a:effectLst>
        </p:spPr>
        <p:txBody>
          <a:bodyPr/>
          <a:lstStyle/>
          <a:p>
            <a:pPr>
              <a:buSzPct val="80000"/>
              <a:buFont typeface="Times" charset="0"/>
              <a:buChar char="•"/>
              <a:defRPr/>
            </a:pPr>
            <a:r>
              <a:rPr lang="en-US" sz="2800" dirty="0">
                <a:solidFill>
                  <a:srgbClr val="000102"/>
                </a:solidFill>
              </a:rPr>
              <a:t>A clear </a:t>
            </a:r>
            <a:r>
              <a:rPr lang="en-US" sz="2800" dirty="0">
                <a:solidFill>
                  <a:srgbClr val="E10007"/>
                </a:solidFill>
              </a:rPr>
              <a:t>vision</a:t>
            </a:r>
            <a:r>
              <a:rPr lang="en-US" sz="2800" dirty="0">
                <a:solidFill>
                  <a:srgbClr val="000102"/>
                </a:solidFill>
              </a:rPr>
              <a:t> of what you are trying to </a:t>
            </a:r>
            <a:r>
              <a:rPr lang="en-US" sz="2800" dirty="0" smtClean="0">
                <a:solidFill>
                  <a:srgbClr val="000102"/>
                </a:solidFill>
              </a:rPr>
              <a:t>achieve (prevent ‘negotiated nonsense’)</a:t>
            </a:r>
          </a:p>
          <a:p>
            <a:pPr lvl="1">
              <a:buSzPct val="80000"/>
              <a:buFont typeface="Times" charset="0"/>
              <a:buChar char="•"/>
              <a:defRPr/>
            </a:pPr>
            <a:endParaRPr lang="en-US" sz="2400" dirty="0">
              <a:solidFill>
                <a:srgbClr val="000102"/>
              </a:solidFill>
            </a:endParaRPr>
          </a:p>
          <a:p>
            <a:pPr>
              <a:buSzPct val="80000"/>
              <a:buFont typeface="Times" charset="0"/>
              <a:buChar char="•"/>
              <a:defRPr/>
            </a:pPr>
            <a:r>
              <a:rPr lang="en-US" sz="2800" dirty="0">
                <a:solidFill>
                  <a:srgbClr val="000102"/>
                </a:solidFill>
              </a:rPr>
              <a:t>A set of </a:t>
            </a:r>
            <a:r>
              <a:rPr lang="en-US" sz="2800" dirty="0">
                <a:solidFill>
                  <a:srgbClr val="E10007"/>
                </a:solidFill>
              </a:rPr>
              <a:t>theories, assumptions and values</a:t>
            </a:r>
            <a:r>
              <a:rPr lang="en-US" sz="2800" dirty="0">
                <a:solidFill>
                  <a:srgbClr val="000102"/>
                </a:solidFill>
              </a:rPr>
              <a:t> about how to bring about change</a:t>
            </a:r>
          </a:p>
          <a:p>
            <a:pPr lvl="1">
              <a:buSzPct val="80000"/>
              <a:buFont typeface="Times" charset="0"/>
              <a:buChar char="•"/>
              <a:defRPr/>
            </a:pPr>
            <a:endParaRPr lang="en-US" sz="2400" dirty="0" smtClean="0">
              <a:solidFill>
                <a:srgbClr val="000102"/>
              </a:solidFill>
            </a:endParaRPr>
          </a:p>
          <a:p>
            <a:pPr>
              <a:buSzPct val="80000"/>
              <a:buFont typeface="Times" charset="0"/>
              <a:buChar char="•"/>
              <a:defRPr/>
            </a:pPr>
            <a:r>
              <a:rPr lang="en-US" sz="2800" dirty="0" smtClean="0">
                <a:solidFill>
                  <a:srgbClr val="000102"/>
                </a:solidFill>
              </a:rPr>
              <a:t>A </a:t>
            </a:r>
            <a:r>
              <a:rPr lang="en-US" sz="2800" dirty="0">
                <a:solidFill>
                  <a:srgbClr val="000102"/>
                </a:solidFill>
              </a:rPr>
              <a:t>set of </a:t>
            </a:r>
            <a:r>
              <a:rPr lang="en-US" sz="2800" dirty="0">
                <a:solidFill>
                  <a:srgbClr val="E10007"/>
                </a:solidFill>
              </a:rPr>
              <a:t>techniques and tools</a:t>
            </a:r>
            <a:r>
              <a:rPr lang="en-US" sz="2800" dirty="0">
                <a:solidFill>
                  <a:srgbClr val="000102"/>
                </a:solidFill>
              </a:rPr>
              <a:t> to </a:t>
            </a:r>
            <a:r>
              <a:rPr lang="en-US" sz="2800" dirty="0" smtClean="0">
                <a:solidFill>
                  <a:srgbClr val="000102"/>
                </a:solidFill>
              </a:rPr>
              <a:t>guide your actions</a:t>
            </a:r>
            <a:endParaRPr lang="en-GB" sz="2800" dirty="0">
              <a:solidFill>
                <a:srgbClr val="000102"/>
              </a:solidFill>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dirty="0" smtClean="0"/>
              <a:t>The balancing act</a:t>
            </a:r>
            <a:endParaRPr lang="en-GB" dirty="0"/>
          </a:p>
        </p:txBody>
      </p:sp>
      <p:pic>
        <p:nvPicPr>
          <p:cNvPr id="25602" name="Picture 6" descr="catwal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213" y="1628775"/>
            <a:ext cx="3765550" cy="201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3" name="Picture 3" descr="arrow 4.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716463" y="4508500"/>
            <a:ext cx="1285875"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4" name="TextBox 4"/>
          <p:cNvSpPr txBox="1">
            <a:spLocks noChangeArrowheads="1"/>
          </p:cNvSpPr>
          <p:nvPr/>
        </p:nvSpPr>
        <p:spPr bwMode="auto">
          <a:xfrm>
            <a:off x="2627313" y="4292600"/>
            <a:ext cx="1944687" cy="2474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lnSpc>
                <a:spcPct val="130000"/>
              </a:lnSpc>
              <a:buFont typeface="Arial" charset="0"/>
              <a:buChar char="•"/>
            </a:pPr>
            <a:r>
              <a:rPr lang="en-GB"/>
              <a:t>Results</a:t>
            </a:r>
          </a:p>
          <a:p>
            <a:pPr eaLnBrk="1" hangingPunct="1">
              <a:lnSpc>
                <a:spcPct val="130000"/>
              </a:lnSpc>
              <a:buFont typeface="Arial" charset="0"/>
              <a:buChar char="•"/>
            </a:pPr>
            <a:r>
              <a:rPr lang="en-GB"/>
              <a:t>Formal</a:t>
            </a:r>
          </a:p>
          <a:p>
            <a:pPr eaLnBrk="1" hangingPunct="1">
              <a:lnSpc>
                <a:spcPct val="130000"/>
              </a:lnSpc>
              <a:buFont typeface="Arial" charset="0"/>
              <a:buChar char="•"/>
            </a:pPr>
            <a:r>
              <a:rPr lang="en-GB"/>
              <a:t>Individual       interests</a:t>
            </a:r>
          </a:p>
          <a:p>
            <a:pPr eaLnBrk="1" hangingPunct="1">
              <a:lnSpc>
                <a:spcPct val="130000"/>
              </a:lnSpc>
              <a:buFont typeface="Arial" charset="0"/>
              <a:buChar char="•"/>
            </a:pPr>
            <a:endParaRPr lang="en-GB"/>
          </a:p>
        </p:txBody>
      </p:sp>
      <p:sp>
        <p:nvSpPr>
          <p:cNvPr id="25605" name="TextBox 6"/>
          <p:cNvSpPr txBox="1">
            <a:spLocks noChangeArrowheads="1"/>
          </p:cNvSpPr>
          <p:nvPr/>
        </p:nvSpPr>
        <p:spPr bwMode="auto">
          <a:xfrm>
            <a:off x="6443663" y="4292600"/>
            <a:ext cx="1944687" cy="2474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lnSpc>
                <a:spcPct val="130000"/>
              </a:lnSpc>
              <a:buFont typeface="Arial" charset="0"/>
              <a:buChar char="•"/>
            </a:pPr>
            <a:r>
              <a:rPr lang="en-GB"/>
              <a:t>People</a:t>
            </a:r>
          </a:p>
          <a:p>
            <a:pPr eaLnBrk="1" hangingPunct="1">
              <a:lnSpc>
                <a:spcPct val="130000"/>
              </a:lnSpc>
              <a:buFont typeface="Arial" charset="0"/>
              <a:buChar char="•"/>
            </a:pPr>
            <a:r>
              <a:rPr lang="en-GB"/>
              <a:t>Informal</a:t>
            </a:r>
          </a:p>
          <a:p>
            <a:pPr eaLnBrk="1" hangingPunct="1">
              <a:lnSpc>
                <a:spcPct val="130000"/>
              </a:lnSpc>
              <a:buFont typeface="Arial" charset="0"/>
              <a:buChar char="•"/>
            </a:pPr>
            <a:r>
              <a:rPr lang="en-GB"/>
              <a:t>Common interest</a:t>
            </a:r>
          </a:p>
          <a:p>
            <a:pPr eaLnBrk="1" hangingPunct="1">
              <a:lnSpc>
                <a:spcPct val="130000"/>
              </a:lnSpc>
              <a:buFont typeface="Arial" charset="0"/>
              <a:buChar char="•"/>
            </a:pPr>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5" name="Picture 3" descr="Dual roles.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3949700"/>
            <a:ext cx="2794000" cy="290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pPr>
              <a:defRPr/>
            </a:pPr>
            <a:r>
              <a:rPr lang="en-GB" smtClean="0"/>
              <a:t>The dilemma</a:t>
            </a:r>
            <a:endParaRPr lang="en-GB"/>
          </a:p>
        </p:txBody>
      </p:sp>
      <p:sp>
        <p:nvSpPr>
          <p:cNvPr id="26627" name="Rectangle 3"/>
          <p:cNvSpPr>
            <a:spLocks noChangeArrowheads="1"/>
          </p:cNvSpPr>
          <p:nvPr/>
        </p:nvSpPr>
        <p:spPr bwMode="auto">
          <a:xfrm>
            <a:off x="323850" y="1844675"/>
            <a:ext cx="4752975"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sz="3200"/>
              <a:t>There is no such thing </a:t>
            </a:r>
          </a:p>
          <a:p>
            <a:r>
              <a:rPr lang="en-GB" sz="3200"/>
              <a:t>as a neutral facilitator</a:t>
            </a:r>
          </a:p>
        </p:txBody>
      </p:sp>
      <p:sp>
        <p:nvSpPr>
          <p:cNvPr id="26628" name="Rectangle 4"/>
          <p:cNvSpPr>
            <a:spLocks noChangeArrowheads="1"/>
          </p:cNvSpPr>
          <p:nvPr/>
        </p:nvSpPr>
        <p:spPr bwMode="auto">
          <a:xfrm>
            <a:off x="827088" y="4365625"/>
            <a:ext cx="5976937"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sz="3200"/>
              <a:t>CD support managers are </a:t>
            </a:r>
          </a:p>
          <a:p>
            <a:r>
              <a:rPr lang="en-GB" sz="3200"/>
              <a:t>both facilitators and influencers</a:t>
            </a:r>
          </a:p>
        </p:txBody>
      </p:sp>
      <p:pic>
        <p:nvPicPr>
          <p:cNvPr id="26629" name="Picture 2" descr="Neutral.jpg"/>
          <p:cNvPicPr>
            <a:picLocks noChangeAspect="1"/>
          </p:cNvPicPr>
          <p:nvPr/>
        </p:nvPicPr>
        <p:blipFill>
          <a:blip r:embed="rId3">
            <a:extLst>
              <a:ext uri="{28A0092B-C50C-407E-A947-70E740481C1C}">
                <a14:useLocalDpi xmlns:a14="http://schemas.microsoft.com/office/drawing/2010/main" val="0"/>
              </a:ext>
            </a:extLst>
          </a:blip>
          <a:srcRect l="-2" r="25124"/>
          <a:stretch>
            <a:fillRect/>
          </a:stretch>
        </p:blipFill>
        <p:spPr bwMode="auto">
          <a:xfrm>
            <a:off x="5867400" y="1341438"/>
            <a:ext cx="2574925" cy="242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7875"/>
          </a:xfrm>
        </p:spPr>
        <p:txBody>
          <a:bodyPr/>
          <a:lstStyle/>
          <a:p>
            <a:pPr>
              <a:defRPr/>
            </a:pPr>
            <a:r>
              <a:rPr lang="en-GB" dirty="0" smtClean="0"/>
              <a:t>Example: What will you do?</a:t>
            </a:r>
            <a:r>
              <a:rPr lang="en-GB" dirty="0"/>
              <a:t> </a:t>
            </a:r>
            <a:endParaRPr lang="en-GB" sz="1800" dirty="0"/>
          </a:p>
        </p:txBody>
      </p:sp>
      <p:sp>
        <p:nvSpPr>
          <p:cNvPr id="3" name="Rectangle 2"/>
          <p:cNvSpPr/>
          <p:nvPr/>
        </p:nvSpPr>
        <p:spPr>
          <a:xfrm>
            <a:off x="323850" y="1600200"/>
            <a:ext cx="8496300" cy="4708525"/>
          </a:xfrm>
          <a:prstGeom prst="rect">
            <a:avLst/>
          </a:prstGeom>
        </p:spPr>
        <p:txBody>
          <a:bodyPr>
            <a:spAutoFit/>
          </a:bodyPr>
          <a:lstStyle/>
          <a:p>
            <a:pPr eaLnBrk="0" hangingPunct="0">
              <a:defRPr/>
            </a:pPr>
            <a:r>
              <a:rPr lang="en-GB" sz="2000" kern="0" dirty="0">
                <a:solidFill>
                  <a:srgbClr val="000000"/>
                </a:solidFill>
                <a:latin typeface="Arial"/>
              </a:rPr>
              <a:t>As the co-chair of the technical SWG on education in a middle-eastern country you are preparing the agenda for a preparatory meeting among donors. How to cooperate among donors will be an important topic to be decided upon. </a:t>
            </a:r>
            <a:br>
              <a:rPr lang="en-GB" sz="2000" kern="0" dirty="0">
                <a:solidFill>
                  <a:srgbClr val="000000"/>
                </a:solidFill>
                <a:latin typeface="Arial"/>
              </a:rPr>
            </a:br>
            <a:endParaRPr lang="en-GB" sz="2000" kern="0" dirty="0">
              <a:solidFill>
                <a:srgbClr val="000000"/>
              </a:solidFill>
              <a:latin typeface="Arial"/>
            </a:endParaRPr>
          </a:p>
          <a:p>
            <a:pPr eaLnBrk="0" hangingPunct="0">
              <a:defRPr/>
            </a:pPr>
            <a:r>
              <a:rPr lang="en-GB" sz="2000" kern="0" dirty="0">
                <a:solidFill>
                  <a:srgbClr val="000000"/>
                </a:solidFill>
                <a:latin typeface="Arial"/>
              </a:rPr>
              <a:t>You receive a phone call from the representative of a big donor that she will not be able to come and will sent one of her staff. This will likely delay decision making because this staff does not have the mandate to commit to decisions. You also know that this donor is not so eager to join harmonisation efforts.</a:t>
            </a:r>
          </a:p>
          <a:p>
            <a:pPr eaLnBrk="0" hangingPunct="0">
              <a:defRPr/>
            </a:pPr>
            <a:r>
              <a:rPr lang="en-GB" sz="2000" kern="0" dirty="0">
                <a:solidFill>
                  <a:srgbClr val="000000"/>
                </a:solidFill>
                <a:latin typeface="Arial"/>
              </a:rPr>
              <a:t>  </a:t>
            </a:r>
            <a:br>
              <a:rPr lang="en-GB" sz="2000" kern="0" dirty="0">
                <a:solidFill>
                  <a:srgbClr val="000000"/>
                </a:solidFill>
                <a:latin typeface="Arial"/>
              </a:rPr>
            </a:br>
            <a:r>
              <a:rPr lang="en-GB" sz="2000" kern="0" dirty="0">
                <a:solidFill>
                  <a:srgbClr val="000000"/>
                </a:solidFill>
                <a:latin typeface="Arial"/>
              </a:rPr>
              <a:t>Delay will harm programme quality (fragmentation) and, more importantly, the relationship with the main sector partners will likely suffer.</a:t>
            </a:r>
            <a:br>
              <a:rPr lang="en-GB" sz="2000" kern="0" dirty="0">
                <a:solidFill>
                  <a:srgbClr val="000000"/>
                </a:solidFill>
                <a:latin typeface="Arial"/>
              </a:rPr>
            </a:br>
            <a:endParaRPr lang="en-GB" sz="2000" kern="0" dirty="0">
              <a:solidFill>
                <a:srgbClr val="000000"/>
              </a:solidFill>
              <a:latin typeface="Arial"/>
            </a:endParaRPr>
          </a:p>
          <a:p>
            <a:pPr eaLnBrk="0" hangingPunct="0">
              <a:defRPr/>
            </a:pPr>
            <a:r>
              <a:rPr lang="en-GB" sz="2000" kern="0" dirty="0">
                <a:solidFill>
                  <a:srgbClr val="000000"/>
                </a:solidFill>
                <a:latin typeface="Arial"/>
              </a:rPr>
              <a:t>What will you do ……………. ?</a:t>
            </a:r>
          </a:p>
        </p:txBody>
      </p:sp>
    </p:spTree>
  </p:cSld>
  <p:clrMapOvr>
    <a:masterClrMapping/>
  </p:clrMapOvr>
</p:sld>
</file>

<file path=ppt/theme/theme1.xml><?xml version="1.0" encoding="utf-8"?>
<a:theme xmlns:a="http://schemas.openxmlformats.org/drawingml/2006/main" name="Standaardontwerp">
  <a:themeElements>
    <a:clrScheme name="Standaardontwer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ardontwerp">
      <a:majorFont>
        <a:latin typeface="Arial"/>
        <a:ea typeface=""/>
        <a:cs typeface=""/>
      </a:majorFont>
      <a:minorFont>
        <a:latin typeface="Aria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ardontwer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ardontwerp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ardontwerp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ardontwerp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ardontwerp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ardontwerp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ardontwerp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ardontwerp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ardontwerp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ardontwerp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ardontwerp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ardontwerp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Kantoorth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Kantoorth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37388</TotalTime>
  <Words>518</Words>
  <Application>Microsoft Macintosh PowerPoint</Application>
  <PresentationFormat>On-screen Show (4:3)</PresentationFormat>
  <Paragraphs>171</Paragraphs>
  <Slides>21</Slides>
  <Notes>13</Notes>
  <HiddenSlides>0</HiddenSlides>
  <MMClips>0</MMClips>
  <ScaleCrop>false</ScaleCrop>
  <HeadingPairs>
    <vt:vector size="4" baseType="variant">
      <vt:variant>
        <vt:lpstr>Theme</vt:lpstr>
      </vt:variant>
      <vt:variant>
        <vt:i4>2</vt:i4>
      </vt:variant>
      <vt:variant>
        <vt:lpstr>Slide Titles</vt:lpstr>
      </vt:variant>
      <vt:variant>
        <vt:i4>21</vt:i4>
      </vt:variant>
    </vt:vector>
  </HeadingPairs>
  <TitlesOfParts>
    <vt:vector size="23" baseType="lpstr">
      <vt:lpstr>Standaardontwerp</vt:lpstr>
      <vt:lpstr>1_Office Theme</vt:lpstr>
      <vt:lpstr>The task manager as a facilitator of change</vt:lpstr>
      <vt:lpstr>Session schedule</vt:lpstr>
      <vt:lpstr>PowerPoint Presentation</vt:lpstr>
      <vt:lpstr>Why facilitation</vt:lpstr>
      <vt:lpstr>PowerPoint Presentation</vt:lpstr>
      <vt:lpstr>The facilitator needs to have:</vt:lpstr>
      <vt:lpstr>The balancing act</vt:lpstr>
      <vt:lpstr>The dilemma</vt:lpstr>
      <vt:lpstr>Example: What will you do? </vt:lpstr>
      <vt:lpstr>“Difficult” participants</vt:lpstr>
      <vt:lpstr>Balancing  facilitation and influencing</vt:lpstr>
      <vt:lpstr>Your reality</vt:lpstr>
      <vt:lpstr>‘Political behaviour’ in CD programmes is:</vt:lpstr>
      <vt:lpstr>Role play</vt:lpstr>
      <vt:lpstr>PowerPoint Presentation</vt:lpstr>
      <vt:lpstr>Facilitator qualities</vt:lpstr>
      <vt:lpstr>Core quadrants</vt:lpstr>
      <vt:lpstr>Example core quadrants</vt:lpstr>
      <vt:lpstr>PowerPoint Presentation</vt:lpstr>
      <vt:lpstr>Interpersonal conflicts</vt:lpstr>
      <vt:lpstr>Cooperation in team</vt:lpstr>
    </vt:vector>
  </TitlesOfParts>
  <Company>Sioo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Leren, controlmode en organiseren o.b.v. commitment</dc:title>
  <dc:creator>smid</dc:creator>
  <cp:lastModifiedBy>Jos Brand</cp:lastModifiedBy>
  <cp:revision>150</cp:revision>
  <dcterms:created xsi:type="dcterms:W3CDTF">2006-04-05T10:36:11Z</dcterms:created>
  <dcterms:modified xsi:type="dcterms:W3CDTF">2015-05-18T03:57:15Z</dcterms:modified>
</cp:coreProperties>
</file>