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7" r:id="rId2"/>
    <p:sldId id="270" r:id="rId3"/>
    <p:sldId id="271" r:id="rId4"/>
    <p:sldId id="272" r:id="rId5"/>
    <p:sldId id="296" r:id="rId6"/>
    <p:sldId id="274" r:id="rId7"/>
    <p:sldId id="297" r:id="rId8"/>
    <p:sldId id="275" r:id="rId9"/>
    <p:sldId id="298" r:id="rId10"/>
    <p:sldId id="257" r:id="rId11"/>
    <p:sldId id="299" r:id="rId12"/>
    <p:sldId id="258" r:id="rId13"/>
    <p:sldId id="304" r:id="rId14"/>
    <p:sldId id="286" r:id="rId15"/>
    <p:sldId id="303" r:id="rId16"/>
    <p:sldId id="302" r:id="rId17"/>
    <p:sldId id="301" r:id="rId18"/>
    <p:sldId id="293" r:id="rId1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6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43" autoAdjust="0"/>
    <p:restoredTop sz="94624" autoAdjust="0"/>
  </p:normalViewPr>
  <p:slideViewPr>
    <p:cSldViewPr snapToGrid="0" snapToObjects="1">
      <p:cViewPr>
        <p:scale>
          <a:sx n="77" d="100"/>
          <a:sy n="77" d="100"/>
        </p:scale>
        <p:origin x="-1200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820123-49FC-5F44-80EE-DACBB1C8A456}" type="doc">
      <dgm:prSet loTypeId="urn:microsoft.com/office/officeart/2005/8/layout/cycle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2C48C5-6A32-1B4D-A80B-FFB73975F735}">
      <dgm:prSet phldrT="[Text]" custT="1"/>
      <dgm:spPr/>
      <dgm:t>
        <a:bodyPr/>
        <a:lstStyle/>
        <a:p>
          <a:r>
            <a:rPr lang="en-US" sz="800" dirty="0">
              <a:latin typeface="Calibri" pitchFamily="34" charset="0"/>
            </a:rPr>
            <a:t>Agenda setting</a:t>
          </a:r>
        </a:p>
      </dgm:t>
    </dgm:pt>
    <dgm:pt modelId="{3F55D34C-FFA4-064E-965D-0C9DD0335C4B}" type="parTrans" cxnId="{3C665A18-3D59-F642-B7DD-497BD83EDD8C}">
      <dgm:prSet/>
      <dgm:spPr/>
      <dgm:t>
        <a:bodyPr/>
        <a:lstStyle/>
        <a:p>
          <a:endParaRPr lang="en-US"/>
        </a:p>
      </dgm:t>
    </dgm:pt>
    <dgm:pt modelId="{41032A2C-9557-0F46-89F4-DA52ECF601DB}" type="sibTrans" cxnId="{3C665A18-3D59-F642-B7DD-497BD83EDD8C}">
      <dgm:prSet/>
      <dgm:spPr/>
      <dgm:t>
        <a:bodyPr/>
        <a:lstStyle/>
        <a:p>
          <a:endParaRPr lang="en-US"/>
        </a:p>
      </dgm:t>
    </dgm:pt>
    <dgm:pt modelId="{8944B7F6-83DF-ED4C-BA4E-C2E44DACA950}">
      <dgm:prSet phldrT="[Text]" custT="1"/>
      <dgm:spPr/>
      <dgm:t>
        <a:bodyPr/>
        <a:lstStyle/>
        <a:p>
          <a:r>
            <a:rPr lang="en-US" sz="800" dirty="0">
              <a:latin typeface="Calibri" pitchFamily="34" charset="0"/>
            </a:rPr>
            <a:t>Policy </a:t>
          </a:r>
          <a:r>
            <a:rPr lang="en-US" sz="800" dirty="0" smtClean="0">
              <a:latin typeface="Calibri" pitchFamily="34" charset="0"/>
            </a:rPr>
            <a:t>formulation</a:t>
          </a:r>
          <a:endParaRPr lang="en-US" sz="800" dirty="0">
            <a:latin typeface="Calibri" pitchFamily="34" charset="0"/>
          </a:endParaRPr>
        </a:p>
      </dgm:t>
    </dgm:pt>
    <dgm:pt modelId="{DE72A7B5-56AF-A649-A1BA-FA427F6E2C2F}" type="parTrans" cxnId="{D8426E80-C717-DB4C-9D32-0A6820195BB7}">
      <dgm:prSet/>
      <dgm:spPr/>
      <dgm:t>
        <a:bodyPr/>
        <a:lstStyle/>
        <a:p>
          <a:endParaRPr lang="en-US"/>
        </a:p>
      </dgm:t>
    </dgm:pt>
    <dgm:pt modelId="{9B35157B-441C-4940-954D-4C66B8B71C67}" type="sibTrans" cxnId="{D8426E80-C717-DB4C-9D32-0A6820195BB7}">
      <dgm:prSet/>
      <dgm:spPr/>
      <dgm:t>
        <a:bodyPr/>
        <a:lstStyle/>
        <a:p>
          <a:endParaRPr lang="en-US"/>
        </a:p>
      </dgm:t>
    </dgm:pt>
    <dgm:pt modelId="{06F4EDFB-449B-F044-8D2B-6CBBE214DBF9}">
      <dgm:prSet phldrT="[Text]" custT="1"/>
      <dgm:spPr/>
      <dgm:t>
        <a:bodyPr/>
        <a:lstStyle/>
        <a:p>
          <a:r>
            <a:rPr lang="en-US" sz="800" dirty="0">
              <a:latin typeface="Calibri" pitchFamily="34" charset="0"/>
            </a:rPr>
            <a:t>Consultation</a:t>
          </a:r>
        </a:p>
      </dgm:t>
    </dgm:pt>
    <dgm:pt modelId="{31EBA8F2-D3FC-2949-A58E-2857E654B08C}" type="parTrans" cxnId="{2024B489-D0B7-5F4F-A16A-FF148FA9A28F}">
      <dgm:prSet/>
      <dgm:spPr/>
      <dgm:t>
        <a:bodyPr/>
        <a:lstStyle/>
        <a:p>
          <a:endParaRPr lang="en-US"/>
        </a:p>
      </dgm:t>
    </dgm:pt>
    <dgm:pt modelId="{C079503D-E874-0345-95B3-FAB30C87BE03}" type="sibTrans" cxnId="{2024B489-D0B7-5F4F-A16A-FF148FA9A28F}">
      <dgm:prSet/>
      <dgm:spPr/>
      <dgm:t>
        <a:bodyPr/>
        <a:lstStyle/>
        <a:p>
          <a:endParaRPr lang="en-US"/>
        </a:p>
      </dgm:t>
    </dgm:pt>
    <dgm:pt modelId="{DE5E71DE-7FA4-7F4E-8EBD-17D730BC303A}">
      <dgm:prSet phldrT="[Text]" custT="1"/>
      <dgm:spPr/>
      <dgm:t>
        <a:bodyPr/>
        <a:lstStyle/>
        <a:p>
          <a:r>
            <a:rPr lang="en-US" sz="800" dirty="0">
              <a:latin typeface="Calibri" pitchFamily="34" charset="0"/>
            </a:rPr>
            <a:t>Adoption/decision</a:t>
          </a:r>
        </a:p>
      </dgm:t>
    </dgm:pt>
    <dgm:pt modelId="{5DFA57AC-5943-2B43-AA72-CFCD2AB51913}" type="parTrans" cxnId="{64FAE29F-0E7A-CE4A-A85D-37879AE11019}">
      <dgm:prSet/>
      <dgm:spPr/>
      <dgm:t>
        <a:bodyPr/>
        <a:lstStyle/>
        <a:p>
          <a:endParaRPr lang="en-US"/>
        </a:p>
      </dgm:t>
    </dgm:pt>
    <dgm:pt modelId="{A58F03EA-A233-7F44-9962-B52B7E4B2704}" type="sibTrans" cxnId="{64FAE29F-0E7A-CE4A-A85D-37879AE11019}">
      <dgm:prSet/>
      <dgm:spPr/>
      <dgm:t>
        <a:bodyPr/>
        <a:lstStyle/>
        <a:p>
          <a:endParaRPr lang="en-US"/>
        </a:p>
      </dgm:t>
    </dgm:pt>
    <dgm:pt modelId="{D03A7426-A87B-634A-9EBB-3E198F7C625E}">
      <dgm:prSet custT="1"/>
      <dgm:spPr/>
      <dgm:t>
        <a:bodyPr/>
        <a:lstStyle/>
        <a:p>
          <a:r>
            <a:rPr lang="en-US" sz="800" dirty="0" smtClean="0">
              <a:latin typeface="Calibri" pitchFamily="34" charset="0"/>
            </a:rPr>
            <a:t>Implementation</a:t>
          </a:r>
        </a:p>
        <a:p>
          <a:r>
            <a:rPr lang="en-US" sz="800" dirty="0" smtClean="0">
              <a:latin typeface="Calibri" pitchFamily="34" charset="0"/>
            </a:rPr>
            <a:t> </a:t>
          </a:r>
          <a:r>
            <a:rPr lang="en-US" sz="800" dirty="0">
              <a:latin typeface="Calibri" pitchFamily="34" charset="0"/>
            </a:rPr>
            <a:t>(communication</a:t>
          </a:r>
          <a:r>
            <a:rPr lang="en-US" sz="800" dirty="0" smtClean="0">
              <a:latin typeface="Calibri" pitchFamily="34" charset="0"/>
            </a:rPr>
            <a:t>/ </a:t>
          </a:r>
        </a:p>
        <a:p>
          <a:r>
            <a:rPr lang="en-US" sz="800" dirty="0" smtClean="0">
              <a:latin typeface="Calibri" pitchFamily="34" charset="0"/>
            </a:rPr>
            <a:t>dissemination + roll out)</a:t>
          </a:r>
          <a:endParaRPr lang="en-US" sz="800" dirty="0">
            <a:latin typeface="Calibri" pitchFamily="34" charset="0"/>
          </a:endParaRPr>
        </a:p>
      </dgm:t>
    </dgm:pt>
    <dgm:pt modelId="{09EF552F-CF5D-FB4B-9DC3-03EF1B25ECD3}" type="parTrans" cxnId="{E8569DED-697C-0045-A39D-E33E4620F693}">
      <dgm:prSet/>
      <dgm:spPr/>
      <dgm:t>
        <a:bodyPr/>
        <a:lstStyle/>
        <a:p>
          <a:endParaRPr lang="en-US"/>
        </a:p>
      </dgm:t>
    </dgm:pt>
    <dgm:pt modelId="{4ACA62D1-FFC3-254F-BAF5-29DCCBFE49DB}" type="sibTrans" cxnId="{E8569DED-697C-0045-A39D-E33E4620F693}">
      <dgm:prSet/>
      <dgm:spPr/>
      <dgm:t>
        <a:bodyPr/>
        <a:lstStyle/>
        <a:p>
          <a:endParaRPr lang="en-US"/>
        </a:p>
      </dgm:t>
    </dgm:pt>
    <dgm:pt modelId="{5B49AAA7-E760-5D46-A873-375C8DE9841E}">
      <dgm:prSet custT="1"/>
      <dgm:spPr/>
      <dgm:t>
        <a:bodyPr/>
        <a:lstStyle/>
        <a:p>
          <a:r>
            <a:rPr lang="en-US" sz="800" dirty="0">
              <a:latin typeface="Calibri" pitchFamily="34" charset="0"/>
            </a:rPr>
            <a:t>Monitoring</a:t>
          </a:r>
          <a:r>
            <a:rPr lang="en-US" sz="800" dirty="0" smtClean="0">
              <a:latin typeface="Calibri" pitchFamily="34" charset="0"/>
            </a:rPr>
            <a:t>/</a:t>
          </a:r>
        </a:p>
        <a:p>
          <a:r>
            <a:rPr lang="en-US" sz="800" dirty="0" smtClean="0">
              <a:latin typeface="Calibri" pitchFamily="34" charset="0"/>
            </a:rPr>
            <a:t>Evaluation</a:t>
          </a:r>
          <a:endParaRPr lang="en-US" sz="800" dirty="0">
            <a:latin typeface="Calibri" pitchFamily="34" charset="0"/>
          </a:endParaRPr>
        </a:p>
      </dgm:t>
    </dgm:pt>
    <dgm:pt modelId="{53725B2A-CC0D-FE43-8A3D-455BBC7A446D}" type="parTrans" cxnId="{EDB6C31E-2B8A-CC4F-8BBE-A20380FDA247}">
      <dgm:prSet/>
      <dgm:spPr/>
      <dgm:t>
        <a:bodyPr/>
        <a:lstStyle/>
        <a:p>
          <a:endParaRPr lang="en-US"/>
        </a:p>
      </dgm:t>
    </dgm:pt>
    <dgm:pt modelId="{4C4397DA-7472-0C45-A82E-08A9917829B8}" type="sibTrans" cxnId="{EDB6C31E-2B8A-CC4F-8BBE-A20380FDA247}">
      <dgm:prSet/>
      <dgm:spPr/>
      <dgm:t>
        <a:bodyPr/>
        <a:lstStyle/>
        <a:p>
          <a:endParaRPr lang="en-US"/>
        </a:p>
      </dgm:t>
    </dgm:pt>
    <dgm:pt modelId="{A0824936-AB79-8848-A405-FE04251D1772}">
      <dgm:prSet phldrT="[Text]" custT="1"/>
      <dgm:spPr/>
      <dgm:t>
        <a:bodyPr/>
        <a:lstStyle/>
        <a:p>
          <a:r>
            <a:rPr lang="en-US" sz="800" dirty="0">
              <a:latin typeface="Calibri" pitchFamily="34" charset="0"/>
            </a:rPr>
            <a:t>Responsibility of ...</a:t>
          </a:r>
        </a:p>
      </dgm:t>
    </dgm:pt>
    <dgm:pt modelId="{34ACE429-A276-B94D-993C-EEF76AB68168}" type="parTrans" cxnId="{0E2F3008-2932-0F46-8CE9-63CCAD3D2056}">
      <dgm:prSet/>
      <dgm:spPr/>
      <dgm:t>
        <a:bodyPr/>
        <a:lstStyle/>
        <a:p>
          <a:endParaRPr lang="en-US"/>
        </a:p>
      </dgm:t>
    </dgm:pt>
    <dgm:pt modelId="{751358F6-8012-124E-83AF-FF92DDDFC8B1}" type="sibTrans" cxnId="{0E2F3008-2932-0F46-8CE9-63CCAD3D2056}">
      <dgm:prSet/>
      <dgm:spPr/>
      <dgm:t>
        <a:bodyPr/>
        <a:lstStyle/>
        <a:p>
          <a:endParaRPr lang="en-US"/>
        </a:p>
      </dgm:t>
    </dgm:pt>
    <dgm:pt modelId="{580F3935-0BFA-DC49-82AA-DE0D5215FEF9}">
      <dgm:prSet phldrT="[Text]" custT="1"/>
      <dgm:spPr/>
      <dgm:t>
        <a:bodyPr/>
        <a:lstStyle/>
        <a:p>
          <a:r>
            <a:rPr lang="en-US" sz="800" dirty="0" smtClean="0">
              <a:latin typeface="Calibri" pitchFamily="34" charset="0"/>
            </a:rPr>
            <a:t>Responsibility </a:t>
          </a:r>
          <a:r>
            <a:rPr lang="en-US" sz="800" dirty="0">
              <a:latin typeface="Calibri" pitchFamily="34" charset="0"/>
            </a:rPr>
            <a:t>of ...</a:t>
          </a:r>
        </a:p>
      </dgm:t>
    </dgm:pt>
    <dgm:pt modelId="{75F4A463-6917-714B-9643-8B9B9DFF575B}" type="parTrans" cxnId="{13497A69-5077-B74D-B2FE-B96F56C8E208}">
      <dgm:prSet/>
      <dgm:spPr/>
      <dgm:t>
        <a:bodyPr/>
        <a:lstStyle/>
        <a:p>
          <a:endParaRPr lang="en-US"/>
        </a:p>
      </dgm:t>
    </dgm:pt>
    <dgm:pt modelId="{CB008496-3FCE-D94E-A142-67702088483B}" type="sibTrans" cxnId="{13497A69-5077-B74D-B2FE-B96F56C8E208}">
      <dgm:prSet/>
      <dgm:spPr/>
      <dgm:t>
        <a:bodyPr/>
        <a:lstStyle/>
        <a:p>
          <a:endParaRPr lang="en-US"/>
        </a:p>
      </dgm:t>
    </dgm:pt>
    <dgm:pt modelId="{EE00B0DC-6436-E74F-B387-FE851EF3EC88}">
      <dgm:prSet phldrT="[Text]" custT="1"/>
      <dgm:spPr/>
      <dgm:t>
        <a:bodyPr/>
        <a:lstStyle/>
        <a:p>
          <a:r>
            <a:rPr lang="en-US" sz="800" dirty="0">
              <a:latin typeface="Calibri" pitchFamily="34" charset="0"/>
            </a:rPr>
            <a:t>Responsibility of ...</a:t>
          </a:r>
        </a:p>
      </dgm:t>
    </dgm:pt>
    <dgm:pt modelId="{DB8F7067-CA3D-BD4B-9AFC-132DE548BD0E}" type="parTrans" cxnId="{7CB67410-E8EC-0249-A424-682A13B9B503}">
      <dgm:prSet/>
      <dgm:spPr/>
      <dgm:t>
        <a:bodyPr/>
        <a:lstStyle/>
        <a:p>
          <a:endParaRPr lang="en-US"/>
        </a:p>
      </dgm:t>
    </dgm:pt>
    <dgm:pt modelId="{A5325CB5-5D07-B942-AA1A-DC0918D07646}" type="sibTrans" cxnId="{7CB67410-E8EC-0249-A424-682A13B9B503}">
      <dgm:prSet/>
      <dgm:spPr/>
      <dgm:t>
        <a:bodyPr/>
        <a:lstStyle/>
        <a:p>
          <a:endParaRPr lang="en-US"/>
        </a:p>
      </dgm:t>
    </dgm:pt>
    <dgm:pt modelId="{2A9AB67D-3E08-DF48-B069-BC9B0645739C}">
      <dgm:prSet phldrT="[Text]" custT="1"/>
      <dgm:spPr/>
      <dgm:t>
        <a:bodyPr/>
        <a:lstStyle/>
        <a:p>
          <a:r>
            <a:rPr lang="en-US" sz="800" dirty="0">
              <a:latin typeface="Calibri" pitchFamily="34" charset="0"/>
            </a:rPr>
            <a:t>Responsibility of ...</a:t>
          </a:r>
        </a:p>
      </dgm:t>
    </dgm:pt>
    <dgm:pt modelId="{CB47DF90-B734-7A45-814E-7ED51C859A3A}" type="parTrans" cxnId="{A9952B7E-605F-4F44-A328-F21F70BE9265}">
      <dgm:prSet/>
      <dgm:spPr/>
      <dgm:t>
        <a:bodyPr/>
        <a:lstStyle/>
        <a:p>
          <a:endParaRPr lang="en-US"/>
        </a:p>
      </dgm:t>
    </dgm:pt>
    <dgm:pt modelId="{3A0C5C76-2984-0349-8A38-9DEF43272219}" type="sibTrans" cxnId="{A9952B7E-605F-4F44-A328-F21F70BE9265}">
      <dgm:prSet/>
      <dgm:spPr/>
      <dgm:t>
        <a:bodyPr/>
        <a:lstStyle/>
        <a:p>
          <a:endParaRPr lang="en-US"/>
        </a:p>
      </dgm:t>
    </dgm:pt>
    <dgm:pt modelId="{14F9D5A1-9975-EE49-B6F5-FDBC93031319}">
      <dgm:prSet custT="1"/>
      <dgm:spPr/>
      <dgm:t>
        <a:bodyPr/>
        <a:lstStyle/>
        <a:p>
          <a:r>
            <a:rPr lang="en-US" sz="800" dirty="0">
              <a:latin typeface="Calibri" pitchFamily="34" charset="0"/>
            </a:rPr>
            <a:t>Responsibility of ...</a:t>
          </a:r>
        </a:p>
      </dgm:t>
    </dgm:pt>
    <dgm:pt modelId="{C3C89104-8333-4D49-93DC-C8FBF02217E8}" type="parTrans" cxnId="{EF45CB3A-46C5-5F4D-9606-AB9EDE9BB006}">
      <dgm:prSet/>
      <dgm:spPr/>
      <dgm:t>
        <a:bodyPr/>
        <a:lstStyle/>
        <a:p>
          <a:endParaRPr lang="en-US"/>
        </a:p>
      </dgm:t>
    </dgm:pt>
    <dgm:pt modelId="{B7B0C212-6BBD-FD42-ABDF-CDC424A0BACF}" type="sibTrans" cxnId="{EF45CB3A-46C5-5F4D-9606-AB9EDE9BB006}">
      <dgm:prSet/>
      <dgm:spPr/>
      <dgm:t>
        <a:bodyPr/>
        <a:lstStyle/>
        <a:p>
          <a:endParaRPr lang="en-US"/>
        </a:p>
      </dgm:t>
    </dgm:pt>
    <dgm:pt modelId="{7C949F8E-E2AE-C74B-AF28-CBB11BBE63C4}">
      <dgm:prSet custT="1"/>
      <dgm:spPr/>
      <dgm:t>
        <a:bodyPr/>
        <a:lstStyle/>
        <a:p>
          <a:r>
            <a:rPr lang="en-US" sz="800" dirty="0">
              <a:latin typeface="Calibri" pitchFamily="34" charset="0"/>
            </a:rPr>
            <a:t>Responsibility of ...</a:t>
          </a:r>
        </a:p>
      </dgm:t>
    </dgm:pt>
    <dgm:pt modelId="{EAE3E82B-1589-F34A-B21D-7BDBD3B65AE0}" type="parTrans" cxnId="{87F3375A-C9B4-E94E-819B-BDF4F8B89E25}">
      <dgm:prSet/>
      <dgm:spPr/>
      <dgm:t>
        <a:bodyPr/>
        <a:lstStyle/>
        <a:p>
          <a:endParaRPr lang="en-US"/>
        </a:p>
      </dgm:t>
    </dgm:pt>
    <dgm:pt modelId="{3D3596EE-761A-A64C-8AD3-A4CB6B71EAEB}" type="sibTrans" cxnId="{87F3375A-C9B4-E94E-819B-BDF4F8B89E25}">
      <dgm:prSet/>
      <dgm:spPr/>
      <dgm:t>
        <a:bodyPr/>
        <a:lstStyle/>
        <a:p>
          <a:endParaRPr lang="en-US"/>
        </a:p>
      </dgm:t>
    </dgm:pt>
    <dgm:pt modelId="{02E61647-8ADE-EE45-822E-5218FCD410B4}" type="pres">
      <dgm:prSet presAssocID="{62820123-49FC-5F44-80EE-DACBB1C8A45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321EB34-344B-C94C-9118-36F52F3CE4CB}" type="pres">
      <dgm:prSet presAssocID="{CD2C48C5-6A32-1B4D-A80B-FFB73975F735}" presName="dummy" presStyleCnt="0"/>
      <dgm:spPr/>
    </dgm:pt>
    <dgm:pt modelId="{E35BDE9F-ADA9-584B-860D-464707CCDCBC}" type="pres">
      <dgm:prSet presAssocID="{CD2C48C5-6A32-1B4D-A80B-FFB73975F735}" presName="node" presStyleLbl="revTx" presStyleIdx="0" presStyleCnt="6" custScaleY="1510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8AD5CE1-25AA-3548-9A33-7F9375959301}" type="pres">
      <dgm:prSet presAssocID="{41032A2C-9557-0F46-89F4-DA52ECF601DB}" presName="sibTrans" presStyleLbl="node1" presStyleIdx="0" presStyleCnt="6"/>
      <dgm:spPr/>
      <dgm:t>
        <a:bodyPr/>
        <a:lstStyle/>
        <a:p>
          <a:endParaRPr lang="en-US"/>
        </a:p>
      </dgm:t>
    </dgm:pt>
    <dgm:pt modelId="{4C24D960-7014-554A-977A-680CE8415230}" type="pres">
      <dgm:prSet presAssocID="{8944B7F6-83DF-ED4C-BA4E-C2E44DACA950}" presName="dummy" presStyleCnt="0"/>
      <dgm:spPr/>
    </dgm:pt>
    <dgm:pt modelId="{C73E879B-9BBB-E94E-9FD4-93E32F1DD759}" type="pres">
      <dgm:prSet presAssocID="{8944B7F6-83DF-ED4C-BA4E-C2E44DACA950}" presName="node" presStyleLbl="revTx" presStyleIdx="1" presStyleCnt="6" custScaleX="1021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EB6DB3-E661-674B-AF34-D7144249A1D6}" type="pres">
      <dgm:prSet presAssocID="{9B35157B-441C-4940-954D-4C66B8B71C67}" presName="sibTrans" presStyleLbl="node1" presStyleIdx="1" presStyleCnt="6"/>
      <dgm:spPr/>
      <dgm:t>
        <a:bodyPr/>
        <a:lstStyle/>
        <a:p>
          <a:endParaRPr lang="en-US"/>
        </a:p>
      </dgm:t>
    </dgm:pt>
    <dgm:pt modelId="{BB9F8244-92DF-E045-83E0-ED6A9B6A0C32}" type="pres">
      <dgm:prSet presAssocID="{06F4EDFB-449B-F044-8D2B-6CBBE214DBF9}" presName="dummy" presStyleCnt="0"/>
      <dgm:spPr/>
    </dgm:pt>
    <dgm:pt modelId="{B3C6BDFA-E10A-C64F-970D-3CB3718D1166}" type="pres">
      <dgm:prSet presAssocID="{06F4EDFB-449B-F044-8D2B-6CBBE214DBF9}" presName="node" presStyleLbl="revTx" presStyleIdx="2" presStyleCnt="6" custScaleX="774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06628E-348B-464A-A66D-A66C173DCE75}" type="pres">
      <dgm:prSet presAssocID="{C079503D-E874-0345-95B3-FAB30C87BE03}" presName="sibTrans" presStyleLbl="node1" presStyleIdx="2" presStyleCnt="6"/>
      <dgm:spPr/>
      <dgm:t>
        <a:bodyPr/>
        <a:lstStyle/>
        <a:p>
          <a:endParaRPr lang="en-US"/>
        </a:p>
      </dgm:t>
    </dgm:pt>
    <dgm:pt modelId="{8044A406-E8F8-974B-8935-6B76025DC44D}" type="pres">
      <dgm:prSet presAssocID="{DE5E71DE-7FA4-7F4E-8EBD-17D730BC303A}" presName="dummy" presStyleCnt="0"/>
      <dgm:spPr/>
    </dgm:pt>
    <dgm:pt modelId="{8D6D7668-5A0A-4B4E-A70C-71D52C8EC904}" type="pres">
      <dgm:prSet presAssocID="{DE5E71DE-7FA4-7F4E-8EBD-17D730BC303A}" presName="node" presStyleLbl="revTx" presStyleIdx="3" presStyleCnt="6" custScaleX="126118" custScaleY="11373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24CF8C7-45A2-5349-B5DC-8F31058CB690}" type="pres">
      <dgm:prSet presAssocID="{A58F03EA-A233-7F44-9962-B52B7E4B2704}" presName="sibTrans" presStyleLbl="node1" presStyleIdx="3" presStyleCnt="6"/>
      <dgm:spPr/>
      <dgm:t>
        <a:bodyPr/>
        <a:lstStyle/>
        <a:p>
          <a:endParaRPr lang="en-US"/>
        </a:p>
      </dgm:t>
    </dgm:pt>
    <dgm:pt modelId="{6F128F89-AC2A-AE4C-93CB-7D18759FC50C}" type="pres">
      <dgm:prSet presAssocID="{D03A7426-A87B-634A-9EBB-3E198F7C625E}" presName="dummy" presStyleCnt="0"/>
      <dgm:spPr/>
    </dgm:pt>
    <dgm:pt modelId="{3C319962-0AAB-434D-B711-7DD1F71F3E90}" type="pres">
      <dgm:prSet presAssocID="{D03A7426-A87B-634A-9EBB-3E198F7C625E}" presName="node" presStyleLbl="revTx" presStyleIdx="4" presStyleCnt="6" custScaleX="142019" custScaleY="11883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C5594E-850A-ED46-B7D7-9BADEA913320}" type="pres">
      <dgm:prSet presAssocID="{4ACA62D1-FFC3-254F-BAF5-29DCCBFE49DB}" presName="sibTrans" presStyleLbl="node1" presStyleIdx="4" presStyleCnt="6"/>
      <dgm:spPr/>
      <dgm:t>
        <a:bodyPr/>
        <a:lstStyle/>
        <a:p>
          <a:endParaRPr lang="en-US"/>
        </a:p>
      </dgm:t>
    </dgm:pt>
    <dgm:pt modelId="{27BE616B-CE9F-344A-9FA5-FE7B7E0531A6}" type="pres">
      <dgm:prSet presAssocID="{5B49AAA7-E760-5D46-A873-375C8DE9841E}" presName="dummy" presStyleCnt="0"/>
      <dgm:spPr/>
    </dgm:pt>
    <dgm:pt modelId="{472D182C-DCDC-8543-943B-FC1E3AAA3179}" type="pres">
      <dgm:prSet presAssocID="{5B49AAA7-E760-5D46-A873-375C8DE9841E}" presName="node" presStyleLbl="revTx" presStyleIdx="5" presStyleCnt="6" custScaleY="15357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55E5B7-6588-A749-AB69-6DC30C4C17C9}" type="pres">
      <dgm:prSet presAssocID="{4C4397DA-7472-0C45-A82E-08A9917829B8}" presName="sibTrans" presStyleLbl="node1" presStyleIdx="5" presStyleCnt="6"/>
      <dgm:spPr/>
      <dgm:t>
        <a:bodyPr/>
        <a:lstStyle/>
        <a:p>
          <a:endParaRPr lang="en-US"/>
        </a:p>
      </dgm:t>
    </dgm:pt>
  </dgm:ptLst>
  <dgm:cxnLst>
    <dgm:cxn modelId="{05A7FE90-52C4-44E5-BF1F-876857FFDE0E}" type="presOf" srcId="{CD2C48C5-6A32-1B4D-A80B-FFB73975F735}" destId="{E35BDE9F-ADA9-584B-860D-464707CCDCBC}" srcOrd="0" destOrd="0" presId="urn:microsoft.com/office/officeart/2005/8/layout/cycle1"/>
    <dgm:cxn modelId="{A24B74A0-F442-41D8-A97F-3F8D41B77955}" type="presOf" srcId="{A0824936-AB79-8848-A405-FE04251D1772}" destId="{E35BDE9F-ADA9-584B-860D-464707CCDCBC}" srcOrd="0" destOrd="1" presId="urn:microsoft.com/office/officeart/2005/8/layout/cycle1"/>
    <dgm:cxn modelId="{2932DB38-6BA4-4DEF-A25A-396E26C6AA99}" type="presOf" srcId="{9B35157B-441C-4940-954D-4C66B8B71C67}" destId="{0CEB6DB3-E661-674B-AF34-D7144249A1D6}" srcOrd="0" destOrd="0" presId="urn:microsoft.com/office/officeart/2005/8/layout/cycle1"/>
    <dgm:cxn modelId="{2609EBEB-0D72-48A0-B6B8-CA0E8CB1BC4A}" type="presOf" srcId="{5B49AAA7-E760-5D46-A873-375C8DE9841E}" destId="{472D182C-DCDC-8543-943B-FC1E3AAA3179}" srcOrd="0" destOrd="0" presId="urn:microsoft.com/office/officeart/2005/8/layout/cycle1"/>
    <dgm:cxn modelId="{92E68AB4-63F6-48C4-BF8B-A739043332F0}" type="presOf" srcId="{06F4EDFB-449B-F044-8D2B-6CBBE214DBF9}" destId="{B3C6BDFA-E10A-C64F-970D-3CB3718D1166}" srcOrd="0" destOrd="0" presId="urn:microsoft.com/office/officeart/2005/8/layout/cycle1"/>
    <dgm:cxn modelId="{1F53A1C4-B0CB-471A-B277-4948B93B4163}" type="presOf" srcId="{EE00B0DC-6436-E74F-B387-FE851EF3EC88}" destId="{B3C6BDFA-E10A-C64F-970D-3CB3718D1166}" srcOrd="0" destOrd="1" presId="urn:microsoft.com/office/officeart/2005/8/layout/cycle1"/>
    <dgm:cxn modelId="{87F3375A-C9B4-E94E-819B-BDF4F8B89E25}" srcId="{5B49AAA7-E760-5D46-A873-375C8DE9841E}" destId="{7C949F8E-E2AE-C74B-AF28-CBB11BBE63C4}" srcOrd="0" destOrd="0" parTransId="{EAE3E82B-1589-F34A-B21D-7BDBD3B65AE0}" sibTransId="{3D3596EE-761A-A64C-8AD3-A4CB6B71EAEB}"/>
    <dgm:cxn modelId="{17D1A456-7E88-4809-9010-FB007C823788}" type="presOf" srcId="{DE5E71DE-7FA4-7F4E-8EBD-17D730BC303A}" destId="{8D6D7668-5A0A-4B4E-A70C-71D52C8EC904}" srcOrd="0" destOrd="0" presId="urn:microsoft.com/office/officeart/2005/8/layout/cycle1"/>
    <dgm:cxn modelId="{A9952B7E-605F-4F44-A328-F21F70BE9265}" srcId="{DE5E71DE-7FA4-7F4E-8EBD-17D730BC303A}" destId="{2A9AB67D-3E08-DF48-B069-BC9B0645739C}" srcOrd="0" destOrd="0" parTransId="{CB47DF90-B734-7A45-814E-7ED51C859A3A}" sibTransId="{3A0C5C76-2984-0349-8A38-9DEF43272219}"/>
    <dgm:cxn modelId="{3C665A18-3D59-F642-B7DD-497BD83EDD8C}" srcId="{62820123-49FC-5F44-80EE-DACBB1C8A456}" destId="{CD2C48C5-6A32-1B4D-A80B-FFB73975F735}" srcOrd="0" destOrd="0" parTransId="{3F55D34C-FFA4-064E-965D-0C9DD0335C4B}" sibTransId="{41032A2C-9557-0F46-89F4-DA52ECF601DB}"/>
    <dgm:cxn modelId="{99427100-15DE-445C-A279-EC292A3D158E}" type="presOf" srcId="{8944B7F6-83DF-ED4C-BA4E-C2E44DACA950}" destId="{C73E879B-9BBB-E94E-9FD4-93E32F1DD759}" srcOrd="0" destOrd="0" presId="urn:microsoft.com/office/officeart/2005/8/layout/cycle1"/>
    <dgm:cxn modelId="{9106CF0E-44D7-42D8-B530-7787C56BEE68}" type="presOf" srcId="{C079503D-E874-0345-95B3-FAB30C87BE03}" destId="{CD06628E-348B-464A-A66D-A66C173DCE75}" srcOrd="0" destOrd="0" presId="urn:microsoft.com/office/officeart/2005/8/layout/cycle1"/>
    <dgm:cxn modelId="{64FAE29F-0E7A-CE4A-A85D-37879AE11019}" srcId="{62820123-49FC-5F44-80EE-DACBB1C8A456}" destId="{DE5E71DE-7FA4-7F4E-8EBD-17D730BC303A}" srcOrd="3" destOrd="0" parTransId="{5DFA57AC-5943-2B43-AA72-CFCD2AB51913}" sibTransId="{A58F03EA-A233-7F44-9962-B52B7E4B2704}"/>
    <dgm:cxn modelId="{CC03E15F-5647-4719-B60A-92223FC14D2A}" type="presOf" srcId="{4C4397DA-7472-0C45-A82E-08A9917829B8}" destId="{8E55E5B7-6588-A749-AB69-6DC30C4C17C9}" srcOrd="0" destOrd="0" presId="urn:microsoft.com/office/officeart/2005/8/layout/cycle1"/>
    <dgm:cxn modelId="{43B585FB-EEF8-4E5C-8AF5-E81E81EFC472}" type="presOf" srcId="{4ACA62D1-FFC3-254F-BAF5-29DCCBFE49DB}" destId="{DDC5594E-850A-ED46-B7D7-9BADEA913320}" srcOrd="0" destOrd="0" presId="urn:microsoft.com/office/officeart/2005/8/layout/cycle1"/>
    <dgm:cxn modelId="{7CB67410-E8EC-0249-A424-682A13B9B503}" srcId="{06F4EDFB-449B-F044-8D2B-6CBBE214DBF9}" destId="{EE00B0DC-6436-E74F-B387-FE851EF3EC88}" srcOrd="0" destOrd="0" parTransId="{DB8F7067-CA3D-BD4B-9AFC-132DE548BD0E}" sibTransId="{A5325CB5-5D07-B942-AA1A-DC0918D07646}"/>
    <dgm:cxn modelId="{5E373866-B5D8-4B93-AB3A-AA4373691DA0}" type="presOf" srcId="{580F3935-0BFA-DC49-82AA-DE0D5215FEF9}" destId="{C73E879B-9BBB-E94E-9FD4-93E32F1DD759}" srcOrd="0" destOrd="1" presId="urn:microsoft.com/office/officeart/2005/8/layout/cycle1"/>
    <dgm:cxn modelId="{A0B84A0F-199B-4EB9-A355-63BD593AE072}" type="presOf" srcId="{14F9D5A1-9975-EE49-B6F5-FDBC93031319}" destId="{3C319962-0AAB-434D-B711-7DD1F71F3E90}" srcOrd="0" destOrd="1" presId="urn:microsoft.com/office/officeart/2005/8/layout/cycle1"/>
    <dgm:cxn modelId="{5FE242AA-5690-40EF-BE53-599119CEF0F7}" type="presOf" srcId="{7C949F8E-E2AE-C74B-AF28-CBB11BBE63C4}" destId="{472D182C-DCDC-8543-943B-FC1E3AAA3179}" srcOrd="0" destOrd="1" presId="urn:microsoft.com/office/officeart/2005/8/layout/cycle1"/>
    <dgm:cxn modelId="{E2C0BE35-8ABA-4287-8286-7DFEA1AF91BE}" type="presOf" srcId="{41032A2C-9557-0F46-89F4-DA52ECF601DB}" destId="{98AD5CE1-25AA-3548-9A33-7F9375959301}" srcOrd="0" destOrd="0" presId="urn:microsoft.com/office/officeart/2005/8/layout/cycle1"/>
    <dgm:cxn modelId="{E8569DED-697C-0045-A39D-E33E4620F693}" srcId="{62820123-49FC-5F44-80EE-DACBB1C8A456}" destId="{D03A7426-A87B-634A-9EBB-3E198F7C625E}" srcOrd="4" destOrd="0" parTransId="{09EF552F-CF5D-FB4B-9DC3-03EF1B25ECD3}" sibTransId="{4ACA62D1-FFC3-254F-BAF5-29DCCBFE49DB}"/>
    <dgm:cxn modelId="{2024B489-D0B7-5F4F-A16A-FF148FA9A28F}" srcId="{62820123-49FC-5F44-80EE-DACBB1C8A456}" destId="{06F4EDFB-449B-F044-8D2B-6CBBE214DBF9}" srcOrd="2" destOrd="0" parTransId="{31EBA8F2-D3FC-2949-A58E-2857E654B08C}" sibTransId="{C079503D-E874-0345-95B3-FAB30C87BE03}"/>
    <dgm:cxn modelId="{0E2F3008-2932-0F46-8CE9-63CCAD3D2056}" srcId="{CD2C48C5-6A32-1B4D-A80B-FFB73975F735}" destId="{A0824936-AB79-8848-A405-FE04251D1772}" srcOrd="0" destOrd="0" parTransId="{34ACE429-A276-B94D-993C-EEF76AB68168}" sibTransId="{751358F6-8012-124E-83AF-FF92DDDFC8B1}"/>
    <dgm:cxn modelId="{CC5C639A-2576-4228-94DA-285D748AC050}" type="presOf" srcId="{62820123-49FC-5F44-80EE-DACBB1C8A456}" destId="{02E61647-8ADE-EE45-822E-5218FCD410B4}" srcOrd="0" destOrd="0" presId="urn:microsoft.com/office/officeart/2005/8/layout/cycle1"/>
    <dgm:cxn modelId="{D8426E80-C717-DB4C-9D32-0A6820195BB7}" srcId="{62820123-49FC-5F44-80EE-DACBB1C8A456}" destId="{8944B7F6-83DF-ED4C-BA4E-C2E44DACA950}" srcOrd="1" destOrd="0" parTransId="{DE72A7B5-56AF-A649-A1BA-FA427F6E2C2F}" sibTransId="{9B35157B-441C-4940-954D-4C66B8B71C67}"/>
    <dgm:cxn modelId="{18A23AE0-6EB2-4FEB-A5F7-097AB0B0B928}" type="presOf" srcId="{A58F03EA-A233-7F44-9962-B52B7E4B2704}" destId="{E24CF8C7-45A2-5349-B5DC-8F31058CB690}" srcOrd="0" destOrd="0" presId="urn:microsoft.com/office/officeart/2005/8/layout/cycle1"/>
    <dgm:cxn modelId="{EDB6C31E-2B8A-CC4F-8BBE-A20380FDA247}" srcId="{62820123-49FC-5F44-80EE-DACBB1C8A456}" destId="{5B49AAA7-E760-5D46-A873-375C8DE9841E}" srcOrd="5" destOrd="0" parTransId="{53725B2A-CC0D-FE43-8A3D-455BBC7A446D}" sibTransId="{4C4397DA-7472-0C45-A82E-08A9917829B8}"/>
    <dgm:cxn modelId="{2C88F22C-E725-47A2-84A1-CBBC73540C13}" type="presOf" srcId="{2A9AB67D-3E08-DF48-B069-BC9B0645739C}" destId="{8D6D7668-5A0A-4B4E-A70C-71D52C8EC904}" srcOrd="0" destOrd="1" presId="urn:microsoft.com/office/officeart/2005/8/layout/cycle1"/>
    <dgm:cxn modelId="{3EB7FA08-4D8C-4260-8366-7883350CA0E5}" type="presOf" srcId="{D03A7426-A87B-634A-9EBB-3E198F7C625E}" destId="{3C319962-0AAB-434D-B711-7DD1F71F3E90}" srcOrd="0" destOrd="0" presId="urn:microsoft.com/office/officeart/2005/8/layout/cycle1"/>
    <dgm:cxn modelId="{EF45CB3A-46C5-5F4D-9606-AB9EDE9BB006}" srcId="{D03A7426-A87B-634A-9EBB-3E198F7C625E}" destId="{14F9D5A1-9975-EE49-B6F5-FDBC93031319}" srcOrd="0" destOrd="0" parTransId="{C3C89104-8333-4D49-93DC-C8FBF02217E8}" sibTransId="{B7B0C212-6BBD-FD42-ABDF-CDC424A0BACF}"/>
    <dgm:cxn modelId="{13497A69-5077-B74D-B2FE-B96F56C8E208}" srcId="{8944B7F6-83DF-ED4C-BA4E-C2E44DACA950}" destId="{580F3935-0BFA-DC49-82AA-DE0D5215FEF9}" srcOrd="0" destOrd="0" parTransId="{75F4A463-6917-714B-9643-8B9B9DFF575B}" sibTransId="{CB008496-3FCE-D94E-A142-67702088483B}"/>
    <dgm:cxn modelId="{2EBFABFF-406E-4AFA-9CF6-BD6BFB63B963}" type="presParOf" srcId="{02E61647-8ADE-EE45-822E-5218FCD410B4}" destId="{2321EB34-344B-C94C-9118-36F52F3CE4CB}" srcOrd="0" destOrd="0" presId="urn:microsoft.com/office/officeart/2005/8/layout/cycle1"/>
    <dgm:cxn modelId="{EDD9C528-EB0B-46D2-A01E-CD212F0D2FD7}" type="presParOf" srcId="{02E61647-8ADE-EE45-822E-5218FCD410B4}" destId="{E35BDE9F-ADA9-584B-860D-464707CCDCBC}" srcOrd="1" destOrd="0" presId="urn:microsoft.com/office/officeart/2005/8/layout/cycle1"/>
    <dgm:cxn modelId="{C42A286D-52F2-4083-80AF-68F43A217A1A}" type="presParOf" srcId="{02E61647-8ADE-EE45-822E-5218FCD410B4}" destId="{98AD5CE1-25AA-3548-9A33-7F9375959301}" srcOrd="2" destOrd="0" presId="urn:microsoft.com/office/officeart/2005/8/layout/cycle1"/>
    <dgm:cxn modelId="{8A0B5277-8432-4B0F-A76E-36B570E30834}" type="presParOf" srcId="{02E61647-8ADE-EE45-822E-5218FCD410B4}" destId="{4C24D960-7014-554A-977A-680CE8415230}" srcOrd="3" destOrd="0" presId="urn:microsoft.com/office/officeart/2005/8/layout/cycle1"/>
    <dgm:cxn modelId="{A84F27FC-6CAC-4006-9EC1-53535C80AFBF}" type="presParOf" srcId="{02E61647-8ADE-EE45-822E-5218FCD410B4}" destId="{C73E879B-9BBB-E94E-9FD4-93E32F1DD759}" srcOrd="4" destOrd="0" presId="urn:microsoft.com/office/officeart/2005/8/layout/cycle1"/>
    <dgm:cxn modelId="{74568BDA-237C-4CBC-A468-AA07D7FF4822}" type="presParOf" srcId="{02E61647-8ADE-EE45-822E-5218FCD410B4}" destId="{0CEB6DB3-E661-674B-AF34-D7144249A1D6}" srcOrd="5" destOrd="0" presId="urn:microsoft.com/office/officeart/2005/8/layout/cycle1"/>
    <dgm:cxn modelId="{BBB9164B-5CC1-474E-8013-E6B375853C6F}" type="presParOf" srcId="{02E61647-8ADE-EE45-822E-5218FCD410B4}" destId="{BB9F8244-92DF-E045-83E0-ED6A9B6A0C32}" srcOrd="6" destOrd="0" presId="urn:microsoft.com/office/officeart/2005/8/layout/cycle1"/>
    <dgm:cxn modelId="{F0C07D82-4E9D-4926-82CE-BB054A2F40F7}" type="presParOf" srcId="{02E61647-8ADE-EE45-822E-5218FCD410B4}" destId="{B3C6BDFA-E10A-C64F-970D-3CB3718D1166}" srcOrd="7" destOrd="0" presId="urn:microsoft.com/office/officeart/2005/8/layout/cycle1"/>
    <dgm:cxn modelId="{62800F7A-8035-4542-9E72-C225C2DC24D4}" type="presParOf" srcId="{02E61647-8ADE-EE45-822E-5218FCD410B4}" destId="{CD06628E-348B-464A-A66D-A66C173DCE75}" srcOrd="8" destOrd="0" presId="urn:microsoft.com/office/officeart/2005/8/layout/cycle1"/>
    <dgm:cxn modelId="{428E44AE-E99A-40D3-97DD-0CCD22A2E601}" type="presParOf" srcId="{02E61647-8ADE-EE45-822E-5218FCD410B4}" destId="{8044A406-E8F8-974B-8935-6B76025DC44D}" srcOrd="9" destOrd="0" presId="urn:microsoft.com/office/officeart/2005/8/layout/cycle1"/>
    <dgm:cxn modelId="{B7CF54DD-3C3C-4385-B8E9-4E19B404AECE}" type="presParOf" srcId="{02E61647-8ADE-EE45-822E-5218FCD410B4}" destId="{8D6D7668-5A0A-4B4E-A70C-71D52C8EC904}" srcOrd="10" destOrd="0" presId="urn:microsoft.com/office/officeart/2005/8/layout/cycle1"/>
    <dgm:cxn modelId="{F9C174BA-2938-4730-80DB-ADE6F7822557}" type="presParOf" srcId="{02E61647-8ADE-EE45-822E-5218FCD410B4}" destId="{E24CF8C7-45A2-5349-B5DC-8F31058CB690}" srcOrd="11" destOrd="0" presId="urn:microsoft.com/office/officeart/2005/8/layout/cycle1"/>
    <dgm:cxn modelId="{D191831B-9237-46E8-953C-91E458EDB2B1}" type="presParOf" srcId="{02E61647-8ADE-EE45-822E-5218FCD410B4}" destId="{6F128F89-AC2A-AE4C-93CB-7D18759FC50C}" srcOrd="12" destOrd="0" presId="urn:microsoft.com/office/officeart/2005/8/layout/cycle1"/>
    <dgm:cxn modelId="{F7ADCE4E-73D2-4F3C-B7DE-BCD1B8C81FF3}" type="presParOf" srcId="{02E61647-8ADE-EE45-822E-5218FCD410B4}" destId="{3C319962-0AAB-434D-B711-7DD1F71F3E90}" srcOrd="13" destOrd="0" presId="urn:microsoft.com/office/officeart/2005/8/layout/cycle1"/>
    <dgm:cxn modelId="{CB8D7F43-4061-4E6C-8A71-63681B7E46FA}" type="presParOf" srcId="{02E61647-8ADE-EE45-822E-5218FCD410B4}" destId="{DDC5594E-850A-ED46-B7D7-9BADEA913320}" srcOrd="14" destOrd="0" presId="urn:microsoft.com/office/officeart/2005/8/layout/cycle1"/>
    <dgm:cxn modelId="{A0DB2EFA-CAB0-4A96-BC84-64756925EDBA}" type="presParOf" srcId="{02E61647-8ADE-EE45-822E-5218FCD410B4}" destId="{27BE616B-CE9F-344A-9FA5-FE7B7E0531A6}" srcOrd="15" destOrd="0" presId="urn:microsoft.com/office/officeart/2005/8/layout/cycle1"/>
    <dgm:cxn modelId="{8BAB7D6F-BF32-49D7-8BFA-9D7A11D5CB4B}" type="presParOf" srcId="{02E61647-8ADE-EE45-822E-5218FCD410B4}" destId="{472D182C-DCDC-8543-943B-FC1E3AAA3179}" srcOrd="16" destOrd="0" presId="urn:microsoft.com/office/officeart/2005/8/layout/cycle1"/>
    <dgm:cxn modelId="{93D4A136-8B51-4930-96EA-FEEB5F693268}" type="presParOf" srcId="{02E61647-8ADE-EE45-822E-5218FCD410B4}" destId="{8E55E5B7-6588-A749-AB69-6DC30C4C17C9}" srcOrd="17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ADD47-7996-4413-AE50-47013B457B83}" type="datetimeFigureOut">
              <a:rPr lang="en-US"/>
              <a:pPr>
                <a:defRPr/>
              </a:pPr>
              <a:t>10/9/2015</a:t>
            </a:fld>
            <a:endParaRPr lang="en-US" dirty="0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DE6A3118-73C7-4F50-8162-D0842FBBE2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5B16A-86CF-4D2C-BB78-D21E8103DD5C}" type="datetimeFigureOut">
              <a:rPr lang="en-US"/>
              <a:pPr>
                <a:defRPr/>
              </a:pPr>
              <a:t>10/9/2015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9165D6-EF9A-4A63-956A-D14F240475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97AC9-E9DE-4547-AAFB-3525F54CBCCF}" type="datetimeFigureOut">
              <a:rPr lang="en-US"/>
              <a:pPr>
                <a:defRPr/>
              </a:pPr>
              <a:t>10/9/2015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8319E-853C-4E1B-AD72-663EC731B4F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95BB26-C6DA-4848-8462-07B77AED1A55}" type="datetimeFigureOut">
              <a:rPr lang="en-US"/>
              <a:pPr>
                <a:defRPr/>
              </a:pPr>
              <a:t>10/9/2015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E939B-A64B-4A80-9E2B-C701B5FBC2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6DA7B8-2DAA-4CB5-BA4A-3598A3EE66DF}" type="datetimeFigureOut">
              <a:rPr lang="en-US"/>
              <a:pPr>
                <a:defRPr/>
              </a:pPr>
              <a:t>10/9/2015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23356-DBB0-4389-B505-9DFF5D0FCFC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D2082B-D519-48E6-A7AC-E554ED2CE9B9}" type="datetimeFigureOut">
              <a:rPr lang="en-US"/>
              <a:pPr>
                <a:defRPr/>
              </a:pPr>
              <a:t>10/9/2015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FBCCF-F9AD-4018-9B1A-D8333E6574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12F57C-B905-483E-A04F-A03863C09E14}" type="datetimeFigureOut">
              <a:rPr lang="en-US"/>
              <a:pPr>
                <a:defRPr/>
              </a:pPr>
              <a:t>10/9/2015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1970E-2ACE-4ED2-A969-0FB5B914CD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B711A-5303-472E-B4F8-529E093B6031}" type="datetimeFigureOut">
              <a:rPr lang="en-US"/>
              <a:pPr>
                <a:defRPr/>
              </a:pPr>
              <a:t>10/9/2015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64FBA-D1F8-40AB-9B5E-DCCB3F2BAA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CF28AF-AA6D-485F-AFD8-91E48FB91378}" type="datetimeFigureOut">
              <a:rPr lang="en-US"/>
              <a:pPr>
                <a:defRPr/>
              </a:pPr>
              <a:t>10/9/2015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59FF68-6379-4D9B-94AF-2A24963C7B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DCEACB-A6B6-4640-B934-A1E8E50DADCE}" type="datetimeFigureOut">
              <a:rPr lang="en-US"/>
              <a:pPr>
                <a:defRPr/>
              </a:pPr>
              <a:t>10/9/2015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D2872-4DA1-4A75-B418-EB7DA5AC5AE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8828F-26B3-48C2-B395-7BCBC2D65B7F}" type="datetimeFigureOut">
              <a:rPr lang="en-US"/>
              <a:pPr>
                <a:defRPr/>
              </a:pPr>
              <a:t>10/9/2015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0E74A3-FE1E-4992-A0D7-E1D6610256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6F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1B57F0E-4090-4FA9-BB70-4D2918003206}" type="datetimeFigureOut">
              <a:rPr lang="en-US"/>
              <a:pPr>
                <a:defRPr/>
              </a:pPr>
              <a:t>10/9/2015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dirty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smtClean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76910137-A789-4998-8723-7FEAAC19D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fontAlgn="base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fontAlgn="base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fontAlgn="base">
        <a:spcBef>
          <a:spcPts val="375"/>
        </a:spcBef>
        <a:spcAft>
          <a:spcPct val="0"/>
        </a:spcAft>
        <a:buClr>
          <a:srgbClr val="CBAD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fontAlgn="base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e.adubra@unesco.org" TargetMode="External"/><Relationship Id="rId2" Type="http://schemas.openxmlformats.org/officeDocument/2006/relationships/hyperlink" Target="http://www.teachersforefa.unesco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mailto:h.katayama@unesco.or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274320" indent="-274320" algn="r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GB" sz="4000" b="1" dirty="0" smtClean="0"/>
          </a:p>
          <a:p>
            <a:pPr marL="274320" indent="-274320" algn="r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GB" sz="4000" b="1" dirty="0" smtClean="0"/>
          </a:p>
          <a:p>
            <a:pPr marL="274320" indent="-274320" algn="r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sz="5600" b="1" dirty="0" smtClean="0">
                <a:solidFill>
                  <a:schemeClr val="accent2"/>
                </a:solidFill>
              </a:rPr>
              <a:t>Teacher Policy</a:t>
            </a:r>
          </a:p>
          <a:p>
            <a:pPr marL="274320" indent="-274320" algn="r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sz="5600" b="1" dirty="0" smtClean="0">
                <a:solidFill>
                  <a:schemeClr val="accent2"/>
                </a:solidFill>
              </a:rPr>
              <a:t>Development Guide </a:t>
            </a:r>
          </a:p>
          <a:p>
            <a:pPr marL="274320" indent="-274320" algn="r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GB" sz="28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74320" indent="-274320" algn="r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endParaRPr lang="en-GB" sz="2800" dirty="0">
              <a:solidFill>
                <a:schemeClr val="accent2">
                  <a:lumMod val="75000"/>
                </a:schemeClr>
              </a:solidFill>
            </a:endParaRPr>
          </a:p>
          <a:p>
            <a:pPr marL="274320" indent="-274320" algn="r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GB" sz="2800" b="1" dirty="0" smtClean="0">
                <a:solidFill>
                  <a:schemeClr val="accent2">
                    <a:lumMod val="75000"/>
                  </a:schemeClr>
                </a:solidFill>
              </a:rPr>
              <a:t>International </a:t>
            </a:r>
            <a:r>
              <a:rPr lang="en-GB" sz="2800" b="1" dirty="0">
                <a:solidFill>
                  <a:schemeClr val="accent2">
                    <a:lumMod val="75000"/>
                  </a:schemeClr>
                </a:solidFill>
              </a:rPr>
              <a:t>Teacher Task Force</a:t>
            </a:r>
          </a:p>
          <a:p>
            <a:pPr marL="274320" indent="-274320" algn="r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October 2015</a:t>
            </a:r>
            <a:endParaRPr lang="en-GB" sz="2800" b="1" dirty="0">
              <a:solidFill>
                <a:schemeClr val="accent2">
                  <a:lumMod val="75000"/>
                </a:schemeClr>
              </a:solidFill>
            </a:endParaRPr>
          </a:p>
          <a:p>
            <a:pPr marL="274320" indent="-274320" algn="r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GB" sz="2800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GB" dirty="0"/>
          </a:p>
        </p:txBody>
      </p:sp>
      <p:pic>
        <p:nvPicPr>
          <p:cNvPr id="1026" name="Picture 2" descr="C:\Users\t_nomura\Desktop\TFA\2015.02- TFA Web\4. Web Pictures\Web_Logo\TTF Education 2030 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474" y="539583"/>
            <a:ext cx="2068705" cy="1461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b="1" dirty="0" smtClean="0"/>
              <a:t>Chapter 4 – Developing a national Teacher Policy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dirty="0" smtClean="0"/>
              <a:t>Chapter 4 considers practical issues relating to the process of developing a teacher policy.</a:t>
            </a:r>
          </a:p>
          <a:p>
            <a:r>
              <a:rPr lang="en-GB" dirty="0"/>
              <a:t>B</a:t>
            </a:r>
            <a:r>
              <a:rPr lang="en-GB" dirty="0" smtClean="0"/>
              <a:t>uilds on Chapter Two (framing teacher policies in different contexts)</a:t>
            </a:r>
          </a:p>
          <a:p>
            <a:r>
              <a:rPr lang="en-GB" dirty="0"/>
              <a:t>A</a:t>
            </a:r>
            <a:r>
              <a:rPr lang="en-GB" dirty="0" smtClean="0"/>
              <a:t>nd on Chapter Three (dimensions of teacher policy) </a:t>
            </a:r>
          </a:p>
          <a:p>
            <a:r>
              <a:rPr lang="en-GB" dirty="0"/>
              <a:t>I</a:t>
            </a:r>
            <a:r>
              <a:rPr lang="en-GB" dirty="0" smtClean="0"/>
              <a:t>s to be read in conjunction with Chapter Five (implementing national teacher policies).</a:t>
            </a:r>
            <a:endParaRPr lang="en-GB" dirty="0"/>
          </a:p>
        </p:txBody>
      </p:sp>
    </p:spTree>
  </p:cSld>
  <p:clrMapOvr>
    <a:masterClrMapping/>
  </p:clrMapOvr>
  <p:transition advTm="9298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Chapter 4 (continued)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0376" y="1447800"/>
            <a:ext cx="8352430" cy="4572000"/>
          </a:xfrm>
        </p:spPr>
        <p:txBody>
          <a:bodyPr/>
          <a:lstStyle/>
          <a:p>
            <a:pPr marL="273050" lvl="1" indent="-273050">
              <a:spcBef>
                <a:spcPts val="575"/>
              </a:spcBef>
              <a:buClr>
                <a:schemeClr val="accent1"/>
              </a:buClr>
              <a:buNone/>
            </a:pPr>
            <a:r>
              <a:rPr lang="en-GB" sz="2600" dirty="0" smtClean="0"/>
              <a:t>4.1 Key phases in developing a National Teacher Policy</a:t>
            </a:r>
          </a:p>
          <a:p>
            <a:pPr marL="273050" lvl="1" indent="-273050">
              <a:spcBef>
                <a:spcPts val="575"/>
              </a:spcBef>
              <a:buClr>
                <a:schemeClr val="accent1"/>
              </a:buClr>
              <a:buNone/>
            </a:pPr>
            <a:endParaRPr lang="en-GB" dirty="0" smtClean="0"/>
          </a:p>
          <a:p>
            <a:pPr marL="617537" lvl="2" indent="-342900">
              <a:spcBef>
                <a:spcPts val="575"/>
              </a:spcBef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dirty="0" smtClean="0"/>
              <a:t>Consultation – ongoing, meaningful, throughout process</a:t>
            </a:r>
          </a:p>
          <a:p>
            <a:pPr marL="617537" lvl="2" indent="-342900">
              <a:spcBef>
                <a:spcPts val="575"/>
              </a:spcBef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dirty="0"/>
              <a:t>E</a:t>
            </a:r>
            <a:r>
              <a:rPr lang="en-US" dirty="0" smtClean="0"/>
              <a:t>ffective </a:t>
            </a:r>
            <a:r>
              <a:rPr lang="en-US" dirty="0"/>
              <a:t>teacher </a:t>
            </a:r>
            <a:r>
              <a:rPr lang="en-US" dirty="0" smtClean="0"/>
              <a:t>involvement</a:t>
            </a:r>
          </a:p>
          <a:p>
            <a:pPr marL="617537" lvl="2" indent="-342900">
              <a:spcBef>
                <a:spcPts val="575"/>
              </a:spcBef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dirty="0" smtClean="0"/>
              <a:t>Phase </a:t>
            </a:r>
            <a:r>
              <a:rPr lang="en-US" dirty="0"/>
              <a:t>1: Issue Identification and </a:t>
            </a:r>
            <a:r>
              <a:rPr lang="en-US" dirty="0" smtClean="0"/>
              <a:t>Agenda-Setting</a:t>
            </a:r>
          </a:p>
          <a:p>
            <a:pPr marL="617537" lvl="2" indent="-342900">
              <a:spcBef>
                <a:spcPts val="575"/>
              </a:spcBef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dirty="0" smtClean="0"/>
              <a:t>Phase </a:t>
            </a:r>
            <a:r>
              <a:rPr lang="en-US" dirty="0"/>
              <a:t>2: Policy Formulation – Analysis, principles and </a:t>
            </a:r>
            <a:r>
              <a:rPr lang="en-US" dirty="0" smtClean="0"/>
              <a:t>options/choices</a:t>
            </a:r>
          </a:p>
          <a:p>
            <a:pPr marL="617537" lvl="2" indent="-342900">
              <a:spcBef>
                <a:spcPts val="575"/>
              </a:spcBef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dirty="0" smtClean="0"/>
              <a:t>Phase </a:t>
            </a:r>
            <a:r>
              <a:rPr lang="en-US" dirty="0"/>
              <a:t>3: </a:t>
            </a:r>
            <a:r>
              <a:rPr lang="en-US" dirty="0" smtClean="0"/>
              <a:t>Adoption/Decision – Laws &amp; legal decisions</a:t>
            </a:r>
          </a:p>
          <a:p>
            <a:pPr marL="617537" lvl="2" indent="-342900">
              <a:spcBef>
                <a:spcPts val="575"/>
              </a:spcBef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dirty="0" smtClean="0"/>
              <a:t>Phase </a:t>
            </a:r>
            <a:r>
              <a:rPr lang="en-US" dirty="0"/>
              <a:t>4: Implementation – Communication and </a:t>
            </a:r>
            <a:r>
              <a:rPr lang="en-US" dirty="0" smtClean="0"/>
              <a:t>Dissemination</a:t>
            </a:r>
          </a:p>
          <a:p>
            <a:pPr marL="617537" lvl="2" indent="-342900">
              <a:spcBef>
                <a:spcPts val="575"/>
              </a:spcBef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en-US" dirty="0" smtClean="0"/>
              <a:t>Phase </a:t>
            </a:r>
            <a:r>
              <a:rPr lang="en-US" dirty="0"/>
              <a:t>5: Monitoring and </a:t>
            </a:r>
            <a:r>
              <a:rPr lang="en-US" dirty="0" smtClean="0"/>
              <a:t>Evaluation</a:t>
            </a:r>
            <a:endParaRPr lang="en-GB" dirty="0" smtClean="0"/>
          </a:p>
          <a:p>
            <a:pPr marL="273050" lvl="1" indent="-273050">
              <a:spcBef>
                <a:spcPts val="575"/>
              </a:spcBef>
              <a:buClr>
                <a:schemeClr val="accent1"/>
              </a:buClr>
            </a:pP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b="1" dirty="0" smtClean="0"/>
              <a:t>Key </a:t>
            </a:r>
            <a:r>
              <a:rPr lang="en-GB" b="1" dirty="0"/>
              <a:t>stages in developing a National Teacher Policy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1747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smtClean="0">
              <a:latin typeface="Arial" charset="0"/>
              <a:cs typeface="Arial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1936750" y="1600201"/>
          <a:ext cx="5270500" cy="42519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advTm="25019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694353"/>
          </a:xfrm>
        </p:spPr>
        <p:txBody>
          <a:bodyPr/>
          <a:lstStyle/>
          <a:p>
            <a:r>
              <a:rPr lang="en-GB" b="1" dirty="0">
                <a:solidFill>
                  <a:srgbClr val="742117"/>
                </a:solidFill>
              </a:rPr>
              <a:t>Chapter 4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968991"/>
            <a:ext cx="7772400" cy="5500048"/>
          </a:xfrm>
        </p:spPr>
        <p:txBody>
          <a:bodyPr/>
          <a:lstStyle/>
          <a:p>
            <a:pPr marL="273050" lvl="1" indent="-273050">
              <a:spcBef>
                <a:spcPts val="575"/>
              </a:spcBef>
              <a:buClr>
                <a:srgbClr val="9B2D1F"/>
              </a:buClr>
              <a:buNone/>
            </a:pPr>
            <a:r>
              <a:rPr lang="en-GB" dirty="0"/>
              <a:t>4.2 Roles and Responsibilities - Relevant bodies in the Design, Draft &amp; Validation of Teacher Policy</a:t>
            </a:r>
            <a:endParaRPr lang="en-US" dirty="0"/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i="1" dirty="0" smtClean="0"/>
              <a:t>Country-specific, transparent, information for all</a:t>
            </a:r>
            <a:endParaRPr lang="en-US" i="1" dirty="0" smtClean="0">
              <a:solidFill>
                <a:srgbClr val="000000"/>
              </a:solidFill>
            </a:endParaRPr>
          </a:p>
          <a:p>
            <a:pPr marL="273050" lvl="1" indent="-273050">
              <a:spcBef>
                <a:spcPts val="575"/>
              </a:spcBef>
              <a:buClr>
                <a:srgbClr val="9B2D1F"/>
              </a:buClr>
              <a:buNone/>
            </a:pPr>
            <a:r>
              <a:rPr lang="en-US" dirty="0" smtClean="0">
                <a:solidFill>
                  <a:srgbClr val="000000"/>
                </a:solidFill>
              </a:rPr>
              <a:t>4.3 </a:t>
            </a:r>
            <a:r>
              <a:rPr lang="en-US" dirty="0">
                <a:solidFill>
                  <a:srgbClr val="000000"/>
                </a:solidFill>
              </a:rPr>
              <a:t>Costing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i="1" dirty="0"/>
              <a:t>Multi-year budgeting &amp; fiscal frameworks, </a:t>
            </a:r>
            <a:r>
              <a:rPr lang="en-US" sz="2000" i="1" dirty="0" smtClean="0"/>
              <a:t>priorities, planning, barriers</a:t>
            </a:r>
            <a:endParaRPr lang="en-US" sz="2000" i="1" dirty="0"/>
          </a:p>
          <a:p>
            <a:pPr marL="273050" lvl="1" indent="-273050">
              <a:spcBef>
                <a:spcPts val="575"/>
              </a:spcBef>
              <a:buClr>
                <a:srgbClr val="9B2D1F"/>
              </a:buClr>
              <a:buNone/>
            </a:pPr>
            <a:r>
              <a:rPr lang="en-US" dirty="0" smtClean="0">
                <a:solidFill>
                  <a:srgbClr val="000000"/>
                </a:solidFill>
              </a:rPr>
              <a:t>4.4 Conditions </a:t>
            </a:r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dirty="0" smtClean="0">
                <a:solidFill>
                  <a:srgbClr val="000000"/>
                </a:solidFill>
              </a:rPr>
              <a:t>successful </a:t>
            </a:r>
            <a:r>
              <a:rPr lang="en-US" dirty="0">
                <a:solidFill>
                  <a:srgbClr val="000000"/>
                </a:solidFill>
              </a:rPr>
              <a:t>p</a:t>
            </a:r>
            <a:r>
              <a:rPr lang="en-US" dirty="0" smtClean="0">
                <a:solidFill>
                  <a:srgbClr val="000000"/>
                </a:solidFill>
              </a:rPr>
              <a:t>olicy </a:t>
            </a:r>
            <a:r>
              <a:rPr lang="en-US" dirty="0">
                <a:solidFill>
                  <a:srgbClr val="000000"/>
                </a:solidFill>
              </a:rPr>
              <a:t>d</a:t>
            </a:r>
            <a:r>
              <a:rPr lang="en-US" dirty="0" smtClean="0">
                <a:solidFill>
                  <a:srgbClr val="000000"/>
                </a:solidFill>
              </a:rPr>
              <a:t>evelopment</a:t>
            </a:r>
            <a:endParaRPr lang="en-US" dirty="0">
              <a:solidFill>
                <a:srgbClr val="000000"/>
              </a:solidFill>
            </a:endParaRPr>
          </a:p>
          <a:p>
            <a:pPr lvl="1">
              <a:buFont typeface="Wingdings" panose="05000000000000000000" pitchFamily="2" charset="2"/>
              <a:buChar char="q"/>
            </a:pPr>
            <a:r>
              <a:rPr lang="en-US" sz="2000" i="1" dirty="0"/>
              <a:t>New &amp; Existing Policy Consistency; Strategic Planning; Engaging Teachers; Evidence-Informed Policy Development; Country Ownership; </a:t>
            </a:r>
            <a:r>
              <a:rPr lang="en-US" sz="2000" i="1" dirty="0" smtClean="0"/>
              <a:t>Education Ministry Capacity</a:t>
            </a:r>
            <a:endParaRPr lang="en-US" sz="2000" i="1" dirty="0"/>
          </a:p>
          <a:p>
            <a:pPr marL="273050" lvl="1" indent="-273050">
              <a:spcBef>
                <a:spcPts val="575"/>
              </a:spcBef>
              <a:buClr>
                <a:srgbClr val="9B2D1F"/>
              </a:buClr>
              <a:buNone/>
            </a:pPr>
            <a:r>
              <a:rPr lang="en-US" dirty="0" smtClean="0">
                <a:solidFill>
                  <a:srgbClr val="000000"/>
                </a:solidFill>
              </a:rPr>
              <a:t>4.5 </a:t>
            </a:r>
            <a:r>
              <a:rPr lang="en-US" dirty="0">
                <a:solidFill>
                  <a:srgbClr val="000000"/>
                </a:solidFill>
              </a:rPr>
              <a:t>Timeframe and </a:t>
            </a:r>
            <a:r>
              <a:rPr lang="en-US" dirty="0" smtClean="0">
                <a:solidFill>
                  <a:srgbClr val="000000"/>
                </a:solidFill>
              </a:rPr>
              <a:t>Roadmap</a:t>
            </a:r>
          </a:p>
          <a:p>
            <a:pPr marL="617537" lvl="2" indent="-342900">
              <a:spcBef>
                <a:spcPts val="575"/>
              </a:spcBef>
              <a:buClr>
                <a:srgbClr val="9B2D1F"/>
              </a:buClr>
              <a:buFont typeface="Wingdings" panose="05000000000000000000" pitchFamily="2" charset="2"/>
              <a:buChar char="q"/>
            </a:pPr>
            <a:r>
              <a:rPr lang="en-US" i="1" dirty="0" smtClean="0">
                <a:solidFill>
                  <a:srgbClr val="000000"/>
                </a:solidFill>
              </a:rPr>
              <a:t>Government leadership, feasible timeframes, roadmap goals &amp; priorities</a:t>
            </a:r>
            <a:endParaRPr lang="en-US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6602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b="1" dirty="0" smtClean="0"/>
              <a:t>Chapter 5 – Implementation Plans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GB" dirty="0" smtClean="0"/>
              <a:t>Chapter 5 considers how to develop a clear and manageable policy implementation plan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endParaRPr lang="en-GB" dirty="0" smtClean="0"/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GB" dirty="0" smtClean="0"/>
              <a:t>5.1 Legislative process and approval in implementing policy:</a:t>
            </a:r>
          </a:p>
          <a:p>
            <a:pPr lvl="1" fontAlgn="auto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GB" sz="2000" i="1" dirty="0"/>
              <a:t> </a:t>
            </a:r>
            <a:r>
              <a:rPr lang="en-GB" i="1" dirty="0" smtClean="0"/>
              <a:t>Drafting, financial levers, technical support</a:t>
            </a:r>
          </a:p>
          <a:p>
            <a:pPr lvl="1" fontAlgn="auto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endParaRPr lang="en-GB" dirty="0" smtClean="0"/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GB" dirty="0" smtClean="0"/>
              <a:t>5.2 Executive or administrative decisions to implement policy: programmes and regulations</a:t>
            </a:r>
          </a:p>
          <a:p>
            <a:pPr lvl="1" fontAlgn="auto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GB" i="1" dirty="0" smtClean="0"/>
              <a:t> Authorities &amp; guidelines/tools to implement 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GB" dirty="0" smtClean="0"/>
              <a:t> 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GB" dirty="0" smtClean="0"/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GB" dirty="0" smtClean="0"/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GB" dirty="0" smtClean="0"/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GB" dirty="0" smtClean="0"/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GB" dirty="0"/>
          </a:p>
        </p:txBody>
      </p:sp>
    </p:spTree>
  </p:cSld>
  <p:clrMapOvr>
    <a:masterClrMapping/>
  </p:clrMapOvr>
  <p:transition advTm="61488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b="1" dirty="0">
                <a:solidFill>
                  <a:srgbClr val="742117"/>
                </a:solidFill>
              </a:rPr>
              <a:t>Chapter 5 – Implementation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5410200"/>
          </a:xfrm>
        </p:spPr>
        <p:txBody>
          <a:bodyPr/>
          <a:lstStyle/>
          <a:p>
            <a:pPr marL="274320" lvl="0" indent="-274320" fontAlgn="auto">
              <a:spcBef>
                <a:spcPts val="580"/>
              </a:spcBef>
              <a:spcAft>
                <a:spcPts val="0"/>
              </a:spcAft>
              <a:buClr>
                <a:srgbClr val="9B2D1F"/>
              </a:buClr>
              <a:buNone/>
              <a:defRPr/>
            </a:pPr>
            <a:r>
              <a:rPr lang="en-GB" dirty="0">
                <a:solidFill>
                  <a:srgbClr val="000000"/>
                </a:solidFill>
              </a:rPr>
              <a:t>5.3 Tools and schedule of </a:t>
            </a:r>
            <a:r>
              <a:rPr lang="en-GB" dirty="0" smtClean="0">
                <a:solidFill>
                  <a:srgbClr val="000000"/>
                </a:solidFill>
              </a:rPr>
              <a:t>work</a:t>
            </a:r>
          </a:p>
          <a:p>
            <a:pPr lvl="1" fontAlgn="auto">
              <a:spcBef>
                <a:spcPts val="580"/>
              </a:spcBef>
              <a:spcAft>
                <a:spcPts val="0"/>
              </a:spcAft>
              <a:buClr>
                <a:srgbClr val="9B2D1F"/>
              </a:buClr>
              <a:buFont typeface="Wingdings" panose="05000000000000000000" pitchFamily="2" charset="2"/>
              <a:buChar char="q"/>
              <a:defRPr/>
            </a:pPr>
            <a:r>
              <a:rPr lang="en-GB" i="1" dirty="0" smtClean="0">
                <a:solidFill>
                  <a:srgbClr val="000000"/>
                </a:solidFill>
              </a:rPr>
              <a:t>Plan of actions</a:t>
            </a:r>
          </a:p>
          <a:p>
            <a:pPr lvl="2" fontAlgn="auto">
              <a:spcBef>
                <a:spcPts val="580"/>
              </a:spcBef>
              <a:spcAft>
                <a:spcPts val="0"/>
              </a:spcAft>
              <a:buClr>
                <a:srgbClr val="9B2D1F"/>
              </a:buClr>
              <a:buFont typeface="Wingdings" panose="05000000000000000000" pitchFamily="2" charset="2"/>
              <a:buChar char="§"/>
              <a:defRPr/>
            </a:pPr>
            <a:r>
              <a:rPr lang="en-GB" dirty="0" smtClean="0">
                <a:solidFill>
                  <a:srgbClr val="000000"/>
                </a:solidFill>
              </a:rPr>
              <a:t>Activity statement, outputs, targets, benchmarks, indicators, timelines</a:t>
            </a:r>
          </a:p>
          <a:p>
            <a:pPr lvl="2" fontAlgn="auto">
              <a:spcBef>
                <a:spcPts val="580"/>
              </a:spcBef>
              <a:spcAft>
                <a:spcPts val="0"/>
              </a:spcAft>
              <a:buClr>
                <a:srgbClr val="9B2D1F"/>
              </a:buClr>
              <a:buFont typeface="Wingdings" panose="05000000000000000000" pitchFamily="2" charset="2"/>
              <a:buChar char="§"/>
              <a:defRPr/>
            </a:pPr>
            <a:r>
              <a:rPr lang="en-GB" dirty="0" smtClean="0">
                <a:solidFill>
                  <a:srgbClr val="000000"/>
                </a:solidFill>
              </a:rPr>
              <a:t>Costs &amp; funding</a:t>
            </a:r>
          </a:p>
          <a:p>
            <a:pPr lvl="2" fontAlgn="auto">
              <a:spcBef>
                <a:spcPts val="580"/>
              </a:spcBef>
              <a:spcAft>
                <a:spcPts val="0"/>
              </a:spcAft>
              <a:buClr>
                <a:srgbClr val="9B2D1F"/>
              </a:buClr>
              <a:buFont typeface="Wingdings" panose="05000000000000000000" pitchFamily="2" charset="2"/>
              <a:buChar char="§"/>
              <a:defRPr/>
            </a:pPr>
            <a:r>
              <a:rPr lang="en-GB" dirty="0" smtClean="0">
                <a:solidFill>
                  <a:srgbClr val="000000"/>
                </a:solidFill>
              </a:rPr>
              <a:t>Implementation structures, roles &amp; responsibilities</a:t>
            </a:r>
          </a:p>
          <a:p>
            <a:pPr lvl="2" fontAlgn="auto">
              <a:spcBef>
                <a:spcPts val="580"/>
              </a:spcBef>
              <a:spcAft>
                <a:spcPts val="0"/>
              </a:spcAft>
              <a:buClr>
                <a:srgbClr val="9B2D1F"/>
              </a:buClr>
              <a:buFont typeface="Wingdings" panose="05000000000000000000" pitchFamily="2" charset="2"/>
              <a:buChar char="§"/>
              <a:defRPr/>
            </a:pPr>
            <a:r>
              <a:rPr lang="en-GB" dirty="0" smtClean="0">
                <a:solidFill>
                  <a:srgbClr val="000000"/>
                </a:solidFill>
              </a:rPr>
              <a:t>Dialogue schedule</a:t>
            </a:r>
          </a:p>
          <a:p>
            <a:pPr lvl="3" fontAlgn="auto">
              <a:spcBef>
                <a:spcPts val="580"/>
              </a:spcBef>
              <a:spcAft>
                <a:spcPts val="0"/>
              </a:spcAft>
              <a:buClr>
                <a:srgbClr val="9B2D1F"/>
              </a:buClr>
              <a:buFont typeface="Wingdings" panose="05000000000000000000" pitchFamily="2" charset="2"/>
              <a:buChar char="§"/>
              <a:defRPr/>
            </a:pPr>
            <a:r>
              <a:rPr lang="en-GB" sz="1800" dirty="0" smtClean="0">
                <a:solidFill>
                  <a:srgbClr val="000000"/>
                </a:solidFill>
              </a:rPr>
              <a:t>Within government, between authorities</a:t>
            </a:r>
          </a:p>
          <a:p>
            <a:pPr lvl="3" fontAlgn="auto">
              <a:spcBef>
                <a:spcPts val="580"/>
              </a:spcBef>
              <a:spcAft>
                <a:spcPts val="0"/>
              </a:spcAft>
              <a:buClr>
                <a:srgbClr val="9B2D1F"/>
              </a:buClr>
              <a:buFont typeface="Wingdings" panose="05000000000000000000" pitchFamily="2" charset="2"/>
              <a:buChar char="§"/>
              <a:defRPr/>
            </a:pPr>
            <a:r>
              <a:rPr lang="en-GB" sz="1800" dirty="0" smtClean="0">
                <a:solidFill>
                  <a:srgbClr val="000000"/>
                </a:solidFill>
              </a:rPr>
              <a:t>With stakeholders, especially teacher unions/organizations</a:t>
            </a:r>
          </a:p>
          <a:p>
            <a:pPr lvl="3" fontAlgn="auto">
              <a:spcBef>
                <a:spcPts val="580"/>
              </a:spcBef>
              <a:spcAft>
                <a:spcPts val="0"/>
              </a:spcAft>
              <a:buClr>
                <a:srgbClr val="9B2D1F"/>
              </a:buClr>
              <a:buFont typeface="Wingdings" panose="05000000000000000000" pitchFamily="2" charset="2"/>
              <a:buChar char="§"/>
              <a:defRPr/>
            </a:pPr>
            <a:r>
              <a:rPr lang="en-GB" sz="1800" dirty="0" smtClean="0">
                <a:solidFill>
                  <a:srgbClr val="000000"/>
                </a:solidFill>
              </a:rPr>
              <a:t>With development partners</a:t>
            </a:r>
          </a:p>
          <a:p>
            <a:pPr lvl="1" fontAlgn="auto">
              <a:spcBef>
                <a:spcPts val="580"/>
              </a:spcBef>
              <a:spcAft>
                <a:spcPts val="0"/>
              </a:spcAft>
              <a:buClr>
                <a:srgbClr val="9B2D1F"/>
              </a:buClr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solidFill>
                  <a:srgbClr val="000000"/>
                </a:solidFill>
              </a:rPr>
              <a:t>Log frames &amp; Work plans: advantages, limits</a:t>
            </a:r>
          </a:p>
          <a:p>
            <a:pPr lvl="1" fontAlgn="auto">
              <a:spcBef>
                <a:spcPts val="580"/>
              </a:spcBef>
              <a:spcAft>
                <a:spcPts val="0"/>
              </a:spcAft>
              <a:buClr>
                <a:srgbClr val="9B2D1F"/>
              </a:buClr>
              <a:buFont typeface="Wingdings" panose="05000000000000000000" pitchFamily="2" charset="2"/>
              <a:buChar char="q"/>
              <a:defRPr/>
            </a:pPr>
            <a:r>
              <a:rPr lang="en-US" dirty="0" smtClean="0">
                <a:solidFill>
                  <a:srgbClr val="000000"/>
                </a:solidFill>
              </a:rPr>
              <a:t>Guidelines &amp; other instruments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664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980956"/>
          </a:xfrm>
        </p:spPr>
        <p:txBody>
          <a:bodyPr/>
          <a:lstStyle/>
          <a:p>
            <a:r>
              <a:rPr lang="en-GB" sz="3600" b="1" dirty="0">
                <a:solidFill>
                  <a:srgbClr val="742117"/>
                </a:solidFill>
              </a:rPr>
              <a:t>Chapter 5 – Implementation Plans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255595"/>
            <a:ext cx="7772400" cy="5404512"/>
          </a:xfrm>
        </p:spPr>
        <p:txBody>
          <a:bodyPr/>
          <a:lstStyle/>
          <a:p>
            <a:pPr marL="274320" lvl="0" indent="-274320" fontAlgn="auto">
              <a:spcBef>
                <a:spcPts val="580"/>
              </a:spcBef>
              <a:spcAft>
                <a:spcPts val="0"/>
              </a:spcAft>
              <a:buClr>
                <a:srgbClr val="9B2D1F"/>
              </a:buClr>
              <a:buNone/>
              <a:defRPr/>
            </a:pPr>
            <a:r>
              <a:rPr lang="en-GB" sz="2400" dirty="0">
                <a:solidFill>
                  <a:srgbClr val="000000"/>
                </a:solidFill>
              </a:rPr>
              <a:t>5.4 Monitoring &amp; </a:t>
            </a:r>
            <a:r>
              <a:rPr lang="en-GB" sz="2400" dirty="0" smtClean="0">
                <a:solidFill>
                  <a:srgbClr val="000000"/>
                </a:solidFill>
              </a:rPr>
              <a:t>evaluation</a:t>
            </a:r>
          </a:p>
          <a:p>
            <a:pPr lvl="1" fontAlgn="auto">
              <a:spcBef>
                <a:spcPts val="580"/>
              </a:spcBef>
              <a:spcAft>
                <a:spcPts val="0"/>
              </a:spcAft>
              <a:buClr>
                <a:srgbClr val="9B2D1F"/>
              </a:buClr>
              <a:buFont typeface="Wingdings" panose="05000000000000000000" pitchFamily="2" charset="2"/>
              <a:buChar char="q"/>
              <a:defRPr/>
            </a:pPr>
            <a:r>
              <a:rPr lang="en-GB" sz="2000" dirty="0" smtClean="0">
                <a:solidFill>
                  <a:srgbClr val="000000"/>
                </a:solidFill>
              </a:rPr>
              <a:t>Responsible unit, monitoring periods, annual review &amp; reports</a:t>
            </a:r>
          </a:p>
          <a:p>
            <a:pPr lvl="1" fontAlgn="auto">
              <a:spcBef>
                <a:spcPts val="580"/>
              </a:spcBef>
              <a:spcAft>
                <a:spcPts val="0"/>
              </a:spcAft>
              <a:buClr>
                <a:srgbClr val="9B2D1F"/>
              </a:buClr>
              <a:buFont typeface="Wingdings" panose="05000000000000000000" pitchFamily="2" charset="2"/>
              <a:buChar char="q"/>
              <a:defRPr/>
            </a:pPr>
            <a:r>
              <a:rPr lang="en-GB" sz="2000" dirty="0" smtClean="0">
                <a:solidFill>
                  <a:srgbClr val="000000"/>
                </a:solidFill>
              </a:rPr>
              <a:t>Evaluation: mid-term, end of period</a:t>
            </a:r>
          </a:p>
          <a:p>
            <a:pPr lvl="1" fontAlgn="auto">
              <a:spcBef>
                <a:spcPts val="580"/>
              </a:spcBef>
              <a:spcAft>
                <a:spcPts val="0"/>
              </a:spcAft>
              <a:buClr>
                <a:srgbClr val="9B2D1F"/>
              </a:buClr>
              <a:buFont typeface="Wingdings" panose="05000000000000000000" pitchFamily="2" charset="2"/>
              <a:buChar char="q"/>
              <a:defRPr/>
            </a:pPr>
            <a:r>
              <a:rPr lang="en-GB" sz="2000" dirty="0" smtClean="0">
                <a:solidFill>
                  <a:srgbClr val="000000"/>
                </a:solidFill>
              </a:rPr>
              <a:t>Indicators: limited, focused on gaps, results-based, stable over time</a:t>
            </a:r>
          </a:p>
          <a:p>
            <a:pPr lvl="1" fontAlgn="auto">
              <a:spcBef>
                <a:spcPts val="580"/>
              </a:spcBef>
              <a:spcAft>
                <a:spcPts val="0"/>
              </a:spcAft>
              <a:buClr>
                <a:srgbClr val="9B2D1F"/>
              </a:buClr>
              <a:buFont typeface="Wingdings" panose="05000000000000000000" pitchFamily="2" charset="2"/>
              <a:buChar char="q"/>
              <a:defRPr/>
            </a:pPr>
            <a:r>
              <a:rPr lang="en-GB" sz="2000" dirty="0" smtClean="0">
                <a:solidFill>
                  <a:srgbClr val="000000"/>
                </a:solidFill>
              </a:rPr>
              <a:t>Quantitative &amp; qualitative: the importance of social dialogue with stakeholders, especially teachers</a:t>
            </a:r>
            <a:endParaRPr lang="en-GB" sz="2000" dirty="0">
              <a:solidFill>
                <a:srgbClr val="000000"/>
              </a:solidFill>
            </a:endParaRPr>
          </a:p>
          <a:p>
            <a:pPr marL="274320" lvl="0" indent="-274320" fontAlgn="auto">
              <a:spcBef>
                <a:spcPts val="580"/>
              </a:spcBef>
              <a:spcAft>
                <a:spcPts val="0"/>
              </a:spcAft>
              <a:buClr>
                <a:srgbClr val="9B2D1F"/>
              </a:buClr>
              <a:buNone/>
              <a:defRPr/>
            </a:pPr>
            <a:r>
              <a:rPr lang="en-GB" sz="2400" dirty="0">
                <a:solidFill>
                  <a:srgbClr val="000000"/>
                </a:solidFill>
              </a:rPr>
              <a:t>5.5 Organizational arrangements for </a:t>
            </a:r>
            <a:r>
              <a:rPr lang="en-GB" sz="2400" dirty="0" smtClean="0">
                <a:solidFill>
                  <a:srgbClr val="000000"/>
                </a:solidFill>
              </a:rPr>
              <a:t>implementation</a:t>
            </a:r>
          </a:p>
          <a:p>
            <a:pPr lvl="1" fontAlgn="auto">
              <a:spcBef>
                <a:spcPts val="580"/>
              </a:spcBef>
              <a:spcAft>
                <a:spcPts val="0"/>
              </a:spcAft>
              <a:buClr>
                <a:srgbClr val="9B2D1F"/>
              </a:buClr>
              <a:buFont typeface="Wingdings" panose="05000000000000000000" pitchFamily="2" charset="2"/>
              <a:buChar char="q"/>
              <a:defRPr/>
            </a:pPr>
            <a:r>
              <a:rPr lang="en-GB" sz="2000" dirty="0" smtClean="0">
                <a:ea typeface="MS Gothic" panose="020B0609070205080204" pitchFamily="49" charset="-128"/>
                <a:cs typeface="Times New Roman" panose="02020603050405020304" pitchFamily="18" charset="0"/>
              </a:rPr>
              <a:t>Responsibilities: leadership and management</a:t>
            </a:r>
          </a:p>
          <a:p>
            <a:pPr lvl="1" fontAlgn="auto">
              <a:spcBef>
                <a:spcPts val="580"/>
              </a:spcBef>
              <a:spcAft>
                <a:spcPts val="0"/>
              </a:spcAft>
              <a:buClr>
                <a:srgbClr val="9B2D1F"/>
              </a:buClr>
              <a:buFont typeface="Wingdings" panose="05000000000000000000" pitchFamily="2" charset="2"/>
              <a:buChar char="q"/>
              <a:defRPr/>
            </a:pPr>
            <a:r>
              <a:rPr lang="en-GB" sz="2000" dirty="0" smtClean="0">
                <a:ea typeface="MS Mincho" panose="02020609040205080304" pitchFamily="49" charset="-128"/>
              </a:rPr>
              <a:t>Implementation capacity: individuals &amp; institutions</a:t>
            </a:r>
          </a:p>
          <a:p>
            <a:pPr lvl="1" fontAlgn="auto">
              <a:spcBef>
                <a:spcPts val="580"/>
              </a:spcBef>
              <a:spcAft>
                <a:spcPts val="0"/>
              </a:spcAft>
              <a:buClr>
                <a:srgbClr val="9B2D1F"/>
              </a:buClr>
              <a:buFont typeface="Wingdings" panose="05000000000000000000" pitchFamily="2" charset="2"/>
              <a:buChar char="q"/>
              <a:defRPr/>
            </a:pPr>
            <a:r>
              <a:rPr lang="en-GB" sz="2000" dirty="0" smtClean="0">
                <a:ea typeface="MS Mincho" panose="02020609040205080304" pitchFamily="49" charset="-128"/>
              </a:rPr>
              <a:t>Governance</a:t>
            </a:r>
            <a:r>
              <a:rPr lang="en-GB" sz="2000" dirty="0">
                <a:ea typeface="MS Mincho" panose="02020609040205080304" pitchFamily="49" charset="-128"/>
              </a:rPr>
              <a:t>: implementation bodies/structures</a:t>
            </a:r>
            <a:endParaRPr lang="en-US" sz="2000" dirty="0">
              <a:ea typeface="MS Mincho" panose="02020609040205080304" pitchFamily="49" charset="-128"/>
            </a:endParaRP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Clr>
                <a:srgbClr val="9B2D1F"/>
              </a:buClr>
              <a:buNone/>
              <a:defRPr/>
            </a:pPr>
            <a:r>
              <a:rPr lang="en-GB" sz="2400" dirty="0" smtClean="0">
                <a:solidFill>
                  <a:srgbClr val="000000"/>
                </a:solidFill>
              </a:rPr>
              <a:t>5.6 </a:t>
            </a:r>
            <a:r>
              <a:rPr lang="en-GB" sz="2400" dirty="0">
                <a:solidFill>
                  <a:srgbClr val="000000"/>
                </a:solidFill>
              </a:rPr>
              <a:t>Costing </a:t>
            </a:r>
            <a:r>
              <a:rPr lang="en-GB" sz="2400" dirty="0" smtClean="0">
                <a:solidFill>
                  <a:srgbClr val="000000"/>
                </a:solidFill>
              </a:rPr>
              <a:t>implementation: </a:t>
            </a:r>
          </a:p>
          <a:p>
            <a:pPr lvl="1" fontAlgn="auto">
              <a:spcBef>
                <a:spcPts val="580"/>
              </a:spcBef>
              <a:spcAft>
                <a:spcPts val="0"/>
              </a:spcAft>
              <a:buClr>
                <a:srgbClr val="9B2D1F"/>
              </a:buClr>
              <a:buFont typeface="Wingdings" panose="05000000000000000000" pitchFamily="2" charset="2"/>
              <a:buChar char="q"/>
              <a:defRPr/>
            </a:pPr>
            <a:r>
              <a:rPr lang="en-GB" sz="2000" dirty="0" smtClean="0">
                <a:ea typeface="MS Mincho" panose="02020609040205080304" pitchFamily="49" charset="-128"/>
              </a:rPr>
              <a:t>All implementation aspects &amp; funding sources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0268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smtClean="0">
                <a:latin typeface="Arial" charset="0"/>
                <a:cs typeface="Arial" charset="0"/>
              </a:rPr>
              <a:t>Questions for the audience</a:t>
            </a:r>
            <a:endParaRPr lang="en-GB" smtClean="0">
              <a:latin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514350" indent="-514350" fontAlgn="auto">
              <a:spcBef>
                <a:spcPts val="58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 smtClean="0"/>
              <a:t>Does the guide highlight the critical elements in framing teacher policy? (Chapter 2)</a:t>
            </a:r>
          </a:p>
          <a:p>
            <a:pPr marL="514350" indent="-514350" fontAlgn="auto">
              <a:spcBef>
                <a:spcPts val="58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en-GB" dirty="0" smtClean="0"/>
          </a:p>
          <a:p>
            <a:pPr marL="514350" indent="-514350" fontAlgn="auto">
              <a:spcBef>
                <a:spcPts val="58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 smtClean="0"/>
              <a:t>Does it include the major dimensions of a comprehensive teacher policy? (Chapter 3)</a:t>
            </a:r>
          </a:p>
          <a:p>
            <a:pPr marL="514350" indent="-514350" fontAlgn="auto">
              <a:spcBef>
                <a:spcPts val="58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en-GB" dirty="0" smtClean="0"/>
          </a:p>
          <a:p>
            <a:pPr marL="514350" indent="-514350" fontAlgn="auto">
              <a:spcBef>
                <a:spcPts val="58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GB" dirty="0" smtClean="0"/>
              <a:t>What are the challenges of policy development and implementation, based on your experience? Does the guide adequately cover these ?  (Chapters 4,5) </a:t>
            </a:r>
          </a:p>
          <a:p>
            <a:pPr marL="514350" indent="-514350" fontAlgn="auto">
              <a:spcBef>
                <a:spcPts val="58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en-GB" dirty="0" smtClean="0"/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en-GB" dirty="0"/>
          </a:p>
        </p:txBody>
      </p:sp>
    </p:spTree>
  </p:cSld>
  <p:clrMapOvr>
    <a:masterClrMapping/>
  </p:clrMapOvr>
  <p:transition advTm="49674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710005"/>
            <a:ext cx="7772400" cy="5854081"/>
          </a:xfrm>
        </p:spPr>
        <p:txBody>
          <a:bodyPr>
            <a:normAutofit fontScale="85000" lnSpcReduction="20000"/>
          </a:bodyPr>
          <a:lstStyle/>
          <a:p>
            <a:pPr marL="514350" indent="-51435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GB" dirty="0" smtClean="0"/>
          </a:p>
          <a:p>
            <a:pPr marL="514350" indent="-51435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GB" dirty="0" smtClean="0"/>
          </a:p>
          <a:p>
            <a:pPr marL="514350" indent="-514350" algn="r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sz="4400" b="1" dirty="0" smtClean="0">
                <a:solidFill>
                  <a:schemeClr val="tx2"/>
                </a:solidFill>
              </a:rPr>
              <a:t>Thank you for </a:t>
            </a:r>
          </a:p>
          <a:p>
            <a:pPr marL="514350" indent="-514350" algn="r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sz="4400" b="1" dirty="0" smtClean="0">
                <a:solidFill>
                  <a:schemeClr val="tx2"/>
                </a:solidFill>
              </a:rPr>
              <a:t>your attention</a:t>
            </a:r>
          </a:p>
          <a:p>
            <a:pPr marL="514350" indent="-514350" algn="r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GB" sz="2800" b="1" dirty="0" smtClean="0">
              <a:solidFill>
                <a:schemeClr val="tx2"/>
              </a:solidFill>
            </a:endParaRPr>
          </a:p>
          <a:p>
            <a:pPr marL="514350" indent="-514350" algn="r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sz="2800" b="1" dirty="0" smtClean="0">
                <a:solidFill>
                  <a:schemeClr val="tx2"/>
                </a:solidFill>
              </a:rPr>
              <a:t>We look forward to </a:t>
            </a:r>
          </a:p>
          <a:p>
            <a:pPr marL="514350" indent="-514350" algn="r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sz="2800" b="1" dirty="0" smtClean="0">
                <a:solidFill>
                  <a:schemeClr val="tx2"/>
                </a:solidFill>
              </a:rPr>
              <a:t>receiving your feedback</a:t>
            </a:r>
          </a:p>
          <a:p>
            <a:pPr marL="514350" indent="-514350" algn="r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b="1" dirty="0" smtClean="0">
              <a:solidFill>
                <a:schemeClr val="tx2"/>
              </a:solidFill>
            </a:endParaRPr>
          </a:p>
          <a:p>
            <a:pPr marL="514350" indent="-514350" algn="r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b="1" dirty="0">
              <a:solidFill>
                <a:schemeClr val="tx2"/>
              </a:solidFill>
            </a:endParaRPr>
          </a:p>
          <a:p>
            <a:pPr marL="514350" indent="-514350" algn="r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b="1" dirty="0" smtClean="0">
                <a:solidFill>
                  <a:schemeClr val="tx2"/>
                </a:solidFill>
              </a:rPr>
              <a:t>International Teacher Task Force</a:t>
            </a:r>
          </a:p>
          <a:p>
            <a:pPr marL="514350" indent="-514350" algn="r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800" b="1" dirty="0" smtClean="0">
                <a:solidFill>
                  <a:schemeClr val="tx2"/>
                </a:solidFill>
                <a:hlinkClick r:id="rId2"/>
              </a:rPr>
              <a:t>www.teachersforefa.unesco.org</a:t>
            </a:r>
            <a:endParaRPr lang="en-US" sz="2800" b="1" dirty="0" smtClean="0">
              <a:solidFill>
                <a:schemeClr val="tx2"/>
              </a:solidFill>
            </a:endParaRPr>
          </a:p>
          <a:p>
            <a:pPr marL="514350" indent="-51435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100" b="1" dirty="0" smtClean="0">
              <a:solidFill>
                <a:schemeClr val="tx2"/>
              </a:solidFill>
            </a:endParaRPr>
          </a:p>
          <a:p>
            <a:pPr marL="514350" indent="-51435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100" b="1" dirty="0" smtClean="0">
              <a:solidFill>
                <a:schemeClr val="tx2"/>
              </a:solidFill>
            </a:endParaRPr>
          </a:p>
          <a:p>
            <a:pPr marL="514350" indent="-51435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100" b="1" dirty="0" smtClean="0">
                <a:solidFill>
                  <a:schemeClr val="tx2"/>
                </a:solidFill>
              </a:rPr>
              <a:t>Contacts:   </a:t>
            </a:r>
          </a:p>
          <a:p>
            <a:pPr marL="514350" indent="-51435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100" b="1" dirty="0" smtClean="0">
                <a:solidFill>
                  <a:schemeClr val="tx2"/>
                </a:solidFill>
              </a:rPr>
              <a:t>Edem Adubra: </a:t>
            </a:r>
            <a:r>
              <a:rPr lang="en-US" sz="2100" b="1" dirty="0" smtClean="0">
                <a:solidFill>
                  <a:schemeClr val="tx2"/>
                </a:solidFill>
                <a:hlinkClick r:id="rId3"/>
              </a:rPr>
              <a:t>e.adubra@unesco.org</a:t>
            </a:r>
            <a:endParaRPr lang="en-US" sz="2100" b="1" dirty="0">
              <a:solidFill>
                <a:schemeClr val="tx2"/>
              </a:solidFill>
            </a:endParaRPr>
          </a:p>
          <a:p>
            <a:pPr marL="514350" indent="-51435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100" b="1" dirty="0" smtClean="0">
                <a:solidFill>
                  <a:schemeClr val="tx2"/>
                </a:solidFill>
              </a:rPr>
              <a:t>Hiromichi Katayama: </a:t>
            </a:r>
            <a:r>
              <a:rPr lang="en-US" sz="2100" b="1" dirty="0" smtClean="0">
                <a:solidFill>
                  <a:schemeClr val="tx2"/>
                </a:solidFill>
                <a:hlinkClick r:id="rId4"/>
              </a:rPr>
              <a:t>h.katayama@unesco.org</a:t>
            </a:r>
            <a:r>
              <a:rPr lang="en-US" sz="2100" b="1" dirty="0" smtClean="0">
                <a:solidFill>
                  <a:schemeClr val="tx2"/>
                </a:solidFill>
              </a:rPr>
              <a:t> </a:t>
            </a:r>
            <a:endParaRPr lang="en-GB" sz="2100" b="1" dirty="0" smtClean="0">
              <a:solidFill>
                <a:schemeClr val="tx2"/>
              </a:solidFill>
            </a:endParaRPr>
          </a:p>
        </p:txBody>
      </p:sp>
      <p:pic>
        <p:nvPicPr>
          <p:cNvPr id="2050" name="Picture 2" descr="C:\Users\t_nomura\Desktop\TFA\2015.02- TFA Web\4. Web Pictures\Web_Logo\TTF Education 2030 Logo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475" y="528086"/>
            <a:ext cx="1993606" cy="14082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latin typeface="Arial" charset="0"/>
                <a:cs typeface="Arial" charset="0"/>
              </a:rPr>
              <a:t>Structure of the Guide</a:t>
            </a:r>
            <a:endParaRPr lang="en-GB" dirty="0" smtClean="0">
              <a:latin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dirty="0" smtClean="0"/>
              <a:t>Chapter 1 – Introduction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GB" dirty="0" smtClean="0"/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dirty="0" smtClean="0"/>
              <a:t>Chapter 2 – Framing policy based on country context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GB" dirty="0" smtClean="0"/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dirty="0" smtClean="0"/>
              <a:t>Chapter 3 – Dimensions of teacher policy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GB" dirty="0" smtClean="0"/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dirty="0" smtClean="0"/>
              <a:t>Chapter 4 – Developing a national Teacher Policy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GB" dirty="0" smtClean="0"/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dirty="0" smtClean="0"/>
              <a:t>Chapter 5 – Developing an Implementation Plan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en-GB" dirty="0" smtClean="0"/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dirty="0" smtClean="0"/>
              <a:t>Each chapter contains case studies and examples of good practice from a wide variety of countries and contexts    </a:t>
            </a:r>
            <a:endParaRPr lang="en-GB" dirty="0"/>
          </a:p>
        </p:txBody>
      </p:sp>
    </p:spTree>
  </p:cSld>
  <p:clrMapOvr>
    <a:masterClrMapping/>
  </p:clrMapOvr>
  <p:transition advTm="34858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smtClean="0">
                <a:latin typeface="Arial" charset="0"/>
                <a:cs typeface="Arial" charset="0"/>
              </a:rPr>
              <a:t>Chapter 1 - Introduction</a:t>
            </a:r>
            <a:endParaRPr lang="en-GB" smtClean="0">
              <a:latin typeface="Arial" charset="0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32764" y="1417637"/>
            <a:ext cx="7055893" cy="5174232"/>
          </a:xfrm>
        </p:spPr>
        <p:txBody>
          <a:bodyPr>
            <a:normAutofit/>
          </a:bodyPr>
          <a:lstStyle/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GB" dirty="0" smtClean="0"/>
              <a:t>Chapter sets out the purposes of the guide, intended audience and rationale.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GB" dirty="0" smtClean="0"/>
              <a:t>1.1 Purpose and scope: </a:t>
            </a:r>
          </a:p>
          <a:p>
            <a:pPr lvl="1" fontAlgn="auto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GB" dirty="0" smtClean="0"/>
              <a:t> </a:t>
            </a:r>
            <a:r>
              <a:rPr lang="en-GB" sz="2000" dirty="0" smtClean="0"/>
              <a:t>Overview; Policy responses; Implementation steps</a:t>
            </a:r>
          </a:p>
          <a:p>
            <a:pPr lvl="1" fontAlgn="auto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GB" dirty="0"/>
              <a:t> </a:t>
            </a:r>
            <a:r>
              <a:rPr lang="en-GB" sz="2000" dirty="0" smtClean="0"/>
              <a:t>Teachers – public &amp; private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GB" dirty="0" smtClean="0"/>
              <a:t>1.2 The guide’s audience:</a:t>
            </a:r>
          </a:p>
          <a:p>
            <a:pPr lvl="1" fontAlgn="auto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GB" dirty="0" smtClean="0"/>
              <a:t> </a:t>
            </a:r>
            <a:r>
              <a:rPr lang="en-GB" sz="2000" dirty="0" smtClean="0"/>
              <a:t>Public authorities; Private education providers; Education stakeholders</a:t>
            </a: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r>
              <a:rPr lang="en-GB" dirty="0" smtClean="0"/>
              <a:t>1.3 Justification/rationale of the guide:</a:t>
            </a:r>
          </a:p>
          <a:p>
            <a:pPr lvl="1" fontAlgn="auto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GB" sz="2000" dirty="0" smtClean="0"/>
              <a:t> Importance education &amp; teachers - learning quality</a:t>
            </a:r>
          </a:p>
          <a:p>
            <a:pPr lvl="1" fontAlgn="auto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GB" sz="2000" dirty="0"/>
              <a:t> </a:t>
            </a:r>
            <a:r>
              <a:rPr lang="en-GB" sz="2000" dirty="0" smtClean="0"/>
              <a:t>Human resources &amp; budgets</a:t>
            </a:r>
          </a:p>
          <a:p>
            <a:pPr lvl="1" fontAlgn="auto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en-GB" sz="2000" dirty="0"/>
              <a:t> </a:t>
            </a:r>
            <a:r>
              <a:rPr lang="en-GB" sz="2000" dirty="0" smtClean="0"/>
              <a:t>Education reform success</a:t>
            </a:r>
          </a:p>
          <a:p>
            <a:pPr lvl="1" fontAlgn="auto">
              <a:spcBef>
                <a:spcPts val="580"/>
              </a:spcBef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n-GB" sz="2000" b="1" dirty="0" smtClean="0"/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endParaRPr lang="en-GB" sz="2000" b="1" dirty="0" smtClean="0"/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endParaRPr lang="en-GB" dirty="0">
              <a:solidFill>
                <a:srgbClr val="FF0000"/>
              </a:solidFill>
            </a:endParaRPr>
          </a:p>
          <a:p>
            <a:pPr marL="274320" indent="-274320" fontAlgn="auto">
              <a:spcBef>
                <a:spcPts val="580"/>
              </a:spcBef>
              <a:spcAft>
                <a:spcPts val="0"/>
              </a:spcAft>
              <a:buNone/>
              <a:defRPr/>
            </a:pPr>
            <a:endParaRPr lang="en-GB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Tm="63538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914400" y="715701"/>
            <a:ext cx="7772400" cy="1143000"/>
          </a:xfrm>
        </p:spPr>
        <p:txBody>
          <a:bodyPr/>
          <a:lstStyle/>
          <a:p>
            <a:r>
              <a:rPr lang="en-GB" b="1" dirty="0" smtClean="0">
                <a:latin typeface="Arial" charset="0"/>
                <a:cs typeface="Arial" charset="0"/>
              </a:rPr>
              <a:t>Chapter 2 – Framing Policy: </a:t>
            </a:r>
            <a:r>
              <a:rPr lang="en-GB" b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cs typeface="Arial" charset="0"/>
              </a:rPr>
              <a:t>the country context</a:t>
            </a:r>
            <a:endParaRPr lang="en-GB" dirty="0" smtClean="0">
              <a:solidFill>
                <a:schemeClr val="accent2">
                  <a:lumMod val="75000"/>
                </a:schemeClr>
              </a:solidFill>
              <a:latin typeface="Arial" charset="0"/>
              <a:cs typeface="Arial" charset="0"/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947134"/>
            <a:ext cx="7772400" cy="4072666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Chapter 2 outlines the need for coherence and integration in the development of a teacher policy. </a:t>
            </a:r>
            <a:r>
              <a:rPr lang="en-GB" dirty="0" smtClean="0">
                <a:latin typeface="Arial" charset="0"/>
                <a:cs typeface="Arial" charset="0"/>
              </a:rPr>
              <a:t>It examines the f</a:t>
            </a:r>
            <a:r>
              <a:rPr lang="en-GB" dirty="0" smtClean="0"/>
              <a:t>oundations and guiding principles for a teacher policy, then </a:t>
            </a:r>
            <a:r>
              <a:rPr lang="en-GB" dirty="0" smtClean="0">
                <a:latin typeface="Arial" charset="0"/>
                <a:cs typeface="Arial" charset="0"/>
              </a:rPr>
              <a:t>summarizes and reviews major policy tools &amp; instruments from international organizations useful for teacher policy development &amp; review</a:t>
            </a:r>
            <a:endParaRPr lang="en-GB" dirty="0" smtClean="0"/>
          </a:p>
          <a:p>
            <a:pPr>
              <a:buNone/>
            </a:pPr>
            <a:endParaRPr lang="en-GB" dirty="0" smtClean="0"/>
          </a:p>
          <a:p>
            <a:endParaRPr lang="en-GB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advTm="34507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871774"/>
          </a:xfrm>
        </p:spPr>
        <p:txBody>
          <a:bodyPr/>
          <a:lstStyle/>
          <a:p>
            <a:r>
              <a:rPr lang="en-GB" b="1" dirty="0" smtClean="0">
                <a:latin typeface="Arial" charset="0"/>
                <a:cs typeface="Arial" charset="0"/>
              </a:rPr>
              <a:t>Chapter 2 (continued)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146412"/>
            <a:ext cx="7772400" cy="5268036"/>
          </a:xfrm>
        </p:spPr>
        <p:txBody>
          <a:bodyPr/>
          <a:lstStyle/>
          <a:p>
            <a:pPr>
              <a:buNone/>
            </a:pPr>
            <a:r>
              <a:rPr lang="en-GB" dirty="0" smtClean="0"/>
              <a:t>2.1 The teaching profession and national education sector plans and policy</a:t>
            </a:r>
          </a:p>
          <a:p>
            <a:pPr>
              <a:buNone/>
            </a:pPr>
            <a:r>
              <a:rPr lang="en-GB" dirty="0" smtClean="0"/>
              <a:t>2.2 Foundations and guiding principles for a teacher policy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GB" sz="2000" dirty="0" smtClean="0"/>
              <a:t>Vision or mission statement and objectives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GB" sz="2000" dirty="0" smtClean="0"/>
              <a:t>Targets, benchmarks and timelines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GB" sz="2000" dirty="0" smtClean="0"/>
              <a:t>Comprehensive coverage of key dimensions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GB" sz="2000" dirty="0" smtClean="0"/>
              <a:t>Assessing the environment: difficulties/challenges/gaps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GB" sz="2000" dirty="0" smtClean="0"/>
              <a:t>Sound data and management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GB" sz="2000" dirty="0" smtClean="0"/>
              <a:t>Coordination mechanisms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GB" sz="2000" dirty="0" smtClean="0"/>
              <a:t>Funding needs and sources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GB" sz="2000" dirty="0" smtClean="0"/>
              <a:t>Participation and stakeholder commitment</a:t>
            </a:r>
          </a:p>
          <a:p>
            <a:pPr lvl="0">
              <a:buFont typeface="Wingdings" panose="05000000000000000000" pitchFamily="2" charset="2"/>
              <a:buChar char="q"/>
            </a:pPr>
            <a:r>
              <a:rPr lang="en-GB" sz="2000" dirty="0" smtClean="0"/>
              <a:t>Evaluation and revision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latin typeface="Arial" charset="0"/>
                <a:cs typeface="Arial" charset="0"/>
              </a:rPr>
              <a:t>Chapter 2 (continued)</a:t>
            </a:r>
            <a:endParaRPr lang="en-GB" dirty="0" smtClean="0">
              <a:latin typeface="Arial" charset="0"/>
              <a:cs typeface="Arial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2.3 Using the existing tools: analytical works and available policy documents on teachers and education </a:t>
            </a:r>
            <a:r>
              <a:rPr lang="en-GB" b="1" dirty="0" smtClean="0">
                <a:latin typeface="Arial" charset="0"/>
                <a:cs typeface="Arial" charset="0"/>
              </a:rPr>
              <a:t>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GB" sz="2000" dirty="0" smtClean="0">
                <a:latin typeface="Arial" charset="0"/>
                <a:cs typeface="Arial" charset="0"/>
              </a:rPr>
              <a:t>ILO and UNESCO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GB" sz="2000" dirty="0" smtClean="0">
                <a:latin typeface="Arial" charset="0"/>
                <a:cs typeface="Arial" charset="0"/>
              </a:rPr>
              <a:t>UNESCO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GB" sz="2000" dirty="0" smtClean="0">
                <a:latin typeface="Arial" charset="0"/>
                <a:cs typeface="Arial" charset="0"/>
              </a:rPr>
              <a:t>UNESCO &amp; UIS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GB" sz="2000" dirty="0" smtClean="0">
                <a:latin typeface="Arial" charset="0"/>
                <a:cs typeface="Arial" charset="0"/>
              </a:rPr>
              <a:t>International Task Force on Teachers for EFA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GB" sz="2000" dirty="0" smtClean="0">
                <a:latin typeface="Arial" charset="0"/>
                <a:cs typeface="Arial" charset="0"/>
              </a:rPr>
              <a:t>ILO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GB" sz="2000" dirty="0" smtClean="0">
                <a:latin typeface="Arial" charset="0"/>
                <a:cs typeface="Arial" charset="0"/>
              </a:rPr>
              <a:t>World Bank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GB" sz="2000" dirty="0" smtClean="0">
                <a:latin typeface="Arial" charset="0"/>
                <a:cs typeface="Arial" charset="0"/>
              </a:rPr>
              <a:t>OECD </a:t>
            </a:r>
          </a:p>
          <a:p>
            <a:endParaRPr lang="en-GB" dirty="0" smtClean="0">
              <a:latin typeface="Arial" charset="0"/>
              <a:cs typeface="Arial" charset="0"/>
            </a:endParaRPr>
          </a:p>
        </p:txBody>
      </p:sp>
      <p:pic>
        <p:nvPicPr>
          <p:cNvPr id="19460" name="Picture 2"/>
          <p:cNvPicPr>
            <a:picLocks noChangeAspect="1" noChangeArrowheads="1"/>
          </p:cNvPicPr>
          <p:nvPr/>
        </p:nvPicPr>
        <p:blipFill>
          <a:blip r:embed="rId2"/>
          <a:srcRect l="36156" t="11189" r="32079" b="10490"/>
          <a:stretch>
            <a:fillRect/>
          </a:stretch>
        </p:blipFill>
        <p:spPr bwMode="auto">
          <a:xfrm rot="1867166">
            <a:off x="6860114" y="3679948"/>
            <a:ext cx="1589776" cy="2203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3" descr="C:\Users\User\Documents\current\UNESCO teachers policy manual\UNESCO-APEID conference\poster-teachersforEF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933912">
            <a:off x="4754327" y="4308623"/>
            <a:ext cx="1270996" cy="1687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3465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2493"/>
            <a:ext cx="7772400" cy="1143000"/>
          </a:xfrm>
        </p:spPr>
        <p:txBody>
          <a:bodyPr/>
          <a:lstStyle/>
          <a:p>
            <a:pPr algn="ctr"/>
            <a:r>
              <a:rPr lang="en-GB" b="1" dirty="0" smtClean="0"/>
              <a:t>Chapter 3 – Dimensions of Teacher Policy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 smtClean="0"/>
              <a:t>Chapter 3 examines the most important dimensions a teacher policy needs to address. Many of these are interrelated and need to be addressed together as part of a holistic, integrated teacher policy.</a:t>
            </a:r>
          </a:p>
          <a:p>
            <a:r>
              <a:rPr lang="en-GB" dirty="0" smtClean="0"/>
              <a:t>These elements must be seen in the context of a specific country or education </a:t>
            </a:r>
          </a:p>
          <a:p>
            <a:pPr>
              <a:buNone/>
            </a:pPr>
            <a:r>
              <a:rPr lang="en-GB" dirty="0" smtClean="0"/>
              <a:t>   system. The chapter sets out the </a:t>
            </a:r>
          </a:p>
          <a:p>
            <a:pPr>
              <a:buNone/>
            </a:pPr>
            <a:r>
              <a:rPr lang="en-GB" dirty="0" smtClean="0"/>
              <a:t>   basic principles (not exhaustive) </a:t>
            </a:r>
          </a:p>
          <a:p>
            <a:pPr>
              <a:buNone/>
            </a:pPr>
            <a:r>
              <a:rPr lang="en-GB" dirty="0" smtClean="0"/>
              <a:t>   of 9 key dimensions then provides</a:t>
            </a:r>
          </a:p>
          <a:p>
            <a:pPr>
              <a:buNone/>
            </a:pPr>
            <a:r>
              <a:rPr lang="en-GB" dirty="0" smtClean="0"/>
              <a:t>  references to further detailed sources. </a:t>
            </a:r>
          </a:p>
          <a:p>
            <a:endParaRPr lang="en-GB" dirty="0"/>
          </a:p>
        </p:txBody>
      </p:sp>
      <p:pic>
        <p:nvPicPr>
          <p:cNvPr id="4" name="Picture 5" descr="IMAG1034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8509" y="4052190"/>
            <a:ext cx="2258291" cy="1797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GB" b="1" dirty="0" smtClean="0"/>
              <a:t>Chapter 3 (continued)</a:t>
            </a:r>
            <a:endParaRPr lang="en-GB" dirty="0"/>
          </a:p>
        </p:txBody>
      </p:sp>
      <p:sp>
        <p:nvSpPr>
          <p:cNvPr id="2048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>
                <a:latin typeface="Arial" charset="0"/>
                <a:cs typeface="Arial" charset="0"/>
              </a:rPr>
              <a:t>3.1Teacher recruitment and retention</a:t>
            </a:r>
          </a:p>
          <a:p>
            <a:pPr>
              <a:buNone/>
            </a:pPr>
            <a:r>
              <a:rPr lang="en-GB" dirty="0" smtClean="0">
                <a:latin typeface="Arial" charset="0"/>
                <a:cs typeface="Arial" charset="0"/>
              </a:rPr>
              <a:t>3.2 Teacher education (initial and continuing) </a:t>
            </a:r>
          </a:p>
          <a:p>
            <a:pPr>
              <a:buNone/>
            </a:pPr>
            <a:r>
              <a:rPr lang="en-GB" dirty="0" smtClean="0">
                <a:latin typeface="Arial" charset="0"/>
                <a:cs typeface="Arial" charset="0"/>
              </a:rPr>
              <a:t>3.3 Deployment</a:t>
            </a:r>
          </a:p>
          <a:p>
            <a:pPr>
              <a:buNone/>
            </a:pPr>
            <a:r>
              <a:rPr lang="en-GB" dirty="0" smtClean="0">
                <a:latin typeface="Arial" charset="0"/>
                <a:cs typeface="Arial" charset="0"/>
              </a:rPr>
              <a:t>3.4 Career structures/paths</a:t>
            </a:r>
          </a:p>
          <a:p>
            <a:pPr>
              <a:buNone/>
            </a:pPr>
            <a:r>
              <a:rPr lang="en-GB" dirty="0" smtClean="0">
                <a:latin typeface="Arial" charset="0"/>
                <a:cs typeface="Arial" charset="0"/>
              </a:rPr>
              <a:t>3.5 Teachers’ employment and working conditions</a:t>
            </a:r>
          </a:p>
          <a:p>
            <a:pPr>
              <a:buNone/>
            </a:pPr>
            <a:r>
              <a:rPr lang="en-GB" dirty="0" smtClean="0">
                <a:latin typeface="Arial" charset="0"/>
                <a:cs typeface="Arial" charset="0"/>
              </a:rPr>
              <a:t>3.6 Teacher reward and remuneration</a:t>
            </a:r>
          </a:p>
          <a:p>
            <a:pPr>
              <a:buNone/>
            </a:pPr>
            <a:r>
              <a:rPr lang="en-GB" dirty="0" smtClean="0">
                <a:latin typeface="Arial" charset="0"/>
                <a:cs typeface="Arial" charset="0"/>
              </a:rPr>
              <a:t>3.7 Teacher standards</a:t>
            </a:r>
          </a:p>
          <a:p>
            <a:pPr>
              <a:buNone/>
            </a:pPr>
            <a:r>
              <a:rPr lang="en-GB" dirty="0" smtClean="0">
                <a:latin typeface="Arial" charset="0"/>
                <a:cs typeface="Arial" charset="0"/>
              </a:rPr>
              <a:t>3.8 Teacher accountability</a:t>
            </a:r>
          </a:p>
          <a:p>
            <a:pPr>
              <a:buNone/>
            </a:pPr>
            <a:r>
              <a:rPr lang="en-GB" dirty="0" smtClean="0">
                <a:latin typeface="Arial" charset="0"/>
                <a:cs typeface="Arial" charset="0"/>
              </a:rPr>
              <a:t>3.9 School governance </a:t>
            </a:r>
          </a:p>
          <a:p>
            <a:endParaRPr lang="en-GB" dirty="0" smtClean="0">
              <a:latin typeface="Arial" charset="0"/>
              <a:cs typeface="Arial" charset="0"/>
            </a:endParaRPr>
          </a:p>
          <a:p>
            <a:pPr lvl="1"/>
            <a:endParaRPr lang="en-GB" dirty="0" smtClean="0">
              <a:latin typeface="Arial" charset="0"/>
              <a:cs typeface="Arial" charset="0"/>
            </a:endParaRPr>
          </a:p>
          <a:p>
            <a:pPr lvl="1"/>
            <a:endParaRPr lang="en-GB" dirty="0" smtClean="0">
              <a:latin typeface="Arial" charset="0"/>
              <a:cs typeface="Arial" charset="0"/>
            </a:endParaRPr>
          </a:p>
        </p:txBody>
      </p:sp>
      <p:pic>
        <p:nvPicPr>
          <p:cNvPr id="5" name="Picture 4" descr="IMAG1853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07382" y="3764385"/>
            <a:ext cx="1579418" cy="27964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23068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671" y="91758"/>
            <a:ext cx="8191948" cy="1143000"/>
          </a:xfrm>
        </p:spPr>
        <p:txBody>
          <a:bodyPr/>
          <a:lstStyle/>
          <a:p>
            <a:r>
              <a:rPr lang="en-GB" b="1" dirty="0" smtClean="0"/>
              <a:t>Schema of teacher policy issues</a:t>
            </a:r>
            <a:endParaRPr lang="en-GB" b="1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 bwMode="auto">
          <a:xfrm>
            <a:off x="2506406" y="1447800"/>
            <a:ext cx="4588387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rgbClr val="000000"/>
      </a:dk1>
      <a:lt1>
        <a:sysClr val="window" lastClr="FFFFFF"/>
      </a:lt1>
      <a:dk2>
        <a:srgbClr val="742117"/>
      </a:dk2>
      <a:lt2>
        <a:srgbClr val="E9E5DC"/>
      </a:lt2>
      <a:accent1>
        <a:srgbClr val="9B2D1F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5808</TotalTime>
  <Words>980</Words>
  <Application>Microsoft Office PowerPoint</Application>
  <PresentationFormat>On-screen Show (4:3)</PresentationFormat>
  <Paragraphs>173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Equity</vt:lpstr>
      <vt:lpstr>PowerPoint Presentation</vt:lpstr>
      <vt:lpstr>Structure of the Guide</vt:lpstr>
      <vt:lpstr>Chapter 1 - Introduction</vt:lpstr>
      <vt:lpstr>Chapter 2 – Framing Policy: the country context</vt:lpstr>
      <vt:lpstr>Chapter 2 (continued)</vt:lpstr>
      <vt:lpstr>Chapter 2 (continued)</vt:lpstr>
      <vt:lpstr>Chapter 3 – Dimensions of Teacher Policy</vt:lpstr>
      <vt:lpstr>Chapter 3 (continued)</vt:lpstr>
      <vt:lpstr>Schema of teacher policy issues</vt:lpstr>
      <vt:lpstr>Chapter 4 – Developing a national Teacher Policy</vt:lpstr>
      <vt:lpstr>Chapter 4 (continued)</vt:lpstr>
      <vt:lpstr>Key stages in developing a National Teacher Policy </vt:lpstr>
      <vt:lpstr>Chapter 4 (continued)</vt:lpstr>
      <vt:lpstr>Chapter 5 – Implementation Plans</vt:lpstr>
      <vt:lpstr>Chapter 5 – Implementation Plans</vt:lpstr>
      <vt:lpstr>Chapter 5 – Implementation Plans</vt:lpstr>
      <vt:lpstr>Questions for the audience</vt:lpstr>
      <vt:lpstr>PowerPoint Presentation</vt:lpstr>
    </vt:vector>
  </TitlesOfParts>
  <Company>Deftones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Yusuf Sayed</dc:creator>
  <cp:lastModifiedBy>Andrea Valentini</cp:lastModifiedBy>
  <cp:revision>122</cp:revision>
  <dcterms:created xsi:type="dcterms:W3CDTF">2014-10-20T07:23:18Z</dcterms:created>
  <dcterms:modified xsi:type="dcterms:W3CDTF">2015-10-09T11:17:11Z</dcterms:modified>
</cp:coreProperties>
</file>