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sldIdLst>
    <p:sldId id="256" r:id="rId3"/>
    <p:sldId id="257" r:id="rId4"/>
    <p:sldId id="259" r:id="rId5"/>
    <p:sldId id="263" r:id="rId6"/>
    <p:sldId id="264" r:id="rId7"/>
    <p:sldId id="265" r:id="rId8"/>
    <p:sldId id="267" r:id="rId9"/>
    <p:sldId id="268" r:id="rId10"/>
    <p:sldId id="266" r:id="rId11"/>
    <p:sldId id="260" r:id="rId12"/>
    <p:sldId id="269"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FE9B3-94F7-7F98-9111-28D10EF93E2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fr-BE"/>
          </a:p>
        </p:txBody>
      </p:sp>
      <p:sp>
        <p:nvSpPr>
          <p:cNvPr id="3" name="Subtitle 2">
            <a:extLst>
              <a:ext uri="{FF2B5EF4-FFF2-40B4-BE49-F238E27FC236}">
                <a16:creationId xmlns:a16="http://schemas.microsoft.com/office/drawing/2014/main" id="{67D0DF52-F7CA-0FF4-4D30-750EC1C6CC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r-BE"/>
          </a:p>
        </p:txBody>
      </p:sp>
      <p:sp>
        <p:nvSpPr>
          <p:cNvPr id="4" name="Date Placeholder 3">
            <a:extLst>
              <a:ext uri="{FF2B5EF4-FFF2-40B4-BE49-F238E27FC236}">
                <a16:creationId xmlns:a16="http://schemas.microsoft.com/office/drawing/2014/main" id="{D8734D72-DFEF-36E1-E7F8-3B5D2235379B}"/>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5" name="Footer Placeholder 4">
            <a:extLst>
              <a:ext uri="{FF2B5EF4-FFF2-40B4-BE49-F238E27FC236}">
                <a16:creationId xmlns:a16="http://schemas.microsoft.com/office/drawing/2014/main" id="{52770A9B-D31A-63BF-9285-DFD85E30F3EB}"/>
              </a:ext>
            </a:extLst>
          </p:cNvPr>
          <p:cNvSpPr>
            <a:spLocks noGrp="1"/>
          </p:cNvSpPr>
          <p:nvPr>
            <p:ph type="ftr" sz="quarter" idx="11"/>
          </p:nvPr>
        </p:nvSpPr>
        <p:spPr/>
        <p:txBody>
          <a:bodyPr/>
          <a:lstStyle/>
          <a:p>
            <a:endParaRPr lang="fr-BE"/>
          </a:p>
        </p:txBody>
      </p:sp>
      <p:sp>
        <p:nvSpPr>
          <p:cNvPr id="6" name="Slide Number Placeholder 5">
            <a:extLst>
              <a:ext uri="{FF2B5EF4-FFF2-40B4-BE49-F238E27FC236}">
                <a16:creationId xmlns:a16="http://schemas.microsoft.com/office/drawing/2014/main" id="{B62E3ACB-CA7C-9C15-39F6-08D28FF5243C}"/>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2586407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A7C97-7038-A3CC-1044-47F5E9CE820F}"/>
              </a:ext>
            </a:extLst>
          </p:cNvPr>
          <p:cNvSpPr>
            <a:spLocks noGrp="1"/>
          </p:cNvSpPr>
          <p:nvPr>
            <p:ph type="title"/>
          </p:nvPr>
        </p:nvSpPr>
        <p:spPr/>
        <p:txBody>
          <a:bodyPr/>
          <a:lstStyle/>
          <a:p>
            <a:r>
              <a:rPr lang="en-GB"/>
              <a:t>Click to edit Master title style</a:t>
            </a:r>
            <a:endParaRPr lang="fr-BE"/>
          </a:p>
        </p:txBody>
      </p:sp>
      <p:sp>
        <p:nvSpPr>
          <p:cNvPr id="3" name="Vertical Text Placeholder 2">
            <a:extLst>
              <a:ext uri="{FF2B5EF4-FFF2-40B4-BE49-F238E27FC236}">
                <a16:creationId xmlns:a16="http://schemas.microsoft.com/office/drawing/2014/main" id="{99AAC30B-74EA-FE3F-5C36-54C267A6481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4" name="Date Placeholder 3">
            <a:extLst>
              <a:ext uri="{FF2B5EF4-FFF2-40B4-BE49-F238E27FC236}">
                <a16:creationId xmlns:a16="http://schemas.microsoft.com/office/drawing/2014/main" id="{E8F55D0F-696F-0F60-C273-F4F74208E84D}"/>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5" name="Footer Placeholder 4">
            <a:extLst>
              <a:ext uri="{FF2B5EF4-FFF2-40B4-BE49-F238E27FC236}">
                <a16:creationId xmlns:a16="http://schemas.microsoft.com/office/drawing/2014/main" id="{AB3079EC-74D4-D42D-67EF-04780776DEE7}"/>
              </a:ext>
            </a:extLst>
          </p:cNvPr>
          <p:cNvSpPr>
            <a:spLocks noGrp="1"/>
          </p:cNvSpPr>
          <p:nvPr>
            <p:ph type="ftr" sz="quarter" idx="11"/>
          </p:nvPr>
        </p:nvSpPr>
        <p:spPr/>
        <p:txBody>
          <a:bodyPr/>
          <a:lstStyle/>
          <a:p>
            <a:endParaRPr lang="fr-BE"/>
          </a:p>
        </p:txBody>
      </p:sp>
      <p:sp>
        <p:nvSpPr>
          <p:cNvPr id="6" name="Slide Number Placeholder 5">
            <a:extLst>
              <a:ext uri="{FF2B5EF4-FFF2-40B4-BE49-F238E27FC236}">
                <a16:creationId xmlns:a16="http://schemas.microsoft.com/office/drawing/2014/main" id="{70192829-066B-A66E-4338-2695187E5F7B}"/>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1900128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2489BB-ED32-B57F-ABE3-733FCBF166F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fr-BE"/>
          </a:p>
        </p:txBody>
      </p:sp>
      <p:sp>
        <p:nvSpPr>
          <p:cNvPr id="3" name="Vertical Text Placeholder 2">
            <a:extLst>
              <a:ext uri="{FF2B5EF4-FFF2-40B4-BE49-F238E27FC236}">
                <a16:creationId xmlns:a16="http://schemas.microsoft.com/office/drawing/2014/main" id="{5399E2E2-2592-5AF6-FC73-D19432CA3F1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4" name="Date Placeholder 3">
            <a:extLst>
              <a:ext uri="{FF2B5EF4-FFF2-40B4-BE49-F238E27FC236}">
                <a16:creationId xmlns:a16="http://schemas.microsoft.com/office/drawing/2014/main" id="{3A5CD6DD-C5EC-A4E1-55AC-D4C4ABA122E4}"/>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5" name="Footer Placeholder 4">
            <a:extLst>
              <a:ext uri="{FF2B5EF4-FFF2-40B4-BE49-F238E27FC236}">
                <a16:creationId xmlns:a16="http://schemas.microsoft.com/office/drawing/2014/main" id="{2CB39656-32A5-3790-DFAC-E5591E019DBF}"/>
              </a:ext>
            </a:extLst>
          </p:cNvPr>
          <p:cNvSpPr>
            <a:spLocks noGrp="1"/>
          </p:cNvSpPr>
          <p:nvPr>
            <p:ph type="ftr" sz="quarter" idx="11"/>
          </p:nvPr>
        </p:nvSpPr>
        <p:spPr/>
        <p:txBody>
          <a:bodyPr/>
          <a:lstStyle/>
          <a:p>
            <a:endParaRPr lang="fr-BE"/>
          </a:p>
        </p:txBody>
      </p:sp>
      <p:sp>
        <p:nvSpPr>
          <p:cNvPr id="6" name="Slide Number Placeholder 5">
            <a:extLst>
              <a:ext uri="{FF2B5EF4-FFF2-40B4-BE49-F238E27FC236}">
                <a16:creationId xmlns:a16="http://schemas.microsoft.com/office/drawing/2014/main" id="{DA5CD974-EEB5-BE57-0566-7DAA1D258AD0}"/>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1023044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5FEF25-A4B0-4BCB-A723-32422B422E9E}"/>
              </a:ext>
            </a:extLst>
          </p:cNvPr>
          <p:cNvSpPr>
            <a:spLocks noGrp="1"/>
          </p:cNvSpPr>
          <p:nvPr>
            <p:ph type="title"/>
          </p:nvPr>
        </p:nvSpPr>
        <p:spPr/>
        <p:txBody>
          <a:bodyPr/>
          <a:lstStyle/>
          <a:p>
            <a:r>
              <a:rPr lang="fr-FR" noProof="0"/>
              <a:t>Modifiez le style du titre</a:t>
            </a:r>
            <a:endParaRPr lang="en-GB" noProof="0" dirty="0"/>
          </a:p>
        </p:txBody>
      </p:sp>
      <p:sp>
        <p:nvSpPr>
          <p:cNvPr id="3" name="Espace réservé du contenu 2">
            <a:extLst>
              <a:ext uri="{FF2B5EF4-FFF2-40B4-BE49-F238E27FC236}">
                <a16:creationId xmlns:a16="http://schemas.microsoft.com/office/drawing/2014/main" id="{7C0BC2DD-E692-466C-A273-F3359398F536}"/>
              </a:ext>
            </a:extLst>
          </p:cNvPr>
          <p:cNvSpPr>
            <a:spLocks noGrp="1"/>
          </p:cNvSpPr>
          <p:nvPr>
            <p:ph idx="1"/>
          </p:nvPr>
        </p:nvSpPr>
        <p:spPr/>
        <p:txBody>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en-GB" noProof="0" dirty="0"/>
          </a:p>
        </p:txBody>
      </p:sp>
      <p:sp>
        <p:nvSpPr>
          <p:cNvPr id="4" name="Espace réservé de la date 3">
            <a:extLst>
              <a:ext uri="{FF2B5EF4-FFF2-40B4-BE49-F238E27FC236}">
                <a16:creationId xmlns:a16="http://schemas.microsoft.com/office/drawing/2014/main" id="{B35E350B-358A-46C3-98E1-1E265823AA1D}"/>
              </a:ext>
            </a:extLst>
          </p:cNvPr>
          <p:cNvSpPr>
            <a:spLocks noGrp="1"/>
          </p:cNvSpPr>
          <p:nvPr>
            <p:ph type="dt" sz="half" idx="10"/>
          </p:nvPr>
        </p:nvSpPr>
        <p:spPr/>
        <p:txBody>
          <a:bodyPr/>
          <a:lstStyle/>
          <a:p>
            <a:fld id="{2B74F7D3-D169-4C79-8F07-F68884B5AFF9}" type="datetimeFigureOut">
              <a:rPr lang="en-GB" noProof="0" smtClean="0"/>
              <a:t>20/05/2025</a:t>
            </a:fld>
            <a:endParaRPr lang="en-GB" noProof="0" dirty="0"/>
          </a:p>
        </p:txBody>
      </p:sp>
      <p:sp>
        <p:nvSpPr>
          <p:cNvPr id="5" name="Espace réservé du pied de page 4">
            <a:extLst>
              <a:ext uri="{FF2B5EF4-FFF2-40B4-BE49-F238E27FC236}">
                <a16:creationId xmlns:a16="http://schemas.microsoft.com/office/drawing/2014/main" id="{6FB630ED-685D-4400-BBC9-7870B8B0D993}"/>
              </a:ext>
            </a:extLst>
          </p:cNvPr>
          <p:cNvSpPr>
            <a:spLocks noGrp="1"/>
          </p:cNvSpPr>
          <p:nvPr>
            <p:ph type="ftr" sz="quarter" idx="11"/>
          </p:nvPr>
        </p:nvSpPr>
        <p:spPr/>
        <p:txBody>
          <a:bodyPr/>
          <a:lstStyle/>
          <a:p>
            <a:endParaRPr lang="en-GB" noProof="0" dirty="0"/>
          </a:p>
        </p:txBody>
      </p:sp>
      <p:sp>
        <p:nvSpPr>
          <p:cNvPr id="6" name="Espace réservé du numéro de diapositive 5">
            <a:extLst>
              <a:ext uri="{FF2B5EF4-FFF2-40B4-BE49-F238E27FC236}">
                <a16:creationId xmlns:a16="http://schemas.microsoft.com/office/drawing/2014/main" id="{BAFA8B59-6C53-40DE-996D-3EDEA6A5696D}"/>
              </a:ext>
            </a:extLst>
          </p:cNvPr>
          <p:cNvSpPr>
            <a:spLocks noGrp="1"/>
          </p:cNvSpPr>
          <p:nvPr>
            <p:ph type="sldNum" sz="quarter" idx="12"/>
          </p:nvPr>
        </p:nvSpPr>
        <p:spPr/>
        <p:txBody>
          <a:bodyPr/>
          <a:lstStyle/>
          <a:p>
            <a:fld id="{99BCEE41-692D-492F-BF6F-475B5A3727D9}" type="slidenum">
              <a:rPr lang="en-GB" noProof="0" smtClean="0"/>
              <a:t>‹#›</a:t>
            </a:fld>
            <a:endParaRPr lang="en-GB" noProof="0" dirty="0"/>
          </a:p>
        </p:txBody>
      </p:sp>
    </p:spTree>
    <p:extLst>
      <p:ext uri="{BB962C8B-B14F-4D97-AF65-F5344CB8AC3E}">
        <p14:creationId xmlns:p14="http://schemas.microsoft.com/office/powerpoint/2010/main" val="2457278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re 2">
    <p:bg>
      <p:bgPr>
        <a:solidFill>
          <a:srgbClr val="F2FFFB"/>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2F7289-B9C7-490F-8EBA-ED246E6F4DE4}"/>
              </a:ext>
            </a:extLst>
          </p:cNvPr>
          <p:cNvSpPr>
            <a:spLocks noGrp="1"/>
          </p:cNvSpPr>
          <p:nvPr>
            <p:ph type="title"/>
          </p:nvPr>
        </p:nvSpPr>
        <p:spPr>
          <a:xfrm>
            <a:off x="-1" y="1259044"/>
            <a:ext cx="7351059" cy="3030279"/>
          </a:xfrm>
          <a:noFill/>
        </p:spPr>
        <p:txBody>
          <a:bodyPr/>
          <a:lstStyle/>
          <a:p>
            <a:r>
              <a:rPr lang="fr-FR" noProof="0"/>
              <a:t>Modifiez le style du titre</a:t>
            </a:r>
            <a:endParaRPr lang="en-GB" noProof="0" dirty="0"/>
          </a:p>
        </p:txBody>
      </p:sp>
      <p:pic>
        <p:nvPicPr>
          <p:cNvPr id="6" name="Picture 115" descr="Chart, bubble chart&#10;&#10;Description automatically generated">
            <a:extLst>
              <a:ext uri="{FF2B5EF4-FFF2-40B4-BE49-F238E27FC236}">
                <a16:creationId xmlns:a16="http://schemas.microsoft.com/office/drawing/2014/main" id="{0D41126A-F2AB-406D-B3AD-C56D2FD2C83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96599" y="948239"/>
            <a:ext cx="4466675" cy="4544259"/>
          </a:xfrm>
          <a:prstGeom prst="rect">
            <a:avLst/>
          </a:prstGeom>
          <a:solidFill>
            <a:schemeClr val="accent2"/>
          </a:solidFill>
        </p:spPr>
      </p:pic>
      <p:pic>
        <p:nvPicPr>
          <p:cNvPr id="7" name="Picture 6">
            <a:extLst>
              <a:ext uri="{FF2B5EF4-FFF2-40B4-BE49-F238E27FC236}">
                <a16:creationId xmlns:a16="http://schemas.microsoft.com/office/drawing/2014/main" id="{CA20FA3C-49D4-41FB-BB5E-776B515B218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107" y="5598956"/>
            <a:ext cx="2447825" cy="1295764"/>
          </a:xfrm>
          <a:prstGeom prst="rect">
            <a:avLst/>
          </a:prstGeom>
        </p:spPr>
      </p:pic>
      <p:grpSp>
        <p:nvGrpSpPr>
          <p:cNvPr id="11" name="Groupe 10">
            <a:extLst>
              <a:ext uri="{FF2B5EF4-FFF2-40B4-BE49-F238E27FC236}">
                <a16:creationId xmlns:a16="http://schemas.microsoft.com/office/drawing/2014/main" id="{9EFD3E00-A663-4ED3-A2F4-40FB505EF30F}"/>
              </a:ext>
            </a:extLst>
          </p:cNvPr>
          <p:cNvGrpSpPr/>
          <p:nvPr userDrawn="1"/>
        </p:nvGrpSpPr>
        <p:grpSpPr>
          <a:xfrm>
            <a:off x="7960658" y="5746375"/>
            <a:ext cx="4231341" cy="968189"/>
            <a:chOff x="0" y="5661678"/>
            <a:chExt cx="4421804" cy="1196322"/>
          </a:xfrm>
        </p:grpSpPr>
        <p:pic>
          <p:nvPicPr>
            <p:cNvPr id="8" name="Picture 8">
              <a:extLst>
                <a:ext uri="{FF2B5EF4-FFF2-40B4-BE49-F238E27FC236}">
                  <a16:creationId xmlns:a16="http://schemas.microsoft.com/office/drawing/2014/main" id="{3B2658BA-BA26-4397-8428-410C312B3DD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09720" y="5742391"/>
              <a:ext cx="1612084" cy="1115609"/>
            </a:xfrm>
            <a:prstGeom prst="rect">
              <a:avLst/>
            </a:prstGeom>
          </p:spPr>
        </p:pic>
        <p:pic>
          <p:nvPicPr>
            <p:cNvPr id="9" name="Picture 9">
              <a:extLst>
                <a:ext uri="{FF2B5EF4-FFF2-40B4-BE49-F238E27FC236}">
                  <a16:creationId xmlns:a16="http://schemas.microsoft.com/office/drawing/2014/main" id="{72654D90-8D09-487A-B986-A51C0297D961}"/>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5661678"/>
              <a:ext cx="1549640" cy="1196322"/>
            </a:xfrm>
            <a:prstGeom prst="rect">
              <a:avLst/>
            </a:prstGeom>
          </p:spPr>
        </p:pic>
        <p:sp>
          <p:nvSpPr>
            <p:cNvPr id="10" name="TextBox 12">
              <a:extLst>
                <a:ext uri="{FF2B5EF4-FFF2-40B4-BE49-F238E27FC236}">
                  <a16:creationId xmlns:a16="http://schemas.microsoft.com/office/drawing/2014/main" id="{40857828-E26B-421E-B52B-636B25A8B2D5}"/>
                </a:ext>
              </a:extLst>
            </p:cNvPr>
            <p:cNvSpPr txBox="1"/>
            <p:nvPr userDrawn="1"/>
          </p:nvSpPr>
          <p:spPr>
            <a:xfrm>
              <a:off x="1953420" y="6120241"/>
              <a:ext cx="452520" cy="359907"/>
            </a:xfrm>
            <a:prstGeom prst="rect">
              <a:avLst/>
            </a:prstGeom>
            <a:noFill/>
          </p:spPr>
          <p:txBody>
            <a:bodyPr wrap="square" rtlCol="0">
              <a:spAutoFit/>
            </a:bodyPr>
            <a:lstStyle/>
            <a:p>
              <a:pPr defTabSz="768096">
                <a:lnSpc>
                  <a:spcPct val="115000"/>
                </a:lnSpc>
                <a:spcAft>
                  <a:spcPts val="840"/>
                </a:spcAft>
              </a:pPr>
              <a:r>
                <a:rPr lang="en-GB" sz="1512" b="1" dirty="0">
                  <a:solidFill>
                    <a:prstClr val="black"/>
                  </a:solidFill>
                  <a:latin typeface="Bradley Hand ITC"/>
                  <a:cs typeface="Times New Roman"/>
                </a:rPr>
                <a:t>for</a:t>
              </a:r>
              <a:endParaRPr lang="en-GB" b="1" dirty="0">
                <a:solidFill>
                  <a:prstClr val="black"/>
                </a:solidFill>
                <a:latin typeface="Bradley Hand ITC"/>
                <a:ea typeface="Calibri"/>
                <a:cs typeface="Times New Roman"/>
              </a:endParaRPr>
            </a:p>
          </p:txBody>
        </p:sp>
      </p:grpSp>
      <p:sp>
        <p:nvSpPr>
          <p:cNvPr id="18" name="Espace réservé du contenu 17">
            <a:extLst>
              <a:ext uri="{FF2B5EF4-FFF2-40B4-BE49-F238E27FC236}">
                <a16:creationId xmlns:a16="http://schemas.microsoft.com/office/drawing/2014/main" id="{943103B7-AF3C-4CB3-A216-C864BA039B62}"/>
              </a:ext>
            </a:extLst>
          </p:cNvPr>
          <p:cNvSpPr>
            <a:spLocks noGrp="1"/>
          </p:cNvSpPr>
          <p:nvPr>
            <p:ph sz="quarter" idx="10"/>
          </p:nvPr>
        </p:nvSpPr>
        <p:spPr>
          <a:xfrm>
            <a:off x="-1" y="0"/>
            <a:ext cx="12191999" cy="833717"/>
          </a:xfrm>
        </p:spPr>
        <p:txBody>
          <a:bodyPr>
            <a:normAutofit/>
          </a:bodyPr>
          <a:lstStyle>
            <a:lvl1pPr marL="0" indent="0" algn="ct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19" name="Espace réservé du contenu 17">
            <a:extLst>
              <a:ext uri="{FF2B5EF4-FFF2-40B4-BE49-F238E27FC236}">
                <a16:creationId xmlns:a16="http://schemas.microsoft.com/office/drawing/2014/main" id="{B92E1D1A-986E-4A9F-96AB-FF7A7E1BE203}"/>
              </a:ext>
            </a:extLst>
          </p:cNvPr>
          <p:cNvSpPr>
            <a:spLocks noGrp="1"/>
          </p:cNvSpPr>
          <p:nvPr>
            <p:ph sz="quarter" idx="11"/>
          </p:nvPr>
        </p:nvSpPr>
        <p:spPr>
          <a:xfrm>
            <a:off x="128725" y="4843506"/>
            <a:ext cx="7351059" cy="968189"/>
          </a:xfrm>
        </p:spPr>
        <p:txBody>
          <a:bodyPr>
            <a:normAutofit/>
          </a:bodyPr>
          <a:lstStyle>
            <a:lvl1pPr marL="0" indent="0" algn="ct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Tree>
    <p:extLst>
      <p:ext uri="{BB962C8B-B14F-4D97-AF65-F5344CB8AC3E}">
        <p14:creationId xmlns:p14="http://schemas.microsoft.com/office/powerpoint/2010/main" val="1386687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6DF49-B30A-9D52-B2A2-4002ED7FA3D6}"/>
              </a:ext>
            </a:extLst>
          </p:cNvPr>
          <p:cNvSpPr>
            <a:spLocks noGrp="1"/>
          </p:cNvSpPr>
          <p:nvPr>
            <p:ph type="title"/>
          </p:nvPr>
        </p:nvSpPr>
        <p:spPr/>
        <p:txBody>
          <a:bodyPr/>
          <a:lstStyle/>
          <a:p>
            <a:r>
              <a:rPr lang="en-GB"/>
              <a:t>Click to edit Master title style</a:t>
            </a:r>
            <a:endParaRPr lang="fr-BE"/>
          </a:p>
        </p:txBody>
      </p:sp>
      <p:sp>
        <p:nvSpPr>
          <p:cNvPr id="3" name="Content Placeholder 2">
            <a:extLst>
              <a:ext uri="{FF2B5EF4-FFF2-40B4-BE49-F238E27FC236}">
                <a16:creationId xmlns:a16="http://schemas.microsoft.com/office/drawing/2014/main" id="{D8EB8E67-778F-05E6-414D-0AB090732E5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4" name="Date Placeholder 3">
            <a:extLst>
              <a:ext uri="{FF2B5EF4-FFF2-40B4-BE49-F238E27FC236}">
                <a16:creationId xmlns:a16="http://schemas.microsoft.com/office/drawing/2014/main" id="{DC6AEC56-E9E5-6090-A2A5-56E6ED8E874E}"/>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5" name="Footer Placeholder 4">
            <a:extLst>
              <a:ext uri="{FF2B5EF4-FFF2-40B4-BE49-F238E27FC236}">
                <a16:creationId xmlns:a16="http://schemas.microsoft.com/office/drawing/2014/main" id="{88C27602-83BC-EDF1-9E58-04B8A3CE0570}"/>
              </a:ext>
            </a:extLst>
          </p:cNvPr>
          <p:cNvSpPr>
            <a:spLocks noGrp="1"/>
          </p:cNvSpPr>
          <p:nvPr>
            <p:ph type="ftr" sz="quarter" idx="11"/>
          </p:nvPr>
        </p:nvSpPr>
        <p:spPr/>
        <p:txBody>
          <a:bodyPr/>
          <a:lstStyle/>
          <a:p>
            <a:endParaRPr lang="fr-BE"/>
          </a:p>
        </p:txBody>
      </p:sp>
      <p:sp>
        <p:nvSpPr>
          <p:cNvPr id="6" name="Slide Number Placeholder 5">
            <a:extLst>
              <a:ext uri="{FF2B5EF4-FFF2-40B4-BE49-F238E27FC236}">
                <a16:creationId xmlns:a16="http://schemas.microsoft.com/office/drawing/2014/main" id="{5FB11ADD-CEA9-3EC0-6F57-0BBBA9129169}"/>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3837851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77D05-BB1E-3C2B-FED3-25A640E3EF1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fr-BE"/>
          </a:p>
        </p:txBody>
      </p:sp>
      <p:sp>
        <p:nvSpPr>
          <p:cNvPr id="3" name="Text Placeholder 2">
            <a:extLst>
              <a:ext uri="{FF2B5EF4-FFF2-40B4-BE49-F238E27FC236}">
                <a16:creationId xmlns:a16="http://schemas.microsoft.com/office/drawing/2014/main" id="{D0722600-0F60-B2C2-9371-6A7861143D5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809E120-BB5C-64C4-E723-03F9A6CC8D03}"/>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5" name="Footer Placeholder 4">
            <a:extLst>
              <a:ext uri="{FF2B5EF4-FFF2-40B4-BE49-F238E27FC236}">
                <a16:creationId xmlns:a16="http://schemas.microsoft.com/office/drawing/2014/main" id="{DDD6D960-83C1-5392-35E7-1C6D12544999}"/>
              </a:ext>
            </a:extLst>
          </p:cNvPr>
          <p:cNvSpPr>
            <a:spLocks noGrp="1"/>
          </p:cNvSpPr>
          <p:nvPr>
            <p:ph type="ftr" sz="quarter" idx="11"/>
          </p:nvPr>
        </p:nvSpPr>
        <p:spPr/>
        <p:txBody>
          <a:bodyPr/>
          <a:lstStyle/>
          <a:p>
            <a:endParaRPr lang="fr-BE"/>
          </a:p>
        </p:txBody>
      </p:sp>
      <p:sp>
        <p:nvSpPr>
          <p:cNvPr id="6" name="Slide Number Placeholder 5">
            <a:extLst>
              <a:ext uri="{FF2B5EF4-FFF2-40B4-BE49-F238E27FC236}">
                <a16:creationId xmlns:a16="http://schemas.microsoft.com/office/drawing/2014/main" id="{2A822A40-A368-C2C4-FA86-B79410F22DD7}"/>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734130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92AB2-0DE0-1F4B-27F5-FE67AFB194F7}"/>
              </a:ext>
            </a:extLst>
          </p:cNvPr>
          <p:cNvSpPr>
            <a:spLocks noGrp="1"/>
          </p:cNvSpPr>
          <p:nvPr>
            <p:ph type="title"/>
          </p:nvPr>
        </p:nvSpPr>
        <p:spPr/>
        <p:txBody>
          <a:bodyPr/>
          <a:lstStyle/>
          <a:p>
            <a:r>
              <a:rPr lang="en-GB"/>
              <a:t>Click to edit Master title style</a:t>
            </a:r>
            <a:endParaRPr lang="fr-BE"/>
          </a:p>
        </p:txBody>
      </p:sp>
      <p:sp>
        <p:nvSpPr>
          <p:cNvPr id="3" name="Content Placeholder 2">
            <a:extLst>
              <a:ext uri="{FF2B5EF4-FFF2-40B4-BE49-F238E27FC236}">
                <a16:creationId xmlns:a16="http://schemas.microsoft.com/office/drawing/2014/main" id="{EC6C5754-3E70-A439-1618-A31A4888E5E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4" name="Content Placeholder 3">
            <a:extLst>
              <a:ext uri="{FF2B5EF4-FFF2-40B4-BE49-F238E27FC236}">
                <a16:creationId xmlns:a16="http://schemas.microsoft.com/office/drawing/2014/main" id="{91B9F1DE-4DAD-D24B-7DA0-799D4153C66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5" name="Date Placeholder 4">
            <a:extLst>
              <a:ext uri="{FF2B5EF4-FFF2-40B4-BE49-F238E27FC236}">
                <a16:creationId xmlns:a16="http://schemas.microsoft.com/office/drawing/2014/main" id="{7B378636-1E07-709A-9836-E147C92C4806}"/>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6" name="Footer Placeholder 5">
            <a:extLst>
              <a:ext uri="{FF2B5EF4-FFF2-40B4-BE49-F238E27FC236}">
                <a16:creationId xmlns:a16="http://schemas.microsoft.com/office/drawing/2014/main" id="{E451F43F-5CC5-9D92-3990-16E8DE936A25}"/>
              </a:ext>
            </a:extLst>
          </p:cNvPr>
          <p:cNvSpPr>
            <a:spLocks noGrp="1"/>
          </p:cNvSpPr>
          <p:nvPr>
            <p:ph type="ftr" sz="quarter" idx="11"/>
          </p:nvPr>
        </p:nvSpPr>
        <p:spPr/>
        <p:txBody>
          <a:bodyPr/>
          <a:lstStyle/>
          <a:p>
            <a:endParaRPr lang="fr-BE"/>
          </a:p>
        </p:txBody>
      </p:sp>
      <p:sp>
        <p:nvSpPr>
          <p:cNvPr id="7" name="Slide Number Placeholder 6">
            <a:extLst>
              <a:ext uri="{FF2B5EF4-FFF2-40B4-BE49-F238E27FC236}">
                <a16:creationId xmlns:a16="http://schemas.microsoft.com/office/drawing/2014/main" id="{08A75497-E0AF-1F5B-114F-93D0B09E26B8}"/>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2597073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F85A2-3213-6A25-F284-8EE3CCF2868E}"/>
              </a:ext>
            </a:extLst>
          </p:cNvPr>
          <p:cNvSpPr>
            <a:spLocks noGrp="1"/>
          </p:cNvSpPr>
          <p:nvPr>
            <p:ph type="title"/>
          </p:nvPr>
        </p:nvSpPr>
        <p:spPr>
          <a:xfrm>
            <a:off x="839788" y="365125"/>
            <a:ext cx="10515600" cy="1325563"/>
          </a:xfrm>
        </p:spPr>
        <p:txBody>
          <a:bodyPr/>
          <a:lstStyle/>
          <a:p>
            <a:r>
              <a:rPr lang="en-GB"/>
              <a:t>Click to edit Master title style</a:t>
            </a:r>
            <a:endParaRPr lang="fr-BE"/>
          </a:p>
        </p:txBody>
      </p:sp>
      <p:sp>
        <p:nvSpPr>
          <p:cNvPr id="3" name="Text Placeholder 2">
            <a:extLst>
              <a:ext uri="{FF2B5EF4-FFF2-40B4-BE49-F238E27FC236}">
                <a16:creationId xmlns:a16="http://schemas.microsoft.com/office/drawing/2014/main" id="{191070C5-67BB-3AA7-F9E4-E1F90A45DC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12C4508-EAAC-D128-4075-398E0B78C22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5" name="Text Placeholder 4">
            <a:extLst>
              <a:ext uri="{FF2B5EF4-FFF2-40B4-BE49-F238E27FC236}">
                <a16:creationId xmlns:a16="http://schemas.microsoft.com/office/drawing/2014/main" id="{FFFE3E78-81F2-3BF8-97EB-4741397AF0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51A149F-5CC4-8C0D-0FB2-A582F1D8689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7" name="Date Placeholder 6">
            <a:extLst>
              <a:ext uri="{FF2B5EF4-FFF2-40B4-BE49-F238E27FC236}">
                <a16:creationId xmlns:a16="http://schemas.microsoft.com/office/drawing/2014/main" id="{A5075360-A839-0EB0-867C-F2691B3958D9}"/>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8" name="Footer Placeholder 7">
            <a:extLst>
              <a:ext uri="{FF2B5EF4-FFF2-40B4-BE49-F238E27FC236}">
                <a16:creationId xmlns:a16="http://schemas.microsoft.com/office/drawing/2014/main" id="{00B5A3A5-00A9-6B16-42F5-86D47892316E}"/>
              </a:ext>
            </a:extLst>
          </p:cNvPr>
          <p:cNvSpPr>
            <a:spLocks noGrp="1"/>
          </p:cNvSpPr>
          <p:nvPr>
            <p:ph type="ftr" sz="quarter" idx="11"/>
          </p:nvPr>
        </p:nvSpPr>
        <p:spPr/>
        <p:txBody>
          <a:bodyPr/>
          <a:lstStyle/>
          <a:p>
            <a:endParaRPr lang="fr-BE"/>
          </a:p>
        </p:txBody>
      </p:sp>
      <p:sp>
        <p:nvSpPr>
          <p:cNvPr id="9" name="Slide Number Placeholder 8">
            <a:extLst>
              <a:ext uri="{FF2B5EF4-FFF2-40B4-BE49-F238E27FC236}">
                <a16:creationId xmlns:a16="http://schemas.microsoft.com/office/drawing/2014/main" id="{EF252A3D-DB81-E606-F340-39C9C46E8B35}"/>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1580210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EA043-EFD2-95D8-E796-7E1C3F165304}"/>
              </a:ext>
            </a:extLst>
          </p:cNvPr>
          <p:cNvSpPr>
            <a:spLocks noGrp="1"/>
          </p:cNvSpPr>
          <p:nvPr>
            <p:ph type="title"/>
          </p:nvPr>
        </p:nvSpPr>
        <p:spPr/>
        <p:txBody>
          <a:bodyPr/>
          <a:lstStyle/>
          <a:p>
            <a:r>
              <a:rPr lang="en-GB"/>
              <a:t>Click to edit Master title style</a:t>
            </a:r>
            <a:endParaRPr lang="fr-BE"/>
          </a:p>
        </p:txBody>
      </p:sp>
      <p:sp>
        <p:nvSpPr>
          <p:cNvPr id="3" name="Date Placeholder 2">
            <a:extLst>
              <a:ext uri="{FF2B5EF4-FFF2-40B4-BE49-F238E27FC236}">
                <a16:creationId xmlns:a16="http://schemas.microsoft.com/office/drawing/2014/main" id="{4675EE61-F384-1348-02C7-BC3D530CC629}"/>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4" name="Footer Placeholder 3">
            <a:extLst>
              <a:ext uri="{FF2B5EF4-FFF2-40B4-BE49-F238E27FC236}">
                <a16:creationId xmlns:a16="http://schemas.microsoft.com/office/drawing/2014/main" id="{2F073B5B-E15B-9336-492E-A1C50A8F756B}"/>
              </a:ext>
            </a:extLst>
          </p:cNvPr>
          <p:cNvSpPr>
            <a:spLocks noGrp="1"/>
          </p:cNvSpPr>
          <p:nvPr>
            <p:ph type="ftr" sz="quarter" idx="11"/>
          </p:nvPr>
        </p:nvSpPr>
        <p:spPr/>
        <p:txBody>
          <a:bodyPr/>
          <a:lstStyle/>
          <a:p>
            <a:endParaRPr lang="fr-BE"/>
          </a:p>
        </p:txBody>
      </p:sp>
      <p:sp>
        <p:nvSpPr>
          <p:cNvPr id="5" name="Slide Number Placeholder 4">
            <a:extLst>
              <a:ext uri="{FF2B5EF4-FFF2-40B4-BE49-F238E27FC236}">
                <a16:creationId xmlns:a16="http://schemas.microsoft.com/office/drawing/2014/main" id="{3508630E-7FC5-7C47-BCA9-A8056883666D}"/>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3043253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F56DB8-39E1-C3CA-3493-E6A5E4C4C5E1}"/>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3" name="Footer Placeholder 2">
            <a:extLst>
              <a:ext uri="{FF2B5EF4-FFF2-40B4-BE49-F238E27FC236}">
                <a16:creationId xmlns:a16="http://schemas.microsoft.com/office/drawing/2014/main" id="{4E755F2E-5453-0D64-B1CC-BE86CDF2A08F}"/>
              </a:ext>
            </a:extLst>
          </p:cNvPr>
          <p:cNvSpPr>
            <a:spLocks noGrp="1"/>
          </p:cNvSpPr>
          <p:nvPr>
            <p:ph type="ftr" sz="quarter" idx="11"/>
          </p:nvPr>
        </p:nvSpPr>
        <p:spPr/>
        <p:txBody>
          <a:bodyPr/>
          <a:lstStyle/>
          <a:p>
            <a:endParaRPr lang="fr-BE"/>
          </a:p>
        </p:txBody>
      </p:sp>
      <p:sp>
        <p:nvSpPr>
          <p:cNvPr id="4" name="Slide Number Placeholder 3">
            <a:extLst>
              <a:ext uri="{FF2B5EF4-FFF2-40B4-BE49-F238E27FC236}">
                <a16:creationId xmlns:a16="http://schemas.microsoft.com/office/drawing/2014/main" id="{B2FFBCCB-8416-AA7F-12D2-D5112EA72F48}"/>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1341639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C1560-162C-A08A-B304-13C260B2084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BE"/>
          </a:p>
        </p:txBody>
      </p:sp>
      <p:sp>
        <p:nvSpPr>
          <p:cNvPr id="3" name="Content Placeholder 2">
            <a:extLst>
              <a:ext uri="{FF2B5EF4-FFF2-40B4-BE49-F238E27FC236}">
                <a16:creationId xmlns:a16="http://schemas.microsoft.com/office/drawing/2014/main" id="{00E761EA-9A9B-9822-69D7-F71FBBF6BA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4" name="Text Placeholder 3">
            <a:extLst>
              <a:ext uri="{FF2B5EF4-FFF2-40B4-BE49-F238E27FC236}">
                <a16:creationId xmlns:a16="http://schemas.microsoft.com/office/drawing/2014/main" id="{E27AB694-0D72-354E-8A14-3D44AE8FB3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3626AC6-09DD-3766-3C71-A74B9894EBC2}"/>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6" name="Footer Placeholder 5">
            <a:extLst>
              <a:ext uri="{FF2B5EF4-FFF2-40B4-BE49-F238E27FC236}">
                <a16:creationId xmlns:a16="http://schemas.microsoft.com/office/drawing/2014/main" id="{BE12AF1A-BDE8-B566-0E29-4D190D8CD5F8}"/>
              </a:ext>
            </a:extLst>
          </p:cNvPr>
          <p:cNvSpPr>
            <a:spLocks noGrp="1"/>
          </p:cNvSpPr>
          <p:nvPr>
            <p:ph type="ftr" sz="quarter" idx="11"/>
          </p:nvPr>
        </p:nvSpPr>
        <p:spPr/>
        <p:txBody>
          <a:bodyPr/>
          <a:lstStyle/>
          <a:p>
            <a:endParaRPr lang="fr-BE"/>
          </a:p>
        </p:txBody>
      </p:sp>
      <p:sp>
        <p:nvSpPr>
          <p:cNvPr id="7" name="Slide Number Placeholder 6">
            <a:extLst>
              <a:ext uri="{FF2B5EF4-FFF2-40B4-BE49-F238E27FC236}">
                <a16:creationId xmlns:a16="http://schemas.microsoft.com/office/drawing/2014/main" id="{F0519BCC-4DDB-C3E8-EF47-66C1BDE24EEC}"/>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242158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F4DE3-EC80-3382-2E14-F14A8A97F74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BE"/>
          </a:p>
        </p:txBody>
      </p:sp>
      <p:sp>
        <p:nvSpPr>
          <p:cNvPr id="3" name="Picture Placeholder 2">
            <a:extLst>
              <a:ext uri="{FF2B5EF4-FFF2-40B4-BE49-F238E27FC236}">
                <a16:creationId xmlns:a16="http://schemas.microsoft.com/office/drawing/2014/main" id="{26437FC0-A14E-C8A4-0EF4-234073BFA0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Text Placeholder 3">
            <a:extLst>
              <a:ext uri="{FF2B5EF4-FFF2-40B4-BE49-F238E27FC236}">
                <a16:creationId xmlns:a16="http://schemas.microsoft.com/office/drawing/2014/main" id="{58FD52B8-9CDF-6E2C-79C5-03FE457FAF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F8C6321-E2C1-EF26-3A96-EDA820A84E96}"/>
              </a:ext>
            </a:extLst>
          </p:cNvPr>
          <p:cNvSpPr>
            <a:spLocks noGrp="1"/>
          </p:cNvSpPr>
          <p:nvPr>
            <p:ph type="dt" sz="half" idx="10"/>
          </p:nvPr>
        </p:nvSpPr>
        <p:spPr/>
        <p:txBody>
          <a:bodyPr/>
          <a:lstStyle/>
          <a:p>
            <a:fld id="{C9AD4FA7-CEA5-4E3E-8BF4-05DE1B51EE1D}" type="datetimeFigureOut">
              <a:rPr lang="fr-BE" smtClean="0"/>
              <a:t>20-05-25</a:t>
            </a:fld>
            <a:endParaRPr lang="fr-BE"/>
          </a:p>
        </p:txBody>
      </p:sp>
      <p:sp>
        <p:nvSpPr>
          <p:cNvPr id="6" name="Footer Placeholder 5">
            <a:extLst>
              <a:ext uri="{FF2B5EF4-FFF2-40B4-BE49-F238E27FC236}">
                <a16:creationId xmlns:a16="http://schemas.microsoft.com/office/drawing/2014/main" id="{56F3FC44-2E97-6A5A-ABA2-9B12151DC34F}"/>
              </a:ext>
            </a:extLst>
          </p:cNvPr>
          <p:cNvSpPr>
            <a:spLocks noGrp="1"/>
          </p:cNvSpPr>
          <p:nvPr>
            <p:ph type="ftr" sz="quarter" idx="11"/>
          </p:nvPr>
        </p:nvSpPr>
        <p:spPr/>
        <p:txBody>
          <a:bodyPr/>
          <a:lstStyle/>
          <a:p>
            <a:endParaRPr lang="fr-BE"/>
          </a:p>
        </p:txBody>
      </p:sp>
      <p:sp>
        <p:nvSpPr>
          <p:cNvPr id="7" name="Slide Number Placeholder 6">
            <a:extLst>
              <a:ext uri="{FF2B5EF4-FFF2-40B4-BE49-F238E27FC236}">
                <a16:creationId xmlns:a16="http://schemas.microsoft.com/office/drawing/2014/main" id="{5EFCE6D0-9EAC-FBAF-50D7-A61D1D6F0C5D}"/>
              </a:ext>
            </a:extLst>
          </p:cNvPr>
          <p:cNvSpPr>
            <a:spLocks noGrp="1"/>
          </p:cNvSpPr>
          <p:nvPr>
            <p:ph type="sldNum" sz="quarter" idx="12"/>
          </p:nvPr>
        </p:nvSpPr>
        <p:spPr/>
        <p:txBody>
          <a:bodyPr/>
          <a:lstStyle/>
          <a:p>
            <a:fld id="{294D7E32-7FBC-49CB-946F-F4C83C6296C6}" type="slidenum">
              <a:rPr lang="fr-BE" smtClean="0"/>
              <a:t>‹#›</a:t>
            </a:fld>
            <a:endParaRPr lang="fr-BE"/>
          </a:p>
        </p:txBody>
      </p:sp>
    </p:spTree>
    <p:extLst>
      <p:ext uri="{BB962C8B-B14F-4D97-AF65-F5344CB8AC3E}">
        <p14:creationId xmlns:p14="http://schemas.microsoft.com/office/powerpoint/2010/main" val="3490689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78115A-D57E-4A3F-C35C-9C6DEDCB7B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fr-BE"/>
          </a:p>
        </p:txBody>
      </p:sp>
      <p:sp>
        <p:nvSpPr>
          <p:cNvPr id="3" name="Text Placeholder 2">
            <a:extLst>
              <a:ext uri="{FF2B5EF4-FFF2-40B4-BE49-F238E27FC236}">
                <a16:creationId xmlns:a16="http://schemas.microsoft.com/office/drawing/2014/main" id="{9AB2D0FA-4A40-6317-8883-6D6D5B2BA5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4" name="Date Placeholder 3">
            <a:extLst>
              <a:ext uri="{FF2B5EF4-FFF2-40B4-BE49-F238E27FC236}">
                <a16:creationId xmlns:a16="http://schemas.microsoft.com/office/drawing/2014/main" id="{F842F82C-615F-1227-584E-3FAB7A55A3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AD4FA7-CEA5-4E3E-8BF4-05DE1B51EE1D}" type="datetimeFigureOut">
              <a:rPr lang="fr-BE" smtClean="0"/>
              <a:t>20-05-25</a:t>
            </a:fld>
            <a:endParaRPr lang="fr-BE"/>
          </a:p>
        </p:txBody>
      </p:sp>
      <p:sp>
        <p:nvSpPr>
          <p:cNvPr id="5" name="Footer Placeholder 4">
            <a:extLst>
              <a:ext uri="{FF2B5EF4-FFF2-40B4-BE49-F238E27FC236}">
                <a16:creationId xmlns:a16="http://schemas.microsoft.com/office/drawing/2014/main" id="{DFF01FB3-B96F-4647-2DB2-9118CE9DA9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BE"/>
          </a:p>
        </p:txBody>
      </p:sp>
      <p:sp>
        <p:nvSpPr>
          <p:cNvPr id="6" name="Slide Number Placeholder 5">
            <a:extLst>
              <a:ext uri="{FF2B5EF4-FFF2-40B4-BE49-F238E27FC236}">
                <a16:creationId xmlns:a16="http://schemas.microsoft.com/office/drawing/2014/main" id="{5E79CFD6-ABC1-E918-C253-42EE00FAE1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4D7E32-7FBC-49CB-946F-F4C83C6296C6}" type="slidenum">
              <a:rPr lang="fr-BE" smtClean="0"/>
              <a:t>‹#›</a:t>
            </a:fld>
            <a:endParaRPr lang="fr-BE"/>
          </a:p>
        </p:txBody>
      </p:sp>
    </p:spTree>
    <p:extLst>
      <p:ext uri="{BB962C8B-B14F-4D97-AF65-F5344CB8AC3E}">
        <p14:creationId xmlns:p14="http://schemas.microsoft.com/office/powerpoint/2010/main" val="2888438207"/>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1" r:id="rId3"/>
    <p:sldLayoutId id="2147483652" r:id="rId4"/>
    <p:sldLayoutId id="2147483653" r:id="rId5"/>
    <p:sldLayoutId id="2147483654" r:id="rId6"/>
    <p:sldLayoutId id="2147483655" r:id="rId7"/>
    <p:sldLayoutId id="2147483661"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2FFFB"/>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863F498-EEA5-40DB-9845-7DF54015656D}"/>
              </a:ext>
            </a:extLst>
          </p:cNvPr>
          <p:cNvSpPr>
            <a:spLocks noGrp="1"/>
          </p:cNvSpPr>
          <p:nvPr>
            <p:ph type="title"/>
          </p:nvPr>
        </p:nvSpPr>
        <p:spPr>
          <a:xfrm>
            <a:off x="0" y="0"/>
            <a:ext cx="12192000" cy="954771"/>
          </a:xfrm>
          <a:prstGeom prst="rect">
            <a:avLst/>
          </a:prstGeom>
          <a:gradFill flip="none" rotWithShape="1">
            <a:gsLst>
              <a:gs pos="0">
                <a:srgbClr val="00B0F0"/>
              </a:gs>
              <a:gs pos="100000">
                <a:srgbClr val="92D050"/>
              </a:gs>
            </a:gsLst>
            <a:lin ang="0" scaled="1"/>
            <a:tileRect/>
          </a:gradFill>
        </p:spPr>
        <p:txBody>
          <a:bodyPr vert="horz" lIns="91440" tIns="45720" rIns="91440" bIns="45720" rtlCol="0" anchor="ctr">
            <a:normAutofit/>
          </a:bodyPr>
          <a:lstStyle/>
          <a:p>
            <a:r>
              <a:rPr lang="en-GB" noProof="0" dirty="0" err="1"/>
              <a:t>Modifiez</a:t>
            </a:r>
            <a:r>
              <a:rPr lang="en-GB" noProof="0" dirty="0"/>
              <a:t> le style du titre</a:t>
            </a:r>
          </a:p>
        </p:txBody>
      </p:sp>
      <p:sp>
        <p:nvSpPr>
          <p:cNvPr id="3" name="Espace réservé du texte 2">
            <a:extLst>
              <a:ext uri="{FF2B5EF4-FFF2-40B4-BE49-F238E27FC236}">
                <a16:creationId xmlns:a16="http://schemas.microsoft.com/office/drawing/2014/main" id="{DB31B1E3-479F-4A42-95A4-1CEE656EE3CB}"/>
              </a:ext>
            </a:extLst>
          </p:cNvPr>
          <p:cNvSpPr>
            <a:spLocks noGrp="1"/>
          </p:cNvSpPr>
          <p:nvPr>
            <p:ph type="body" idx="1"/>
          </p:nvPr>
        </p:nvSpPr>
        <p:spPr>
          <a:xfrm>
            <a:off x="838200" y="1495425"/>
            <a:ext cx="10515600" cy="4681538"/>
          </a:xfrm>
          <a:prstGeom prst="rect">
            <a:avLst/>
          </a:prstGeom>
        </p:spPr>
        <p:txBody>
          <a:bodyPr vert="horz" lIns="91440" tIns="45720" rIns="91440" bIns="45720" rtlCol="0">
            <a:normAutofit/>
          </a:bodyPr>
          <a:lstStyle/>
          <a:p>
            <a:pPr lvl="0"/>
            <a:r>
              <a:rPr lang="en-GB" noProof="0" dirty="0" err="1"/>
              <a:t>Cliquez</a:t>
            </a:r>
            <a:r>
              <a:rPr lang="en-GB" noProof="0" dirty="0"/>
              <a:t> pour modifier les styles du </a:t>
            </a:r>
            <a:r>
              <a:rPr lang="en-GB" noProof="0" dirty="0" err="1"/>
              <a:t>texte</a:t>
            </a:r>
            <a:r>
              <a:rPr lang="en-GB" noProof="0" dirty="0"/>
              <a:t> du masque</a:t>
            </a:r>
          </a:p>
          <a:p>
            <a:pPr lvl="1"/>
            <a:r>
              <a:rPr lang="en-GB" noProof="0" dirty="0" err="1"/>
              <a:t>Deuxième</a:t>
            </a:r>
            <a:r>
              <a:rPr lang="en-GB" noProof="0" dirty="0"/>
              <a:t> </a:t>
            </a:r>
            <a:r>
              <a:rPr lang="en-GB" noProof="0" dirty="0" err="1"/>
              <a:t>niveau</a:t>
            </a:r>
            <a:endParaRPr lang="en-GB" noProof="0" dirty="0"/>
          </a:p>
          <a:p>
            <a:pPr lvl="2"/>
            <a:r>
              <a:rPr lang="en-GB" noProof="0" dirty="0" err="1"/>
              <a:t>Troisième</a:t>
            </a:r>
            <a:r>
              <a:rPr lang="en-GB" noProof="0" dirty="0"/>
              <a:t> </a:t>
            </a:r>
            <a:r>
              <a:rPr lang="en-GB" noProof="0" dirty="0" err="1"/>
              <a:t>niveau</a:t>
            </a:r>
            <a:endParaRPr lang="en-GB" noProof="0" dirty="0"/>
          </a:p>
          <a:p>
            <a:pPr lvl="3"/>
            <a:r>
              <a:rPr lang="en-GB" noProof="0" dirty="0" err="1"/>
              <a:t>Quatrième</a:t>
            </a:r>
            <a:r>
              <a:rPr lang="en-GB" noProof="0" dirty="0"/>
              <a:t> </a:t>
            </a:r>
            <a:r>
              <a:rPr lang="en-GB" noProof="0" dirty="0" err="1"/>
              <a:t>niveau</a:t>
            </a:r>
            <a:endParaRPr lang="en-GB" noProof="0" dirty="0"/>
          </a:p>
          <a:p>
            <a:pPr lvl="4"/>
            <a:r>
              <a:rPr lang="en-GB" noProof="0" dirty="0" err="1"/>
              <a:t>Cinquième</a:t>
            </a:r>
            <a:r>
              <a:rPr lang="en-GB" noProof="0" dirty="0"/>
              <a:t> </a:t>
            </a:r>
            <a:r>
              <a:rPr lang="en-GB" noProof="0" dirty="0" err="1"/>
              <a:t>niveau</a:t>
            </a:r>
            <a:endParaRPr lang="en-GB" noProof="0" dirty="0"/>
          </a:p>
        </p:txBody>
      </p:sp>
      <p:sp>
        <p:nvSpPr>
          <p:cNvPr id="4" name="Espace réservé de la date 3">
            <a:extLst>
              <a:ext uri="{FF2B5EF4-FFF2-40B4-BE49-F238E27FC236}">
                <a16:creationId xmlns:a16="http://schemas.microsoft.com/office/drawing/2014/main" id="{E80B3913-DCBB-4250-9612-81E331A42052}"/>
              </a:ext>
            </a:extLst>
          </p:cNvPr>
          <p:cNvSpPr>
            <a:spLocks noGrp="1"/>
          </p:cNvSpPr>
          <p:nvPr>
            <p:ph type="dt" sz="half" idx="2"/>
          </p:nvPr>
        </p:nvSpPr>
        <p:spPr>
          <a:xfrm>
            <a:off x="1057835" y="6606585"/>
            <a:ext cx="2523565" cy="222063"/>
          </a:xfrm>
          <a:prstGeom prst="rect">
            <a:avLst/>
          </a:prstGeom>
        </p:spPr>
        <p:txBody>
          <a:bodyPr vert="horz" lIns="91440" tIns="45720" rIns="91440" bIns="45720" rtlCol="0" anchor="ctr"/>
          <a:lstStyle>
            <a:lvl1pPr algn="l">
              <a:defRPr sz="1000">
                <a:solidFill>
                  <a:schemeClr val="tx1">
                    <a:tint val="75000"/>
                  </a:schemeClr>
                </a:solidFill>
              </a:defRPr>
            </a:lvl1pPr>
          </a:lstStyle>
          <a:p>
            <a:fld id="{2B74F7D3-D169-4C79-8F07-F68884B5AFF9}" type="datetimeFigureOut">
              <a:rPr lang="en-GB" smtClean="0"/>
              <a:pPr/>
              <a:t>20/05/2025</a:t>
            </a:fld>
            <a:endParaRPr lang="en-GB" dirty="0"/>
          </a:p>
        </p:txBody>
      </p:sp>
      <p:sp>
        <p:nvSpPr>
          <p:cNvPr id="5" name="Espace réservé du pied de page 4">
            <a:extLst>
              <a:ext uri="{FF2B5EF4-FFF2-40B4-BE49-F238E27FC236}">
                <a16:creationId xmlns:a16="http://schemas.microsoft.com/office/drawing/2014/main" id="{2824994E-5791-40F5-A756-EA9A37F96A4E}"/>
              </a:ext>
            </a:extLst>
          </p:cNvPr>
          <p:cNvSpPr>
            <a:spLocks noGrp="1"/>
          </p:cNvSpPr>
          <p:nvPr>
            <p:ph type="ftr" sz="quarter" idx="3"/>
          </p:nvPr>
        </p:nvSpPr>
        <p:spPr>
          <a:xfrm>
            <a:off x="4038600" y="6606585"/>
            <a:ext cx="4114800" cy="249331"/>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GB" dirty="0"/>
          </a:p>
        </p:txBody>
      </p:sp>
      <p:sp>
        <p:nvSpPr>
          <p:cNvPr id="6" name="Espace réservé du numéro de diapositive 5">
            <a:extLst>
              <a:ext uri="{FF2B5EF4-FFF2-40B4-BE49-F238E27FC236}">
                <a16:creationId xmlns:a16="http://schemas.microsoft.com/office/drawing/2014/main" id="{AEA06670-B670-4936-8734-689FBB035CC0}"/>
              </a:ext>
            </a:extLst>
          </p:cNvPr>
          <p:cNvSpPr>
            <a:spLocks noGrp="1"/>
          </p:cNvSpPr>
          <p:nvPr>
            <p:ph type="sldNum" sz="quarter" idx="4"/>
          </p:nvPr>
        </p:nvSpPr>
        <p:spPr>
          <a:xfrm>
            <a:off x="11465859" y="6482200"/>
            <a:ext cx="720756"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99BCEE41-692D-492F-BF6F-475B5A3727D9}" type="slidenum">
              <a:rPr lang="en-GB" smtClean="0"/>
              <a:pPr/>
              <a:t>‹#›</a:t>
            </a:fld>
            <a:endParaRPr lang="en-GB" dirty="0"/>
          </a:p>
        </p:txBody>
      </p:sp>
      <p:pic>
        <p:nvPicPr>
          <p:cNvPr id="7" name="Picture 4">
            <a:extLst>
              <a:ext uri="{FF2B5EF4-FFF2-40B4-BE49-F238E27FC236}">
                <a16:creationId xmlns:a16="http://schemas.microsoft.com/office/drawing/2014/main" id="{67BA8074-395D-4B94-8519-E5B50E9A55B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591333" y="4790004"/>
            <a:ext cx="3336551" cy="2429261"/>
          </a:xfrm>
          <a:prstGeom prst="rect">
            <a:avLst/>
          </a:prstGeom>
        </p:spPr>
      </p:pic>
      <p:pic>
        <p:nvPicPr>
          <p:cNvPr id="9" name="Picture 3">
            <a:extLst>
              <a:ext uri="{FF2B5EF4-FFF2-40B4-BE49-F238E27FC236}">
                <a16:creationId xmlns:a16="http://schemas.microsoft.com/office/drawing/2014/main" id="{6604CDD9-02BB-4222-82FE-B184C6C82B08}"/>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2209" y="6247483"/>
            <a:ext cx="712491" cy="535873"/>
          </a:xfrm>
          <a:prstGeom prst="rect">
            <a:avLst/>
          </a:prstGeom>
        </p:spPr>
      </p:pic>
    </p:spTree>
    <p:extLst>
      <p:ext uri="{BB962C8B-B14F-4D97-AF65-F5344CB8AC3E}">
        <p14:creationId xmlns:p14="http://schemas.microsoft.com/office/powerpoint/2010/main" val="3963485429"/>
      </p:ext>
    </p:extLst>
  </p:cSld>
  <p:clrMap bg1="lt1" tx1="dk1" bg2="lt2" tx2="dk2" accent1="accent1" accent2="accent2" accent3="accent3" accent4="accent4" accent5="accent5" accent6="accent6" hlink="hlink" folHlink="folHlink"/>
  <p:sldLayoutIdLst>
    <p:sldLayoutId id="2147483650" r:id="rId1"/>
    <p:sldLayoutId id="2147483656" r:id="rId2"/>
  </p:sldLayoutIdLst>
  <p:txStyles>
    <p:titleStyle>
      <a:lvl1pPr algn="l" defTabSz="914400" rtl="0" eaLnBrk="1" latinLnBrk="0" hangingPunct="1">
        <a:lnSpc>
          <a:spcPct val="90000"/>
        </a:lnSpc>
        <a:spcBef>
          <a:spcPct val="0"/>
        </a:spcBef>
        <a:buNone/>
        <a:defRPr sz="4000" b="1"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q"/>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SzPct val="140000"/>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Courier New" panose="02070309020205020404" pitchFamily="49" charset="0"/>
        <a:buChar char="o"/>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hyperlink" Target="mailto:j.f.morton@gre.ac.uk"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knowledge4policy.ec.europa.eu/sites/default/files/vca4d_conference-session3-land_tenure_vcs_in_africa_0.pdf"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0BE894B-90FD-457D-BC3D-D52E1C7E6083}"/>
              </a:ext>
            </a:extLst>
          </p:cNvPr>
          <p:cNvSpPr>
            <a:spLocks noGrp="1"/>
          </p:cNvSpPr>
          <p:nvPr>
            <p:ph sz="quarter" idx="10"/>
          </p:nvPr>
        </p:nvSpPr>
        <p:spPr>
          <a:xfrm>
            <a:off x="1" y="78116"/>
            <a:ext cx="12191999" cy="968189"/>
          </a:xfrm>
        </p:spPr>
        <p:txBody>
          <a:bodyPr>
            <a:noAutofit/>
          </a:bodyPr>
          <a:lstStyle/>
          <a:p>
            <a:r>
              <a:rPr lang="en-US" sz="4000" b="1" dirty="0"/>
              <a:t>Value Chain Knowledge Sharing for Action</a:t>
            </a:r>
          </a:p>
        </p:txBody>
      </p:sp>
      <p:sp>
        <p:nvSpPr>
          <p:cNvPr id="5" name="Espace réservé du contenu 4">
            <a:extLst>
              <a:ext uri="{FF2B5EF4-FFF2-40B4-BE49-F238E27FC236}">
                <a16:creationId xmlns:a16="http://schemas.microsoft.com/office/drawing/2014/main" id="{6CBB9B77-3D79-4D6E-8CE8-72EC6F312442}"/>
              </a:ext>
            </a:extLst>
          </p:cNvPr>
          <p:cNvSpPr>
            <a:spLocks noGrp="1"/>
          </p:cNvSpPr>
          <p:nvPr>
            <p:ph sz="quarter" idx="11"/>
          </p:nvPr>
        </p:nvSpPr>
        <p:spPr/>
        <p:txBody>
          <a:bodyPr>
            <a:normAutofit/>
          </a:bodyPr>
          <a:lstStyle/>
          <a:p>
            <a:pPr algn="l"/>
            <a:r>
              <a:rPr lang="en-GB" sz="2000" noProof="0" dirty="0"/>
              <a:t>John Morton, Professor of Development Anthropology,</a:t>
            </a:r>
          </a:p>
          <a:p>
            <a:pPr algn="l"/>
            <a:r>
              <a:rPr lang="en-GB" sz="2000" noProof="0" dirty="0"/>
              <a:t>NRI, University of Greenwich</a:t>
            </a:r>
          </a:p>
        </p:txBody>
      </p:sp>
      <p:sp>
        <p:nvSpPr>
          <p:cNvPr id="6" name="Title 5">
            <a:extLst>
              <a:ext uri="{FF2B5EF4-FFF2-40B4-BE49-F238E27FC236}">
                <a16:creationId xmlns:a16="http://schemas.microsoft.com/office/drawing/2014/main" id="{FC331147-C9AD-CBD3-F8F7-DE00945BC4AE}"/>
              </a:ext>
            </a:extLst>
          </p:cNvPr>
          <p:cNvSpPr>
            <a:spLocks noGrp="1"/>
          </p:cNvSpPr>
          <p:nvPr>
            <p:ph type="title"/>
          </p:nvPr>
        </p:nvSpPr>
        <p:spPr/>
        <p:txBody>
          <a:bodyPr/>
          <a:lstStyle/>
          <a:p>
            <a:r>
              <a:rPr lang="en-GB" dirty="0"/>
              <a:t>Land Tenure, Land Policy and Value Chains: Lessons for Decision-Makers</a:t>
            </a:r>
            <a:endParaRPr lang="fr-BE" dirty="0"/>
          </a:p>
        </p:txBody>
      </p:sp>
    </p:spTree>
    <p:extLst>
      <p:ext uri="{BB962C8B-B14F-4D97-AF65-F5344CB8AC3E}">
        <p14:creationId xmlns:p14="http://schemas.microsoft.com/office/powerpoint/2010/main" val="343708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CEB5F-27E4-E162-59DD-31EB806B8B89}"/>
              </a:ext>
            </a:extLst>
          </p:cNvPr>
          <p:cNvSpPr>
            <a:spLocks noGrp="1"/>
          </p:cNvSpPr>
          <p:nvPr>
            <p:ph type="title"/>
          </p:nvPr>
        </p:nvSpPr>
        <p:spPr/>
        <p:txBody>
          <a:bodyPr/>
          <a:lstStyle/>
          <a:p>
            <a:pPr algn="ctr"/>
            <a:r>
              <a:rPr lang="en-GB" dirty="0"/>
              <a:t>Lessons for value chain development (2)</a:t>
            </a:r>
          </a:p>
        </p:txBody>
      </p:sp>
      <p:sp>
        <p:nvSpPr>
          <p:cNvPr id="3" name="Content Placeholder 2">
            <a:extLst>
              <a:ext uri="{FF2B5EF4-FFF2-40B4-BE49-F238E27FC236}">
                <a16:creationId xmlns:a16="http://schemas.microsoft.com/office/drawing/2014/main" id="{5F24ECD2-7640-76C8-4F9D-2D9737D46373}"/>
              </a:ext>
            </a:extLst>
          </p:cNvPr>
          <p:cNvSpPr>
            <a:spLocks noGrp="1"/>
          </p:cNvSpPr>
          <p:nvPr>
            <p:ph idx="1"/>
          </p:nvPr>
        </p:nvSpPr>
        <p:spPr>
          <a:xfrm>
            <a:off x="974387" y="1670523"/>
            <a:ext cx="10515600" cy="4681538"/>
          </a:xfrm>
        </p:spPr>
        <p:txBody>
          <a:bodyPr>
            <a:normAutofit fontScale="92500" lnSpcReduction="10000"/>
          </a:bodyPr>
          <a:lstStyle/>
          <a:p>
            <a:r>
              <a:rPr lang="en-GB" dirty="0"/>
              <a:t> Land governance </a:t>
            </a:r>
            <a:r>
              <a:rPr lang="en-GB" u="sng" dirty="0"/>
              <a:t>that recognizes the local context </a:t>
            </a:r>
            <a:r>
              <a:rPr lang="en-GB" dirty="0"/>
              <a:t>is vital in value chain development, in fostering sustainable production, increasing equity, ensuring sustainability and in some cases managing conflict</a:t>
            </a:r>
          </a:p>
          <a:p>
            <a:pPr marL="0" indent="0">
              <a:buNone/>
            </a:pPr>
            <a:endParaRPr lang="en-GB" dirty="0"/>
          </a:p>
          <a:p>
            <a:r>
              <a:rPr lang="en-GB" dirty="0"/>
              <a:t> Good land governance can be improved by a readiness for institutional innovation</a:t>
            </a:r>
          </a:p>
          <a:p>
            <a:pPr marL="0" indent="0">
              <a:buNone/>
            </a:pPr>
            <a:endParaRPr lang="en-GB" dirty="0"/>
          </a:p>
          <a:p>
            <a:r>
              <a:rPr lang="en-GB" dirty="0"/>
              <a:t> One approach is multi-stakeholder partnerships between VC actors, civil society and appropriate levels of government, backed where appropriate by development funders and international NGOs.</a:t>
            </a:r>
          </a:p>
          <a:p>
            <a:endParaRPr lang="en-GB" dirty="0"/>
          </a:p>
        </p:txBody>
      </p:sp>
    </p:spTree>
    <p:extLst>
      <p:ext uri="{BB962C8B-B14F-4D97-AF65-F5344CB8AC3E}">
        <p14:creationId xmlns:p14="http://schemas.microsoft.com/office/powerpoint/2010/main" val="2591938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64A5C-D402-3597-BC50-7083303A1A13}"/>
              </a:ext>
            </a:extLst>
          </p:cNvPr>
          <p:cNvSpPr>
            <a:spLocks noGrp="1"/>
          </p:cNvSpPr>
          <p:nvPr>
            <p:ph type="title"/>
          </p:nvPr>
        </p:nvSpPr>
        <p:spPr/>
        <p:txBody>
          <a:bodyPr/>
          <a:lstStyle/>
          <a:p>
            <a:pPr algn="ctr"/>
            <a:r>
              <a:rPr lang="en-GB" dirty="0"/>
              <a:t>Thank you!</a:t>
            </a:r>
          </a:p>
        </p:txBody>
      </p:sp>
      <p:sp>
        <p:nvSpPr>
          <p:cNvPr id="3" name="Content Placeholder 2">
            <a:extLst>
              <a:ext uri="{FF2B5EF4-FFF2-40B4-BE49-F238E27FC236}">
                <a16:creationId xmlns:a16="http://schemas.microsoft.com/office/drawing/2014/main" id="{649AC78C-33B0-04CB-19C7-9ACB2D45805D}"/>
              </a:ext>
            </a:extLst>
          </p:cNvPr>
          <p:cNvSpPr>
            <a:spLocks noGrp="1"/>
          </p:cNvSpPr>
          <p:nvPr>
            <p:ph sz="quarter" idx="10"/>
          </p:nvPr>
        </p:nvSpPr>
        <p:spPr/>
        <p:txBody>
          <a:bodyPr/>
          <a:lstStyle/>
          <a:p>
            <a:endParaRPr lang="en-GB"/>
          </a:p>
        </p:txBody>
      </p:sp>
      <p:sp>
        <p:nvSpPr>
          <p:cNvPr id="4" name="Content Placeholder 3">
            <a:extLst>
              <a:ext uri="{FF2B5EF4-FFF2-40B4-BE49-F238E27FC236}">
                <a16:creationId xmlns:a16="http://schemas.microsoft.com/office/drawing/2014/main" id="{B1C02684-F6B3-1FBB-7EF9-3FE9741CC9C1}"/>
              </a:ext>
            </a:extLst>
          </p:cNvPr>
          <p:cNvSpPr>
            <a:spLocks noGrp="1"/>
          </p:cNvSpPr>
          <p:nvPr>
            <p:ph sz="quarter" idx="11"/>
          </p:nvPr>
        </p:nvSpPr>
        <p:spPr>
          <a:xfrm>
            <a:off x="128725" y="3668486"/>
            <a:ext cx="7351059" cy="2143209"/>
          </a:xfrm>
        </p:spPr>
        <p:txBody>
          <a:bodyPr>
            <a:normAutofit/>
          </a:bodyPr>
          <a:lstStyle/>
          <a:p>
            <a:r>
              <a:rPr lang="en-GB" sz="2400" dirty="0"/>
              <a:t>John Morton,</a:t>
            </a:r>
          </a:p>
          <a:p>
            <a:r>
              <a:rPr lang="en-GB" sz="2400" dirty="0"/>
              <a:t>NRI</a:t>
            </a:r>
          </a:p>
          <a:p>
            <a:r>
              <a:rPr lang="en-GB" sz="2400" dirty="0">
                <a:hlinkClick r:id="rId2"/>
              </a:rPr>
              <a:t>j.f.morton@gre.ac.uk</a:t>
            </a:r>
            <a:r>
              <a:rPr lang="en-GB" sz="2400" dirty="0"/>
              <a:t> </a:t>
            </a:r>
          </a:p>
        </p:txBody>
      </p:sp>
    </p:spTree>
    <p:extLst>
      <p:ext uri="{BB962C8B-B14F-4D97-AF65-F5344CB8AC3E}">
        <p14:creationId xmlns:p14="http://schemas.microsoft.com/office/powerpoint/2010/main" val="3292234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B1D162B2-9E6A-4FFD-960B-C0EA0BAEBBB2}"/>
              </a:ext>
            </a:extLst>
          </p:cNvPr>
          <p:cNvSpPr>
            <a:spLocks noGrp="1"/>
          </p:cNvSpPr>
          <p:nvPr>
            <p:ph type="title"/>
          </p:nvPr>
        </p:nvSpPr>
        <p:spPr>
          <a:xfrm>
            <a:off x="0" y="0"/>
            <a:ext cx="12192000" cy="1393371"/>
          </a:xfrm>
        </p:spPr>
        <p:txBody>
          <a:bodyPr anchor="ctr">
            <a:normAutofit/>
          </a:bodyPr>
          <a:lstStyle/>
          <a:p>
            <a:pPr algn="ctr"/>
            <a:r>
              <a:rPr lang="fr-FR" dirty="0"/>
              <a:t>What is Land Tenure?</a:t>
            </a:r>
          </a:p>
        </p:txBody>
      </p:sp>
      <p:sp>
        <p:nvSpPr>
          <p:cNvPr id="3" name="Content Placeholder 2">
            <a:extLst>
              <a:ext uri="{FF2B5EF4-FFF2-40B4-BE49-F238E27FC236}">
                <a16:creationId xmlns:a16="http://schemas.microsoft.com/office/drawing/2014/main" id="{669B2552-2B98-382F-4878-F079EDB34CFF}"/>
              </a:ext>
            </a:extLst>
          </p:cNvPr>
          <p:cNvSpPr>
            <a:spLocks noGrp="1"/>
          </p:cNvSpPr>
          <p:nvPr>
            <p:ph idx="1"/>
          </p:nvPr>
        </p:nvSpPr>
        <p:spPr>
          <a:xfrm>
            <a:off x="916021" y="1738617"/>
            <a:ext cx="10515600" cy="4681538"/>
          </a:xfrm>
        </p:spPr>
        <p:txBody>
          <a:bodyPr>
            <a:normAutofit/>
          </a:bodyPr>
          <a:lstStyle/>
          <a:p>
            <a:r>
              <a:rPr lang="en-GB" dirty="0"/>
              <a:t> “</a:t>
            </a:r>
            <a:r>
              <a:rPr lang="en-GB" noProof="0" dirty="0"/>
              <a:t>the terms under which land and natural resources are held by individuals, households or social groups”</a:t>
            </a:r>
          </a:p>
          <a:p>
            <a:pPr marL="0" indent="0">
              <a:buNone/>
            </a:pPr>
            <a:endParaRPr lang="en-GB" noProof="0" dirty="0"/>
          </a:p>
          <a:p>
            <a:r>
              <a:rPr lang="en-GB" noProof="0" dirty="0"/>
              <a:t> Systems vary widely: freehold; leases; customary tenure; modified customary tenure; rental arrangements (cash rent or sharecropping); communal or open-access arrangements</a:t>
            </a:r>
          </a:p>
          <a:p>
            <a:pPr marL="0" indent="0">
              <a:buNone/>
            </a:pPr>
            <a:endParaRPr lang="en-GB" noProof="0" dirty="0"/>
          </a:p>
          <a:p>
            <a:r>
              <a:rPr lang="en-GB" dirty="0"/>
              <a:t> An important aspect is land tenure security – whether farmers or others have a reasonable prospect of continuing to have access to or use of land</a:t>
            </a:r>
            <a:endParaRPr lang="en-GB" noProof="0" dirty="0"/>
          </a:p>
        </p:txBody>
      </p:sp>
    </p:spTree>
    <p:extLst>
      <p:ext uri="{BB962C8B-B14F-4D97-AF65-F5344CB8AC3E}">
        <p14:creationId xmlns:p14="http://schemas.microsoft.com/office/powerpoint/2010/main" val="404044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BDF50-71BB-D21B-ECEC-24EF39924379}"/>
              </a:ext>
            </a:extLst>
          </p:cNvPr>
          <p:cNvSpPr>
            <a:spLocks noGrp="1"/>
          </p:cNvSpPr>
          <p:nvPr>
            <p:ph type="title"/>
          </p:nvPr>
        </p:nvSpPr>
        <p:spPr>
          <a:xfrm>
            <a:off x="0" y="0"/>
            <a:ext cx="12192000" cy="1360714"/>
          </a:xfrm>
        </p:spPr>
        <p:txBody>
          <a:bodyPr>
            <a:normAutofit/>
          </a:bodyPr>
          <a:lstStyle/>
          <a:p>
            <a:pPr algn="ctr"/>
            <a:r>
              <a:rPr lang="en-GB" dirty="0"/>
              <a:t>Why Does Land Tenure Matter for Value Chains – and Vice Versa?</a:t>
            </a:r>
          </a:p>
        </p:txBody>
      </p:sp>
      <p:sp>
        <p:nvSpPr>
          <p:cNvPr id="3" name="Content Placeholder 2">
            <a:extLst>
              <a:ext uri="{FF2B5EF4-FFF2-40B4-BE49-F238E27FC236}">
                <a16:creationId xmlns:a16="http://schemas.microsoft.com/office/drawing/2014/main" id="{3BEE1B93-A29C-0C1E-5EA5-0AAD1ADBB3FA}"/>
              </a:ext>
            </a:extLst>
          </p:cNvPr>
          <p:cNvSpPr>
            <a:spLocks noGrp="1"/>
          </p:cNvSpPr>
          <p:nvPr>
            <p:ph idx="1"/>
          </p:nvPr>
        </p:nvSpPr>
        <p:spPr>
          <a:xfrm>
            <a:off x="935477" y="1709433"/>
            <a:ext cx="10515600" cy="4681538"/>
          </a:xfrm>
        </p:spPr>
        <p:txBody>
          <a:bodyPr>
            <a:normAutofit fontScale="77500" lnSpcReduction="20000"/>
          </a:bodyPr>
          <a:lstStyle/>
          <a:p>
            <a:r>
              <a:rPr lang="en-GB" noProof="0" dirty="0"/>
              <a:t> </a:t>
            </a:r>
            <a:r>
              <a:rPr lang="en-GB" dirty="0"/>
              <a:t>Inequitable tender can impact the distribution of income in the VC in the direction of inequity</a:t>
            </a:r>
          </a:p>
          <a:p>
            <a:pPr marL="0" indent="0">
              <a:buNone/>
            </a:pPr>
            <a:endParaRPr lang="en-GB" dirty="0"/>
          </a:p>
          <a:p>
            <a:r>
              <a:rPr lang="en-GB" dirty="0"/>
              <a:t> Land tenure can be a key element in gender inequality within the value chain</a:t>
            </a:r>
          </a:p>
          <a:p>
            <a:pPr marL="0" indent="0">
              <a:buNone/>
            </a:pPr>
            <a:endParaRPr lang="en-GB" dirty="0"/>
          </a:p>
          <a:p>
            <a:r>
              <a:rPr lang="en-GB" noProof="0" dirty="0"/>
              <a:t> Tenure security can </a:t>
            </a:r>
            <a:r>
              <a:rPr lang="en-GB" dirty="0"/>
              <a:t>impact decisions to make long-term investments for agricultural sustainability (soil fertility, tree planting) – though the debate remains active</a:t>
            </a:r>
          </a:p>
          <a:p>
            <a:pPr marL="0" indent="0">
              <a:buNone/>
            </a:pPr>
            <a:endParaRPr lang="en-GB" noProof="0" dirty="0"/>
          </a:p>
          <a:p>
            <a:r>
              <a:rPr lang="en-GB" dirty="0"/>
              <a:t> There is widespread concern about Large-Scale Land Acquisitions (“land grabs”) their transparency, their impact on the livelihoods of smallholders and others, and their impact on food security.</a:t>
            </a:r>
          </a:p>
          <a:p>
            <a:pPr marL="0" indent="0">
              <a:buNone/>
            </a:pPr>
            <a:endParaRPr lang="en-GB" dirty="0"/>
          </a:p>
          <a:p>
            <a:r>
              <a:rPr lang="en-GB" sz="2800" dirty="0">
                <a:latin typeface="Open Sans" panose="020B0606030504020204" pitchFamily="34" charset="0"/>
                <a:ea typeface="Open Sans" panose="020B0606030504020204" pitchFamily="34" charset="0"/>
                <a:cs typeface="Open Sans" panose="020B0606030504020204" pitchFamily="34" charset="0"/>
              </a:rPr>
              <a:t>Interactions between land tenure and value chain development are two-way</a:t>
            </a:r>
          </a:p>
          <a:p>
            <a:endParaRPr lang="fr-BE" dirty="0"/>
          </a:p>
          <a:p>
            <a:endParaRPr lang="en-GB" dirty="0"/>
          </a:p>
        </p:txBody>
      </p:sp>
    </p:spTree>
    <p:extLst>
      <p:ext uri="{BB962C8B-B14F-4D97-AF65-F5344CB8AC3E}">
        <p14:creationId xmlns:p14="http://schemas.microsoft.com/office/powerpoint/2010/main" val="1624443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7A9AE-6232-591B-9EC8-80F920969067}"/>
              </a:ext>
            </a:extLst>
          </p:cNvPr>
          <p:cNvSpPr>
            <a:spLocks noGrp="1"/>
          </p:cNvSpPr>
          <p:nvPr>
            <p:ph type="title"/>
          </p:nvPr>
        </p:nvSpPr>
        <p:spPr/>
        <p:txBody>
          <a:bodyPr/>
          <a:lstStyle/>
          <a:p>
            <a:r>
              <a:rPr lang="en-GB" dirty="0"/>
              <a:t>        The VCA4D Synthesis Paper on Africa </a:t>
            </a:r>
          </a:p>
        </p:txBody>
      </p:sp>
      <p:sp>
        <p:nvSpPr>
          <p:cNvPr id="3" name="Content Placeholder 2">
            <a:extLst>
              <a:ext uri="{FF2B5EF4-FFF2-40B4-BE49-F238E27FC236}">
                <a16:creationId xmlns:a16="http://schemas.microsoft.com/office/drawing/2014/main" id="{F0AB5BF2-EBF1-1FC0-9773-DC7078C88A43}"/>
              </a:ext>
            </a:extLst>
          </p:cNvPr>
          <p:cNvSpPr>
            <a:spLocks noGrp="1"/>
          </p:cNvSpPr>
          <p:nvPr>
            <p:ph idx="1"/>
          </p:nvPr>
        </p:nvSpPr>
        <p:spPr>
          <a:xfrm>
            <a:off x="838199" y="1197429"/>
            <a:ext cx="10515600" cy="5279571"/>
          </a:xfrm>
        </p:spPr>
        <p:txBody>
          <a:bodyPr>
            <a:normAutofit fontScale="77500" lnSpcReduction="20000"/>
          </a:bodyPr>
          <a:lstStyle/>
          <a:p>
            <a:r>
              <a:rPr lang="en-GB" dirty="0"/>
              <a:t>Morton and Kumar (2023) reviewed the land tenure sections of eight VCA4D studies in anglophone and francophone Africa.</a:t>
            </a:r>
          </a:p>
          <a:p>
            <a:pPr marL="0" indent="0">
              <a:buNone/>
            </a:pPr>
            <a:endParaRPr lang="en-GB" dirty="0"/>
          </a:p>
          <a:p>
            <a:endParaRPr lang="en-GB" sz="2600" dirty="0"/>
          </a:p>
          <a:p>
            <a:endParaRPr lang="en-GB" sz="2600" dirty="0"/>
          </a:p>
          <a:p>
            <a:endParaRPr lang="en-GB" dirty="0"/>
          </a:p>
          <a:p>
            <a:endParaRPr lang="en-GB" dirty="0"/>
          </a:p>
          <a:p>
            <a:endParaRPr lang="en-GB" dirty="0"/>
          </a:p>
          <a:p>
            <a:endParaRPr lang="en-GB" dirty="0"/>
          </a:p>
          <a:p>
            <a:endParaRPr lang="en-GB" sz="2800" dirty="0">
              <a:effectLst/>
              <a:latin typeface="Open Sans" panose="020B0606030504020204" pitchFamily="34" charset="0"/>
              <a:ea typeface="Open Sans" panose="020B0606030504020204" pitchFamily="34" charset="0"/>
              <a:cs typeface="Open Sans" panose="020B0606030504020204" pitchFamily="34" charset="0"/>
            </a:endParaRPr>
          </a:p>
          <a:p>
            <a:r>
              <a:rPr lang="en-GB" sz="2800" dirty="0">
                <a:effectLst/>
                <a:latin typeface="Open Sans" panose="020B0606030504020204" pitchFamily="34" charset="0"/>
                <a:ea typeface="Open Sans" panose="020B0606030504020204" pitchFamily="34" charset="0"/>
                <a:cs typeface="Open Sans" panose="020B0606030504020204" pitchFamily="34" charset="0"/>
              </a:rPr>
              <a:t>VCs </a:t>
            </a:r>
            <a:r>
              <a:rPr lang="en-GB" sz="2800" i="1" dirty="0">
                <a:effectLst/>
                <a:latin typeface="Open Sans" panose="020B0606030504020204" pitchFamily="34" charset="0"/>
                <a:ea typeface="Open Sans" panose="020B0606030504020204" pitchFamily="34" charset="0"/>
                <a:cs typeface="Open Sans" panose="020B0606030504020204" pitchFamily="34" charset="0"/>
              </a:rPr>
              <a:t>were</a:t>
            </a:r>
            <a:r>
              <a:rPr lang="en-GB" sz="2800" dirty="0">
                <a:effectLst/>
                <a:latin typeface="Open Sans" panose="020B0606030504020204" pitchFamily="34" charset="0"/>
                <a:ea typeface="Open Sans" panose="020B0606030504020204" pitchFamily="34" charset="0"/>
                <a:cs typeface="Open Sans" panose="020B0606030504020204" pitchFamily="34" charset="0"/>
              </a:rPr>
              <a:t> </a:t>
            </a:r>
            <a:r>
              <a:rPr lang="en-GB" sz="2800" i="1" dirty="0">
                <a:effectLst/>
                <a:latin typeface="Open Sans" panose="020B0606030504020204" pitchFamily="34" charset="0"/>
                <a:ea typeface="Open Sans" panose="020B0606030504020204" pitchFamily="34" charset="0"/>
                <a:cs typeface="Open Sans" panose="020B0606030504020204" pitchFamily="34" charset="0"/>
              </a:rPr>
              <a:t>not</a:t>
            </a:r>
            <a:r>
              <a:rPr lang="en-GB" sz="2800" dirty="0">
                <a:effectLst/>
                <a:latin typeface="Open Sans" panose="020B0606030504020204" pitchFamily="34" charset="0"/>
                <a:ea typeface="Open Sans" panose="020B0606030504020204" pitchFamily="34" charset="0"/>
                <a:cs typeface="Open Sans" panose="020B0606030504020204" pitchFamily="34" charset="0"/>
              </a:rPr>
              <a:t> selected based on report conclusions on sustainability or inclusivity, or the lack of them</a:t>
            </a:r>
          </a:p>
          <a:p>
            <a:pPr marL="0" indent="0">
              <a:buNone/>
            </a:pPr>
            <a:endParaRPr lang="en-GB" sz="2800" dirty="0">
              <a:effectLst/>
              <a:latin typeface="Open Sans" panose="020B0606030504020204" pitchFamily="34" charset="0"/>
              <a:ea typeface="Open Sans" panose="020B0606030504020204" pitchFamily="34" charset="0"/>
              <a:cs typeface="Open Sans" panose="020B0606030504020204" pitchFamily="34" charset="0"/>
            </a:endParaRPr>
          </a:p>
          <a:p>
            <a:r>
              <a:rPr lang="en-GB" sz="2800" dirty="0">
                <a:latin typeface="Open Sans" panose="020B0606030504020204" pitchFamily="34" charset="0"/>
                <a:ea typeface="Open Sans" panose="020B0606030504020204" pitchFamily="34" charset="0"/>
                <a:cs typeface="Open Sans" panose="020B0606030504020204" pitchFamily="34" charset="0"/>
              </a:rPr>
              <a:t>Studies varied in their focus and level of detail on different land tenure issues</a:t>
            </a:r>
          </a:p>
          <a:p>
            <a:r>
              <a:rPr lang="en-GB" sz="1600" dirty="0">
                <a:latin typeface="Open Sans" panose="020B0606030504020204" pitchFamily="34" charset="0"/>
                <a:ea typeface="Open Sans" panose="020B0606030504020204" pitchFamily="34" charset="0"/>
                <a:cs typeface="Open Sans" panose="020B0606030504020204" pitchFamily="34" charset="0"/>
                <a:hlinkClick r:id="rId2"/>
              </a:rPr>
              <a:t>https://knowledge4policy.ec.europa.eu/sites/default/files/vca4d_conference-session3-land_tenure_vcs_in_africa_0.pdf</a:t>
            </a:r>
            <a:r>
              <a:rPr lang="en-GB" sz="1600" dirty="0">
                <a:latin typeface="Open Sans" panose="020B0606030504020204" pitchFamily="34" charset="0"/>
                <a:ea typeface="Open Sans" panose="020B0606030504020204" pitchFamily="34" charset="0"/>
                <a:cs typeface="Open Sans" panose="020B0606030504020204" pitchFamily="34" charset="0"/>
              </a:rPr>
              <a:t> </a:t>
            </a:r>
          </a:p>
          <a:p>
            <a:endParaRPr lang="en-GB" dirty="0"/>
          </a:p>
          <a:p>
            <a:endParaRPr lang="en-GB" dirty="0"/>
          </a:p>
        </p:txBody>
      </p:sp>
      <p:pic>
        <p:nvPicPr>
          <p:cNvPr id="5" name="Picture 4">
            <a:extLst>
              <a:ext uri="{FF2B5EF4-FFF2-40B4-BE49-F238E27FC236}">
                <a16:creationId xmlns:a16="http://schemas.microsoft.com/office/drawing/2014/main" id="{F417CB70-A57E-AE90-6DDC-5FFF28129FC1}"/>
              </a:ext>
            </a:extLst>
          </p:cNvPr>
          <p:cNvPicPr>
            <a:picLocks noChangeAspect="1"/>
          </p:cNvPicPr>
          <p:nvPr/>
        </p:nvPicPr>
        <p:blipFill>
          <a:blip r:embed="rId3"/>
          <a:stretch>
            <a:fillRect/>
          </a:stretch>
        </p:blipFill>
        <p:spPr>
          <a:xfrm>
            <a:off x="1038928" y="1874009"/>
            <a:ext cx="10114141" cy="2792210"/>
          </a:xfrm>
          <a:prstGeom prst="rect">
            <a:avLst/>
          </a:prstGeom>
        </p:spPr>
      </p:pic>
    </p:spTree>
    <p:extLst>
      <p:ext uri="{BB962C8B-B14F-4D97-AF65-F5344CB8AC3E}">
        <p14:creationId xmlns:p14="http://schemas.microsoft.com/office/powerpoint/2010/main" val="1660653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7756-B0B4-83AE-B54A-470EFB04A0DA}"/>
              </a:ext>
            </a:extLst>
          </p:cNvPr>
          <p:cNvSpPr>
            <a:spLocks noGrp="1"/>
          </p:cNvSpPr>
          <p:nvPr>
            <p:ph type="title"/>
          </p:nvPr>
        </p:nvSpPr>
        <p:spPr/>
        <p:txBody>
          <a:bodyPr/>
          <a:lstStyle/>
          <a:p>
            <a:pPr algn="ctr"/>
            <a:r>
              <a:rPr lang="en-GB" dirty="0"/>
              <a:t>Lessons for Land Policy</a:t>
            </a:r>
          </a:p>
        </p:txBody>
      </p:sp>
      <p:sp>
        <p:nvSpPr>
          <p:cNvPr id="3" name="Content Placeholder 2">
            <a:extLst>
              <a:ext uri="{FF2B5EF4-FFF2-40B4-BE49-F238E27FC236}">
                <a16:creationId xmlns:a16="http://schemas.microsoft.com/office/drawing/2014/main" id="{B72E8EA6-057C-A8F0-4CD2-2F58D055211E}"/>
              </a:ext>
            </a:extLst>
          </p:cNvPr>
          <p:cNvSpPr>
            <a:spLocks noGrp="1"/>
          </p:cNvSpPr>
          <p:nvPr>
            <p:ph idx="1"/>
          </p:nvPr>
        </p:nvSpPr>
        <p:spPr/>
        <p:txBody>
          <a:bodyPr>
            <a:normAutofit fontScale="92500" lnSpcReduction="20000"/>
          </a:bodyPr>
          <a:lstStyle/>
          <a:p>
            <a:r>
              <a:rPr lang="en-GB" dirty="0"/>
              <a:t> Profitable and inclusive VCs (inc. export-oriented VCs) can be built on a range of tenure types, including modified customary tenure</a:t>
            </a:r>
          </a:p>
          <a:p>
            <a:pPr lvl="1"/>
            <a:r>
              <a:rPr lang="en-GB" dirty="0"/>
              <a:t> 95% of coffee farms in Songwe and Mbeya, Tanzania, are held under customary rights and unregistered</a:t>
            </a:r>
          </a:p>
          <a:p>
            <a:pPr marL="457200" lvl="1" indent="0">
              <a:buNone/>
            </a:pPr>
            <a:endParaRPr lang="en-GB" dirty="0"/>
          </a:p>
          <a:p>
            <a:r>
              <a:rPr lang="en-GB" dirty="0"/>
              <a:t> Titling initiatives are underway in several countries, but are proceeding slowly and/or are controversial</a:t>
            </a:r>
          </a:p>
          <a:p>
            <a:pPr lvl="1"/>
            <a:r>
              <a:rPr lang="en-GB" dirty="0"/>
              <a:t> Burundi Municipal Land Certification only covers 7% of cultivated land</a:t>
            </a:r>
          </a:p>
          <a:p>
            <a:pPr lvl="1"/>
            <a:r>
              <a:rPr lang="en-GB" dirty="0"/>
              <a:t> In Zambia, Chief’s Certificates are promoted to protect customary rights, but may be promoting rent-seeking</a:t>
            </a:r>
          </a:p>
          <a:p>
            <a:pPr marL="457200" lvl="1" indent="0">
              <a:buNone/>
            </a:pPr>
            <a:endParaRPr lang="en-GB" dirty="0"/>
          </a:p>
          <a:p>
            <a:r>
              <a:rPr lang="en-GB" dirty="0"/>
              <a:t> Titling may have benefits, but will not be a magic bullet for VC development</a:t>
            </a:r>
          </a:p>
          <a:p>
            <a:endParaRPr lang="en-GB" dirty="0"/>
          </a:p>
        </p:txBody>
      </p:sp>
    </p:spTree>
    <p:extLst>
      <p:ext uri="{BB962C8B-B14F-4D97-AF65-F5344CB8AC3E}">
        <p14:creationId xmlns:p14="http://schemas.microsoft.com/office/powerpoint/2010/main" val="656639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F6D11-41D5-B6CF-DAE8-B6C616A7F797}"/>
              </a:ext>
            </a:extLst>
          </p:cNvPr>
          <p:cNvSpPr>
            <a:spLocks noGrp="1"/>
          </p:cNvSpPr>
          <p:nvPr>
            <p:ph type="title"/>
          </p:nvPr>
        </p:nvSpPr>
        <p:spPr/>
        <p:txBody>
          <a:bodyPr/>
          <a:lstStyle/>
          <a:p>
            <a:pPr algn="ctr"/>
            <a:r>
              <a:rPr lang="en-GB" dirty="0"/>
              <a:t>Lessons for Land Policy (2)</a:t>
            </a:r>
          </a:p>
        </p:txBody>
      </p:sp>
      <p:sp>
        <p:nvSpPr>
          <p:cNvPr id="3" name="Content Placeholder 2">
            <a:extLst>
              <a:ext uri="{FF2B5EF4-FFF2-40B4-BE49-F238E27FC236}">
                <a16:creationId xmlns:a16="http://schemas.microsoft.com/office/drawing/2014/main" id="{54F738DD-3D6E-9E3D-0405-0CD25CB4A12C}"/>
              </a:ext>
            </a:extLst>
          </p:cNvPr>
          <p:cNvSpPr>
            <a:spLocks noGrp="1"/>
          </p:cNvSpPr>
          <p:nvPr>
            <p:ph idx="1"/>
          </p:nvPr>
        </p:nvSpPr>
        <p:spPr/>
        <p:txBody>
          <a:bodyPr>
            <a:normAutofit fontScale="92500" lnSpcReduction="10000"/>
          </a:bodyPr>
          <a:lstStyle/>
          <a:p>
            <a:r>
              <a:rPr lang="en-GB" dirty="0"/>
              <a:t> In 7 of the 8 VCs studied, LSLAs by external actors was not an issue </a:t>
            </a:r>
            <a:r>
              <a:rPr lang="en-GB" u="sng" dirty="0"/>
              <a:t>within the VC </a:t>
            </a:r>
            <a:r>
              <a:rPr lang="en-GB" dirty="0"/>
              <a:t>(not to imply they are not an issue elsewhere)</a:t>
            </a:r>
          </a:p>
          <a:p>
            <a:pPr lvl="1"/>
            <a:r>
              <a:rPr lang="en-GB" dirty="0"/>
              <a:t> 20% of the gross area under </a:t>
            </a:r>
            <a:r>
              <a:rPr lang="en-GB" dirty="0" err="1"/>
              <a:t>oilpalm</a:t>
            </a:r>
            <a:r>
              <a:rPr lang="en-GB" dirty="0"/>
              <a:t> in Sierra Leone is land previously under customary tenure and now under concessions to commercial actors</a:t>
            </a:r>
          </a:p>
          <a:p>
            <a:pPr marL="457200" lvl="1" indent="0">
              <a:buNone/>
            </a:pPr>
            <a:endParaRPr lang="en-GB" dirty="0"/>
          </a:p>
          <a:p>
            <a:r>
              <a:rPr lang="en-GB" dirty="0"/>
              <a:t> But LSLAs for other commodities can have indirect negative impacts</a:t>
            </a:r>
          </a:p>
          <a:p>
            <a:pPr lvl="1"/>
            <a:r>
              <a:rPr lang="en-GB" dirty="0"/>
              <a:t> e.g. Large-scale of rubber, </a:t>
            </a:r>
            <a:r>
              <a:rPr lang="en-GB" dirty="0" err="1"/>
              <a:t>oilpalm</a:t>
            </a:r>
            <a:r>
              <a:rPr lang="en-GB" dirty="0"/>
              <a:t> and cocoa in S/SE Côte d’Ivoire pushes cassava farmers into displacement of cassava production into smaller plots with less allowance for fallow, or to other regions</a:t>
            </a:r>
          </a:p>
          <a:p>
            <a:pPr marL="457200" lvl="1" indent="0">
              <a:buNone/>
            </a:pPr>
            <a:endParaRPr lang="en-GB" dirty="0"/>
          </a:p>
          <a:p>
            <a:r>
              <a:rPr lang="en-GB" dirty="0"/>
              <a:t> Such impacts on equity and food security need careful monitoring</a:t>
            </a:r>
          </a:p>
        </p:txBody>
      </p:sp>
    </p:spTree>
    <p:extLst>
      <p:ext uri="{BB962C8B-B14F-4D97-AF65-F5344CB8AC3E}">
        <p14:creationId xmlns:p14="http://schemas.microsoft.com/office/powerpoint/2010/main" val="938079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D86EA-AE83-5274-E403-EBD67D479FA1}"/>
              </a:ext>
            </a:extLst>
          </p:cNvPr>
          <p:cNvSpPr>
            <a:spLocks noGrp="1"/>
          </p:cNvSpPr>
          <p:nvPr>
            <p:ph type="title"/>
          </p:nvPr>
        </p:nvSpPr>
        <p:spPr/>
        <p:txBody>
          <a:bodyPr/>
          <a:lstStyle/>
          <a:p>
            <a:pPr algn="ctr"/>
            <a:r>
              <a:rPr lang="en-GB" dirty="0"/>
              <a:t>Lessons for Land Policy (3)</a:t>
            </a:r>
          </a:p>
        </p:txBody>
      </p:sp>
      <p:sp>
        <p:nvSpPr>
          <p:cNvPr id="3" name="Content Placeholder 2">
            <a:extLst>
              <a:ext uri="{FF2B5EF4-FFF2-40B4-BE49-F238E27FC236}">
                <a16:creationId xmlns:a16="http://schemas.microsoft.com/office/drawing/2014/main" id="{66539289-F7EF-1BCC-8CB4-50370E3BDBDB}"/>
              </a:ext>
            </a:extLst>
          </p:cNvPr>
          <p:cNvSpPr>
            <a:spLocks noGrp="1"/>
          </p:cNvSpPr>
          <p:nvPr>
            <p:ph idx="1"/>
          </p:nvPr>
        </p:nvSpPr>
        <p:spPr>
          <a:xfrm>
            <a:off x="1003570" y="1768581"/>
            <a:ext cx="10515600" cy="4914220"/>
          </a:xfrm>
        </p:spPr>
        <p:txBody>
          <a:bodyPr/>
          <a:lstStyle/>
          <a:p>
            <a:r>
              <a:rPr lang="en-GB" dirty="0"/>
              <a:t> Where LSLAs are a feature, greater transparency of transactions, especially where they involve land under customary tenure, is needed, as well as more work on models for equitable compensation</a:t>
            </a:r>
          </a:p>
          <a:p>
            <a:pPr marL="0" indent="0">
              <a:buNone/>
            </a:pPr>
            <a:endParaRPr lang="en-GB" dirty="0"/>
          </a:p>
          <a:p>
            <a:r>
              <a:rPr lang="en-GB" dirty="0"/>
              <a:t> The </a:t>
            </a:r>
            <a:r>
              <a:rPr lang="en-GB" i="1" dirty="0"/>
              <a:t>Voluntary Guidelines on the Responsible Tenure of Land, Fisheries and Forests in the Context to National Food Security </a:t>
            </a:r>
            <a:r>
              <a:rPr lang="en-GB" dirty="0"/>
              <a:t>(FAO 2012) are not widely known and should be more widely promoted to policy-makers and value chain actors</a:t>
            </a:r>
          </a:p>
        </p:txBody>
      </p:sp>
    </p:spTree>
    <p:extLst>
      <p:ext uri="{BB962C8B-B14F-4D97-AF65-F5344CB8AC3E}">
        <p14:creationId xmlns:p14="http://schemas.microsoft.com/office/powerpoint/2010/main" val="2147384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5FBCE-A6F9-CAD7-CA2E-DAF18B96E1E6}"/>
              </a:ext>
            </a:extLst>
          </p:cNvPr>
          <p:cNvSpPr>
            <a:spLocks noGrp="1"/>
          </p:cNvSpPr>
          <p:nvPr>
            <p:ph type="title"/>
          </p:nvPr>
        </p:nvSpPr>
        <p:spPr/>
        <p:txBody>
          <a:bodyPr/>
          <a:lstStyle/>
          <a:p>
            <a:pPr algn="ctr"/>
            <a:r>
              <a:rPr lang="en-GB" dirty="0"/>
              <a:t>Lessons for Land Policy: Gender</a:t>
            </a:r>
          </a:p>
        </p:txBody>
      </p:sp>
      <p:sp>
        <p:nvSpPr>
          <p:cNvPr id="3" name="Content Placeholder 2">
            <a:extLst>
              <a:ext uri="{FF2B5EF4-FFF2-40B4-BE49-F238E27FC236}">
                <a16:creationId xmlns:a16="http://schemas.microsoft.com/office/drawing/2014/main" id="{A636F6E8-7799-43F3-26AC-0579BD5CC92C}"/>
              </a:ext>
            </a:extLst>
          </p:cNvPr>
          <p:cNvSpPr>
            <a:spLocks noGrp="1"/>
          </p:cNvSpPr>
          <p:nvPr>
            <p:ph idx="1"/>
          </p:nvPr>
        </p:nvSpPr>
        <p:spPr>
          <a:xfrm>
            <a:off x="1120302" y="1552720"/>
            <a:ext cx="10515600" cy="5023077"/>
          </a:xfrm>
        </p:spPr>
        <p:txBody>
          <a:bodyPr>
            <a:normAutofit fontScale="92500" lnSpcReduction="20000"/>
          </a:bodyPr>
          <a:lstStyle/>
          <a:p>
            <a:r>
              <a:rPr lang="en-GB" dirty="0"/>
              <a:t> Virtually all the 8 studies show serious inequality in women’s access to, and decision-making over, land</a:t>
            </a:r>
          </a:p>
          <a:p>
            <a:pPr lvl="1"/>
            <a:r>
              <a:rPr lang="en-GB" dirty="0"/>
              <a:t> Lack of financial inclusion of women because of lack of land ownership in Sierra Leone </a:t>
            </a:r>
            <a:r>
              <a:rPr lang="en-GB" dirty="0" err="1"/>
              <a:t>oilpalm</a:t>
            </a:r>
            <a:endParaRPr lang="en-GB" dirty="0"/>
          </a:p>
          <a:p>
            <a:pPr lvl="1"/>
            <a:r>
              <a:rPr lang="en-GB" dirty="0"/>
              <a:t>In Burundi there is inequality in inheritance between sons and daughters. Widows do not inherit land and may be subject to expropriation and violence. Municipal Land Certification is not helping and may be increasing inequality</a:t>
            </a:r>
          </a:p>
          <a:p>
            <a:pPr marL="457200" lvl="1" indent="0">
              <a:buNone/>
            </a:pPr>
            <a:endParaRPr lang="en-GB" dirty="0"/>
          </a:p>
          <a:p>
            <a:r>
              <a:rPr lang="en-GB" dirty="0"/>
              <a:t> VCs may be inclusive of women as producers and processors, but unequal in land rights</a:t>
            </a:r>
          </a:p>
          <a:p>
            <a:pPr lvl="1"/>
            <a:r>
              <a:rPr lang="en-GB" dirty="0"/>
              <a:t> In Côte d’Ivoire 80% of cassava producers are women, but women only own 21% of customary tenure plots, and an even lower %age of other forms of land</a:t>
            </a:r>
          </a:p>
          <a:p>
            <a:pPr marL="457200" lvl="1" indent="0">
              <a:buNone/>
            </a:pPr>
            <a:endParaRPr lang="en-GB" dirty="0"/>
          </a:p>
          <a:p>
            <a:r>
              <a:rPr lang="en-GB" dirty="0"/>
              <a:t> Gender needs to be mainstreamed in land policy</a:t>
            </a:r>
          </a:p>
        </p:txBody>
      </p:sp>
    </p:spTree>
    <p:extLst>
      <p:ext uri="{BB962C8B-B14F-4D97-AF65-F5344CB8AC3E}">
        <p14:creationId xmlns:p14="http://schemas.microsoft.com/office/powerpoint/2010/main" val="1098804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481D1-4FB5-A206-FC87-A54B9BCFBCED}"/>
              </a:ext>
            </a:extLst>
          </p:cNvPr>
          <p:cNvSpPr>
            <a:spLocks noGrp="1"/>
          </p:cNvSpPr>
          <p:nvPr>
            <p:ph type="title"/>
          </p:nvPr>
        </p:nvSpPr>
        <p:spPr/>
        <p:txBody>
          <a:bodyPr/>
          <a:lstStyle/>
          <a:p>
            <a:pPr algn="ctr"/>
            <a:r>
              <a:rPr lang="en-GB" dirty="0"/>
              <a:t>Lessons for value chain development</a:t>
            </a:r>
          </a:p>
        </p:txBody>
      </p:sp>
      <p:sp>
        <p:nvSpPr>
          <p:cNvPr id="3" name="Content Placeholder 2">
            <a:extLst>
              <a:ext uri="{FF2B5EF4-FFF2-40B4-BE49-F238E27FC236}">
                <a16:creationId xmlns:a16="http://schemas.microsoft.com/office/drawing/2014/main" id="{428771E5-50BA-E9D6-85A6-B6348B9D2558}"/>
              </a:ext>
            </a:extLst>
          </p:cNvPr>
          <p:cNvSpPr>
            <a:spLocks noGrp="1"/>
          </p:cNvSpPr>
          <p:nvPr>
            <p:ph idx="1"/>
          </p:nvPr>
        </p:nvSpPr>
        <p:spPr>
          <a:xfrm>
            <a:off x="993842" y="1349134"/>
            <a:ext cx="10515600" cy="4925106"/>
          </a:xfrm>
        </p:spPr>
        <p:txBody>
          <a:bodyPr>
            <a:normAutofit lnSpcReduction="10000"/>
          </a:bodyPr>
          <a:lstStyle/>
          <a:p>
            <a:r>
              <a:rPr lang="en-GB" dirty="0"/>
              <a:t>  Especially in more marginal areas, dominant organizations in value chain governance (parastatals, investors, apex farmer organisations) could play greater roles in land governance</a:t>
            </a:r>
          </a:p>
          <a:p>
            <a:pPr marL="0" indent="0">
              <a:buNone/>
            </a:pPr>
            <a:endParaRPr lang="en-GB" dirty="0"/>
          </a:p>
          <a:p>
            <a:pPr lvl="1"/>
            <a:r>
              <a:rPr lang="en-GB" dirty="0"/>
              <a:t> Neither local government nor the powerful cotton parastatal SODECOTON in the Cameroon cotton VC is effective in managing land-related disputes and conflicts, e.g. tension over mandates of traditional rulers, damage to cotton by livestock, encroachment on protected areas</a:t>
            </a:r>
          </a:p>
          <a:p>
            <a:pPr marL="457200" lvl="1" indent="0">
              <a:buNone/>
            </a:pPr>
            <a:endParaRPr lang="en-GB" dirty="0"/>
          </a:p>
          <a:p>
            <a:pPr lvl="1"/>
            <a:r>
              <a:rPr lang="en-GB" dirty="0"/>
              <a:t>The Mongolian National Federation of Pasture User Groups is involved in promoting a voluntary standard that includes a commitment to sustainable rangeland use</a:t>
            </a:r>
          </a:p>
          <a:p>
            <a:endParaRPr lang="en-GB" dirty="0"/>
          </a:p>
        </p:txBody>
      </p:sp>
    </p:spTree>
    <p:extLst>
      <p:ext uri="{BB962C8B-B14F-4D97-AF65-F5344CB8AC3E}">
        <p14:creationId xmlns:p14="http://schemas.microsoft.com/office/powerpoint/2010/main" val="2758562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Anglai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1" id="{07F061DD-AB61-4846-B92E-A40AA10EBB12}" vid="{47B03E5D-0C20-490D-815B-EE8F688D0898}"/>
    </a:ext>
  </a:extLst>
</a:theme>
</file>

<file path=docProps/app.xml><?xml version="1.0" encoding="utf-8"?>
<Properties xmlns="http://schemas.openxmlformats.org/officeDocument/2006/extended-properties" xmlns:vt="http://schemas.openxmlformats.org/officeDocument/2006/docPropsVTypes">
  <TotalTime>439</TotalTime>
  <Words>974</Words>
  <Application>Microsoft Office PowerPoint</Application>
  <PresentationFormat>Widescreen</PresentationFormat>
  <Paragraphs>80</Paragraphs>
  <Slides>11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Aptos</vt:lpstr>
      <vt:lpstr>Aptos Display</vt:lpstr>
      <vt:lpstr>Arial</vt:lpstr>
      <vt:lpstr>Bradley Hand ITC</vt:lpstr>
      <vt:lpstr>Calibri</vt:lpstr>
      <vt:lpstr>Courier New</vt:lpstr>
      <vt:lpstr>Open Sans</vt:lpstr>
      <vt:lpstr>Wingdings</vt:lpstr>
      <vt:lpstr>Office Theme</vt:lpstr>
      <vt:lpstr>Anglais</vt:lpstr>
      <vt:lpstr>Land Tenure, Land Policy and Value Chains: Lessons for Decision-Makers</vt:lpstr>
      <vt:lpstr>What is Land Tenure?</vt:lpstr>
      <vt:lpstr>Why Does Land Tenure Matter for Value Chains – and Vice Versa?</vt:lpstr>
      <vt:lpstr>        The VCA4D Synthesis Paper on Africa </vt:lpstr>
      <vt:lpstr>Lessons for Land Policy</vt:lpstr>
      <vt:lpstr>Lessons for Land Policy (2)</vt:lpstr>
      <vt:lpstr>Lessons for Land Policy (3)</vt:lpstr>
      <vt:lpstr>Lessons for Land Policy: Gender</vt:lpstr>
      <vt:lpstr>Lessons for value chain development</vt:lpstr>
      <vt:lpstr>Lessons for value chain development (2)</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Felisatti</dc:creator>
  <cp:lastModifiedBy>Laura Felisatti</cp:lastModifiedBy>
  <cp:revision>9</cp:revision>
  <dcterms:created xsi:type="dcterms:W3CDTF">2025-05-16T07:05:42Z</dcterms:created>
  <dcterms:modified xsi:type="dcterms:W3CDTF">2025-05-20T08:37:16Z</dcterms:modified>
</cp:coreProperties>
</file>