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304" r:id="rId4"/>
    <p:sldId id="261" r:id="rId5"/>
    <p:sldId id="305" r:id="rId6"/>
    <p:sldId id="306" r:id="rId7"/>
    <p:sldId id="286" r:id="rId8"/>
    <p:sldId id="307" r:id="rId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4089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566">
          <p15:clr>
            <a:srgbClr val="A4A3A4"/>
          </p15:clr>
        </p15:guide>
        <p15:guide id="5" pos="2880">
          <p15:clr>
            <a:srgbClr val="A4A3A4"/>
          </p15:clr>
        </p15:guide>
        <p15:guide id="6" pos="234">
          <p15:clr>
            <a:srgbClr val="A4A3A4"/>
          </p15:clr>
        </p15:guide>
        <p15:guide id="7" pos="5511">
          <p15:clr>
            <a:srgbClr val="A4A3A4"/>
          </p15:clr>
        </p15:guide>
        <p15:guide id="8" pos="3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800"/>
    <a:srgbClr val="FFCD00"/>
    <a:srgbClr val="FFD200"/>
    <a:srgbClr val="750D68"/>
    <a:srgbClr val="5E87BF"/>
    <a:srgbClr val="FFF8CC"/>
    <a:srgbClr val="FFEA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73" autoAdjust="0"/>
  </p:normalViewPr>
  <p:slideViewPr>
    <p:cSldViewPr>
      <p:cViewPr varScale="1">
        <p:scale>
          <a:sx n="68" d="100"/>
          <a:sy n="68" d="100"/>
        </p:scale>
        <p:origin x="-936" y="-108"/>
      </p:cViewPr>
      <p:guideLst>
        <p:guide orient="horz" pos="255"/>
        <p:guide orient="horz" pos="4089"/>
        <p:guide orient="horz" pos="1026"/>
        <p:guide orient="horz" pos="3566"/>
        <p:guide pos="2880"/>
        <p:guide pos="234"/>
        <p:guide pos="5511"/>
        <p:guide pos="34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0DA981-282C-41FA-AA2D-A493BFC0DDF0}" type="datetimeFigureOut">
              <a:rPr lang="en-GB"/>
              <a:pPr>
                <a:defRPr/>
              </a:pPr>
              <a:t>20/10/2015</a:t>
            </a:fld>
            <a:endParaRPr lang="en-GB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289CB4-735F-40BD-90CA-DAEB23B92F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590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3E15C4-5575-4219-A40E-5C7D7A8664D5}" type="datetimeFigureOut">
              <a:rPr lang="en-US"/>
              <a:pPr>
                <a:defRPr/>
              </a:pPr>
              <a:t>10/20/2015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BE220D-4E76-464E-93FA-8ADE6AFD59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1020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59291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.b\Desktop\logo-etf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36" b="11236"/>
          <a:stretch/>
        </p:blipFill>
        <p:spPr bwMode="auto">
          <a:xfrm>
            <a:off x="405289" y="0"/>
            <a:ext cx="2631619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6"/>
          <p:cNvGrpSpPr>
            <a:grpSpLocks/>
          </p:cNvGrpSpPr>
          <p:nvPr userDrawn="1"/>
        </p:nvGrpSpPr>
        <p:grpSpPr bwMode="auto">
          <a:xfrm>
            <a:off x="5270500" y="3886200"/>
            <a:ext cx="3873500" cy="1033463"/>
            <a:chOff x="5270385" y="3886199"/>
            <a:chExt cx="3873615" cy="103267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6991286" y="3886199"/>
              <a:ext cx="2152714" cy="621824"/>
            </a:xfrm>
            <a:prstGeom prst="rect">
              <a:avLst/>
            </a:prstGeom>
            <a:solidFill>
              <a:srgbClr val="0093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6991286" y="3886199"/>
              <a:ext cx="412762" cy="412434"/>
            </a:xfrm>
            <a:custGeom>
              <a:avLst/>
              <a:gdLst>
                <a:gd name="T0" fmla="*/ 0 w 228"/>
                <a:gd name="T1" fmla="*/ 0 h 228"/>
                <a:gd name="T2" fmla="*/ 0 w 228"/>
                <a:gd name="T3" fmla="*/ 228 h 228"/>
                <a:gd name="T4" fmla="*/ 228 w 228"/>
                <a:gd name="T5" fmla="*/ 228 h 228"/>
                <a:gd name="T6" fmla="*/ 0 w 228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228">
                  <a:moveTo>
                    <a:pt x="0" y="0"/>
                  </a:moveTo>
                  <a:lnTo>
                    <a:pt x="0" y="228"/>
                  </a:lnTo>
                  <a:lnTo>
                    <a:pt x="22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D7F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5270385" y="4298633"/>
              <a:ext cx="2130488" cy="620238"/>
            </a:xfrm>
            <a:prstGeom prst="rect">
              <a:avLst/>
            </a:prstGeom>
            <a:solidFill>
              <a:srgbClr val="0093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grpSp>
        <p:nvGrpSpPr>
          <p:cNvPr id="8" name="Group 29"/>
          <p:cNvGrpSpPr/>
          <p:nvPr userDrawn="1"/>
        </p:nvGrpSpPr>
        <p:grpSpPr>
          <a:xfrm>
            <a:off x="30746" y="3391864"/>
            <a:ext cx="841585" cy="988671"/>
            <a:chOff x="7837488" y="2681288"/>
            <a:chExt cx="881063" cy="1035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8016875" y="2879726"/>
              <a:ext cx="528638" cy="581025"/>
            </a:xfrm>
            <a:custGeom>
              <a:avLst/>
              <a:gdLst/>
              <a:ahLst/>
              <a:cxnLst>
                <a:cxn ang="0">
                  <a:pos x="141" y="71"/>
                </a:cxn>
                <a:cxn ang="0">
                  <a:pos x="71" y="0"/>
                </a:cxn>
                <a:cxn ang="0">
                  <a:pos x="0" y="71"/>
                </a:cxn>
                <a:cxn ang="0">
                  <a:pos x="39" y="134"/>
                </a:cxn>
                <a:cxn ang="0">
                  <a:pos x="43" y="146"/>
                </a:cxn>
                <a:cxn ang="0">
                  <a:pos x="43" y="147"/>
                </a:cxn>
                <a:cxn ang="0">
                  <a:pos x="43" y="152"/>
                </a:cxn>
                <a:cxn ang="0">
                  <a:pos x="46" y="155"/>
                </a:cxn>
                <a:cxn ang="0">
                  <a:pos x="95" y="155"/>
                </a:cxn>
                <a:cxn ang="0">
                  <a:pos x="98" y="152"/>
                </a:cxn>
                <a:cxn ang="0">
                  <a:pos x="98" y="149"/>
                </a:cxn>
                <a:cxn ang="0">
                  <a:pos x="98" y="146"/>
                </a:cxn>
                <a:cxn ang="0">
                  <a:pos x="103" y="133"/>
                </a:cxn>
                <a:cxn ang="0">
                  <a:pos x="141" y="71"/>
                </a:cxn>
              </a:cxnLst>
              <a:rect l="0" t="0" r="r" b="b"/>
              <a:pathLst>
                <a:path w="141" h="155">
                  <a:moveTo>
                    <a:pt x="141" y="71"/>
                  </a:moveTo>
                  <a:cubicBezTo>
                    <a:pt x="141" y="32"/>
                    <a:pt x="109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6" y="122"/>
                    <a:pt x="39" y="134"/>
                  </a:cubicBezTo>
                  <a:cubicBezTo>
                    <a:pt x="41" y="136"/>
                    <a:pt x="43" y="139"/>
                    <a:pt x="43" y="146"/>
                  </a:cubicBezTo>
                  <a:cubicBezTo>
                    <a:pt x="43" y="146"/>
                    <a:pt x="43" y="146"/>
                    <a:pt x="43" y="147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4"/>
                    <a:pt x="45" y="155"/>
                    <a:pt x="46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7" y="155"/>
                    <a:pt x="98" y="154"/>
                    <a:pt x="98" y="152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8"/>
                    <a:pt x="98" y="147"/>
                    <a:pt x="98" y="146"/>
                  </a:cubicBezTo>
                  <a:cubicBezTo>
                    <a:pt x="98" y="138"/>
                    <a:pt x="101" y="135"/>
                    <a:pt x="103" y="133"/>
                  </a:cubicBezTo>
                  <a:cubicBezTo>
                    <a:pt x="126" y="121"/>
                    <a:pt x="141" y="98"/>
                    <a:pt x="141" y="71"/>
                  </a:cubicBezTo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8267700" y="2681288"/>
              <a:ext cx="26988" cy="134938"/>
            </a:xfrm>
            <a:prstGeom prst="rect">
              <a:avLst/>
            </a:prstGeom>
            <a:solidFill>
              <a:srgbClr val="C8D3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8002588" y="2759076"/>
              <a:ext cx="100013" cy="128588"/>
            </a:xfrm>
            <a:custGeom>
              <a:avLst/>
              <a:gdLst/>
              <a:ahLst/>
              <a:cxnLst>
                <a:cxn ang="0">
                  <a:pos x="63" y="69"/>
                </a:cxn>
                <a:cxn ang="0">
                  <a:pos x="49" y="81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63" y="69"/>
                </a:cxn>
              </a:cxnLst>
              <a:rect l="0" t="0" r="r" b="b"/>
              <a:pathLst>
                <a:path w="63" h="81">
                  <a:moveTo>
                    <a:pt x="63" y="69"/>
                  </a:moveTo>
                  <a:lnTo>
                    <a:pt x="49" y="81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7840663" y="2981326"/>
              <a:ext cx="134938" cy="71438"/>
            </a:xfrm>
            <a:custGeom>
              <a:avLst/>
              <a:gdLst/>
              <a:ahLst/>
              <a:cxnLst>
                <a:cxn ang="0">
                  <a:pos x="85" y="26"/>
                </a:cxn>
                <a:cxn ang="0">
                  <a:pos x="80" y="45"/>
                </a:cxn>
                <a:cxn ang="0">
                  <a:pos x="0" y="19"/>
                </a:cxn>
                <a:cxn ang="0">
                  <a:pos x="5" y="0"/>
                </a:cxn>
                <a:cxn ang="0">
                  <a:pos x="85" y="26"/>
                </a:cxn>
              </a:cxnLst>
              <a:rect l="0" t="0" r="r" b="b"/>
              <a:pathLst>
                <a:path w="85" h="45">
                  <a:moveTo>
                    <a:pt x="85" y="26"/>
                  </a:moveTo>
                  <a:lnTo>
                    <a:pt x="80" y="45"/>
                  </a:lnTo>
                  <a:lnTo>
                    <a:pt x="0" y="19"/>
                  </a:lnTo>
                  <a:lnTo>
                    <a:pt x="5" y="0"/>
                  </a:lnTo>
                  <a:lnTo>
                    <a:pt x="85" y="26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837488" y="3224213"/>
              <a:ext cx="138113" cy="6826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7" y="17"/>
                </a:cxn>
                <a:cxn ang="0">
                  <a:pos x="7" y="43"/>
                </a:cxn>
                <a:cxn ang="0">
                  <a:pos x="0" y="26"/>
                </a:cxn>
                <a:cxn ang="0">
                  <a:pos x="80" y="0"/>
                </a:cxn>
              </a:cxnLst>
              <a:rect l="0" t="0" r="r" b="b"/>
              <a:pathLst>
                <a:path w="87" h="43">
                  <a:moveTo>
                    <a:pt x="80" y="0"/>
                  </a:moveTo>
                  <a:lnTo>
                    <a:pt x="87" y="17"/>
                  </a:lnTo>
                  <a:lnTo>
                    <a:pt x="7" y="43"/>
                  </a:lnTo>
                  <a:lnTo>
                    <a:pt x="0" y="2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7994650" y="3392488"/>
              <a:ext cx="104775" cy="1238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6" y="10"/>
                </a:cxn>
                <a:cxn ang="0">
                  <a:pos x="16" y="78"/>
                </a:cxn>
                <a:cxn ang="0">
                  <a:pos x="0" y="69"/>
                </a:cxn>
                <a:cxn ang="0">
                  <a:pos x="50" y="0"/>
                </a:cxn>
              </a:cxnLst>
              <a:rect l="0" t="0" r="r" b="b"/>
              <a:pathLst>
                <a:path w="66" h="78">
                  <a:moveTo>
                    <a:pt x="50" y="0"/>
                  </a:moveTo>
                  <a:lnTo>
                    <a:pt x="66" y="10"/>
                  </a:lnTo>
                  <a:lnTo>
                    <a:pt x="16" y="78"/>
                  </a:lnTo>
                  <a:lnTo>
                    <a:pt x="0" y="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8455025" y="3397251"/>
              <a:ext cx="101600" cy="1238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5" y="0"/>
                </a:cxn>
                <a:cxn ang="0">
                  <a:pos x="64" y="66"/>
                </a:cxn>
                <a:cxn ang="0">
                  <a:pos x="50" y="78"/>
                </a:cxn>
                <a:cxn ang="0">
                  <a:pos x="0" y="9"/>
                </a:cxn>
              </a:cxnLst>
              <a:rect l="0" t="0" r="r" b="b"/>
              <a:pathLst>
                <a:path w="64" h="78">
                  <a:moveTo>
                    <a:pt x="0" y="9"/>
                  </a:moveTo>
                  <a:lnTo>
                    <a:pt x="15" y="0"/>
                  </a:lnTo>
                  <a:lnTo>
                    <a:pt x="64" y="66"/>
                  </a:lnTo>
                  <a:lnTo>
                    <a:pt x="50" y="7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8583613" y="3228976"/>
              <a:ext cx="134938" cy="698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" y="0"/>
                </a:cxn>
                <a:cxn ang="0">
                  <a:pos x="85" y="26"/>
                </a:cxn>
                <a:cxn ang="0">
                  <a:pos x="80" y="44"/>
                </a:cxn>
                <a:cxn ang="0">
                  <a:pos x="0" y="18"/>
                </a:cxn>
              </a:cxnLst>
              <a:rect l="0" t="0" r="r" b="b"/>
              <a:pathLst>
                <a:path w="85" h="44">
                  <a:moveTo>
                    <a:pt x="0" y="18"/>
                  </a:moveTo>
                  <a:lnTo>
                    <a:pt x="4" y="0"/>
                  </a:lnTo>
                  <a:lnTo>
                    <a:pt x="85" y="26"/>
                  </a:lnTo>
                  <a:lnTo>
                    <a:pt x="80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8583613" y="2987676"/>
              <a:ext cx="134938" cy="68263"/>
            </a:xfrm>
            <a:custGeom>
              <a:avLst/>
              <a:gdLst/>
              <a:ahLst/>
              <a:cxnLst>
                <a:cxn ang="0">
                  <a:pos x="4" y="43"/>
                </a:cxn>
                <a:cxn ang="0">
                  <a:pos x="0" y="26"/>
                </a:cxn>
                <a:cxn ang="0">
                  <a:pos x="80" y="0"/>
                </a:cxn>
                <a:cxn ang="0">
                  <a:pos x="85" y="17"/>
                </a:cxn>
                <a:cxn ang="0">
                  <a:pos x="4" y="43"/>
                </a:cxn>
              </a:cxnLst>
              <a:rect l="0" t="0" r="r" b="b"/>
              <a:pathLst>
                <a:path w="85" h="43">
                  <a:moveTo>
                    <a:pt x="4" y="43"/>
                  </a:moveTo>
                  <a:lnTo>
                    <a:pt x="0" y="26"/>
                  </a:lnTo>
                  <a:lnTo>
                    <a:pt x="80" y="0"/>
                  </a:lnTo>
                  <a:lnTo>
                    <a:pt x="85" y="17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459788" y="2763838"/>
              <a:ext cx="101600" cy="123825"/>
            </a:xfrm>
            <a:custGeom>
              <a:avLst/>
              <a:gdLst/>
              <a:ahLst/>
              <a:cxnLst>
                <a:cxn ang="0">
                  <a:pos x="14" y="78"/>
                </a:cxn>
                <a:cxn ang="0">
                  <a:pos x="0" y="68"/>
                </a:cxn>
                <a:cxn ang="0">
                  <a:pos x="49" y="0"/>
                </a:cxn>
                <a:cxn ang="0">
                  <a:pos x="64" y="11"/>
                </a:cxn>
                <a:cxn ang="0">
                  <a:pos x="14" y="78"/>
                </a:cxn>
              </a:cxnLst>
              <a:rect l="0" t="0" r="r" b="b"/>
              <a:pathLst>
                <a:path w="64" h="78">
                  <a:moveTo>
                    <a:pt x="14" y="78"/>
                  </a:moveTo>
                  <a:lnTo>
                    <a:pt x="0" y="68"/>
                  </a:lnTo>
                  <a:lnTo>
                    <a:pt x="49" y="0"/>
                  </a:lnTo>
                  <a:lnTo>
                    <a:pt x="64" y="11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8178800" y="3513138"/>
              <a:ext cx="206375" cy="2032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1"/>
                </a:cxn>
                <a:cxn ang="0">
                  <a:pos x="3" y="54"/>
                </a:cxn>
                <a:cxn ang="0">
                  <a:pos x="9" y="54"/>
                </a:cxn>
                <a:cxn ang="0">
                  <a:pos x="9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25" y="54"/>
                </a:cxn>
                <a:cxn ang="0">
                  <a:pos x="25" y="54"/>
                </a:cxn>
                <a:cxn ang="0">
                  <a:pos x="30" y="54"/>
                </a:cxn>
                <a:cxn ang="0">
                  <a:pos x="30" y="54"/>
                </a:cxn>
                <a:cxn ang="0">
                  <a:pos x="41" y="54"/>
                </a:cxn>
                <a:cxn ang="0">
                  <a:pos x="41" y="54"/>
                </a:cxn>
                <a:cxn ang="0">
                  <a:pos x="46" y="54"/>
                </a:cxn>
                <a:cxn ang="0">
                  <a:pos x="46" y="54"/>
                </a:cxn>
                <a:cxn ang="0">
                  <a:pos x="52" y="54"/>
                </a:cxn>
                <a:cxn ang="0">
                  <a:pos x="55" y="51"/>
                </a:cxn>
                <a:cxn ang="0">
                  <a:pos x="55" y="2"/>
                </a:cxn>
                <a:cxn ang="0">
                  <a:pos x="52" y="0"/>
                </a:cxn>
              </a:cxnLst>
              <a:rect l="0" t="0" r="r" b="b"/>
              <a:pathLst>
                <a:path w="55" h="54">
                  <a:moveTo>
                    <a:pt x="5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3"/>
                    <a:pt x="2" y="54"/>
                    <a:pt x="3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4" y="54"/>
                    <a:pt x="55" y="53"/>
                    <a:pt x="55" y="51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4" y="0"/>
                    <a:pt x="52" y="0"/>
                  </a:cubicBezTo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grpSp>
        <p:nvGrpSpPr>
          <p:cNvPr id="21" name="Group 4"/>
          <p:cNvGrpSpPr>
            <a:grpSpLocks/>
          </p:cNvGrpSpPr>
          <p:nvPr userDrawn="1"/>
        </p:nvGrpSpPr>
        <p:grpSpPr bwMode="auto">
          <a:xfrm>
            <a:off x="1339850" y="3546475"/>
            <a:ext cx="2401888" cy="1636713"/>
            <a:chOff x="5670550" y="96838"/>
            <a:chExt cx="2401888" cy="1636712"/>
          </a:xfrm>
        </p:grpSpPr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5670550" y="96838"/>
              <a:ext cx="2401888" cy="1636712"/>
            </a:xfrm>
            <a:custGeom>
              <a:avLst/>
              <a:gdLst>
                <a:gd name="T0" fmla="*/ 641 w 641"/>
                <a:gd name="T1" fmla="*/ 176 h 436"/>
                <a:gd name="T2" fmla="*/ 641 w 641"/>
                <a:gd name="T3" fmla="*/ 0 h 436"/>
                <a:gd name="T4" fmla="*/ 265 w 641"/>
                <a:gd name="T5" fmla="*/ 0 h 436"/>
                <a:gd name="T6" fmla="*/ 265 w 641"/>
                <a:gd name="T7" fmla="*/ 0 h 436"/>
                <a:gd name="T8" fmla="*/ 0 w 641"/>
                <a:gd name="T9" fmla="*/ 265 h 436"/>
                <a:gd name="T10" fmla="*/ 0 w 641"/>
                <a:gd name="T11" fmla="*/ 265 h 436"/>
                <a:gd name="T12" fmla="*/ 0 w 641"/>
                <a:gd name="T13" fmla="*/ 436 h 436"/>
                <a:gd name="T14" fmla="*/ 176 w 641"/>
                <a:gd name="T15" fmla="*/ 436 h 436"/>
                <a:gd name="T16" fmla="*/ 176 w 641"/>
                <a:gd name="T17" fmla="*/ 266 h 436"/>
                <a:gd name="T18" fmla="*/ 266 w 641"/>
                <a:gd name="T19" fmla="*/ 176 h 436"/>
                <a:gd name="T20" fmla="*/ 266 w 641"/>
                <a:gd name="T21" fmla="*/ 176 h 436"/>
                <a:gd name="T22" fmla="*/ 641 w 641"/>
                <a:gd name="T23" fmla="*/ 17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436">
                  <a:moveTo>
                    <a:pt x="641" y="176"/>
                  </a:moveTo>
                  <a:cubicBezTo>
                    <a:pt x="641" y="0"/>
                    <a:pt x="641" y="0"/>
                    <a:pt x="641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119" y="1"/>
                    <a:pt x="1" y="119"/>
                    <a:pt x="0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176" y="436"/>
                    <a:pt x="176" y="436"/>
                    <a:pt x="176" y="436"/>
                  </a:cubicBezTo>
                  <a:cubicBezTo>
                    <a:pt x="176" y="266"/>
                    <a:pt x="176" y="266"/>
                    <a:pt x="176" y="266"/>
                  </a:cubicBezTo>
                  <a:cubicBezTo>
                    <a:pt x="176" y="216"/>
                    <a:pt x="216" y="176"/>
                    <a:pt x="266" y="176"/>
                  </a:cubicBezTo>
                  <a:cubicBezTo>
                    <a:pt x="266" y="176"/>
                    <a:pt x="266" y="176"/>
                    <a:pt x="266" y="176"/>
                  </a:cubicBezTo>
                  <a:lnTo>
                    <a:pt x="641" y="1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5734050" y="160338"/>
              <a:ext cx="2338388" cy="1573212"/>
            </a:xfrm>
            <a:custGeom>
              <a:avLst/>
              <a:gdLst>
                <a:gd name="T0" fmla="*/ 624 w 624"/>
                <a:gd name="T1" fmla="*/ 0 h 419"/>
                <a:gd name="T2" fmla="*/ 249 w 624"/>
                <a:gd name="T3" fmla="*/ 0 h 419"/>
                <a:gd name="T4" fmla="*/ 249 w 624"/>
                <a:gd name="T5" fmla="*/ 0 h 419"/>
                <a:gd name="T6" fmla="*/ 249 w 624"/>
                <a:gd name="T7" fmla="*/ 0 h 419"/>
                <a:gd name="T8" fmla="*/ 0 w 624"/>
                <a:gd name="T9" fmla="*/ 249 h 419"/>
                <a:gd name="T10" fmla="*/ 0 w 624"/>
                <a:gd name="T11" fmla="*/ 249 h 419"/>
                <a:gd name="T12" fmla="*/ 0 w 624"/>
                <a:gd name="T13" fmla="*/ 249 h 419"/>
                <a:gd name="T14" fmla="*/ 0 w 624"/>
                <a:gd name="T15" fmla="*/ 419 h 419"/>
                <a:gd name="T16" fmla="*/ 23 w 624"/>
                <a:gd name="T17" fmla="*/ 419 h 419"/>
                <a:gd name="T18" fmla="*/ 23 w 624"/>
                <a:gd name="T19" fmla="*/ 248 h 419"/>
                <a:gd name="T20" fmla="*/ 23 w 624"/>
                <a:gd name="T21" fmla="*/ 248 h 419"/>
                <a:gd name="T22" fmla="*/ 248 w 624"/>
                <a:gd name="T23" fmla="*/ 23 h 419"/>
                <a:gd name="T24" fmla="*/ 248 w 624"/>
                <a:gd name="T25" fmla="*/ 23 h 419"/>
                <a:gd name="T26" fmla="*/ 624 w 624"/>
                <a:gd name="T27" fmla="*/ 23 h 419"/>
                <a:gd name="T28" fmla="*/ 624 w 624"/>
                <a:gd name="T2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4" h="419">
                  <a:moveTo>
                    <a:pt x="624" y="0"/>
                  </a:move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12" y="0"/>
                    <a:pt x="0" y="111"/>
                    <a:pt x="0" y="249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419"/>
                    <a:pt x="0" y="419"/>
                    <a:pt x="0" y="419"/>
                  </a:cubicBezTo>
                  <a:cubicBezTo>
                    <a:pt x="23" y="419"/>
                    <a:pt x="23" y="419"/>
                    <a:pt x="23" y="419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3" y="248"/>
                    <a:pt x="23" y="248"/>
                    <a:pt x="23" y="248"/>
                  </a:cubicBezTo>
                  <a:cubicBezTo>
                    <a:pt x="23" y="124"/>
                    <a:pt x="124" y="23"/>
                    <a:pt x="248" y="23"/>
                  </a:cubicBezTo>
                  <a:cubicBezTo>
                    <a:pt x="248" y="23"/>
                    <a:pt x="248" y="23"/>
                    <a:pt x="248" y="23"/>
                  </a:cubicBezTo>
                  <a:cubicBezTo>
                    <a:pt x="624" y="23"/>
                    <a:pt x="624" y="23"/>
                    <a:pt x="624" y="23"/>
                  </a:cubicBezTo>
                  <a:lnTo>
                    <a:pt x="624" y="0"/>
                  </a:lnTo>
                  <a:close/>
                </a:path>
              </a:pathLst>
            </a:custGeom>
            <a:solidFill>
              <a:srgbClr val="C9D3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5883275" y="311151"/>
              <a:ext cx="2189163" cy="1422399"/>
            </a:xfrm>
            <a:custGeom>
              <a:avLst/>
              <a:gdLst>
                <a:gd name="T0" fmla="*/ 584 w 584"/>
                <a:gd name="T1" fmla="*/ 0 h 379"/>
                <a:gd name="T2" fmla="*/ 209 w 584"/>
                <a:gd name="T3" fmla="*/ 0 h 379"/>
                <a:gd name="T4" fmla="*/ 209 w 584"/>
                <a:gd name="T5" fmla="*/ 0 h 379"/>
                <a:gd name="T6" fmla="*/ 209 w 584"/>
                <a:gd name="T7" fmla="*/ 0 h 379"/>
                <a:gd name="T8" fmla="*/ 0 w 584"/>
                <a:gd name="T9" fmla="*/ 209 h 379"/>
                <a:gd name="T10" fmla="*/ 0 w 584"/>
                <a:gd name="T11" fmla="*/ 209 h 379"/>
                <a:gd name="T12" fmla="*/ 0 w 584"/>
                <a:gd name="T13" fmla="*/ 209 h 379"/>
                <a:gd name="T14" fmla="*/ 0 w 584"/>
                <a:gd name="T15" fmla="*/ 379 h 379"/>
                <a:gd name="T16" fmla="*/ 22 w 584"/>
                <a:gd name="T17" fmla="*/ 379 h 379"/>
                <a:gd name="T18" fmla="*/ 22 w 584"/>
                <a:gd name="T19" fmla="*/ 208 h 379"/>
                <a:gd name="T20" fmla="*/ 22 w 584"/>
                <a:gd name="T21" fmla="*/ 208 h 379"/>
                <a:gd name="T22" fmla="*/ 208 w 584"/>
                <a:gd name="T23" fmla="*/ 22 h 379"/>
                <a:gd name="T24" fmla="*/ 208 w 584"/>
                <a:gd name="T25" fmla="*/ 22 h 379"/>
                <a:gd name="T26" fmla="*/ 584 w 584"/>
                <a:gd name="T27" fmla="*/ 22 h 379"/>
                <a:gd name="T28" fmla="*/ 584 w 584"/>
                <a:gd name="T2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4" h="379">
                  <a:moveTo>
                    <a:pt x="584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94" y="0"/>
                    <a:pt x="0" y="93"/>
                    <a:pt x="0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22" y="379"/>
                    <a:pt x="22" y="379"/>
                    <a:pt x="22" y="379"/>
                  </a:cubicBezTo>
                  <a:cubicBezTo>
                    <a:pt x="22" y="208"/>
                    <a:pt x="22" y="208"/>
                    <a:pt x="22" y="208"/>
                  </a:cubicBezTo>
                  <a:cubicBezTo>
                    <a:pt x="22" y="208"/>
                    <a:pt x="22" y="208"/>
                    <a:pt x="22" y="208"/>
                  </a:cubicBezTo>
                  <a:cubicBezTo>
                    <a:pt x="23" y="106"/>
                    <a:pt x="106" y="23"/>
                    <a:pt x="208" y="22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584" y="22"/>
                    <a:pt x="584" y="22"/>
                    <a:pt x="584" y="22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0093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auto">
            <a:xfrm>
              <a:off x="6029325" y="457201"/>
              <a:ext cx="2043113" cy="1276349"/>
            </a:xfrm>
            <a:custGeom>
              <a:avLst/>
              <a:gdLst>
                <a:gd name="T0" fmla="*/ 545 w 545"/>
                <a:gd name="T1" fmla="*/ 0 h 340"/>
                <a:gd name="T2" fmla="*/ 170 w 545"/>
                <a:gd name="T3" fmla="*/ 0 h 340"/>
                <a:gd name="T4" fmla="*/ 170 w 545"/>
                <a:gd name="T5" fmla="*/ 0 h 340"/>
                <a:gd name="T6" fmla="*/ 170 w 545"/>
                <a:gd name="T7" fmla="*/ 0 h 340"/>
                <a:gd name="T8" fmla="*/ 0 w 545"/>
                <a:gd name="T9" fmla="*/ 170 h 340"/>
                <a:gd name="T10" fmla="*/ 0 w 545"/>
                <a:gd name="T11" fmla="*/ 170 h 340"/>
                <a:gd name="T12" fmla="*/ 0 w 545"/>
                <a:gd name="T13" fmla="*/ 170 h 340"/>
                <a:gd name="T14" fmla="*/ 0 w 545"/>
                <a:gd name="T15" fmla="*/ 340 h 340"/>
                <a:gd name="T16" fmla="*/ 23 w 545"/>
                <a:gd name="T17" fmla="*/ 340 h 340"/>
                <a:gd name="T18" fmla="*/ 23 w 545"/>
                <a:gd name="T19" fmla="*/ 169 h 340"/>
                <a:gd name="T20" fmla="*/ 23 w 545"/>
                <a:gd name="T21" fmla="*/ 169 h 340"/>
                <a:gd name="T22" fmla="*/ 169 w 545"/>
                <a:gd name="T23" fmla="*/ 23 h 340"/>
                <a:gd name="T24" fmla="*/ 169 w 545"/>
                <a:gd name="T25" fmla="*/ 23 h 340"/>
                <a:gd name="T26" fmla="*/ 545 w 545"/>
                <a:gd name="T27" fmla="*/ 23 h 340"/>
                <a:gd name="T28" fmla="*/ 545 w 545"/>
                <a:gd name="T2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5" h="340">
                  <a:moveTo>
                    <a:pt x="545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24" y="89"/>
                    <a:pt x="89" y="24"/>
                    <a:pt x="169" y="23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545" y="23"/>
                    <a:pt x="545" y="23"/>
                    <a:pt x="545" y="23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rgbClr val="C9D3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26" name="Freeform 35"/>
            <p:cNvSpPr>
              <a:spLocks/>
            </p:cNvSpPr>
            <p:nvPr/>
          </p:nvSpPr>
          <p:spPr bwMode="auto">
            <a:xfrm>
              <a:off x="6180138" y="608013"/>
              <a:ext cx="1892300" cy="1125537"/>
            </a:xfrm>
            <a:custGeom>
              <a:avLst/>
              <a:gdLst>
                <a:gd name="T0" fmla="*/ 505 w 505"/>
                <a:gd name="T1" fmla="*/ 0 h 300"/>
                <a:gd name="T2" fmla="*/ 130 w 505"/>
                <a:gd name="T3" fmla="*/ 0 h 300"/>
                <a:gd name="T4" fmla="*/ 130 w 505"/>
                <a:gd name="T5" fmla="*/ 0 h 300"/>
                <a:gd name="T6" fmla="*/ 130 w 505"/>
                <a:gd name="T7" fmla="*/ 0 h 300"/>
                <a:gd name="T8" fmla="*/ 0 w 505"/>
                <a:gd name="T9" fmla="*/ 130 h 300"/>
                <a:gd name="T10" fmla="*/ 0 w 505"/>
                <a:gd name="T11" fmla="*/ 130 h 300"/>
                <a:gd name="T12" fmla="*/ 0 w 505"/>
                <a:gd name="T13" fmla="*/ 130 h 300"/>
                <a:gd name="T14" fmla="*/ 0 w 505"/>
                <a:gd name="T15" fmla="*/ 300 h 300"/>
                <a:gd name="T16" fmla="*/ 23 w 505"/>
                <a:gd name="T17" fmla="*/ 300 h 300"/>
                <a:gd name="T18" fmla="*/ 23 w 505"/>
                <a:gd name="T19" fmla="*/ 129 h 300"/>
                <a:gd name="T20" fmla="*/ 23 w 505"/>
                <a:gd name="T21" fmla="*/ 129 h 300"/>
                <a:gd name="T22" fmla="*/ 129 w 505"/>
                <a:gd name="T23" fmla="*/ 23 h 300"/>
                <a:gd name="T24" fmla="*/ 129 w 505"/>
                <a:gd name="T25" fmla="*/ 23 h 300"/>
                <a:gd name="T26" fmla="*/ 505 w 505"/>
                <a:gd name="T27" fmla="*/ 23 h 300"/>
                <a:gd name="T28" fmla="*/ 505 w 505"/>
                <a:gd name="T2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5" h="300">
                  <a:moveTo>
                    <a:pt x="505" y="0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58" y="0"/>
                    <a:pt x="0" y="58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3" y="300"/>
                    <a:pt x="23" y="300"/>
                    <a:pt x="23" y="300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129"/>
                    <a:pt x="23" y="129"/>
                    <a:pt x="23" y="129"/>
                  </a:cubicBezTo>
                  <a:cubicBezTo>
                    <a:pt x="23" y="71"/>
                    <a:pt x="71" y="23"/>
                    <a:pt x="129" y="23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505" y="23"/>
                    <a:pt x="505" y="23"/>
                    <a:pt x="505" y="23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0093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27" name="Freeform 25"/>
          <p:cNvSpPr>
            <a:spLocks/>
          </p:cNvSpPr>
          <p:nvPr userDrawn="1"/>
        </p:nvSpPr>
        <p:spPr bwMode="auto">
          <a:xfrm>
            <a:off x="2760663" y="3162300"/>
            <a:ext cx="2289175" cy="1325563"/>
          </a:xfrm>
          <a:custGeom>
            <a:avLst/>
            <a:gdLst>
              <a:gd name="T0" fmla="*/ 423 w 1472"/>
              <a:gd name="T1" fmla="*/ 118 h 853"/>
              <a:gd name="T2" fmla="*/ 513 w 1472"/>
              <a:gd name="T3" fmla="*/ 277 h 853"/>
              <a:gd name="T4" fmla="*/ 673 w 1472"/>
              <a:gd name="T5" fmla="*/ 0 h 853"/>
              <a:gd name="T6" fmla="*/ 879 w 1472"/>
              <a:gd name="T7" fmla="*/ 357 h 853"/>
              <a:gd name="T8" fmla="*/ 1049 w 1472"/>
              <a:gd name="T9" fmla="*/ 64 h 853"/>
              <a:gd name="T10" fmla="*/ 1472 w 1472"/>
              <a:gd name="T11" fmla="*/ 796 h 853"/>
              <a:gd name="T12" fmla="*/ 815 w 1472"/>
              <a:gd name="T13" fmla="*/ 796 h 853"/>
              <a:gd name="T14" fmla="*/ 846 w 1472"/>
              <a:gd name="T15" fmla="*/ 853 h 853"/>
              <a:gd name="T16" fmla="*/ 0 w 1472"/>
              <a:gd name="T17" fmla="*/ 853 h 853"/>
              <a:gd name="T18" fmla="*/ 423 w 1472"/>
              <a:gd name="T19" fmla="*/ 118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72" h="853">
                <a:moveTo>
                  <a:pt x="423" y="118"/>
                </a:moveTo>
                <a:lnTo>
                  <a:pt x="513" y="277"/>
                </a:lnTo>
                <a:lnTo>
                  <a:pt x="673" y="0"/>
                </a:lnTo>
                <a:lnTo>
                  <a:pt x="879" y="357"/>
                </a:lnTo>
                <a:lnTo>
                  <a:pt x="1049" y="64"/>
                </a:lnTo>
                <a:lnTo>
                  <a:pt x="1472" y="796"/>
                </a:lnTo>
                <a:lnTo>
                  <a:pt x="815" y="796"/>
                </a:lnTo>
                <a:lnTo>
                  <a:pt x="846" y="853"/>
                </a:lnTo>
                <a:lnTo>
                  <a:pt x="0" y="853"/>
                </a:lnTo>
                <a:lnTo>
                  <a:pt x="423" y="118"/>
                </a:lnTo>
                <a:close/>
              </a:path>
            </a:pathLst>
          </a:custGeom>
          <a:solidFill>
            <a:srgbClr val="AED7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8" name="Freeform 20"/>
          <p:cNvSpPr>
            <a:spLocks/>
          </p:cNvSpPr>
          <p:nvPr userDrawn="1"/>
        </p:nvSpPr>
        <p:spPr bwMode="auto">
          <a:xfrm>
            <a:off x="5492750" y="2486025"/>
            <a:ext cx="962025" cy="549275"/>
          </a:xfrm>
          <a:custGeom>
            <a:avLst/>
            <a:gdLst>
              <a:gd name="T0" fmla="*/ 270 w 270"/>
              <a:gd name="T1" fmla="*/ 112 h 155"/>
              <a:gd name="T2" fmla="*/ 228 w 270"/>
              <a:gd name="T3" fmla="*/ 70 h 155"/>
              <a:gd name="T4" fmla="*/ 226 w 270"/>
              <a:gd name="T5" fmla="*/ 70 h 155"/>
              <a:gd name="T6" fmla="*/ 226 w 270"/>
              <a:gd name="T7" fmla="*/ 69 h 155"/>
              <a:gd name="T8" fmla="*/ 156 w 270"/>
              <a:gd name="T9" fmla="*/ 0 h 155"/>
              <a:gd name="T10" fmla="*/ 115 w 270"/>
              <a:gd name="T11" fmla="*/ 13 h 155"/>
              <a:gd name="T12" fmla="*/ 87 w 270"/>
              <a:gd name="T13" fmla="*/ 2 h 155"/>
              <a:gd name="T14" fmla="*/ 44 w 270"/>
              <a:gd name="T15" fmla="*/ 48 h 155"/>
              <a:gd name="T16" fmla="*/ 45 w 270"/>
              <a:gd name="T17" fmla="*/ 57 h 155"/>
              <a:gd name="T18" fmla="*/ 0 w 270"/>
              <a:gd name="T19" fmla="*/ 105 h 155"/>
              <a:gd name="T20" fmla="*/ 48 w 270"/>
              <a:gd name="T21" fmla="*/ 153 h 155"/>
              <a:gd name="T22" fmla="*/ 54 w 270"/>
              <a:gd name="T23" fmla="*/ 152 h 155"/>
              <a:gd name="T24" fmla="*/ 55 w 270"/>
              <a:gd name="T25" fmla="*/ 154 h 155"/>
              <a:gd name="T26" fmla="*/ 219 w 270"/>
              <a:gd name="T27" fmla="*/ 154 h 155"/>
              <a:gd name="T28" fmla="*/ 228 w 270"/>
              <a:gd name="T29" fmla="*/ 155 h 155"/>
              <a:gd name="T30" fmla="*/ 270 w 270"/>
              <a:gd name="T31" fmla="*/ 112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0" h="155">
                <a:moveTo>
                  <a:pt x="270" y="112"/>
                </a:moveTo>
                <a:cubicBezTo>
                  <a:pt x="270" y="89"/>
                  <a:pt x="251" y="70"/>
                  <a:pt x="228" y="70"/>
                </a:cubicBezTo>
                <a:cubicBezTo>
                  <a:pt x="227" y="70"/>
                  <a:pt x="226" y="70"/>
                  <a:pt x="226" y="70"/>
                </a:cubicBezTo>
                <a:cubicBezTo>
                  <a:pt x="226" y="70"/>
                  <a:pt x="226" y="69"/>
                  <a:pt x="226" y="69"/>
                </a:cubicBezTo>
                <a:cubicBezTo>
                  <a:pt x="226" y="31"/>
                  <a:pt x="195" y="0"/>
                  <a:pt x="156" y="0"/>
                </a:cubicBezTo>
                <a:cubicBezTo>
                  <a:pt x="141" y="0"/>
                  <a:pt x="127" y="5"/>
                  <a:pt x="115" y="13"/>
                </a:cubicBezTo>
                <a:cubicBezTo>
                  <a:pt x="108" y="6"/>
                  <a:pt x="98" y="2"/>
                  <a:pt x="87" y="2"/>
                </a:cubicBezTo>
                <a:cubicBezTo>
                  <a:pt x="63" y="2"/>
                  <a:pt x="44" y="23"/>
                  <a:pt x="44" y="48"/>
                </a:cubicBezTo>
                <a:cubicBezTo>
                  <a:pt x="44" y="51"/>
                  <a:pt x="45" y="54"/>
                  <a:pt x="45" y="57"/>
                </a:cubicBezTo>
                <a:cubicBezTo>
                  <a:pt x="20" y="58"/>
                  <a:pt x="0" y="79"/>
                  <a:pt x="0" y="105"/>
                </a:cubicBezTo>
                <a:cubicBezTo>
                  <a:pt x="0" y="131"/>
                  <a:pt x="22" y="153"/>
                  <a:pt x="48" y="153"/>
                </a:cubicBezTo>
                <a:cubicBezTo>
                  <a:pt x="50" y="153"/>
                  <a:pt x="52" y="153"/>
                  <a:pt x="54" y="152"/>
                </a:cubicBezTo>
                <a:cubicBezTo>
                  <a:pt x="55" y="153"/>
                  <a:pt x="55" y="154"/>
                  <a:pt x="55" y="154"/>
                </a:cubicBezTo>
                <a:cubicBezTo>
                  <a:pt x="219" y="154"/>
                  <a:pt x="219" y="154"/>
                  <a:pt x="219" y="154"/>
                </a:cubicBezTo>
                <a:cubicBezTo>
                  <a:pt x="222" y="154"/>
                  <a:pt x="225" y="155"/>
                  <a:pt x="228" y="155"/>
                </a:cubicBezTo>
                <a:cubicBezTo>
                  <a:pt x="251" y="155"/>
                  <a:pt x="270" y="136"/>
                  <a:pt x="270" y="112"/>
                </a:cubicBezTo>
              </a:path>
            </a:pathLst>
          </a:custGeom>
          <a:solidFill>
            <a:srgbClr val="AED7F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grpSp>
        <p:nvGrpSpPr>
          <p:cNvPr id="29" name="Group 55"/>
          <p:cNvGrpSpPr>
            <a:grpSpLocks/>
          </p:cNvGrpSpPr>
          <p:nvPr userDrawn="1"/>
        </p:nvGrpSpPr>
        <p:grpSpPr bwMode="auto">
          <a:xfrm>
            <a:off x="0" y="4298950"/>
            <a:ext cx="5372100" cy="1033463"/>
            <a:chOff x="0" y="4299268"/>
            <a:chExt cx="5372099" cy="1032673"/>
          </a:xfrm>
        </p:grpSpPr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592388" y="4299268"/>
              <a:ext cx="2779711" cy="620239"/>
            </a:xfrm>
            <a:prstGeom prst="rect">
              <a:avLst/>
            </a:prstGeom>
            <a:solidFill>
              <a:srgbClr val="0093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0" y="4710117"/>
              <a:ext cx="3001962" cy="621824"/>
            </a:xfrm>
            <a:prstGeom prst="rect">
              <a:avLst/>
            </a:prstGeom>
            <a:solidFill>
              <a:srgbClr val="0093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2592388" y="4299268"/>
              <a:ext cx="409575" cy="410849"/>
            </a:xfrm>
            <a:custGeom>
              <a:avLst/>
              <a:gdLst>
                <a:gd name="T0" fmla="*/ 0 w 226"/>
                <a:gd name="T1" fmla="*/ 0 h 227"/>
                <a:gd name="T2" fmla="*/ 0 w 226"/>
                <a:gd name="T3" fmla="*/ 227 h 227"/>
                <a:gd name="T4" fmla="*/ 226 w 226"/>
                <a:gd name="T5" fmla="*/ 227 h 227"/>
                <a:gd name="T6" fmla="*/ 0 w 226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6" h="227">
                  <a:moveTo>
                    <a:pt x="0" y="0"/>
                  </a:moveTo>
                  <a:lnTo>
                    <a:pt x="0" y="227"/>
                  </a:lnTo>
                  <a:lnTo>
                    <a:pt x="226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D7F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33" name="Freeform 15"/>
          <p:cNvSpPr>
            <a:spLocks/>
          </p:cNvSpPr>
          <p:nvPr userDrawn="1"/>
        </p:nvSpPr>
        <p:spPr bwMode="auto">
          <a:xfrm>
            <a:off x="5374419" y="1734525"/>
            <a:ext cx="1014413" cy="3116219"/>
          </a:xfrm>
          <a:custGeom>
            <a:avLst/>
            <a:gdLst>
              <a:gd name="T0" fmla="*/ 0 w 475"/>
              <a:gd name="T1" fmla="*/ 1343 h 1400"/>
              <a:gd name="T2" fmla="*/ 0 w 475"/>
              <a:gd name="T3" fmla="*/ 1249 h 1400"/>
              <a:gd name="T4" fmla="*/ 0 w 475"/>
              <a:gd name="T5" fmla="*/ 1029 h 1400"/>
              <a:gd name="T6" fmla="*/ 50 w 475"/>
              <a:gd name="T7" fmla="*/ 1012 h 1400"/>
              <a:gd name="T8" fmla="*/ 50 w 475"/>
              <a:gd name="T9" fmla="*/ 927 h 1400"/>
              <a:gd name="T10" fmla="*/ 70 w 475"/>
              <a:gd name="T11" fmla="*/ 916 h 1400"/>
              <a:gd name="T12" fmla="*/ 70 w 475"/>
              <a:gd name="T13" fmla="*/ 856 h 1400"/>
              <a:gd name="T14" fmla="*/ 181 w 475"/>
              <a:gd name="T15" fmla="*/ 617 h 1400"/>
              <a:gd name="T16" fmla="*/ 181 w 475"/>
              <a:gd name="T17" fmla="*/ 488 h 1400"/>
              <a:gd name="T18" fmla="*/ 210 w 475"/>
              <a:gd name="T19" fmla="*/ 464 h 1400"/>
              <a:gd name="T20" fmla="*/ 210 w 475"/>
              <a:gd name="T21" fmla="*/ 422 h 1400"/>
              <a:gd name="T22" fmla="*/ 217 w 475"/>
              <a:gd name="T23" fmla="*/ 422 h 1400"/>
              <a:gd name="T24" fmla="*/ 217 w 475"/>
              <a:gd name="T25" fmla="*/ 366 h 1400"/>
              <a:gd name="T26" fmla="*/ 224 w 475"/>
              <a:gd name="T27" fmla="*/ 366 h 1400"/>
              <a:gd name="T28" fmla="*/ 234 w 475"/>
              <a:gd name="T29" fmla="*/ 0 h 1400"/>
              <a:gd name="T30" fmla="*/ 238 w 475"/>
              <a:gd name="T31" fmla="*/ 0 h 1400"/>
              <a:gd name="T32" fmla="*/ 242 w 475"/>
              <a:gd name="T33" fmla="*/ 0 h 1400"/>
              <a:gd name="T34" fmla="*/ 252 w 475"/>
              <a:gd name="T35" fmla="*/ 366 h 1400"/>
              <a:gd name="T36" fmla="*/ 258 w 475"/>
              <a:gd name="T37" fmla="*/ 366 h 1400"/>
              <a:gd name="T38" fmla="*/ 258 w 475"/>
              <a:gd name="T39" fmla="*/ 422 h 1400"/>
              <a:gd name="T40" fmla="*/ 265 w 475"/>
              <a:gd name="T41" fmla="*/ 422 h 1400"/>
              <a:gd name="T42" fmla="*/ 265 w 475"/>
              <a:gd name="T43" fmla="*/ 464 h 1400"/>
              <a:gd name="T44" fmla="*/ 294 w 475"/>
              <a:gd name="T45" fmla="*/ 488 h 1400"/>
              <a:gd name="T46" fmla="*/ 294 w 475"/>
              <a:gd name="T47" fmla="*/ 617 h 1400"/>
              <a:gd name="T48" fmla="*/ 405 w 475"/>
              <a:gd name="T49" fmla="*/ 856 h 1400"/>
              <a:gd name="T50" fmla="*/ 405 w 475"/>
              <a:gd name="T51" fmla="*/ 916 h 1400"/>
              <a:gd name="T52" fmla="*/ 426 w 475"/>
              <a:gd name="T53" fmla="*/ 927 h 1400"/>
              <a:gd name="T54" fmla="*/ 426 w 475"/>
              <a:gd name="T55" fmla="*/ 1012 h 1400"/>
              <a:gd name="T56" fmla="*/ 475 w 475"/>
              <a:gd name="T57" fmla="*/ 1029 h 1400"/>
              <a:gd name="T58" fmla="*/ 475 w 475"/>
              <a:gd name="T59" fmla="*/ 1249 h 1400"/>
              <a:gd name="T60" fmla="*/ 474 w 475"/>
              <a:gd name="T61" fmla="*/ 1343 h 1400"/>
              <a:gd name="T62" fmla="*/ 238 w 475"/>
              <a:gd name="T63" fmla="*/ 1400 h 1400"/>
              <a:gd name="T64" fmla="*/ 0 w 475"/>
              <a:gd name="T65" fmla="*/ 1343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5" h="1400">
                <a:moveTo>
                  <a:pt x="0" y="1343"/>
                </a:moveTo>
                <a:cubicBezTo>
                  <a:pt x="0" y="1249"/>
                  <a:pt x="0" y="1249"/>
                  <a:pt x="0" y="1249"/>
                </a:cubicBezTo>
                <a:cubicBezTo>
                  <a:pt x="0" y="1029"/>
                  <a:pt x="0" y="1029"/>
                  <a:pt x="0" y="1029"/>
                </a:cubicBezTo>
                <a:cubicBezTo>
                  <a:pt x="50" y="1012"/>
                  <a:pt x="50" y="1012"/>
                  <a:pt x="50" y="1012"/>
                </a:cubicBezTo>
                <a:cubicBezTo>
                  <a:pt x="50" y="927"/>
                  <a:pt x="50" y="927"/>
                  <a:pt x="50" y="927"/>
                </a:cubicBezTo>
                <a:cubicBezTo>
                  <a:pt x="70" y="916"/>
                  <a:pt x="70" y="916"/>
                  <a:pt x="70" y="916"/>
                </a:cubicBezTo>
                <a:cubicBezTo>
                  <a:pt x="70" y="856"/>
                  <a:pt x="70" y="856"/>
                  <a:pt x="70" y="856"/>
                </a:cubicBezTo>
                <a:cubicBezTo>
                  <a:pt x="79" y="741"/>
                  <a:pt x="181" y="617"/>
                  <a:pt x="181" y="617"/>
                </a:cubicBezTo>
                <a:cubicBezTo>
                  <a:pt x="181" y="488"/>
                  <a:pt x="181" y="488"/>
                  <a:pt x="181" y="488"/>
                </a:cubicBezTo>
                <a:cubicBezTo>
                  <a:pt x="210" y="464"/>
                  <a:pt x="210" y="464"/>
                  <a:pt x="210" y="464"/>
                </a:cubicBezTo>
                <a:cubicBezTo>
                  <a:pt x="210" y="422"/>
                  <a:pt x="210" y="422"/>
                  <a:pt x="210" y="422"/>
                </a:cubicBezTo>
                <a:cubicBezTo>
                  <a:pt x="217" y="422"/>
                  <a:pt x="217" y="422"/>
                  <a:pt x="217" y="422"/>
                </a:cubicBezTo>
                <a:cubicBezTo>
                  <a:pt x="217" y="366"/>
                  <a:pt x="217" y="366"/>
                  <a:pt x="217" y="366"/>
                </a:cubicBezTo>
                <a:cubicBezTo>
                  <a:pt x="224" y="366"/>
                  <a:pt x="224" y="366"/>
                  <a:pt x="224" y="366"/>
                </a:cubicBezTo>
                <a:cubicBezTo>
                  <a:pt x="234" y="0"/>
                  <a:pt x="234" y="0"/>
                  <a:pt x="234" y="0"/>
                </a:cubicBezTo>
                <a:cubicBezTo>
                  <a:pt x="238" y="0"/>
                  <a:pt x="238" y="0"/>
                  <a:pt x="23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52" y="366"/>
                  <a:pt x="252" y="366"/>
                  <a:pt x="252" y="366"/>
                </a:cubicBezTo>
                <a:cubicBezTo>
                  <a:pt x="258" y="366"/>
                  <a:pt x="258" y="366"/>
                  <a:pt x="258" y="366"/>
                </a:cubicBezTo>
                <a:cubicBezTo>
                  <a:pt x="258" y="422"/>
                  <a:pt x="258" y="422"/>
                  <a:pt x="258" y="422"/>
                </a:cubicBezTo>
                <a:cubicBezTo>
                  <a:pt x="265" y="422"/>
                  <a:pt x="265" y="422"/>
                  <a:pt x="265" y="422"/>
                </a:cubicBezTo>
                <a:cubicBezTo>
                  <a:pt x="265" y="464"/>
                  <a:pt x="265" y="464"/>
                  <a:pt x="265" y="464"/>
                </a:cubicBezTo>
                <a:cubicBezTo>
                  <a:pt x="294" y="488"/>
                  <a:pt x="294" y="488"/>
                  <a:pt x="294" y="488"/>
                </a:cubicBezTo>
                <a:cubicBezTo>
                  <a:pt x="294" y="617"/>
                  <a:pt x="294" y="617"/>
                  <a:pt x="294" y="617"/>
                </a:cubicBezTo>
                <a:cubicBezTo>
                  <a:pt x="294" y="617"/>
                  <a:pt x="396" y="741"/>
                  <a:pt x="405" y="856"/>
                </a:cubicBezTo>
                <a:cubicBezTo>
                  <a:pt x="405" y="916"/>
                  <a:pt x="405" y="916"/>
                  <a:pt x="405" y="916"/>
                </a:cubicBezTo>
                <a:cubicBezTo>
                  <a:pt x="426" y="927"/>
                  <a:pt x="426" y="927"/>
                  <a:pt x="426" y="927"/>
                </a:cubicBezTo>
                <a:cubicBezTo>
                  <a:pt x="426" y="1012"/>
                  <a:pt x="426" y="1012"/>
                  <a:pt x="426" y="1012"/>
                </a:cubicBezTo>
                <a:cubicBezTo>
                  <a:pt x="475" y="1029"/>
                  <a:pt x="475" y="1029"/>
                  <a:pt x="475" y="1029"/>
                </a:cubicBezTo>
                <a:cubicBezTo>
                  <a:pt x="475" y="1249"/>
                  <a:pt x="475" y="1249"/>
                  <a:pt x="475" y="1249"/>
                </a:cubicBezTo>
                <a:cubicBezTo>
                  <a:pt x="474" y="1343"/>
                  <a:pt x="474" y="1343"/>
                  <a:pt x="474" y="1343"/>
                </a:cubicBezTo>
                <a:cubicBezTo>
                  <a:pt x="238" y="1400"/>
                  <a:pt x="238" y="1400"/>
                  <a:pt x="238" y="1400"/>
                </a:cubicBezTo>
                <a:lnTo>
                  <a:pt x="0" y="1343"/>
                </a:lnTo>
                <a:close/>
              </a:path>
            </a:pathLst>
          </a:custGeom>
          <a:solidFill>
            <a:srgbClr val="0093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20569119">
            <a:off x="6692444" y="2377909"/>
            <a:ext cx="495300" cy="492125"/>
          </a:xfrm>
          <a:custGeom>
            <a:avLst/>
            <a:gdLst/>
            <a:ahLst/>
            <a:cxnLst>
              <a:cxn ang="0">
                <a:pos x="289" y="64"/>
              </a:cxn>
              <a:cxn ang="0">
                <a:pos x="251" y="26"/>
              </a:cxn>
              <a:cxn ang="0">
                <a:pos x="185" y="95"/>
              </a:cxn>
              <a:cxn ang="0">
                <a:pos x="185" y="0"/>
              </a:cxn>
              <a:cxn ang="0">
                <a:pos x="133" y="0"/>
              </a:cxn>
              <a:cxn ang="0">
                <a:pos x="133" y="95"/>
              </a:cxn>
              <a:cxn ang="0">
                <a:pos x="67" y="26"/>
              </a:cxn>
              <a:cxn ang="0">
                <a:pos x="29" y="64"/>
              </a:cxn>
              <a:cxn ang="0">
                <a:pos x="95" y="130"/>
              </a:cxn>
              <a:cxn ang="0">
                <a:pos x="0" y="130"/>
              </a:cxn>
              <a:cxn ang="0">
                <a:pos x="0" y="185"/>
              </a:cxn>
              <a:cxn ang="0">
                <a:pos x="95" y="185"/>
              </a:cxn>
              <a:cxn ang="0">
                <a:pos x="29" y="251"/>
              </a:cxn>
              <a:cxn ang="0">
                <a:pos x="67" y="286"/>
              </a:cxn>
              <a:cxn ang="0">
                <a:pos x="133" y="220"/>
              </a:cxn>
              <a:cxn ang="0">
                <a:pos x="133" y="315"/>
              </a:cxn>
              <a:cxn ang="0">
                <a:pos x="185" y="315"/>
              </a:cxn>
              <a:cxn ang="0">
                <a:pos x="185" y="220"/>
              </a:cxn>
              <a:cxn ang="0">
                <a:pos x="251" y="286"/>
              </a:cxn>
              <a:cxn ang="0">
                <a:pos x="289" y="251"/>
              </a:cxn>
              <a:cxn ang="0">
                <a:pos x="222" y="185"/>
              </a:cxn>
              <a:cxn ang="0">
                <a:pos x="317" y="185"/>
              </a:cxn>
              <a:cxn ang="0">
                <a:pos x="317" y="130"/>
              </a:cxn>
              <a:cxn ang="0">
                <a:pos x="222" y="130"/>
              </a:cxn>
              <a:cxn ang="0">
                <a:pos x="289" y="64"/>
              </a:cxn>
            </a:cxnLst>
            <a:rect l="0" t="0" r="r" b="b"/>
            <a:pathLst>
              <a:path w="317" h="315">
                <a:moveTo>
                  <a:pt x="289" y="64"/>
                </a:moveTo>
                <a:lnTo>
                  <a:pt x="251" y="26"/>
                </a:lnTo>
                <a:lnTo>
                  <a:pt x="185" y="95"/>
                </a:lnTo>
                <a:lnTo>
                  <a:pt x="185" y="0"/>
                </a:lnTo>
                <a:lnTo>
                  <a:pt x="133" y="0"/>
                </a:lnTo>
                <a:lnTo>
                  <a:pt x="133" y="95"/>
                </a:lnTo>
                <a:lnTo>
                  <a:pt x="67" y="26"/>
                </a:lnTo>
                <a:lnTo>
                  <a:pt x="29" y="64"/>
                </a:lnTo>
                <a:lnTo>
                  <a:pt x="95" y="130"/>
                </a:lnTo>
                <a:lnTo>
                  <a:pt x="0" y="130"/>
                </a:lnTo>
                <a:lnTo>
                  <a:pt x="0" y="185"/>
                </a:lnTo>
                <a:lnTo>
                  <a:pt x="95" y="185"/>
                </a:lnTo>
                <a:lnTo>
                  <a:pt x="29" y="251"/>
                </a:lnTo>
                <a:lnTo>
                  <a:pt x="67" y="286"/>
                </a:lnTo>
                <a:lnTo>
                  <a:pt x="133" y="220"/>
                </a:lnTo>
                <a:lnTo>
                  <a:pt x="133" y="315"/>
                </a:lnTo>
                <a:lnTo>
                  <a:pt x="185" y="315"/>
                </a:lnTo>
                <a:lnTo>
                  <a:pt x="185" y="220"/>
                </a:lnTo>
                <a:lnTo>
                  <a:pt x="251" y="286"/>
                </a:lnTo>
                <a:lnTo>
                  <a:pt x="289" y="251"/>
                </a:lnTo>
                <a:lnTo>
                  <a:pt x="222" y="185"/>
                </a:lnTo>
                <a:lnTo>
                  <a:pt x="317" y="185"/>
                </a:lnTo>
                <a:lnTo>
                  <a:pt x="317" y="130"/>
                </a:lnTo>
                <a:lnTo>
                  <a:pt x="222" y="130"/>
                </a:lnTo>
                <a:lnTo>
                  <a:pt x="289" y="64"/>
                </a:lnTo>
                <a:close/>
              </a:path>
            </a:pathLst>
          </a:custGeom>
          <a:solidFill>
            <a:srgbClr val="FEDC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35" name="Freeform 6"/>
          <p:cNvSpPr>
            <a:spLocks noEditPoints="1"/>
          </p:cNvSpPr>
          <p:nvPr userDrawn="1"/>
        </p:nvSpPr>
        <p:spPr bwMode="auto">
          <a:xfrm>
            <a:off x="1665288" y="4286250"/>
            <a:ext cx="1062037" cy="1538288"/>
          </a:xfrm>
          <a:custGeom>
            <a:avLst/>
            <a:gdLst/>
            <a:ahLst/>
            <a:cxnLst>
              <a:cxn ang="0">
                <a:pos x="279" y="200"/>
              </a:cxn>
              <a:cxn ang="0">
                <a:pos x="179" y="1"/>
              </a:cxn>
              <a:cxn ang="0">
                <a:pos x="179" y="2"/>
              </a:cxn>
              <a:cxn ang="0">
                <a:pos x="164" y="51"/>
              </a:cxn>
              <a:cxn ang="0">
                <a:pos x="156" y="56"/>
              </a:cxn>
              <a:cxn ang="0">
                <a:pos x="156" y="53"/>
              </a:cxn>
              <a:cxn ang="0">
                <a:pos x="158" y="44"/>
              </a:cxn>
              <a:cxn ang="0">
                <a:pos x="101" y="237"/>
              </a:cxn>
              <a:cxn ang="0">
                <a:pos x="83" y="225"/>
              </a:cxn>
              <a:cxn ang="0">
                <a:pos x="91" y="225"/>
              </a:cxn>
              <a:cxn ang="0">
                <a:pos x="99" y="234"/>
              </a:cxn>
              <a:cxn ang="0">
                <a:pos x="276" y="187"/>
              </a:cxn>
              <a:cxn ang="0">
                <a:pos x="238" y="160"/>
              </a:cxn>
              <a:cxn ang="0">
                <a:pos x="215" y="138"/>
              </a:cxn>
              <a:cxn ang="0">
                <a:pos x="207" y="120"/>
              </a:cxn>
              <a:cxn ang="0">
                <a:pos x="197" y="86"/>
              </a:cxn>
              <a:cxn ang="0">
                <a:pos x="184" y="69"/>
              </a:cxn>
              <a:cxn ang="0">
                <a:pos x="201" y="45"/>
              </a:cxn>
              <a:cxn ang="0">
                <a:pos x="204" y="35"/>
              </a:cxn>
              <a:cxn ang="0">
                <a:pos x="200" y="13"/>
              </a:cxn>
              <a:cxn ang="0">
                <a:pos x="165" y="3"/>
              </a:cxn>
              <a:cxn ang="0">
                <a:pos x="144" y="46"/>
              </a:cxn>
              <a:cxn ang="0">
                <a:pos x="150" y="64"/>
              </a:cxn>
              <a:cxn ang="0">
                <a:pos x="131" y="101"/>
              </a:cxn>
              <a:cxn ang="0">
                <a:pos x="113" y="149"/>
              </a:cxn>
              <a:cxn ang="0">
                <a:pos x="100" y="190"/>
              </a:cxn>
              <a:cxn ang="0">
                <a:pos x="97" y="205"/>
              </a:cxn>
              <a:cxn ang="0">
                <a:pos x="72" y="217"/>
              </a:cxn>
              <a:cxn ang="0">
                <a:pos x="57" y="206"/>
              </a:cxn>
              <a:cxn ang="0">
                <a:pos x="4" y="268"/>
              </a:cxn>
              <a:cxn ang="0">
                <a:pos x="52" y="306"/>
              </a:cxn>
              <a:cxn ang="0">
                <a:pos x="89" y="328"/>
              </a:cxn>
              <a:cxn ang="0">
                <a:pos x="129" y="260"/>
              </a:cxn>
              <a:cxn ang="0">
                <a:pos x="105" y="242"/>
              </a:cxn>
              <a:cxn ang="0">
                <a:pos x="109" y="225"/>
              </a:cxn>
              <a:cxn ang="0">
                <a:pos x="124" y="195"/>
              </a:cxn>
              <a:cxn ang="0">
                <a:pos x="146" y="154"/>
              </a:cxn>
              <a:cxn ang="0">
                <a:pos x="137" y="230"/>
              </a:cxn>
              <a:cxn ang="0">
                <a:pos x="135" y="266"/>
              </a:cxn>
              <a:cxn ang="0">
                <a:pos x="138" y="279"/>
              </a:cxn>
              <a:cxn ang="0">
                <a:pos x="116" y="381"/>
              </a:cxn>
              <a:cxn ang="0">
                <a:pos x="122" y="408"/>
              </a:cxn>
              <a:cxn ang="0">
                <a:pos x="171" y="410"/>
              </a:cxn>
              <a:cxn ang="0">
                <a:pos x="141" y="384"/>
              </a:cxn>
              <a:cxn ang="0">
                <a:pos x="158" y="299"/>
              </a:cxn>
              <a:cxn ang="0">
                <a:pos x="175" y="267"/>
              </a:cxn>
              <a:cxn ang="0">
                <a:pos x="203" y="370"/>
              </a:cxn>
              <a:cxn ang="0">
                <a:pos x="219" y="417"/>
              </a:cxn>
              <a:cxn ang="0">
                <a:pos x="248" y="398"/>
              </a:cxn>
              <a:cxn ang="0">
                <a:pos x="249" y="384"/>
              </a:cxn>
              <a:cxn ang="0">
                <a:pos x="219" y="344"/>
              </a:cxn>
              <a:cxn ang="0">
                <a:pos x="211" y="259"/>
              </a:cxn>
              <a:cxn ang="0">
                <a:pos x="210" y="232"/>
              </a:cxn>
              <a:cxn ang="0">
                <a:pos x="200" y="175"/>
              </a:cxn>
              <a:cxn ang="0">
                <a:pos x="203" y="158"/>
              </a:cxn>
              <a:cxn ang="0">
                <a:pos x="263" y="198"/>
              </a:cxn>
              <a:cxn ang="0">
                <a:pos x="278" y="206"/>
              </a:cxn>
            </a:cxnLst>
            <a:rect l="0" t="0" r="r" b="b"/>
            <a:pathLst>
              <a:path w="288" h="417">
                <a:moveTo>
                  <a:pt x="281" y="202"/>
                </a:moveTo>
                <a:cubicBezTo>
                  <a:pt x="280" y="201"/>
                  <a:pt x="280" y="201"/>
                  <a:pt x="280" y="201"/>
                </a:cubicBezTo>
                <a:cubicBezTo>
                  <a:pt x="280" y="201"/>
                  <a:pt x="280" y="201"/>
                  <a:pt x="281" y="201"/>
                </a:cubicBezTo>
                <a:cubicBezTo>
                  <a:pt x="281" y="202"/>
                  <a:pt x="281" y="202"/>
                  <a:pt x="281" y="202"/>
                </a:cubicBezTo>
                <a:moveTo>
                  <a:pt x="279" y="200"/>
                </a:moveTo>
                <a:cubicBezTo>
                  <a:pt x="279" y="200"/>
                  <a:pt x="278" y="200"/>
                  <a:pt x="278" y="199"/>
                </a:cubicBezTo>
                <a:cubicBezTo>
                  <a:pt x="278" y="199"/>
                  <a:pt x="279" y="199"/>
                  <a:pt x="279" y="199"/>
                </a:cubicBezTo>
                <a:cubicBezTo>
                  <a:pt x="279" y="199"/>
                  <a:pt x="279" y="200"/>
                  <a:pt x="279" y="200"/>
                </a:cubicBezTo>
                <a:moveTo>
                  <a:pt x="276" y="204"/>
                </a:moveTo>
                <a:cubicBezTo>
                  <a:pt x="276" y="204"/>
                  <a:pt x="275" y="203"/>
                  <a:pt x="274" y="202"/>
                </a:cubicBezTo>
                <a:cubicBezTo>
                  <a:pt x="274" y="201"/>
                  <a:pt x="276" y="201"/>
                  <a:pt x="276" y="201"/>
                </a:cubicBezTo>
                <a:cubicBezTo>
                  <a:pt x="276" y="201"/>
                  <a:pt x="276" y="202"/>
                  <a:pt x="276" y="203"/>
                </a:cubicBezTo>
                <a:cubicBezTo>
                  <a:pt x="276" y="203"/>
                  <a:pt x="276" y="204"/>
                  <a:pt x="276" y="204"/>
                </a:cubicBezTo>
                <a:moveTo>
                  <a:pt x="181" y="2"/>
                </a:moveTo>
                <a:cubicBezTo>
                  <a:pt x="181" y="2"/>
                  <a:pt x="181" y="3"/>
                  <a:pt x="181" y="2"/>
                </a:cubicBezTo>
                <a:cubicBezTo>
                  <a:pt x="180" y="1"/>
                  <a:pt x="180" y="1"/>
                  <a:pt x="179" y="1"/>
                </a:cubicBezTo>
                <a:cubicBezTo>
                  <a:pt x="178" y="1"/>
                  <a:pt x="177" y="1"/>
                  <a:pt x="176" y="1"/>
                </a:cubicBezTo>
                <a:cubicBezTo>
                  <a:pt x="175" y="1"/>
                  <a:pt x="174" y="1"/>
                  <a:pt x="174" y="1"/>
                </a:cubicBezTo>
                <a:cubicBezTo>
                  <a:pt x="174" y="1"/>
                  <a:pt x="176" y="0"/>
                  <a:pt x="178" y="0"/>
                </a:cubicBezTo>
                <a:cubicBezTo>
                  <a:pt x="179" y="0"/>
                  <a:pt x="180" y="0"/>
                  <a:pt x="180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1" y="1"/>
                  <a:pt x="182" y="2"/>
                  <a:pt x="181" y="2"/>
                </a:cubicBezTo>
                <a:moveTo>
                  <a:pt x="179" y="2"/>
                </a:moveTo>
                <a:cubicBezTo>
                  <a:pt x="179" y="2"/>
                  <a:pt x="179" y="2"/>
                  <a:pt x="179" y="2"/>
                </a:cubicBezTo>
                <a:cubicBezTo>
                  <a:pt x="179" y="2"/>
                  <a:pt x="180" y="2"/>
                  <a:pt x="180" y="2"/>
                </a:cubicBezTo>
                <a:cubicBezTo>
                  <a:pt x="179" y="2"/>
                  <a:pt x="178" y="2"/>
                  <a:pt x="179" y="2"/>
                </a:cubicBezTo>
                <a:moveTo>
                  <a:pt x="177" y="2"/>
                </a:moveTo>
                <a:cubicBezTo>
                  <a:pt x="177" y="2"/>
                  <a:pt x="178" y="1"/>
                  <a:pt x="178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"/>
                  <a:pt x="179" y="2"/>
                  <a:pt x="178" y="2"/>
                </a:cubicBezTo>
                <a:cubicBezTo>
                  <a:pt x="177" y="2"/>
                  <a:pt x="177" y="2"/>
                  <a:pt x="177" y="2"/>
                </a:cubicBezTo>
                <a:moveTo>
                  <a:pt x="164" y="51"/>
                </a:moveTo>
                <a:cubicBezTo>
                  <a:pt x="164" y="52"/>
                  <a:pt x="164" y="53"/>
                  <a:pt x="164" y="53"/>
                </a:cubicBezTo>
                <a:cubicBezTo>
                  <a:pt x="163" y="53"/>
                  <a:pt x="162" y="53"/>
                  <a:pt x="162" y="53"/>
                </a:cubicBezTo>
                <a:cubicBezTo>
                  <a:pt x="161" y="53"/>
                  <a:pt x="161" y="53"/>
                  <a:pt x="160" y="54"/>
                </a:cubicBezTo>
                <a:cubicBezTo>
                  <a:pt x="160" y="55"/>
                  <a:pt x="158" y="58"/>
                  <a:pt x="158" y="59"/>
                </a:cubicBezTo>
                <a:cubicBezTo>
                  <a:pt x="158" y="59"/>
                  <a:pt x="157" y="59"/>
                  <a:pt x="157" y="58"/>
                </a:cubicBezTo>
                <a:cubicBezTo>
                  <a:pt x="156" y="58"/>
                  <a:pt x="156" y="57"/>
                  <a:pt x="156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6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6"/>
                  <a:pt x="156" y="56"/>
                  <a:pt x="157" y="56"/>
                </a:cubicBezTo>
                <a:cubicBezTo>
                  <a:pt x="157" y="56"/>
                  <a:pt x="157" y="56"/>
                  <a:pt x="156" y="55"/>
                </a:cubicBezTo>
                <a:cubicBezTo>
                  <a:pt x="156" y="55"/>
                  <a:pt x="156" y="54"/>
                  <a:pt x="156" y="54"/>
                </a:cubicBezTo>
                <a:cubicBezTo>
                  <a:pt x="157" y="55"/>
                  <a:pt x="157" y="55"/>
                  <a:pt x="157" y="55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7" y="55"/>
                  <a:pt x="157" y="55"/>
                  <a:pt x="157" y="55"/>
                </a:cubicBezTo>
                <a:cubicBezTo>
                  <a:pt x="157" y="55"/>
                  <a:pt x="157" y="54"/>
                  <a:pt x="156" y="53"/>
                </a:cubicBezTo>
                <a:cubicBezTo>
                  <a:pt x="156" y="51"/>
                  <a:pt x="156" y="51"/>
                  <a:pt x="156" y="51"/>
                </a:cubicBezTo>
                <a:cubicBezTo>
                  <a:pt x="156" y="51"/>
                  <a:pt x="157" y="52"/>
                  <a:pt x="158" y="53"/>
                </a:cubicBezTo>
                <a:cubicBezTo>
                  <a:pt x="159" y="53"/>
                  <a:pt x="160" y="54"/>
                  <a:pt x="160" y="54"/>
                </a:cubicBezTo>
                <a:cubicBezTo>
                  <a:pt x="160" y="54"/>
                  <a:pt x="158" y="53"/>
                  <a:pt x="157" y="52"/>
                </a:cubicBezTo>
                <a:cubicBezTo>
                  <a:pt x="155" y="51"/>
                  <a:pt x="156" y="50"/>
                  <a:pt x="156" y="48"/>
                </a:cubicBezTo>
                <a:cubicBezTo>
                  <a:pt x="156" y="46"/>
                  <a:pt x="157" y="44"/>
                  <a:pt x="157" y="44"/>
                </a:cubicBezTo>
                <a:cubicBezTo>
                  <a:pt x="157" y="44"/>
                  <a:pt x="157" y="44"/>
                  <a:pt x="158" y="44"/>
                </a:cubicBezTo>
                <a:cubicBezTo>
                  <a:pt x="159" y="45"/>
                  <a:pt x="158" y="44"/>
                  <a:pt x="158" y="44"/>
                </a:cubicBezTo>
                <a:cubicBezTo>
                  <a:pt x="158" y="44"/>
                  <a:pt x="158" y="44"/>
                  <a:pt x="159" y="44"/>
                </a:cubicBezTo>
                <a:cubicBezTo>
                  <a:pt x="160" y="44"/>
                  <a:pt x="160" y="42"/>
                  <a:pt x="160" y="42"/>
                </a:cubicBezTo>
                <a:cubicBezTo>
                  <a:pt x="160" y="42"/>
                  <a:pt x="160" y="42"/>
                  <a:pt x="160" y="43"/>
                </a:cubicBezTo>
                <a:cubicBezTo>
                  <a:pt x="161" y="44"/>
                  <a:pt x="161" y="44"/>
                  <a:pt x="161" y="45"/>
                </a:cubicBezTo>
                <a:cubicBezTo>
                  <a:pt x="161" y="46"/>
                  <a:pt x="160" y="46"/>
                  <a:pt x="161" y="48"/>
                </a:cubicBezTo>
                <a:cubicBezTo>
                  <a:pt x="162" y="49"/>
                  <a:pt x="164" y="50"/>
                  <a:pt x="164" y="50"/>
                </a:cubicBezTo>
                <a:cubicBezTo>
                  <a:pt x="164" y="50"/>
                  <a:pt x="164" y="50"/>
                  <a:pt x="164" y="51"/>
                </a:cubicBezTo>
                <a:moveTo>
                  <a:pt x="101" y="237"/>
                </a:moveTo>
                <a:cubicBezTo>
                  <a:pt x="101" y="237"/>
                  <a:pt x="100" y="237"/>
                  <a:pt x="100" y="237"/>
                </a:cubicBezTo>
                <a:cubicBezTo>
                  <a:pt x="99" y="237"/>
                  <a:pt x="99" y="238"/>
                  <a:pt x="99" y="238"/>
                </a:cubicBezTo>
                <a:cubicBezTo>
                  <a:pt x="99" y="238"/>
                  <a:pt x="98" y="237"/>
                  <a:pt x="97" y="236"/>
                </a:cubicBezTo>
                <a:cubicBezTo>
                  <a:pt x="95" y="235"/>
                  <a:pt x="94" y="234"/>
                  <a:pt x="94" y="234"/>
                </a:cubicBezTo>
                <a:cubicBezTo>
                  <a:pt x="94" y="234"/>
                  <a:pt x="94" y="234"/>
                  <a:pt x="94" y="234"/>
                </a:cubicBezTo>
                <a:cubicBezTo>
                  <a:pt x="94" y="234"/>
                  <a:pt x="90" y="231"/>
                  <a:pt x="90" y="231"/>
                </a:cubicBezTo>
                <a:cubicBezTo>
                  <a:pt x="90" y="231"/>
                  <a:pt x="90" y="231"/>
                  <a:pt x="90" y="231"/>
                </a:cubicBezTo>
                <a:cubicBezTo>
                  <a:pt x="83" y="225"/>
                  <a:pt x="83" y="225"/>
                  <a:pt x="83" y="225"/>
                </a:cubicBezTo>
                <a:cubicBezTo>
                  <a:pt x="82" y="225"/>
                  <a:pt x="82" y="225"/>
                  <a:pt x="82" y="225"/>
                </a:cubicBezTo>
                <a:cubicBezTo>
                  <a:pt x="83" y="224"/>
                  <a:pt x="83" y="224"/>
                  <a:pt x="83" y="224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3"/>
                  <a:pt x="84" y="221"/>
                  <a:pt x="85" y="220"/>
                </a:cubicBezTo>
                <a:cubicBezTo>
                  <a:pt x="87" y="219"/>
                  <a:pt x="89" y="219"/>
                  <a:pt x="89" y="219"/>
                </a:cubicBezTo>
                <a:cubicBezTo>
                  <a:pt x="89" y="219"/>
                  <a:pt x="89" y="220"/>
                  <a:pt x="88" y="221"/>
                </a:cubicBezTo>
                <a:cubicBezTo>
                  <a:pt x="88" y="222"/>
                  <a:pt x="88" y="223"/>
                  <a:pt x="89" y="224"/>
                </a:cubicBezTo>
                <a:cubicBezTo>
                  <a:pt x="89" y="225"/>
                  <a:pt x="91" y="225"/>
                  <a:pt x="91" y="225"/>
                </a:cubicBezTo>
                <a:cubicBezTo>
                  <a:pt x="91" y="225"/>
                  <a:pt x="91" y="225"/>
                  <a:pt x="91" y="226"/>
                </a:cubicBezTo>
                <a:cubicBezTo>
                  <a:pt x="91" y="227"/>
                  <a:pt x="91" y="227"/>
                  <a:pt x="92" y="228"/>
                </a:cubicBezTo>
                <a:cubicBezTo>
                  <a:pt x="93" y="228"/>
                  <a:pt x="94" y="228"/>
                  <a:pt x="94" y="228"/>
                </a:cubicBezTo>
                <a:cubicBezTo>
                  <a:pt x="94" y="229"/>
                  <a:pt x="94" y="229"/>
                  <a:pt x="94" y="229"/>
                </a:cubicBezTo>
                <a:cubicBezTo>
                  <a:pt x="94" y="230"/>
                  <a:pt x="94" y="230"/>
                  <a:pt x="95" y="231"/>
                </a:cubicBezTo>
                <a:cubicBezTo>
                  <a:pt x="97" y="231"/>
                  <a:pt x="97" y="231"/>
                  <a:pt x="98" y="231"/>
                </a:cubicBezTo>
                <a:cubicBezTo>
                  <a:pt x="97" y="231"/>
                  <a:pt x="97" y="231"/>
                  <a:pt x="98" y="232"/>
                </a:cubicBezTo>
                <a:cubicBezTo>
                  <a:pt x="98" y="233"/>
                  <a:pt x="98" y="233"/>
                  <a:pt x="99" y="234"/>
                </a:cubicBezTo>
                <a:cubicBezTo>
                  <a:pt x="101" y="234"/>
                  <a:pt x="102" y="233"/>
                  <a:pt x="102" y="233"/>
                </a:cubicBezTo>
                <a:cubicBezTo>
                  <a:pt x="103" y="234"/>
                  <a:pt x="103" y="234"/>
                  <a:pt x="103" y="234"/>
                </a:cubicBezTo>
                <a:lnTo>
                  <a:pt x="101" y="237"/>
                </a:lnTo>
                <a:close/>
                <a:moveTo>
                  <a:pt x="288" y="199"/>
                </a:moveTo>
                <a:cubicBezTo>
                  <a:pt x="288" y="197"/>
                  <a:pt x="288" y="197"/>
                  <a:pt x="287" y="197"/>
                </a:cubicBezTo>
                <a:cubicBezTo>
                  <a:pt x="287" y="196"/>
                  <a:pt x="284" y="194"/>
                  <a:pt x="283" y="193"/>
                </a:cubicBezTo>
                <a:cubicBezTo>
                  <a:pt x="282" y="191"/>
                  <a:pt x="281" y="190"/>
                  <a:pt x="281" y="190"/>
                </a:cubicBezTo>
                <a:cubicBezTo>
                  <a:pt x="280" y="189"/>
                  <a:pt x="278" y="188"/>
                  <a:pt x="276" y="187"/>
                </a:cubicBezTo>
                <a:cubicBezTo>
                  <a:pt x="274" y="186"/>
                  <a:pt x="270" y="185"/>
                  <a:pt x="267" y="184"/>
                </a:cubicBezTo>
                <a:cubicBezTo>
                  <a:pt x="264" y="183"/>
                  <a:pt x="263" y="182"/>
                  <a:pt x="260" y="180"/>
                </a:cubicBezTo>
                <a:cubicBezTo>
                  <a:pt x="258" y="178"/>
                  <a:pt x="256" y="177"/>
                  <a:pt x="256" y="177"/>
                </a:cubicBezTo>
                <a:cubicBezTo>
                  <a:pt x="255" y="176"/>
                  <a:pt x="255" y="176"/>
                  <a:pt x="254" y="175"/>
                </a:cubicBezTo>
                <a:cubicBezTo>
                  <a:pt x="254" y="175"/>
                  <a:pt x="252" y="173"/>
                  <a:pt x="250" y="172"/>
                </a:cubicBezTo>
                <a:cubicBezTo>
                  <a:pt x="249" y="171"/>
                  <a:pt x="244" y="166"/>
                  <a:pt x="243" y="165"/>
                </a:cubicBezTo>
                <a:cubicBezTo>
                  <a:pt x="242" y="164"/>
                  <a:pt x="241" y="163"/>
                  <a:pt x="240" y="162"/>
                </a:cubicBezTo>
                <a:cubicBezTo>
                  <a:pt x="239" y="162"/>
                  <a:pt x="239" y="161"/>
                  <a:pt x="238" y="160"/>
                </a:cubicBezTo>
                <a:cubicBezTo>
                  <a:pt x="237" y="159"/>
                  <a:pt x="236" y="158"/>
                  <a:pt x="235" y="157"/>
                </a:cubicBezTo>
                <a:cubicBezTo>
                  <a:pt x="234" y="155"/>
                  <a:pt x="233" y="154"/>
                  <a:pt x="232" y="153"/>
                </a:cubicBezTo>
                <a:cubicBezTo>
                  <a:pt x="232" y="152"/>
                  <a:pt x="229" y="151"/>
                  <a:pt x="229" y="151"/>
                </a:cubicBezTo>
                <a:cubicBezTo>
                  <a:pt x="229" y="151"/>
                  <a:pt x="228" y="150"/>
                  <a:pt x="227" y="149"/>
                </a:cubicBezTo>
                <a:cubicBezTo>
                  <a:pt x="227" y="148"/>
                  <a:pt x="225" y="148"/>
                  <a:pt x="225" y="146"/>
                </a:cubicBezTo>
                <a:cubicBezTo>
                  <a:pt x="224" y="145"/>
                  <a:pt x="223" y="145"/>
                  <a:pt x="222" y="145"/>
                </a:cubicBezTo>
                <a:cubicBezTo>
                  <a:pt x="221" y="145"/>
                  <a:pt x="220" y="142"/>
                  <a:pt x="219" y="140"/>
                </a:cubicBezTo>
                <a:cubicBezTo>
                  <a:pt x="218" y="138"/>
                  <a:pt x="216" y="138"/>
                  <a:pt x="215" y="138"/>
                </a:cubicBezTo>
                <a:cubicBezTo>
                  <a:pt x="215" y="137"/>
                  <a:pt x="215" y="137"/>
                  <a:pt x="215" y="136"/>
                </a:cubicBezTo>
                <a:cubicBezTo>
                  <a:pt x="215" y="136"/>
                  <a:pt x="215" y="135"/>
                  <a:pt x="214" y="135"/>
                </a:cubicBezTo>
                <a:cubicBezTo>
                  <a:pt x="213" y="134"/>
                  <a:pt x="212" y="132"/>
                  <a:pt x="212" y="130"/>
                </a:cubicBezTo>
                <a:cubicBezTo>
                  <a:pt x="211" y="128"/>
                  <a:pt x="211" y="129"/>
                  <a:pt x="211" y="128"/>
                </a:cubicBezTo>
                <a:cubicBezTo>
                  <a:pt x="210" y="127"/>
                  <a:pt x="210" y="127"/>
                  <a:pt x="209" y="126"/>
                </a:cubicBezTo>
                <a:cubicBezTo>
                  <a:pt x="209" y="126"/>
                  <a:pt x="208" y="125"/>
                  <a:pt x="208" y="125"/>
                </a:cubicBezTo>
                <a:cubicBezTo>
                  <a:pt x="208" y="124"/>
                  <a:pt x="207" y="123"/>
                  <a:pt x="207" y="123"/>
                </a:cubicBezTo>
                <a:cubicBezTo>
                  <a:pt x="207" y="123"/>
                  <a:pt x="207" y="121"/>
                  <a:pt x="207" y="120"/>
                </a:cubicBezTo>
                <a:cubicBezTo>
                  <a:pt x="206" y="119"/>
                  <a:pt x="206" y="118"/>
                  <a:pt x="205" y="117"/>
                </a:cubicBezTo>
                <a:cubicBezTo>
                  <a:pt x="204" y="116"/>
                  <a:pt x="204" y="116"/>
                  <a:pt x="204" y="114"/>
                </a:cubicBezTo>
                <a:cubicBezTo>
                  <a:pt x="204" y="113"/>
                  <a:pt x="203" y="113"/>
                  <a:pt x="203" y="113"/>
                </a:cubicBezTo>
                <a:cubicBezTo>
                  <a:pt x="203" y="113"/>
                  <a:pt x="203" y="111"/>
                  <a:pt x="203" y="109"/>
                </a:cubicBezTo>
                <a:cubicBezTo>
                  <a:pt x="203" y="107"/>
                  <a:pt x="202" y="104"/>
                  <a:pt x="201" y="103"/>
                </a:cubicBezTo>
                <a:cubicBezTo>
                  <a:pt x="200" y="102"/>
                  <a:pt x="201" y="102"/>
                  <a:pt x="201" y="98"/>
                </a:cubicBezTo>
                <a:cubicBezTo>
                  <a:pt x="200" y="95"/>
                  <a:pt x="200" y="95"/>
                  <a:pt x="200" y="91"/>
                </a:cubicBezTo>
                <a:cubicBezTo>
                  <a:pt x="199" y="88"/>
                  <a:pt x="197" y="86"/>
                  <a:pt x="197" y="86"/>
                </a:cubicBezTo>
                <a:cubicBezTo>
                  <a:pt x="197" y="86"/>
                  <a:pt x="196" y="85"/>
                  <a:pt x="196" y="83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4" y="81"/>
                  <a:pt x="194" y="81"/>
                  <a:pt x="194" y="82"/>
                </a:cubicBezTo>
                <a:cubicBezTo>
                  <a:pt x="193" y="83"/>
                  <a:pt x="193" y="83"/>
                  <a:pt x="192" y="82"/>
                </a:cubicBezTo>
                <a:cubicBezTo>
                  <a:pt x="191" y="80"/>
                  <a:pt x="188" y="79"/>
                  <a:pt x="188" y="79"/>
                </a:cubicBezTo>
                <a:cubicBezTo>
                  <a:pt x="188" y="79"/>
                  <a:pt x="187" y="76"/>
                  <a:pt x="187" y="74"/>
                </a:cubicBezTo>
                <a:cubicBezTo>
                  <a:pt x="186" y="73"/>
                  <a:pt x="185" y="72"/>
                  <a:pt x="185" y="71"/>
                </a:cubicBezTo>
                <a:cubicBezTo>
                  <a:pt x="184" y="70"/>
                  <a:pt x="184" y="70"/>
                  <a:pt x="184" y="69"/>
                </a:cubicBezTo>
                <a:cubicBezTo>
                  <a:pt x="184" y="69"/>
                  <a:pt x="183" y="67"/>
                  <a:pt x="183" y="67"/>
                </a:cubicBezTo>
                <a:cubicBezTo>
                  <a:pt x="183" y="67"/>
                  <a:pt x="184" y="65"/>
                  <a:pt x="185" y="64"/>
                </a:cubicBezTo>
                <a:cubicBezTo>
                  <a:pt x="185" y="62"/>
                  <a:pt x="185" y="62"/>
                  <a:pt x="186" y="60"/>
                </a:cubicBezTo>
                <a:cubicBezTo>
                  <a:pt x="186" y="59"/>
                  <a:pt x="186" y="59"/>
                  <a:pt x="188" y="56"/>
                </a:cubicBezTo>
                <a:cubicBezTo>
                  <a:pt x="190" y="52"/>
                  <a:pt x="191" y="52"/>
                  <a:pt x="193" y="52"/>
                </a:cubicBezTo>
                <a:cubicBezTo>
                  <a:pt x="194" y="52"/>
                  <a:pt x="196" y="52"/>
                  <a:pt x="197" y="52"/>
                </a:cubicBezTo>
                <a:cubicBezTo>
                  <a:pt x="198" y="52"/>
                  <a:pt x="200" y="52"/>
                  <a:pt x="202" y="50"/>
                </a:cubicBezTo>
                <a:cubicBezTo>
                  <a:pt x="203" y="48"/>
                  <a:pt x="202" y="46"/>
                  <a:pt x="201" y="45"/>
                </a:cubicBezTo>
                <a:cubicBezTo>
                  <a:pt x="200" y="43"/>
                  <a:pt x="201" y="43"/>
                  <a:pt x="202" y="43"/>
                </a:cubicBezTo>
                <a:cubicBezTo>
                  <a:pt x="202" y="42"/>
                  <a:pt x="202" y="42"/>
                  <a:pt x="201" y="42"/>
                </a:cubicBezTo>
                <a:cubicBezTo>
                  <a:pt x="201" y="41"/>
                  <a:pt x="201" y="41"/>
                  <a:pt x="201" y="40"/>
                </a:cubicBezTo>
                <a:cubicBezTo>
                  <a:pt x="201" y="40"/>
                  <a:pt x="201" y="40"/>
                  <a:pt x="202" y="40"/>
                </a:cubicBezTo>
                <a:cubicBezTo>
                  <a:pt x="202" y="39"/>
                  <a:pt x="202" y="39"/>
                  <a:pt x="202" y="39"/>
                </a:cubicBezTo>
                <a:cubicBezTo>
                  <a:pt x="201" y="38"/>
                  <a:pt x="201" y="38"/>
                  <a:pt x="201" y="38"/>
                </a:cubicBezTo>
                <a:cubicBezTo>
                  <a:pt x="201" y="37"/>
                  <a:pt x="201" y="37"/>
                  <a:pt x="202" y="36"/>
                </a:cubicBezTo>
                <a:cubicBezTo>
                  <a:pt x="203" y="36"/>
                  <a:pt x="203" y="36"/>
                  <a:pt x="204" y="35"/>
                </a:cubicBezTo>
                <a:cubicBezTo>
                  <a:pt x="205" y="34"/>
                  <a:pt x="205" y="33"/>
                  <a:pt x="204" y="32"/>
                </a:cubicBezTo>
                <a:cubicBezTo>
                  <a:pt x="204" y="32"/>
                  <a:pt x="202" y="30"/>
                  <a:pt x="201" y="29"/>
                </a:cubicBezTo>
                <a:cubicBezTo>
                  <a:pt x="199" y="27"/>
                  <a:pt x="199" y="26"/>
                  <a:pt x="199" y="25"/>
                </a:cubicBezTo>
                <a:cubicBezTo>
                  <a:pt x="199" y="24"/>
                  <a:pt x="199" y="23"/>
                  <a:pt x="199" y="23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200" y="22"/>
                  <a:pt x="201" y="20"/>
                </a:cubicBezTo>
                <a:cubicBezTo>
                  <a:pt x="202" y="18"/>
                  <a:pt x="202" y="16"/>
                  <a:pt x="200" y="13"/>
                </a:cubicBezTo>
                <a:cubicBezTo>
                  <a:pt x="198" y="10"/>
                  <a:pt x="196" y="8"/>
                  <a:pt x="193" y="6"/>
                </a:cubicBezTo>
                <a:cubicBezTo>
                  <a:pt x="191" y="4"/>
                  <a:pt x="189" y="3"/>
                  <a:pt x="188" y="3"/>
                </a:cubicBezTo>
                <a:cubicBezTo>
                  <a:pt x="187" y="3"/>
                  <a:pt x="187" y="3"/>
                  <a:pt x="185" y="3"/>
                </a:cubicBezTo>
                <a:cubicBezTo>
                  <a:pt x="184" y="3"/>
                  <a:pt x="182" y="2"/>
                  <a:pt x="182" y="2"/>
                </a:cubicBezTo>
                <a:cubicBezTo>
                  <a:pt x="182" y="2"/>
                  <a:pt x="182" y="1"/>
                  <a:pt x="180" y="0"/>
                </a:cubicBezTo>
                <a:cubicBezTo>
                  <a:pt x="178" y="0"/>
                  <a:pt x="177" y="0"/>
                  <a:pt x="175" y="1"/>
                </a:cubicBezTo>
                <a:cubicBezTo>
                  <a:pt x="174" y="2"/>
                  <a:pt x="173" y="2"/>
                  <a:pt x="171" y="2"/>
                </a:cubicBezTo>
                <a:cubicBezTo>
                  <a:pt x="170" y="2"/>
                  <a:pt x="171" y="1"/>
                  <a:pt x="165" y="3"/>
                </a:cubicBezTo>
                <a:cubicBezTo>
                  <a:pt x="160" y="5"/>
                  <a:pt x="156" y="12"/>
                  <a:pt x="154" y="17"/>
                </a:cubicBezTo>
                <a:cubicBezTo>
                  <a:pt x="153" y="22"/>
                  <a:pt x="153" y="27"/>
                  <a:pt x="154" y="32"/>
                </a:cubicBezTo>
                <a:cubicBezTo>
                  <a:pt x="155" y="37"/>
                  <a:pt x="154" y="38"/>
                  <a:pt x="154" y="38"/>
                </a:cubicBezTo>
                <a:cubicBezTo>
                  <a:pt x="154" y="38"/>
                  <a:pt x="154" y="37"/>
                  <a:pt x="153" y="37"/>
                </a:cubicBezTo>
                <a:cubicBezTo>
                  <a:pt x="152" y="38"/>
                  <a:pt x="153" y="39"/>
                  <a:pt x="153" y="40"/>
                </a:cubicBezTo>
                <a:cubicBezTo>
                  <a:pt x="153" y="41"/>
                  <a:pt x="152" y="40"/>
                  <a:pt x="151" y="41"/>
                </a:cubicBezTo>
                <a:cubicBezTo>
                  <a:pt x="149" y="42"/>
                  <a:pt x="148" y="43"/>
                  <a:pt x="146" y="44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7" y="44"/>
                  <a:pt x="147" y="44"/>
                </a:cubicBezTo>
                <a:cubicBezTo>
                  <a:pt x="147" y="44"/>
                  <a:pt x="146" y="45"/>
                  <a:pt x="145" y="47"/>
                </a:cubicBezTo>
                <a:cubicBezTo>
                  <a:pt x="144" y="49"/>
                  <a:pt x="144" y="51"/>
                  <a:pt x="144" y="51"/>
                </a:cubicBezTo>
                <a:cubicBezTo>
                  <a:pt x="144" y="51"/>
                  <a:pt x="144" y="50"/>
                  <a:pt x="144" y="49"/>
                </a:cubicBezTo>
                <a:cubicBezTo>
                  <a:pt x="145" y="48"/>
                  <a:pt x="145" y="47"/>
                  <a:pt x="145" y="47"/>
                </a:cubicBezTo>
                <a:cubicBezTo>
                  <a:pt x="145" y="47"/>
                  <a:pt x="144" y="50"/>
                  <a:pt x="145" y="53"/>
                </a:cubicBezTo>
                <a:cubicBezTo>
                  <a:pt x="146" y="57"/>
                  <a:pt x="147" y="60"/>
                  <a:pt x="148" y="61"/>
                </a:cubicBezTo>
                <a:cubicBezTo>
                  <a:pt x="150" y="62"/>
                  <a:pt x="149" y="63"/>
                  <a:pt x="150" y="64"/>
                </a:cubicBezTo>
                <a:cubicBezTo>
                  <a:pt x="151" y="65"/>
                  <a:pt x="152" y="66"/>
                  <a:pt x="152" y="66"/>
                </a:cubicBezTo>
                <a:cubicBezTo>
                  <a:pt x="152" y="66"/>
                  <a:pt x="152" y="66"/>
                  <a:pt x="151" y="67"/>
                </a:cubicBezTo>
                <a:cubicBezTo>
                  <a:pt x="149" y="69"/>
                  <a:pt x="146" y="73"/>
                  <a:pt x="144" y="75"/>
                </a:cubicBezTo>
                <a:cubicBezTo>
                  <a:pt x="142" y="77"/>
                  <a:pt x="139" y="81"/>
                  <a:pt x="137" y="84"/>
                </a:cubicBezTo>
                <a:cubicBezTo>
                  <a:pt x="135" y="87"/>
                  <a:pt x="135" y="92"/>
                  <a:pt x="135" y="93"/>
                </a:cubicBezTo>
                <a:cubicBezTo>
                  <a:pt x="135" y="94"/>
                  <a:pt x="134" y="94"/>
                  <a:pt x="133" y="95"/>
                </a:cubicBezTo>
                <a:cubicBezTo>
                  <a:pt x="132" y="97"/>
                  <a:pt x="132" y="97"/>
                  <a:pt x="132" y="98"/>
                </a:cubicBezTo>
                <a:cubicBezTo>
                  <a:pt x="132" y="99"/>
                  <a:pt x="132" y="99"/>
                  <a:pt x="131" y="101"/>
                </a:cubicBezTo>
                <a:cubicBezTo>
                  <a:pt x="130" y="102"/>
                  <a:pt x="129" y="104"/>
                  <a:pt x="128" y="108"/>
                </a:cubicBezTo>
                <a:cubicBezTo>
                  <a:pt x="128" y="112"/>
                  <a:pt x="127" y="118"/>
                  <a:pt x="127" y="118"/>
                </a:cubicBezTo>
                <a:cubicBezTo>
                  <a:pt x="127" y="118"/>
                  <a:pt x="125" y="120"/>
                  <a:pt x="124" y="121"/>
                </a:cubicBezTo>
                <a:cubicBezTo>
                  <a:pt x="123" y="122"/>
                  <a:pt x="122" y="125"/>
                  <a:pt x="121" y="126"/>
                </a:cubicBezTo>
                <a:cubicBezTo>
                  <a:pt x="120" y="128"/>
                  <a:pt x="120" y="130"/>
                  <a:pt x="119" y="132"/>
                </a:cubicBezTo>
                <a:cubicBezTo>
                  <a:pt x="119" y="134"/>
                  <a:pt x="118" y="135"/>
                  <a:pt x="117" y="137"/>
                </a:cubicBezTo>
                <a:cubicBezTo>
                  <a:pt x="116" y="140"/>
                  <a:pt x="116" y="145"/>
                  <a:pt x="116" y="145"/>
                </a:cubicBezTo>
                <a:cubicBezTo>
                  <a:pt x="116" y="145"/>
                  <a:pt x="114" y="145"/>
                  <a:pt x="113" y="149"/>
                </a:cubicBezTo>
                <a:cubicBezTo>
                  <a:pt x="112" y="151"/>
                  <a:pt x="110" y="158"/>
                  <a:pt x="109" y="160"/>
                </a:cubicBezTo>
                <a:cubicBezTo>
                  <a:pt x="109" y="163"/>
                  <a:pt x="107" y="166"/>
                  <a:pt x="106" y="169"/>
                </a:cubicBezTo>
                <a:cubicBezTo>
                  <a:pt x="105" y="172"/>
                  <a:pt x="103" y="180"/>
                  <a:pt x="102" y="181"/>
                </a:cubicBezTo>
                <a:cubicBezTo>
                  <a:pt x="102" y="182"/>
                  <a:pt x="101" y="182"/>
                  <a:pt x="101" y="183"/>
                </a:cubicBezTo>
                <a:cubicBezTo>
                  <a:pt x="101" y="184"/>
                  <a:pt x="101" y="185"/>
                  <a:pt x="101" y="185"/>
                </a:cubicBezTo>
                <a:cubicBezTo>
                  <a:pt x="101" y="185"/>
                  <a:pt x="100" y="186"/>
                  <a:pt x="100" y="187"/>
                </a:cubicBezTo>
                <a:cubicBezTo>
                  <a:pt x="100" y="188"/>
                  <a:pt x="101" y="188"/>
                  <a:pt x="101" y="188"/>
                </a:cubicBezTo>
                <a:cubicBezTo>
                  <a:pt x="101" y="188"/>
                  <a:pt x="100" y="189"/>
                  <a:pt x="100" y="190"/>
                </a:cubicBezTo>
                <a:cubicBezTo>
                  <a:pt x="99" y="190"/>
                  <a:pt x="100" y="191"/>
                  <a:pt x="100" y="192"/>
                </a:cubicBezTo>
                <a:cubicBezTo>
                  <a:pt x="100" y="192"/>
                  <a:pt x="100" y="192"/>
                  <a:pt x="100" y="193"/>
                </a:cubicBezTo>
                <a:cubicBezTo>
                  <a:pt x="99" y="194"/>
                  <a:pt x="99" y="196"/>
                  <a:pt x="99" y="196"/>
                </a:cubicBezTo>
                <a:cubicBezTo>
                  <a:pt x="99" y="196"/>
                  <a:pt x="99" y="196"/>
                  <a:pt x="99" y="196"/>
                </a:cubicBezTo>
                <a:cubicBezTo>
                  <a:pt x="100" y="197"/>
                  <a:pt x="99" y="197"/>
                  <a:pt x="99" y="197"/>
                </a:cubicBezTo>
                <a:cubicBezTo>
                  <a:pt x="99" y="199"/>
                  <a:pt x="99" y="199"/>
                  <a:pt x="99" y="199"/>
                </a:cubicBezTo>
                <a:cubicBezTo>
                  <a:pt x="99" y="201"/>
                  <a:pt x="99" y="200"/>
                  <a:pt x="98" y="201"/>
                </a:cubicBezTo>
                <a:cubicBezTo>
                  <a:pt x="97" y="203"/>
                  <a:pt x="98" y="204"/>
                  <a:pt x="97" y="205"/>
                </a:cubicBezTo>
                <a:cubicBezTo>
                  <a:pt x="96" y="207"/>
                  <a:pt x="95" y="207"/>
                  <a:pt x="94" y="208"/>
                </a:cubicBezTo>
                <a:cubicBezTo>
                  <a:pt x="94" y="209"/>
                  <a:pt x="91" y="214"/>
                  <a:pt x="91" y="214"/>
                </a:cubicBezTo>
                <a:cubicBezTo>
                  <a:pt x="91" y="214"/>
                  <a:pt x="90" y="214"/>
                  <a:pt x="87" y="214"/>
                </a:cubicBezTo>
                <a:cubicBezTo>
                  <a:pt x="84" y="214"/>
                  <a:pt x="82" y="217"/>
                  <a:pt x="81" y="218"/>
                </a:cubicBezTo>
                <a:cubicBezTo>
                  <a:pt x="80" y="219"/>
                  <a:pt x="80" y="219"/>
                  <a:pt x="80" y="220"/>
                </a:cubicBezTo>
                <a:cubicBezTo>
                  <a:pt x="80" y="221"/>
                  <a:pt x="80" y="221"/>
                  <a:pt x="79" y="221"/>
                </a:cubicBezTo>
                <a:cubicBezTo>
                  <a:pt x="78" y="220"/>
                  <a:pt x="77" y="221"/>
                  <a:pt x="77" y="221"/>
                </a:cubicBezTo>
                <a:cubicBezTo>
                  <a:pt x="72" y="217"/>
                  <a:pt x="72" y="217"/>
                  <a:pt x="72" y="217"/>
                </a:cubicBezTo>
                <a:cubicBezTo>
                  <a:pt x="72" y="217"/>
                  <a:pt x="72" y="217"/>
                  <a:pt x="72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0" y="216"/>
                  <a:pt x="71" y="215"/>
                  <a:pt x="70" y="215"/>
                </a:cubicBezTo>
                <a:cubicBezTo>
                  <a:pt x="70" y="215"/>
                  <a:pt x="69" y="214"/>
                  <a:pt x="68" y="213"/>
                </a:cubicBezTo>
                <a:cubicBezTo>
                  <a:pt x="68" y="213"/>
                  <a:pt x="66" y="213"/>
                  <a:pt x="66" y="213"/>
                </a:cubicBezTo>
                <a:cubicBezTo>
                  <a:pt x="66" y="213"/>
                  <a:pt x="65" y="212"/>
                  <a:pt x="64" y="211"/>
                </a:cubicBezTo>
                <a:cubicBezTo>
                  <a:pt x="62" y="209"/>
                  <a:pt x="59" y="208"/>
                  <a:pt x="59" y="207"/>
                </a:cubicBezTo>
                <a:cubicBezTo>
                  <a:pt x="58" y="207"/>
                  <a:pt x="57" y="206"/>
                  <a:pt x="57" y="206"/>
                </a:cubicBezTo>
                <a:cubicBezTo>
                  <a:pt x="57" y="206"/>
                  <a:pt x="55" y="204"/>
                  <a:pt x="54" y="203"/>
                </a:cubicBezTo>
                <a:cubicBezTo>
                  <a:pt x="53" y="202"/>
                  <a:pt x="50" y="202"/>
                  <a:pt x="48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5" y="202"/>
                  <a:pt x="45" y="202"/>
                  <a:pt x="44" y="202"/>
                </a:cubicBezTo>
                <a:cubicBezTo>
                  <a:pt x="43" y="202"/>
                  <a:pt x="41" y="205"/>
                  <a:pt x="38" y="210"/>
                </a:cubicBezTo>
                <a:cubicBezTo>
                  <a:pt x="34" y="215"/>
                  <a:pt x="23" y="231"/>
                  <a:pt x="18" y="239"/>
                </a:cubicBezTo>
                <a:cubicBezTo>
                  <a:pt x="10" y="252"/>
                  <a:pt x="4" y="259"/>
                  <a:pt x="2" y="263"/>
                </a:cubicBezTo>
                <a:cubicBezTo>
                  <a:pt x="0" y="266"/>
                  <a:pt x="2" y="267"/>
                  <a:pt x="4" y="268"/>
                </a:cubicBezTo>
                <a:cubicBezTo>
                  <a:pt x="5" y="269"/>
                  <a:pt x="6" y="270"/>
                  <a:pt x="6" y="270"/>
                </a:cubicBezTo>
                <a:cubicBezTo>
                  <a:pt x="6" y="270"/>
                  <a:pt x="6" y="270"/>
                  <a:pt x="6" y="271"/>
                </a:cubicBezTo>
                <a:cubicBezTo>
                  <a:pt x="6" y="271"/>
                  <a:pt x="6" y="272"/>
                  <a:pt x="6" y="272"/>
                </a:cubicBezTo>
                <a:cubicBezTo>
                  <a:pt x="6" y="273"/>
                  <a:pt x="7" y="273"/>
                  <a:pt x="7" y="273"/>
                </a:cubicBezTo>
                <a:cubicBezTo>
                  <a:pt x="7" y="272"/>
                  <a:pt x="8" y="272"/>
                  <a:pt x="8" y="272"/>
                </a:cubicBezTo>
                <a:cubicBezTo>
                  <a:pt x="8" y="272"/>
                  <a:pt x="9" y="272"/>
                  <a:pt x="11" y="273"/>
                </a:cubicBezTo>
                <a:cubicBezTo>
                  <a:pt x="12" y="274"/>
                  <a:pt x="25" y="285"/>
                  <a:pt x="28" y="287"/>
                </a:cubicBezTo>
                <a:cubicBezTo>
                  <a:pt x="31" y="290"/>
                  <a:pt x="52" y="306"/>
                  <a:pt x="52" y="306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75" y="324"/>
                  <a:pt x="75" y="326"/>
                  <a:pt x="75" y="326"/>
                </a:cubicBezTo>
                <a:cubicBezTo>
                  <a:pt x="75" y="327"/>
                  <a:pt x="76" y="327"/>
                  <a:pt x="76" y="327"/>
                </a:cubicBezTo>
                <a:cubicBezTo>
                  <a:pt x="76" y="327"/>
                  <a:pt x="78" y="326"/>
                  <a:pt x="78" y="326"/>
                </a:cubicBezTo>
                <a:cubicBezTo>
                  <a:pt x="78" y="326"/>
                  <a:pt x="80" y="328"/>
                  <a:pt x="81" y="328"/>
                </a:cubicBezTo>
                <a:cubicBezTo>
                  <a:pt x="81" y="329"/>
                  <a:pt x="83" y="331"/>
                  <a:pt x="83" y="330"/>
                </a:cubicBezTo>
                <a:cubicBezTo>
                  <a:pt x="85" y="330"/>
                  <a:pt x="86" y="329"/>
                  <a:pt x="86" y="329"/>
                </a:cubicBezTo>
                <a:cubicBezTo>
                  <a:pt x="87" y="328"/>
                  <a:pt x="88" y="328"/>
                  <a:pt x="89" y="328"/>
                </a:cubicBezTo>
                <a:cubicBezTo>
                  <a:pt x="90" y="329"/>
                  <a:pt x="90" y="329"/>
                  <a:pt x="91" y="328"/>
                </a:cubicBezTo>
                <a:cubicBezTo>
                  <a:pt x="92" y="327"/>
                  <a:pt x="93" y="325"/>
                  <a:pt x="94" y="324"/>
                </a:cubicBezTo>
                <a:cubicBezTo>
                  <a:pt x="95" y="324"/>
                  <a:pt x="95" y="323"/>
                  <a:pt x="95" y="322"/>
                </a:cubicBezTo>
                <a:cubicBezTo>
                  <a:pt x="96" y="322"/>
                  <a:pt x="97" y="320"/>
                  <a:pt x="101" y="314"/>
                </a:cubicBezTo>
                <a:cubicBezTo>
                  <a:pt x="105" y="308"/>
                  <a:pt x="112" y="298"/>
                  <a:pt x="117" y="290"/>
                </a:cubicBezTo>
                <a:cubicBezTo>
                  <a:pt x="122" y="283"/>
                  <a:pt x="128" y="275"/>
                  <a:pt x="130" y="272"/>
                </a:cubicBezTo>
                <a:cubicBezTo>
                  <a:pt x="132" y="269"/>
                  <a:pt x="134" y="267"/>
                  <a:pt x="134" y="265"/>
                </a:cubicBezTo>
                <a:cubicBezTo>
                  <a:pt x="134" y="264"/>
                  <a:pt x="132" y="263"/>
                  <a:pt x="129" y="260"/>
                </a:cubicBezTo>
                <a:cubicBezTo>
                  <a:pt x="124" y="256"/>
                  <a:pt x="118" y="253"/>
                  <a:pt x="118" y="253"/>
                </a:cubicBezTo>
                <a:cubicBezTo>
                  <a:pt x="118" y="253"/>
                  <a:pt x="118" y="252"/>
                  <a:pt x="118" y="252"/>
                </a:cubicBezTo>
                <a:cubicBezTo>
                  <a:pt x="118" y="251"/>
                  <a:pt x="117" y="251"/>
                  <a:pt x="117" y="251"/>
                </a:cubicBezTo>
                <a:cubicBezTo>
                  <a:pt x="117" y="251"/>
                  <a:pt x="117" y="250"/>
                  <a:pt x="116" y="250"/>
                </a:cubicBezTo>
                <a:cubicBezTo>
                  <a:pt x="116" y="250"/>
                  <a:pt x="115" y="249"/>
                  <a:pt x="114" y="249"/>
                </a:cubicBezTo>
                <a:cubicBezTo>
                  <a:pt x="114" y="248"/>
                  <a:pt x="112" y="248"/>
                  <a:pt x="112" y="248"/>
                </a:cubicBezTo>
                <a:cubicBezTo>
                  <a:pt x="105" y="243"/>
                  <a:pt x="105" y="243"/>
                  <a:pt x="105" y="243"/>
                </a:cubicBezTo>
                <a:cubicBezTo>
                  <a:pt x="105" y="242"/>
                  <a:pt x="105" y="242"/>
                  <a:pt x="105" y="242"/>
                </a:cubicBezTo>
                <a:cubicBezTo>
                  <a:pt x="105" y="242"/>
                  <a:pt x="105" y="241"/>
                  <a:pt x="105" y="241"/>
                </a:cubicBezTo>
                <a:cubicBezTo>
                  <a:pt x="105" y="240"/>
                  <a:pt x="105" y="240"/>
                  <a:pt x="104" y="240"/>
                </a:cubicBezTo>
                <a:cubicBezTo>
                  <a:pt x="104" y="240"/>
                  <a:pt x="104" y="239"/>
                  <a:pt x="104" y="239"/>
                </a:cubicBezTo>
                <a:cubicBezTo>
                  <a:pt x="104" y="239"/>
                  <a:pt x="105" y="239"/>
                  <a:pt x="105" y="239"/>
                </a:cubicBezTo>
                <a:cubicBezTo>
                  <a:pt x="106" y="239"/>
                  <a:pt x="106" y="238"/>
                  <a:pt x="106" y="237"/>
                </a:cubicBezTo>
                <a:cubicBezTo>
                  <a:pt x="107" y="236"/>
                  <a:pt x="108" y="234"/>
                  <a:pt x="108" y="233"/>
                </a:cubicBezTo>
                <a:cubicBezTo>
                  <a:pt x="108" y="231"/>
                  <a:pt x="108" y="230"/>
                  <a:pt x="108" y="228"/>
                </a:cubicBezTo>
                <a:cubicBezTo>
                  <a:pt x="108" y="227"/>
                  <a:pt x="109" y="227"/>
                  <a:pt x="109" y="225"/>
                </a:cubicBezTo>
                <a:cubicBezTo>
                  <a:pt x="109" y="224"/>
                  <a:pt x="109" y="223"/>
                  <a:pt x="110" y="223"/>
                </a:cubicBezTo>
                <a:cubicBezTo>
                  <a:pt x="110" y="222"/>
                  <a:pt x="110" y="218"/>
                  <a:pt x="110" y="215"/>
                </a:cubicBezTo>
                <a:cubicBezTo>
                  <a:pt x="111" y="212"/>
                  <a:pt x="110" y="212"/>
                  <a:pt x="110" y="210"/>
                </a:cubicBezTo>
                <a:cubicBezTo>
                  <a:pt x="110" y="208"/>
                  <a:pt x="111" y="208"/>
                  <a:pt x="111" y="204"/>
                </a:cubicBezTo>
                <a:cubicBezTo>
                  <a:pt x="112" y="201"/>
                  <a:pt x="112" y="199"/>
                  <a:pt x="112" y="199"/>
                </a:cubicBezTo>
                <a:cubicBezTo>
                  <a:pt x="112" y="199"/>
                  <a:pt x="114" y="200"/>
                  <a:pt x="117" y="200"/>
                </a:cubicBezTo>
                <a:cubicBezTo>
                  <a:pt x="120" y="200"/>
                  <a:pt x="121" y="200"/>
                  <a:pt x="122" y="200"/>
                </a:cubicBezTo>
                <a:cubicBezTo>
                  <a:pt x="123" y="200"/>
                  <a:pt x="124" y="197"/>
                  <a:pt x="124" y="195"/>
                </a:cubicBezTo>
                <a:cubicBezTo>
                  <a:pt x="125" y="193"/>
                  <a:pt x="126" y="190"/>
                  <a:pt x="126" y="188"/>
                </a:cubicBezTo>
                <a:cubicBezTo>
                  <a:pt x="127" y="186"/>
                  <a:pt x="127" y="186"/>
                  <a:pt x="127" y="185"/>
                </a:cubicBezTo>
                <a:cubicBezTo>
                  <a:pt x="128" y="184"/>
                  <a:pt x="128" y="182"/>
                  <a:pt x="130" y="177"/>
                </a:cubicBezTo>
                <a:cubicBezTo>
                  <a:pt x="132" y="173"/>
                  <a:pt x="132" y="173"/>
                  <a:pt x="134" y="168"/>
                </a:cubicBezTo>
                <a:cubicBezTo>
                  <a:pt x="136" y="162"/>
                  <a:pt x="140" y="152"/>
                  <a:pt x="142" y="147"/>
                </a:cubicBezTo>
                <a:cubicBezTo>
                  <a:pt x="143" y="142"/>
                  <a:pt x="144" y="140"/>
                  <a:pt x="145" y="139"/>
                </a:cubicBezTo>
                <a:cubicBezTo>
                  <a:pt x="145" y="138"/>
                  <a:pt x="145" y="141"/>
                  <a:pt x="146" y="144"/>
                </a:cubicBezTo>
                <a:cubicBezTo>
                  <a:pt x="146" y="148"/>
                  <a:pt x="146" y="150"/>
                  <a:pt x="146" y="154"/>
                </a:cubicBezTo>
                <a:cubicBezTo>
                  <a:pt x="145" y="157"/>
                  <a:pt x="145" y="159"/>
                  <a:pt x="146" y="159"/>
                </a:cubicBezTo>
                <a:cubicBezTo>
                  <a:pt x="146" y="159"/>
                  <a:pt x="145" y="162"/>
                  <a:pt x="144" y="165"/>
                </a:cubicBezTo>
                <a:cubicBezTo>
                  <a:pt x="144" y="167"/>
                  <a:pt x="144" y="171"/>
                  <a:pt x="144" y="173"/>
                </a:cubicBezTo>
                <a:cubicBezTo>
                  <a:pt x="143" y="176"/>
                  <a:pt x="143" y="175"/>
                  <a:pt x="142" y="179"/>
                </a:cubicBezTo>
                <a:cubicBezTo>
                  <a:pt x="141" y="182"/>
                  <a:pt x="139" y="187"/>
                  <a:pt x="138" y="193"/>
                </a:cubicBezTo>
                <a:cubicBezTo>
                  <a:pt x="137" y="200"/>
                  <a:pt x="136" y="213"/>
                  <a:pt x="136" y="220"/>
                </a:cubicBezTo>
                <a:cubicBezTo>
                  <a:pt x="135" y="227"/>
                  <a:pt x="135" y="227"/>
                  <a:pt x="135" y="228"/>
                </a:cubicBezTo>
                <a:cubicBezTo>
                  <a:pt x="134" y="229"/>
                  <a:pt x="136" y="229"/>
                  <a:pt x="137" y="230"/>
                </a:cubicBezTo>
                <a:cubicBezTo>
                  <a:pt x="138" y="230"/>
                  <a:pt x="140" y="230"/>
                  <a:pt x="140" y="230"/>
                </a:cubicBezTo>
                <a:cubicBezTo>
                  <a:pt x="140" y="230"/>
                  <a:pt x="140" y="230"/>
                  <a:pt x="140" y="231"/>
                </a:cubicBezTo>
                <a:cubicBezTo>
                  <a:pt x="140" y="231"/>
                  <a:pt x="140" y="232"/>
                  <a:pt x="141" y="234"/>
                </a:cubicBezTo>
                <a:cubicBezTo>
                  <a:pt x="141" y="235"/>
                  <a:pt x="141" y="236"/>
                  <a:pt x="140" y="238"/>
                </a:cubicBezTo>
                <a:cubicBezTo>
                  <a:pt x="140" y="241"/>
                  <a:pt x="140" y="243"/>
                  <a:pt x="139" y="248"/>
                </a:cubicBezTo>
                <a:cubicBezTo>
                  <a:pt x="137" y="252"/>
                  <a:pt x="137" y="255"/>
                  <a:pt x="137" y="256"/>
                </a:cubicBezTo>
                <a:cubicBezTo>
                  <a:pt x="137" y="258"/>
                  <a:pt x="137" y="260"/>
                  <a:pt x="136" y="262"/>
                </a:cubicBezTo>
                <a:cubicBezTo>
                  <a:pt x="135" y="265"/>
                  <a:pt x="135" y="265"/>
                  <a:pt x="135" y="266"/>
                </a:cubicBezTo>
                <a:cubicBezTo>
                  <a:pt x="135" y="268"/>
                  <a:pt x="136" y="267"/>
                  <a:pt x="137" y="266"/>
                </a:cubicBezTo>
                <a:cubicBezTo>
                  <a:pt x="137" y="265"/>
                  <a:pt x="138" y="266"/>
                  <a:pt x="139" y="265"/>
                </a:cubicBezTo>
                <a:cubicBezTo>
                  <a:pt x="139" y="265"/>
                  <a:pt x="139" y="264"/>
                  <a:pt x="139" y="263"/>
                </a:cubicBezTo>
                <a:cubicBezTo>
                  <a:pt x="139" y="263"/>
                  <a:pt x="140" y="263"/>
                  <a:pt x="140" y="263"/>
                </a:cubicBezTo>
                <a:cubicBezTo>
                  <a:pt x="140" y="263"/>
                  <a:pt x="140" y="266"/>
                  <a:pt x="140" y="267"/>
                </a:cubicBezTo>
                <a:cubicBezTo>
                  <a:pt x="140" y="268"/>
                  <a:pt x="141" y="268"/>
                  <a:pt x="141" y="268"/>
                </a:cubicBezTo>
                <a:cubicBezTo>
                  <a:pt x="141" y="269"/>
                  <a:pt x="141" y="269"/>
                  <a:pt x="141" y="269"/>
                </a:cubicBezTo>
                <a:cubicBezTo>
                  <a:pt x="141" y="271"/>
                  <a:pt x="140" y="274"/>
                  <a:pt x="138" y="279"/>
                </a:cubicBezTo>
                <a:cubicBezTo>
                  <a:pt x="137" y="284"/>
                  <a:pt x="137" y="285"/>
                  <a:pt x="133" y="293"/>
                </a:cubicBezTo>
                <a:cubicBezTo>
                  <a:pt x="128" y="301"/>
                  <a:pt x="127" y="305"/>
                  <a:pt x="125" y="312"/>
                </a:cubicBezTo>
                <a:cubicBezTo>
                  <a:pt x="122" y="320"/>
                  <a:pt x="123" y="332"/>
                  <a:pt x="122" y="341"/>
                </a:cubicBezTo>
                <a:cubicBezTo>
                  <a:pt x="122" y="350"/>
                  <a:pt x="121" y="363"/>
                  <a:pt x="121" y="367"/>
                </a:cubicBezTo>
                <a:cubicBezTo>
                  <a:pt x="121" y="371"/>
                  <a:pt x="120" y="372"/>
                  <a:pt x="120" y="373"/>
                </a:cubicBezTo>
                <a:cubicBezTo>
                  <a:pt x="119" y="374"/>
                  <a:pt x="119" y="375"/>
                  <a:pt x="119" y="377"/>
                </a:cubicBezTo>
                <a:cubicBezTo>
                  <a:pt x="118" y="378"/>
                  <a:pt x="118" y="380"/>
                  <a:pt x="118" y="380"/>
                </a:cubicBezTo>
                <a:cubicBezTo>
                  <a:pt x="118" y="380"/>
                  <a:pt x="117" y="380"/>
                  <a:pt x="116" y="381"/>
                </a:cubicBezTo>
                <a:cubicBezTo>
                  <a:pt x="116" y="382"/>
                  <a:pt x="114" y="384"/>
                  <a:pt x="113" y="388"/>
                </a:cubicBezTo>
                <a:cubicBezTo>
                  <a:pt x="111" y="392"/>
                  <a:pt x="112" y="395"/>
                  <a:pt x="112" y="395"/>
                </a:cubicBezTo>
                <a:cubicBezTo>
                  <a:pt x="112" y="395"/>
                  <a:pt x="112" y="395"/>
                  <a:pt x="112" y="395"/>
                </a:cubicBezTo>
                <a:cubicBezTo>
                  <a:pt x="112" y="395"/>
                  <a:pt x="112" y="396"/>
                  <a:pt x="112" y="401"/>
                </a:cubicBezTo>
                <a:cubicBezTo>
                  <a:pt x="112" y="406"/>
                  <a:pt x="111" y="410"/>
                  <a:pt x="111" y="410"/>
                </a:cubicBezTo>
                <a:cubicBezTo>
                  <a:pt x="111" y="410"/>
                  <a:pt x="111" y="410"/>
                  <a:pt x="114" y="410"/>
                </a:cubicBezTo>
                <a:cubicBezTo>
                  <a:pt x="117" y="411"/>
                  <a:pt x="122" y="412"/>
                  <a:pt x="122" y="412"/>
                </a:cubicBezTo>
                <a:cubicBezTo>
                  <a:pt x="122" y="412"/>
                  <a:pt x="122" y="410"/>
                  <a:pt x="122" y="408"/>
                </a:cubicBezTo>
                <a:cubicBezTo>
                  <a:pt x="122" y="406"/>
                  <a:pt x="122" y="399"/>
                  <a:pt x="122" y="399"/>
                </a:cubicBezTo>
                <a:cubicBezTo>
                  <a:pt x="122" y="399"/>
                  <a:pt x="125" y="399"/>
                  <a:pt x="126" y="400"/>
                </a:cubicBezTo>
                <a:cubicBezTo>
                  <a:pt x="128" y="401"/>
                  <a:pt x="130" y="402"/>
                  <a:pt x="134" y="406"/>
                </a:cubicBezTo>
                <a:cubicBezTo>
                  <a:pt x="139" y="410"/>
                  <a:pt x="138" y="409"/>
                  <a:pt x="144" y="412"/>
                </a:cubicBezTo>
                <a:cubicBezTo>
                  <a:pt x="150" y="414"/>
                  <a:pt x="155" y="413"/>
                  <a:pt x="161" y="413"/>
                </a:cubicBezTo>
                <a:cubicBezTo>
                  <a:pt x="166" y="412"/>
                  <a:pt x="169" y="412"/>
                  <a:pt x="170" y="412"/>
                </a:cubicBezTo>
                <a:cubicBezTo>
                  <a:pt x="171" y="411"/>
                  <a:pt x="171" y="411"/>
                  <a:pt x="171" y="411"/>
                </a:cubicBezTo>
                <a:cubicBezTo>
                  <a:pt x="171" y="411"/>
                  <a:pt x="171" y="411"/>
                  <a:pt x="171" y="410"/>
                </a:cubicBezTo>
                <a:cubicBezTo>
                  <a:pt x="171" y="408"/>
                  <a:pt x="171" y="408"/>
                  <a:pt x="169" y="407"/>
                </a:cubicBezTo>
                <a:cubicBezTo>
                  <a:pt x="167" y="406"/>
                  <a:pt x="163" y="405"/>
                  <a:pt x="161" y="405"/>
                </a:cubicBezTo>
                <a:cubicBezTo>
                  <a:pt x="159" y="404"/>
                  <a:pt x="157" y="404"/>
                  <a:pt x="155" y="403"/>
                </a:cubicBezTo>
                <a:cubicBezTo>
                  <a:pt x="154" y="402"/>
                  <a:pt x="153" y="401"/>
                  <a:pt x="152" y="400"/>
                </a:cubicBezTo>
                <a:cubicBezTo>
                  <a:pt x="151" y="399"/>
                  <a:pt x="149" y="398"/>
                  <a:pt x="148" y="395"/>
                </a:cubicBezTo>
                <a:cubicBezTo>
                  <a:pt x="147" y="393"/>
                  <a:pt x="147" y="393"/>
                  <a:pt x="145" y="390"/>
                </a:cubicBezTo>
                <a:cubicBezTo>
                  <a:pt x="143" y="388"/>
                  <a:pt x="143" y="387"/>
                  <a:pt x="142" y="386"/>
                </a:cubicBezTo>
                <a:cubicBezTo>
                  <a:pt x="142" y="385"/>
                  <a:pt x="141" y="385"/>
                  <a:pt x="141" y="384"/>
                </a:cubicBezTo>
                <a:cubicBezTo>
                  <a:pt x="141" y="383"/>
                  <a:pt x="140" y="381"/>
                  <a:pt x="140" y="380"/>
                </a:cubicBezTo>
                <a:cubicBezTo>
                  <a:pt x="140" y="379"/>
                  <a:pt x="139" y="375"/>
                  <a:pt x="139" y="373"/>
                </a:cubicBezTo>
                <a:cubicBezTo>
                  <a:pt x="139" y="371"/>
                  <a:pt x="139" y="372"/>
                  <a:pt x="139" y="365"/>
                </a:cubicBezTo>
                <a:cubicBezTo>
                  <a:pt x="140" y="358"/>
                  <a:pt x="141" y="354"/>
                  <a:pt x="143" y="347"/>
                </a:cubicBezTo>
                <a:cubicBezTo>
                  <a:pt x="144" y="341"/>
                  <a:pt x="146" y="338"/>
                  <a:pt x="148" y="330"/>
                </a:cubicBezTo>
                <a:cubicBezTo>
                  <a:pt x="151" y="323"/>
                  <a:pt x="152" y="321"/>
                  <a:pt x="153" y="316"/>
                </a:cubicBezTo>
                <a:cubicBezTo>
                  <a:pt x="154" y="311"/>
                  <a:pt x="154" y="308"/>
                  <a:pt x="155" y="305"/>
                </a:cubicBezTo>
                <a:cubicBezTo>
                  <a:pt x="156" y="302"/>
                  <a:pt x="157" y="301"/>
                  <a:pt x="158" y="299"/>
                </a:cubicBezTo>
                <a:cubicBezTo>
                  <a:pt x="159" y="298"/>
                  <a:pt x="159" y="298"/>
                  <a:pt x="160" y="296"/>
                </a:cubicBezTo>
                <a:cubicBezTo>
                  <a:pt x="160" y="294"/>
                  <a:pt x="160" y="295"/>
                  <a:pt x="161" y="294"/>
                </a:cubicBezTo>
                <a:cubicBezTo>
                  <a:pt x="161" y="293"/>
                  <a:pt x="163" y="290"/>
                  <a:pt x="164" y="288"/>
                </a:cubicBezTo>
                <a:cubicBezTo>
                  <a:pt x="164" y="287"/>
                  <a:pt x="165" y="286"/>
                  <a:pt x="165" y="284"/>
                </a:cubicBezTo>
                <a:cubicBezTo>
                  <a:pt x="165" y="283"/>
                  <a:pt x="166" y="281"/>
                  <a:pt x="167" y="279"/>
                </a:cubicBezTo>
                <a:cubicBezTo>
                  <a:pt x="167" y="278"/>
                  <a:pt x="167" y="275"/>
                  <a:pt x="168" y="273"/>
                </a:cubicBezTo>
                <a:cubicBezTo>
                  <a:pt x="168" y="271"/>
                  <a:pt x="170" y="268"/>
                  <a:pt x="170" y="268"/>
                </a:cubicBezTo>
                <a:cubicBezTo>
                  <a:pt x="170" y="268"/>
                  <a:pt x="173" y="268"/>
                  <a:pt x="175" y="267"/>
                </a:cubicBezTo>
                <a:cubicBezTo>
                  <a:pt x="177" y="267"/>
                  <a:pt x="177" y="267"/>
                  <a:pt x="178" y="267"/>
                </a:cubicBezTo>
                <a:cubicBezTo>
                  <a:pt x="178" y="267"/>
                  <a:pt x="181" y="272"/>
                  <a:pt x="184" y="277"/>
                </a:cubicBezTo>
                <a:cubicBezTo>
                  <a:pt x="187" y="281"/>
                  <a:pt x="189" y="286"/>
                  <a:pt x="191" y="292"/>
                </a:cubicBezTo>
                <a:cubicBezTo>
                  <a:pt x="193" y="298"/>
                  <a:pt x="192" y="304"/>
                  <a:pt x="191" y="307"/>
                </a:cubicBezTo>
                <a:cubicBezTo>
                  <a:pt x="191" y="310"/>
                  <a:pt x="191" y="312"/>
                  <a:pt x="190" y="321"/>
                </a:cubicBezTo>
                <a:cubicBezTo>
                  <a:pt x="190" y="330"/>
                  <a:pt x="192" y="337"/>
                  <a:pt x="193" y="341"/>
                </a:cubicBezTo>
                <a:cubicBezTo>
                  <a:pt x="194" y="344"/>
                  <a:pt x="198" y="354"/>
                  <a:pt x="200" y="359"/>
                </a:cubicBezTo>
                <a:cubicBezTo>
                  <a:pt x="201" y="364"/>
                  <a:pt x="202" y="367"/>
                  <a:pt x="203" y="370"/>
                </a:cubicBezTo>
                <a:cubicBezTo>
                  <a:pt x="204" y="373"/>
                  <a:pt x="205" y="372"/>
                  <a:pt x="206" y="378"/>
                </a:cubicBezTo>
                <a:cubicBezTo>
                  <a:pt x="207" y="386"/>
                  <a:pt x="206" y="389"/>
                  <a:pt x="206" y="389"/>
                </a:cubicBezTo>
                <a:cubicBezTo>
                  <a:pt x="206" y="389"/>
                  <a:pt x="205" y="390"/>
                  <a:pt x="206" y="390"/>
                </a:cubicBezTo>
                <a:cubicBezTo>
                  <a:pt x="206" y="391"/>
                  <a:pt x="205" y="394"/>
                  <a:pt x="207" y="399"/>
                </a:cubicBezTo>
                <a:cubicBezTo>
                  <a:pt x="209" y="403"/>
                  <a:pt x="211" y="403"/>
                  <a:pt x="211" y="403"/>
                </a:cubicBezTo>
                <a:cubicBezTo>
                  <a:pt x="211" y="404"/>
                  <a:pt x="211" y="404"/>
                  <a:pt x="211" y="404"/>
                </a:cubicBezTo>
                <a:cubicBezTo>
                  <a:pt x="211" y="404"/>
                  <a:pt x="213" y="406"/>
                  <a:pt x="215" y="410"/>
                </a:cubicBezTo>
                <a:cubicBezTo>
                  <a:pt x="218" y="414"/>
                  <a:pt x="219" y="417"/>
                  <a:pt x="219" y="417"/>
                </a:cubicBezTo>
                <a:cubicBezTo>
                  <a:pt x="219" y="417"/>
                  <a:pt x="220" y="416"/>
                  <a:pt x="223" y="414"/>
                </a:cubicBezTo>
                <a:cubicBezTo>
                  <a:pt x="226" y="413"/>
                  <a:pt x="227" y="412"/>
                  <a:pt x="227" y="411"/>
                </a:cubicBezTo>
                <a:cubicBezTo>
                  <a:pt x="228" y="411"/>
                  <a:pt x="228" y="410"/>
                  <a:pt x="228" y="410"/>
                </a:cubicBezTo>
                <a:cubicBezTo>
                  <a:pt x="228" y="410"/>
                  <a:pt x="227" y="409"/>
                  <a:pt x="226" y="406"/>
                </a:cubicBezTo>
                <a:cubicBezTo>
                  <a:pt x="224" y="404"/>
                  <a:pt x="221" y="401"/>
                  <a:pt x="221" y="401"/>
                </a:cubicBezTo>
                <a:cubicBezTo>
                  <a:pt x="221" y="401"/>
                  <a:pt x="223" y="400"/>
                  <a:pt x="225" y="400"/>
                </a:cubicBezTo>
                <a:cubicBezTo>
                  <a:pt x="228" y="399"/>
                  <a:pt x="229" y="399"/>
                  <a:pt x="237" y="400"/>
                </a:cubicBezTo>
                <a:cubicBezTo>
                  <a:pt x="245" y="401"/>
                  <a:pt x="244" y="401"/>
                  <a:pt x="248" y="398"/>
                </a:cubicBezTo>
                <a:cubicBezTo>
                  <a:pt x="252" y="396"/>
                  <a:pt x="256" y="393"/>
                  <a:pt x="262" y="388"/>
                </a:cubicBezTo>
                <a:cubicBezTo>
                  <a:pt x="268" y="384"/>
                  <a:pt x="268" y="383"/>
                  <a:pt x="268" y="382"/>
                </a:cubicBezTo>
                <a:cubicBezTo>
                  <a:pt x="269" y="382"/>
                  <a:pt x="268" y="382"/>
                  <a:pt x="268" y="382"/>
                </a:cubicBezTo>
                <a:cubicBezTo>
                  <a:pt x="268" y="382"/>
                  <a:pt x="268" y="382"/>
                  <a:pt x="268" y="381"/>
                </a:cubicBezTo>
                <a:cubicBezTo>
                  <a:pt x="268" y="381"/>
                  <a:pt x="268" y="381"/>
                  <a:pt x="268" y="380"/>
                </a:cubicBezTo>
                <a:cubicBezTo>
                  <a:pt x="267" y="379"/>
                  <a:pt x="265" y="380"/>
                  <a:pt x="264" y="380"/>
                </a:cubicBezTo>
                <a:cubicBezTo>
                  <a:pt x="263" y="380"/>
                  <a:pt x="258" y="382"/>
                  <a:pt x="255" y="383"/>
                </a:cubicBezTo>
                <a:cubicBezTo>
                  <a:pt x="252" y="384"/>
                  <a:pt x="251" y="384"/>
                  <a:pt x="249" y="384"/>
                </a:cubicBezTo>
                <a:cubicBezTo>
                  <a:pt x="247" y="384"/>
                  <a:pt x="246" y="383"/>
                  <a:pt x="245" y="382"/>
                </a:cubicBezTo>
                <a:cubicBezTo>
                  <a:pt x="244" y="382"/>
                  <a:pt x="244" y="382"/>
                  <a:pt x="242" y="382"/>
                </a:cubicBezTo>
                <a:cubicBezTo>
                  <a:pt x="240" y="381"/>
                  <a:pt x="239" y="381"/>
                  <a:pt x="237" y="380"/>
                </a:cubicBezTo>
                <a:cubicBezTo>
                  <a:pt x="236" y="379"/>
                  <a:pt x="235" y="380"/>
                  <a:pt x="233" y="379"/>
                </a:cubicBezTo>
                <a:cubicBezTo>
                  <a:pt x="231" y="378"/>
                  <a:pt x="230" y="378"/>
                  <a:pt x="228" y="377"/>
                </a:cubicBezTo>
                <a:cubicBezTo>
                  <a:pt x="227" y="375"/>
                  <a:pt x="225" y="374"/>
                  <a:pt x="224" y="371"/>
                </a:cubicBezTo>
                <a:cubicBezTo>
                  <a:pt x="222" y="369"/>
                  <a:pt x="222" y="368"/>
                  <a:pt x="221" y="363"/>
                </a:cubicBezTo>
                <a:cubicBezTo>
                  <a:pt x="220" y="357"/>
                  <a:pt x="219" y="351"/>
                  <a:pt x="219" y="344"/>
                </a:cubicBezTo>
                <a:cubicBezTo>
                  <a:pt x="218" y="337"/>
                  <a:pt x="219" y="327"/>
                  <a:pt x="219" y="320"/>
                </a:cubicBezTo>
                <a:cubicBezTo>
                  <a:pt x="219" y="313"/>
                  <a:pt x="218" y="306"/>
                  <a:pt x="217" y="301"/>
                </a:cubicBezTo>
                <a:cubicBezTo>
                  <a:pt x="216" y="296"/>
                  <a:pt x="217" y="293"/>
                  <a:pt x="217" y="288"/>
                </a:cubicBezTo>
                <a:cubicBezTo>
                  <a:pt x="218" y="284"/>
                  <a:pt x="217" y="282"/>
                  <a:pt x="217" y="279"/>
                </a:cubicBezTo>
                <a:cubicBezTo>
                  <a:pt x="216" y="275"/>
                  <a:pt x="214" y="273"/>
                  <a:pt x="214" y="271"/>
                </a:cubicBezTo>
                <a:cubicBezTo>
                  <a:pt x="213" y="270"/>
                  <a:pt x="212" y="267"/>
                  <a:pt x="212" y="265"/>
                </a:cubicBezTo>
                <a:cubicBezTo>
                  <a:pt x="211" y="263"/>
                  <a:pt x="210" y="261"/>
                  <a:pt x="210" y="260"/>
                </a:cubicBezTo>
                <a:cubicBezTo>
                  <a:pt x="210" y="260"/>
                  <a:pt x="211" y="260"/>
                  <a:pt x="211" y="259"/>
                </a:cubicBezTo>
                <a:cubicBezTo>
                  <a:pt x="211" y="259"/>
                  <a:pt x="210" y="257"/>
                  <a:pt x="209" y="253"/>
                </a:cubicBezTo>
                <a:cubicBezTo>
                  <a:pt x="208" y="249"/>
                  <a:pt x="208" y="248"/>
                  <a:pt x="208" y="245"/>
                </a:cubicBezTo>
                <a:cubicBezTo>
                  <a:pt x="207" y="241"/>
                  <a:pt x="205" y="237"/>
                  <a:pt x="205" y="235"/>
                </a:cubicBezTo>
                <a:cubicBezTo>
                  <a:pt x="204" y="233"/>
                  <a:pt x="204" y="233"/>
                  <a:pt x="204" y="232"/>
                </a:cubicBezTo>
                <a:cubicBezTo>
                  <a:pt x="205" y="231"/>
                  <a:pt x="204" y="231"/>
                  <a:pt x="204" y="231"/>
                </a:cubicBezTo>
                <a:cubicBezTo>
                  <a:pt x="204" y="230"/>
                  <a:pt x="204" y="230"/>
                  <a:pt x="205" y="231"/>
                </a:cubicBezTo>
                <a:cubicBezTo>
                  <a:pt x="206" y="231"/>
                  <a:pt x="206" y="231"/>
                  <a:pt x="207" y="231"/>
                </a:cubicBezTo>
                <a:cubicBezTo>
                  <a:pt x="208" y="231"/>
                  <a:pt x="210" y="232"/>
                  <a:pt x="210" y="232"/>
                </a:cubicBezTo>
                <a:cubicBezTo>
                  <a:pt x="210" y="232"/>
                  <a:pt x="209" y="228"/>
                  <a:pt x="208" y="224"/>
                </a:cubicBezTo>
                <a:cubicBezTo>
                  <a:pt x="207" y="220"/>
                  <a:pt x="207" y="221"/>
                  <a:pt x="206" y="216"/>
                </a:cubicBezTo>
                <a:cubicBezTo>
                  <a:pt x="205" y="212"/>
                  <a:pt x="203" y="205"/>
                  <a:pt x="202" y="201"/>
                </a:cubicBezTo>
                <a:cubicBezTo>
                  <a:pt x="202" y="196"/>
                  <a:pt x="201" y="192"/>
                  <a:pt x="201" y="191"/>
                </a:cubicBezTo>
                <a:cubicBezTo>
                  <a:pt x="201" y="189"/>
                  <a:pt x="201" y="186"/>
                  <a:pt x="201" y="184"/>
                </a:cubicBezTo>
                <a:cubicBezTo>
                  <a:pt x="200" y="182"/>
                  <a:pt x="200" y="182"/>
                  <a:pt x="200" y="180"/>
                </a:cubicBezTo>
                <a:cubicBezTo>
                  <a:pt x="200" y="178"/>
                  <a:pt x="200" y="179"/>
                  <a:pt x="200" y="178"/>
                </a:cubicBezTo>
                <a:cubicBezTo>
                  <a:pt x="200" y="177"/>
                  <a:pt x="200" y="176"/>
                  <a:pt x="200" y="175"/>
                </a:cubicBezTo>
                <a:cubicBezTo>
                  <a:pt x="200" y="174"/>
                  <a:pt x="200" y="174"/>
                  <a:pt x="200" y="174"/>
                </a:cubicBezTo>
                <a:cubicBezTo>
                  <a:pt x="200" y="175"/>
                  <a:pt x="199" y="174"/>
                  <a:pt x="199" y="173"/>
                </a:cubicBezTo>
                <a:cubicBezTo>
                  <a:pt x="199" y="171"/>
                  <a:pt x="199" y="170"/>
                  <a:pt x="199" y="166"/>
                </a:cubicBezTo>
                <a:cubicBezTo>
                  <a:pt x="198" y="163"/>
                  <a:pt x="197" y="161"/>
                  <a:pt x="197" y="159"/>
                </a:cubicBezTo>
                <a:cubicBezTo>
                  <a:pt x="196" y="158"/>
                  <a:pt x="196" y="158"/>
                  <a:pt x="197" y="158"/>
                </a:cubicBezTo>
                <a:cubicBezTo>
                  <a:pt x="197" y="158"/>
                  <a:pt x="197" y="158"/>
                  <a:pt x="198" y="157"/>
                </a:cubicBezTo>
                <a:cubicBezTo>
                  <a:pt x="198" y="156"/>
                  <a:pt x="198" y="153"/>
                  <a:pt x="198" y="153"/>
                </a:cubicBezTo>
                <a:cubicBezTo>
                  <a:pt x="198" y="153"/>
                  <a:pt x="201" y="155"/>
                  <a:pt x="203" y="158"/>
                </a:cubicBezTo>
                <a:cubicBezTo>
                  <a:pt x="206" y="160"/>
                  <a:pt x="206" y="161"/>
                  <a:pt x="208" y="164"/>
                </a:cubicBezTo>
                <a:cubicBezTo>
                  <a:pt x="211" y="167"/>
                  <a:pt x="215" y="171"/>
                  <a:pt x="221" y="176"/>
                </a:cubicBezTo>
                <a:cubicBezTo>
                  <a:pt x="227" y="182"/>
                  <a:pt x="236" y="189"/>
                  <a:pt x="238" y="191"/>
                </a:cubicBezTo>
                <a:cubicBezTo>
                  <a:pt x="240" y="192"/>
                  <a:pt x="239" y="192"/>
                  <a:pt x="241" y="190"/>
                </a:cubicBezTo>
                <a:cubicBezTo>
                  <a:pt x="242" y="189"/>
                  <a:pt x="243" y="188"/>
                  <a:pt x="244" y="188"/>
                </a:cubicBezTo>
                <a:cubicBezTo>
                  <a:pt x="245" y="187"/>
                  <a:pt x="246" y="186"/>
                  <a:pt x="246" y="186"/>
                </a:cubicBezTo>
                <a:cubicBezTo>
                  <a:pt x="246" y="186"/>
                  <a:pt x="252" y="189"/>
                  <a:pt x="256" y="191"/>
                </a:cubicBezTo>
                <a:cubicBezTo>
                  <a:pt x="259" y="194"/>
                  <a:pt x="260" y="195"/>
                  <a:pt x="263" y="198"/>
                </a:cubicBezTo>
                <a:cubicBezTo>
                  <a:pt x="266" y="200"/>
                  <a:pt x="269" y="202"/>
                  <a:pt x="271" y="203"/>
                </a:cubicBezTo>
                <a:cubicBezTo>
                  <a:pt x="273" y="205"/>
                  <a:pt x="273" y="205"/>
                  <a:pt x="273" y="206"/>
                </a:cubicBezTo>
                <a:cubicBezTo>
                  <a:pt x="274" y="206"/>
                  <a:pt x="274" y="206"/>
                  <a:pt x="275" y="207"/>
                </a:cubicBezTo>
                <a:cubicBezTo>
                  <a:pt x="276" y="208"/>
                  <a:pt x="277" y="207"/>
                  <a:pt x="277" y="207"/>
                </a:cubicBezTo>
                <a:cubicBezTo>
                  <a:pt x="278" y="206"/>
                  <a:pt x="277" y="205"/>
                  <a:pt x="277" y="204"/>
                </a:cubicBezTo>
                <a:cubicBezTo>
                  <a:pt x="277" y="204"/>
                  <a:pt x="277" y="203"/>
                  <a:pt x="277" y="203"/>
                </a:cubicBezTo>
                <a:cubicBezTo>
                  <a:pt x="277" y="203"/>
                  <a:pt x="277" y="203"/>
                  <a:pt x="278" y="204"/>
                </a:cubicBezTo>
                <a:cubicBezTo>
                  <a:pt x="278" y="205"/>
                  <a:pt x="278" y="205"/>
                  <a:pt x="278" y="206"/>
                </a:cubicBezTo>
                <a:cubicBezTo>
                  <a:pt x="278" y="206"/>
                  <a:pt x="279" y="206"/>
                  <a:pt x="280" y="206"/>
                </a:cubicBezTo>
                <a:cubicBezTo>
                  <a:pt x="281" y="205"/>
                  <a:pt x="281" y="204"/>
                  <a:pt x="281" y="204"/>
                </a:cubicBezTo>
                <a:cubicBezTo>
                  <a:pt x="281" y="204"/>
                  <a:pt x="282" y="205"/>
                  <a:pt x="284" y="205"/>
                </a:cubicBezTo>
                <a:cubicBezTo>
                  <a:pt x="285" y="204"/>
                  <a:pt x="285" y="203"/>
                  <a:pt x="285" y="203"/>
                </a:cubicBezTo>
                <a:cubicBezTo>
                  <a:pt x="285" y="203"/>
                  <a:pt x="286" y="203"/>
                  <a:pt x="286" y="203"/>
                </a:cubicBezTo>
                <a:cubicBezTo>
                  <a:pt x="287" y="203"/>
                  <a:pt x="287" y="203"/>
                  <a:pt x="288" y="202"/>
                </a:cubicBezTo>
                <a:cubicBezTo>
                  <a:pt x="288" y="202"/>
                  <a:pt x="288" y="201"/>
                  <a:pt x="288" y="199"/>
                </a:cubicBezTo>
              </a:path>
            </a:pathLst>
          </a:custGeom>
          <a:solidFill>
            <a:srgbClr val="750D68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4903788" y="4506913"/>
            <a:ext cx="909637" cy="1944687"/>
          </a:xfrm>
          <a:custGeom>
            <a:avLst/>
            <a:gdLst/>
            <a:ahLst/>
            <a:cxnLst>
              <a:cxn ang="0">
                <a:pos x="153" y="160"/>
              </a:cxn>
              <a:cxn ang="0">
                <a:pos x="148" y="142"/>
              </a:cxn>
              <a:cxn ang="0">
                <a:pos x="165" y="166"/>
              </a:cxn>
              <a:cxn ang="0">
                <a:pos x="235" y="207"/>
              </a:cxn>
              <a:cxn ang="0">
                <a:pos x="226" y="113"/>
              </a:cxn>
              <a:cxn ang="0">
                <a:pos x="190" y="58"/>
              </a:cxn>
              <a:cxn ang="0">
                <a:pos x="185" y="31"/>
              </a:cxn>
              <a:cxn ang="0">
                <a:pos x="137" y="8"/>
              </a:cxn>
              <a:cxn ang="0">
                <a:pos x="125" y="46"/>
              </a:cxn>
              <a:cxn ang="0">
                <a:pos x="134" y="63"/>
              </a:cxn>
              <a:cxn ang="0">
                <a:pos x="161" y="93"/>
              </a:cxn>
              <a:cxn ang="0">
                <a:pos x="163" y="130"/>
              </a:cxn>
              <a:cxn ang="0">
                <a:pos x="120" y="123"/>
              </a:cxn>
              <a:cxn ang="0">
                <a:pos x="96" y="99"/>
              </a:cxn>
              <a:cxn ang="0">
                <a:pos x="100" y="51"/>
              </a:cxn>
              <a:cxn ang="0">
                <a:pos x="57" y="67"/>
              </a:cxn>
              <a:cxn ang="0">
                <a:pos x="43" y="96"/>
              </a:cxn>
              <a:cxn ang="0">
                <a:pos x="11" y="140"/>
              </a:cxn>
              <a:cxn ang="0">
                <a:pos x="12" y="200"/>
              </a:cxn>
              <a:cxn ang="0">
                <a:pos x="40" y="201"/>
              </a:cxn>
              <a:cxn ang="0">
                <a:pos x="42" y="243"/>
              </a:cxn>
              <a:cxn ang="0">
                <a:pos x="17" y="411"/>
              </a:cxn>
              <a:cxn ang="0">
                <a:pos x="12" y="478"/>
              </a:cxn>
              <a:cxn ang="0">
                <a:pos x="27" y="513"/>
              </a:cxn>
              <a:cxn ang="0">
                <a:pos x="35" y="482"/>
              </a:cxn>
              <a:cxn ang="0">
                <a:pos x="63" y="463"/>
              </a:cxn>
              <a:cxn ang="0">
                <a:pos x="88" y="350"/>
              </a:cxn>
              <a:cxn ang="0">
                <a:pos x="76" y="485"/>
              </a:cxn>
              <a:cxn ang="0">
                <a:pos x="106" y="508"/>
              </a:cxn>
              <a:cxn ang="0">
                <a:pos x="111" y="488"/>
              </a:cxn>
              <a:cxn ang="0">
                <a:pos x="129" y="465"/>
              </a:cxn>
              <a:cxn ang="0">
                <a:pos x="139" y="214"/>
              </a:cxn>
              <a:cxn ang="0">
                <a:pos x="151" y="199"/>
              </a:cxn>
              <a:cxn ang="0">
                <a:pos x="163" y="193"/>
              </a:cxn>
              <a:cxn ang="0">
                <a:pos x="167" y="219"/>
              </a:cxn>
              <a:cxn ang="0">
                <a:pos x="164" y="278"/>
              </a:cxn>
              <a:cxn ang="0">
                <a:pos x="179" y="371"/>
              </a:cxn>
              <a:cxn ang="0">
                <a:pos x="158" y="500"/>
              </a:cxn>
              <a:cxn ang="0">
                <a:pos x="163" y="510"/>
              </a:cxn>
              <a:cxn ang="0">
                <a:pos x="188" y="523"/>
              </a:cxn>
              <a:cxn ang="0">
                <a:pos x="212" y="520"/>
              </a:cxn>
              <a:cxn ang="0">
                <a:pos x="216" y="480"/>
              </a:cxn>
              <a:cxn ang="0">
                <a:pos x="225" y="370"/>
              </a:cxn>
              <a:cxn ang="0">
                <a:pos x="232" y="207"/>
              </a:cxn>
            </a:cxnLst>
            <a:rect l="0" t="0" r="r" b="b"/>
            <a:pathLst>
              <a:path w="247" h="527">
                <a:moveTo>
                  <a:pt x="165" y="170"/>
                </a:moveTo>
                <a:cubicBezTo>
                  <a:pt x="153" y="166"/>
                  <a:pt x="153" y="166"/>
                  <a:pt x="153" y="166"/>
                </a:cubicBezTo>
                <a:cubicBezTo>
                  <a:pt x="153" y="160"/>
                  <a:pt x="153" y="160"/>
                  <a:pt x="153" y="160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44" y="141"/>
                  <a:pt x="144" y="141"/>
                  <a:pt x="144" y="141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61" y="148"/>
                  <a:pt x="161" y="148"/>
                  <a:pt x="161" y="148"/>
                </a:cubicBezTo>
                <a:cubicBezTo>
                  <a:pt x="160" y="155"/>
                  <a:pt x="160" y="159"/>
                  <a:pt x="160" y="159"/>
                </a:cubicBezTo>
                <a:cubicBezTo>
                  <a:pt x="165" y="166"/>
                  <a:pt x="165" y="166"/>
                  <a:pt x="165" y="166"/>
                </a:cubicBezTo>
                <a:lnTo>
                  <a:pt x="165" y="170"/>
                </a:lnTo>
                <a:close/>
                <a:moveTo>
                  <a:pt x="232" y="207"/>
                </a:moveTo>
                <a:cubicBezTo>
                  <a:pt x="234" y="207"/>
                  <a:pt x="235" y="207"/>
                  <a:pt x="235" y="207"/>
                </a:cubicBezTo>
                <a:cubicBezTo>
                  <a:pt x="232" y="194"/>
                  <a:pt x="232" y="194"/>
                  <a:pt x="232" y="194"/>
                </a:cubicBezTo>
                <a:cubicBezTo>
                  <a:pt x="229" y="164"/>
                  <a:pt x="229" y="164"/>
                  <a:pt x="229" y="164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79"/>
                  <a:pt x="197" y="67"/>
                  <a:pt x="197" y="67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190" y="58"/>
                  <a:pt x="190" y="58"/>
                  <a:pt x="190" y="58"/>
                </a:cubicBezTo>
                <a:cubicBezTo>
                  <a:pt x="189" y="52"/>
                  <a:pt x="189" y="52"/>
                  <a:pt x="189" y="52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31"/>
                  <a:pt x="185" y="31"/>
                  <a:pt x="185" y="31"/>
                </a:cubicBezTo>
                <a:cubicBezTo>
                  <a:pt x="181" y="21"/>
                  <a:pt x="181" y="21"/>
                  <a:pt x="181" y="21"/>
                </a:cubicBezTo>
                <a:cubicBezTo>
                  <a:pt x="158" y="7"/>
                  <a:pt x="158" y="7"/>
                  <a:pt x="158" y="7"/>
                </a:cubicBezTo>
                <a:cubicBezTo>
                  <a:pt x="158" y="7"/>
                  <a:pt x="145" y="0"/>
                  <a:pt x="137" y="8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54" y="91"/>
                  <a:pt x="154" y="91"/>
                  <a:pt x="154" y="91"/>
                </a:cubicBezTo>
                <a:cubicBezTo>
                  <a:pt x="161" y="93"/>
                  <a:pt x="161" y="93"/>
                  <a:pt x="161" y="93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116"/>
                  <a:pt x="167" y="116"/>
                  <a:pt x="167" y="116"/>
                </a:cubicBezTo>
                <a:cubicBezTo>
                  <a:pt x="166" y="121"/>
                  <a:pt x="164" y="125"/>
                  <a:pt x="163" y="130"/>
                </a:cubicBezTo>
                <a:cubicBezTo>
                  <a:pt x="156" y="128"/>
                  <a:pt x="152" y="126"/>
                  <a:pt x="152" y="126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20" y="123"/>
                  <a:pt x="120" y="123"/>
                  <a:pt x="120" y="123"/>
                </a:cubicBezTo>
                <a:cubicBezTo>
                  <a:pt x="119" y="123"/>
                  <a:pt x="119" y="123"/>
                  <a:pt x="119" y="123"/>
                </a:cubicBezTo>
                <a:cubicBezTo>
                  <a:pt x="108" y="114"/>
                  <a:pt x="108" y="114"/>
                  <a:pt x="108" y="114"/>
                </a:cubicBezTo>
                <a:cubicBezTo>
                  <a:pt x="96" y="99"/>
                  <a:pt x="96" y="99"/>
                  <a:pt x="96" y="99"/>
                </a:cubicBezTo>
                <a:cubicBezTo>
                  <a:pt x="96" y="91"/>
                  <a:pt x="96" y="91"/>
                  <a:pt x="96" y="91"/>
                </a:cubicBezTo>
                <a:cubicBezTo>
                  <a:pt x="103" y="80"/>
                  <a:pt x="102" y="63"/>
                  <a:pt x="101" y="55"/>
                </a:cubicBezTo>
                <a:cubicBezTo>
                  <a:pt x="101" y="53"/>
                  <a:pt x="100" y="51"/>
                  <a:pt x="100" y="51"/>
                </a:cubicBezTo>
                <a:cubicBezTo>
                  <a:pt x="97" y="27"/>
                  <a:pt x="73" y="27"/>
                  <a:pt x="73" y="27"/>
                </a:cubicBezTo>
                <a:cubicBezTo>
                  <a:pt x="47" y="35"/>
                  <a:pt x="58" y="60"/>
                  <a:pt x="58" y="60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74"/>
                  <a:pt x="57" y="74"/>
                  <a:pt x="57" y="74"/>
                </a:cubicBezTo>
                <a:cubicBezTo>
                  <a:pt x="52" y="80"/>
                  <a:pt x="43" y="96"/>
                  <a:pt x="43" y="96"/>
                </a:cubicBezTo>
                <a:cubicBezTo>
                  <a:pt x="43" y="100"/>
                  <a:pt x="43" y="100"/>
                  <a:pt x="43" y="100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11" y="140"/>
                  <a:pt x="11" y="140"/>
                  <a:pt x="11" y="140"/>
                </a:cubicBezTo>
                <a:cubicBezTo>
                  <a:pt x="4" y="166"/>
                  <a:pt x="4" y="166"/>
                  <a:pt x="4" y="166"/>
                </a:cubicBezTo>
                <a:cubicBezTo>
                  <a:pt x="0" y="186"/>
                  <a:pt x="8" y="196"/>
                  <a:pt x="8" y="196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40" y="181"/>
                  <a:pt x="40" y="181"/>
                  <a:pt x="40" y="181"/>
                </a:cubicBezTo>
                <a:cubicBezTo>
                  <a:pt x="40" y="201"/>
                  <a:pt x="40" y="201"/>
                  <a:pt x="40" y="201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43" y="217"/>
                  <a:pt x="43" y="217"/>
                  <a:pt x="43" y="217"/>
                </a:cubicBezTo>
                <a:cubicBezTo>
                  <a:pt x="42" y="243"/>
                  <a:pt x="42" y="243"/>
                  <a:pt x="42" y="243"/>
                </a:cubicBezTo>
                <a:cubicBezTo>
                  <a:pt x="33" y="267"/>
                  <a:pt x="33" y="267"/>
                  <a:pt x="33" y="267"/>
                </a:cubicBezTo>
                <a:cubicBezTo>
                  <a:pt x="35" y="302"/>
                  <a:pt x="35" y="302"/>
                  <a:pt x="35" y="302"/>
                </a:cubicBezTo>
                <a:cubicBezTo>
                  <a:pt x="35" y="302"/>
                  <a:pt x="30" y="365"/>
                  <a:pt x="17" y="411"/>
                </a:cubicBezTo>
                <a:cubicBezTo>
                  <a:pt x="10" y="477"/>
                  <a:pt x="10" y="477"/>
                  <a:pt x="10" y="477"/>
                </a:cubicBezTo>
                <a:cubicBezTo>
                  <a:pt x="10" y="477"/>
                  <a:pt x="10" y="477"/>
                  <a:pt x="12" y="478"/>
                </a:cubicBezTo>
                <a:cubicBezTo>
                  <a:pt x="12" y="478"/>
                  <a:pt x="12" y="478"/>
                  <a:pt x="12" y="478"/>
                </a:cubicBezTo>
                <a:cubicBezTo>
                  <a:pt x="11" y="491"/>
                  <a:pt x="11" y="491"/>
                  <a:pt x="11" y="491"/>
                </a:cubicBezTo>
                <a:cubicBezTo>
                  <a:pt x="9" y="501"/>
                  <a:pt x="9" y="501"/>
                  <a:pt x="9" y="501"/>
                </a:cubicBezTo>
                <a:cubicBezTo>
                  <a:pt x="9" y="514"/>
                  <a:pt x="27" y="513"/>
                  <a:pt x="27" y="513"/>
                </a:cubicBezTo>
                <a:cubicBezTo>
                  <a:pt x="34" y="511"/>
                  <a:pt x="34" y="511"/>
                  <a:pt x="34" y="511"/>
                </a:cubicBezTo>
                <a:cubicBezTo>
                  <a:pt x="36" y="502"/>
                  <a:pt x="36" y="502"/>
                  <a:pt x="36" y="502"/>
                </a:cubicBezTo>
                <a:cubicBezTo>
                  <a:pt x="35" y="482"/>
                  <a:pt x="35" y="482"/>
                  <a:pt x="35" y="482"/>
                </a:cubicBezTo>
                <a:cubicBezTo>
                  <a:pt x="34" y="482"/>
                  <a:pt x="34" y="482"/>
                  <a:pt x="34" y="482"/>
                </a:cubicBezTo>
                <a:cubicBezTo>
                  <a:pt x="41" y="482"/>
                  <a:pt x="51" y="481"/>
                  <a:pt x="64" y="479"/>
                </a:cubicBezTo>
                <a:cubicBezTo>
                  <a:pt x="63" y="463"/>
                  <a:pt x="63" y="463"/>
                  <a:pt x="63" y="463"/>
                </a:cubicBezTo>
                <a:cubicBezTo>
                  <a:pt x="68" y="362"/>
                  <a:pt x="68" y="362"/>
                  <a:pt x="68" y="362"/>
                </a:cubicBezTo>
                <a:cubicBezTo>
                  <a:pt x="86" y="290"/>
                  <a:pt x="86" y="290"/>
                  <a:pt x="86" y="290"/>
                </a:cubicBezTo>
                <a:cubicBezTo>
                  <a:pt x="88" y="350"/>
                  <a:pt x="88" y="350"/>
                  <a:pt x="88" y="350"/>
                </a:cubicBezTo>
                <a:cubicBezTo>
                  <a:pt x="88" y="350"/>
                  <a:pt x="79" y="461"/>
                  <a:pt x="79" y="469"/>
                </a:cubicBezTo>
                <a:cubicBezTo>
                  <a:pt x="79" y="469"/>
                  <a:pt x="80" y="470"/>
                  <a:pt x="80" y="470"/>
                </a:cubicBezTo>
                <a:cubicBezTo>
                  <a:pt x="76" y="485"/>
                  <a:pt x="76" y="485"/>
                  <a:pt x="76" y="485"/>
                </a:cubicBezTo>
                <a:cubicBezTo>
                  <a:pt x="76" y="500"/>
                  <a:pt x="76" y="500"/>
                  <a:pt x="76" y="500"/>
                </a:cubicBezTo>
                <a:cubicBezTo>
                  <a:pt x="87" y="502"/>
                  <a:pt x="87" y="502"/>
                  <a:pt x="87" y="502"/>
                </a:cubicBezTo>
                <a:cubicBezTo>
                  <a:pt x="106" y="508"/>
                  <a:pt x="106" y="508"/>
                  <a:pt x="106" y="508"/>
                </a:cubicBezTo>
                <a:cubicBezTo>
                  <a:pt x="120" y="507"/>
                  <a:pt x="120" y="507"/>
                  <a:pt x="120" y="507"/>
                </a:cubicBezTo>
                <a:cubicBezTo>
                  <a:pt x="132" y="505"/>
                  <a:pt x="123" y="496"/>
                  <a:pt x="123" y="496"/>
                </a:cubicBezTo>
                <a:cubicBezTo>
                  <a:pt x="111" y="488"/>
                  <a:pt x="111" y="488"/>
                  <a:pt x="111" y="488"/>
                </a:cubicBezTo>
                <a:cubicBezTo>
                  <a:pt x="109" y="475"/>
                  <a:pt x="109" y="475"/>
                  <a:pt x="109" y="475"/>
                </a:cubicBezTo>
                <a:cubicBezTo>
                  <a:pt x="108" y="475"/>
                  <a:pt x="108" y="475"/>
                  <a:pt x="108" y="475"/>
                </a:cubicBezTo>
                <a:cubicBezTo>
                  <a:pt x="115" y="474"/>
                  <a:pt x="123" y="472"/>
                  <a:pt x="129" y="465"/>
                </a:cubicBezTo>
                <a:cubicBezTo>
                  <a:pt x="122" y="402"/>
                  <a:pt x="122" y="402"/>
                  <a:pt x="122" y="402"/>
                </a:cubicBezTo>
                <a:cubicBezTo>
                  <a:pt x="122" y="402"/>
                  <a:pt x="130" y="297"/>
                  <a:pt x="139" y="275"/>
                </a:cubicBezTo>
                <a:cubicBezTo>
                  <a:pt x="139" y="275"/>
                  <a:pt x="145" y="231"/>
                  <a:pt x="139" y="214"/>
                </a:cubicBezTo>
                <a:cubicBezTo>
                  <a:pt x="140" y="214"/>
                  <a:pt x="140" y="213"/>
                  <a:pt x="140" y="213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51" y="199"/>
                  <a:pt x="151" y="199"/>
                  <a:pt x="151" y="199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53" y="187"/>
                  <a:pt x="153" y="187"/>
                  <a:pt x="153" y="187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3" y="193"/>
                  <a:pt x="163" y="193"/>
                  <a:pt x="163" y="193"/>
                </a:cubicBezTo>
                <a:cubicBezTo>
                  <a:pt x="165" y="220"/>
                  <a:pt x="165" y="220"/>
                  <a:pt x="165" y="220"/>
                </a:cubicBezTo>
                <a:cubicBezTo>
                  <a:pt x="165" y="220"/>
                  <a:pt x="166" y="219"/>
                  <a:pt x="167" y="219"/>
                </a:cubicBezTo>
                <a:cubicBezTo>
                  <a:pt x="164" y="230"/>
                  <a:pt x="164" y="230"/>
                  <a:pt x="164" y="230"/>
                </a:cubicBezTo>
                <a:cubicBezTo>
                  <a:pt x="164" y="248"/>
                  <a:pt x="164" y="248"/>
                  <a:pt x="164" y="248"/>
                </a:cubicBezTo>
                <a:cubicBezTo>
                  <a:pt x="164" y="278"/>
                  <a:pt x="164" y="278"/>
                  <a:pt x="164" y="278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74" y="371"/>
                  <a:pt x="174" y="371"/>
                  <a:pt x="174" y="371"/>
                </a:cubicBezTo>
                <a:cubicBezTo>
                  <a:pt x="179" y="371"/>
                  <a:pt x="179" y="371"/>
                  <a:pt x="179" y="371"/>
                </a:cubicBezTo>
                <a:cubicBezTo>
                  <a:pt x="180" y="383"/>
                  <a:pt x="180" y="408"/>
                  <a:pt x="181" y="417"/>
                </a:cubicBezTo>
                <a:cubicBezTo>
                  <a:pt x="181" y="417"/>
                  <a:pt x="189" y="480"/>
                  <a:pt x="165" y="497"/>
                </a:cubicBezTo>
                <a:cubicBezTo>
                  <a:pt x="163" y="498"/>
                  <a:pt x="161" y="499"/>
                  <a:pt x="158" y="500"/>
                </a:cubicBezTo>
                <a:cubicBezTo>
                  <a:pt x="158" y="500"/>
                  <a:pt x="134" y="510"/>
                  <a:pt x="155" y="513"/>
                </a:cubicBezTo>
                <a:cubicBezTo>
                  <a:pt x="165" y="509"/>
                  <a:pt x="165" y="509"/>
                  <a:pt x="165" y="509"/>
                </a:cubicBezTo>
                <a:cubicBezTo>
                  <a:pt x="163" y="509"/>
                  <a:pt x="163" y="510"/>
                  <a:pt x="163" y="510"/>
                </a:cubicBezTo>
                <a:cubicBezTo>
                  <a:pt x="155" y="513"/>
                  <a:pt x="155" y="513"/>
                  <a:pt x="155" y="513"/>
                </a:cubicBezTo>
                <a:cubicBezTo>
                  <a:pt x="149" y="514"/>
                  <a:pt x="148" y="519"/>
                  <a:pt x="148" y="519"/>
                </a:cubicBezTo>
                <a:cubicBezTo>
                  <a:pt x="158" y="527"/>
                  <a:pt x="188" y="523"/>
                  <a:pt x="188" y="523"/>
                </a:cubicBezTo>
                <a:cubicBezTo>
                  <a:pt x="209" y="505"/>
                  <a:pt x="209" y="505"/>
                  <a:pt x="209" y="505"/>
                </a:cubicBezTo>
                <a:cubicBezTo>
                  <a:pt x="209" y="520"/>
                  <a:pt x="209" y="520"/>
                  <a:pt x="209" y="520"/>
                </a:cubicBezTo>
                <a:cubicBezTo>
                  <a:pt x="212" y="520"/>
                  <a:pt x="212" y="520"/>
                  <a:pt x="212" y="520"/>
                </a:cubicBezTo>
                <a:cubicBezTo>
                  <a:pt x="214" y="507"/>
                  <a:pt x="214" y="507"/>
                  <a:pt x="214" y="507"/>
                </a:cubicBezTo>
                <a:cubicBezTo>
                  <a:pt x="224" y="496"/>
                  <a:pt x="218" y="484"/>
                  <a:pt x="216" y="481"/>
                </a:cubicBezTo>
                <a:cubicBezTo>
                  <a:pt x="216" y="481"/>
                  <a:pt x="216" y="480"/>
                  <a:pt x="216" y="480"/>
                </a:cubicBezTo>
                <a:cubicBezTo>
                  <a:pt x="213" y="466"/>
                  <a:pt x="213" y="466"/>
                  <a:pt x="213" y="466"/>
                </a:cubicBezTo>
                <a:cubicBezTo>
                  <a:pt x="223" y="418"/>
                  <a:pt x="223" y="418"/>
                  <a:pt x="223" y="418"/>
                </a:cubicBezTo>
                <a:cubicBezTo>
                  <a:pt x="228" y="400"/>
                  <a:pt x="226" y="379"/>
                  <a:pt x="225" y="370"/>
                </a:cubicBezTo>
                <a:cubicBezTo>
                  <a:pt x="231" y="369"/>
                  <a:pt x="231" y="369"/>
                  <a:pt x="231" y="369"/>
                </a:cubicBezTo>
                <a:cubicBezTo>
                  <a:pt x="230" y="279"/>
                  <a:pt x="230" y="279"/>
                  <a:pt x="230" y="279"/>
                </a:cubicBezTo>
                <a:cubicBezTo>
                  <a:pt x="247" y="253"/>
                  <a:pt x="235" y="216"/>
                  <a:pt x="232" y="207"/>
                </a:cubicBezTo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grpSp>
        <p:nvGrpSpPr>
          <p:cNvPr id="37" name="Group 24"/>
          <p:cNvGrpSpPr/>
          <p:nvPr userDrawn="1"/>
        </p:nvGrpSpPr>
        <p:grpSpPr>
          <a:xfrm>
            <a:off x="5918938" y="4355757"/>
            <a:ext cx="1275564" cy="1317599"/>
            <a:chOff x="6707188" y="2893517"/>
            <a:chExt cx="1272984" cy="1314945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6707188" y="2928938"/>
              <a:ext cx="442913" cy="1279524"/>
            </a:xfrm>
            <a:custGeom>
              <a:avLst/>
              <a:gdLst/>
              <a:ahLst/>
              <a:cxnLst>
                <a:cxn ang="0">
                  <a:pos x="106" y="49"/>
                </a:cxn>
                <a:cxn ang="0">
                  <a:pos x="102" y="41"/>
                </a:cxn>
                <a:cxn ang="0">
                  <a:pos x="100" y="41"/>
                </a:cxn>
                <a:cxn ang="0">
                  <a:pos x="100" y="38"/>
                </a:cxn>
                <a:cxn ang="0">
                  <a:pos x="104" y="33"/>
                </a:cxn>
                <a:cxn ang="0">
                  <a:pos x="107" y="28"/>
                </a:cxn>
                <a:cxn ang="0">
                  <a:pos x="107" y="23"/>
                </a:cxn>
                <a:cxn ang="0">
                  <a:pos x="106" y="18"/>
                </a:cxn>
                <a:cxn ang="0">
                  <a:pos x="99" y="3"/>
                </a:cxn>
                <a:cxn ang="0">
                  <a:pos x="84" y="1"/>
                </a:cxn>
                <a:cxn ang="0">
                  <a:pos x="75" y="6"/>
                </a:cxn>
                <a:cxn ang="0">
                  <a:pos x="74" y="14"/>
                </a:cxn>
                <a:cxn ang="0">
                  <a:pos x="74" y="19"/>
                </a:cxn>
                <a:cxn ang="0">
                  <a:pos x="73" y="23"/>
                </a:cxn>
                <a:cxn ang="0">
                  <a:pos x="73" y="29"/>
                </a:cxn>
                <a:cxn ang="0">
                  <a:pos x="79" y="44"/>
                </a:cxn>
                <a:cxn ang="0">
                  <a:pos x="84" y="50"/>
                </a:cxn>
                <a:cxn ang="0">
                  <a:pos x="85" y="52"/>
                </a:cxn>
                <a:cxn ang="0">
                  <a:pos x="83" y="54"/>
                </a:cxn>
                <a:cxn ang="0">
                  <a:pos x="63" y="76"/>
                </a:cxn>
                <a:cxn ang="0">
                  <a:pos x="62" y="95"/>
                </a:cxn>
                <a:cxn ang="0">
                  <a:pos x="58" y="94"/>
                </a:cxn>
                <a:cxn ang="0">
                  <a:pos x="54" y="91"/>
                </a:cxn>
                <a:cxn ang="0">
                  <a:pos x="39" y="48"/>
                </a:cxn>
                <a:cxn ang="0">
                  <a:pos x="19" y="55"/>
                </a:cxn>
                <a:cxn ang="0">
                  <a:pos x="3" y="61"/>
                </a:cxn>
                <a:cxn ang="0">
                  <a:pos x="16" y="106"/>
                </a:cxn>
                <a:cxn ang="0">
                  <a:pos x="24" y="108"/>
                </a:cxn>
                <a:cxn ang="0">
                  <a:pos x="30" y="109"/>
                </a:cxn>
                <a:cxn ang="0">
                  <a:pos x="39" y="111"/>
                </a:cxn>
                <a:cxn ang="0">
                  <a:pos x="48" y="126"/>
                </a:cxn>
                <a:cxn ang="0">
                  <a:pos x="59" y="137"/>
                </a:cxn>
                <a:cxn ang="0">
                  <a:pos x="57" y="178"/>
                </a:cxn>
                <a:cxn ang="0">
                  <a:pos x="47" y="223"/>
                </a:cxn>
                <a:cxn ang="0">
                  <a:pos x="43" y="261"/>
                </a:cxn>
                <a:cxn ang="0">
                  <a:pos x="35" y="314"/>
                </a:cxn>
                <a:cxn ang="0">
                  <a:pos x="20" y="322"/>
                </a:cxn>
                <a:cxn ang="0">
                  <a:pos x="37" y="326"/>
                </a:cxn>
                <a:cxn ang="0">
                  <a:pos x="53" y="312"/>
                </a:cxn>
                <a:cxn ang="0">
                  <a:pos x="56" y="324"/>
                </a:cxn>
                <a:cxn ang="0">
                  <a:pos x="59" y="309"/>
                </a:cxn>
                <a:cxn ang="0">
                  <a:pos x="55" y="297"/>
                </a:cxn>
                <a:cxn ang="0">
                  <a:pos x="65" y="261"/>
                </a:cxn>
                <a:cxn ang="0">
                  <a:pos x="80" y="241"/>
                </a:cxn>
                <a:cxn ang="0">
                  <a:pos x="88" y="263"/>
                </a:cxn>
                <a:cxn ang="0">
                  <a:pos x="89" y="311"/>
                </a:cxn>
                <a:cxn ang="0">
                  <a:pos x="75" y="333"/>
                </a:cxn>
                <a:cxn ang="0">
                  <a:pos x="76" y="340"/>
                </a:cxn>
                <a:cxn ang="0">
                  <a:pos x="101" y="328"/>
                </a:cxn>
                <a:cxn ang="0">
                  <a:pos x="106" y="335"/>
                </a:cxn>
                <a:cxn ang="0">
                  <a:pos x="107" y="328"/>
                </a:cxn>
                <a:cxn ang="0">
                  <a:pos x="111" y="312"/>
                </a:cxn>
                <a:cxn ang="0">
                  <a:pos x="105" y="301"/>
                </a:cxn>
                <a:cxn ang="0">
                  <a:pos x="106" y="244"/>
                </a:cxn>
                <a:cxn ang="0">
                  <a:pos x="107" y="186"/>
                </a:cxn>
                <a:cxn ang="0">
                  <a:pos x="111" y="154"/>
                </a:cxn>
                <a:cxn ang="0">
                  <a:pos x="104" y="121"/>
                </a:cxn>
                <a:cxn ang="0">
                  <a:pos x="113" y="88"/>
                </a:cxn>
              </a:cxnLst>
              <a:rect l="0" t="0" r="r" b="b"/>
              <a:pathLst>
                <a:path w="118" h="341">
                  <a:moveTo>
                    <a:pt x="117" y="62"/>
                  </a:moveTo>
                  <a:cubicBezTo>
                    <a:pt x="116" y="56"/>
                    <a:pt x="112" y="51"/>
                    <a:pt x="111" y="50"/>
                  </a:cubicBezTo>
                  <a:cubicBezTo>
                    <a:pt x="110" y="50"/>
                    <a:pt x="106" y="49"/>
                    <a:pt x="106" y="4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39"/>
                    <a:pt x="100" y="38"/>
                  </a:cubicBezTo>
                  <a:cubicBezTo>
                    <a:pt x="100" y="37"/>
                    <a:pt x="100" y="36"/>
                    <a:pt x="101" y="35"/>
                  </a:cubicBezTo>
                  <a:cubicBezTo>
                    <a:pt x="101" y="35"/>
                    <a:pt x="102" y="35"/>
                    <a:pt x="102" y="34"/>
                  </a:cubicBezTo>
                  <a:cubicBezTo>
                    <a:pt x="103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5" y="31"/>
                  </a:cubicBezTo>
                  <a:cubicBezTo>
                    <a:pt x="106" y="30"/>
                    <a:pt x="105" y="30"/>
                    <a:pt x="106" y="29"/>
                  </a:cubicBezTo>
                  <a:cubicBezTo>
                    <a:pt x="107" y="29"/>
                    <a:pt x="107" y="29"/>
                    <a:pt x="107" y="28"/>
                  </a:cubicBezTo>
                  <a:cubicBezTo>
                    <a:pt x="107" y="27"/>
                    <a:pt x="106" y="27"/>
                    <a:pt x="106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07" y="24"/>
                    <a:pt x="108" y="23"/>
                    <a:pt x="107" y="23"/>
                  </a:cubicBezTo>
                  <a:cubicBezTo>
                    <a:pt x="107" y="23"/>
                    <a:pt x="107" y="21"/>
                    <a:pt x="107" y="20"/>
                  </a:cubicBezTo>
                  <a:cubicBezTo>
                    <a:pt x="106" y="20"/>
                    <a:pt x="106" y="19"/>
                    <a:pt x="106" y="19"/>
                  </a:cubicBezTo>
                  <a:cubicBezTo>
                    <a:pt x="106" y="19"/>
                    <a:pt x="106" y="19"/>
                    <a:pt x="106" y="18"/>
                  </a:cubicBezTo>
                  <a:cubicBezTo>
                    <a:pt x="106" y="17"/>
                    <a:pt x="105" y="12"/>
                    <a:pt x="105" y="11"/>
                  </a:cubicBezTo>
                  <a:cubicBezTo>
                    <a:pt x="105" y="10"/>
                    <a:pt x="102" y="7"/>
                    <a:pt x="102" y="6"/>
                  </a:cubicBezTo>
                  <a:cubicBezTo>
                    <a:pt x="101" y="5"/>
                    <a:pt x="100" y="4"/>
                    <a:pt x="99" y="3"/>
                  </a:cubicBezTo>
                  <a:cubicBezTo>
                    <a:pt x="99" y="3"/>
                    <a:pt x="97" y="2"/>
                    <a:pt x="96" y="2"/>
                  </a:cubicBezTo>
                  <a:cubicBezTo>
                    <a:pt x="95" y="1"/>
                    <a:pt x="94" y="1"/>
                    <a:pt x="93" y="1"/>
                  </a:cubicBezTo>
                  <a:cubicBezTo>
                    <a:pt x="89" y="0"/>
                    <a:pt x="85" y="1"/>
                    <a:pt x="84" y="1"/>
                  </a:cubicBezTo>
                  <a:cubicBezTo>
                    <a:pt x="83" y="1"/>
                    <a:pt x="81" y="2"/>
                    <a:pt x="80" y="2"/>
                  </a:cubicBezTo>
                  <a:cubicBezTo>
                    <a:pt x="79" y="2"/>
                    <a:pt x="78" y="3"/>
                    <a:pt x="78" y="4"/>
                  </a:cubicBezTo>
                  <a:cubicBezTo>
                    <a:pt x="77" y="5"/>
                    <a:pt x="76" y="5"/>
                    <a:pt x="75" y="6"/>
                  </a:cubicBezTo>
                  <a:cubicBezTo>
                    <a:pt x="75" y="7"/>
                    <a:pt x="75" y="8"/>
                    <a:pt x="74" y="8"/>
                  </a:cubicBezTo>
                  <a:cubicBezTo>
                    <a:pt x="73" y="9"/>
                    <a:pt x="73" y="9"/>
                    <a:pt x="73" y="10"/>
                  </a:cubicBezTo>
                  <a:cubicBezTo>
                    <a:pt x="73" y="12"/>
                    <a:pt x="73" y="13"/>
                    <a:pt x="74" y="14"/>
                  </a:cubicBezTo>
                  <a:cubicBezTo>
                    <a:pt x="74" y="14"/>
                    <a:pt x="74" y="15"/>
                    <a:pt x="74" y="15"/>
                  </a:cubicBezTo>
                  <a:cubicBezTo>
                    <a:pt x="74" y="15"/>
                    <a:pt x="74" y="16"/>
                    <a:pt x="74" y="17"/>
                  </a:cubicBezTo>
                  <a:cubicBezTo>
                    <a:pt x="74" y="18"/>
                    <a:pt x="74" y="19"/>
                    <a:pt x="74" y="19"/>
                  </a:cubicBezTo>
                  <a:cubicBezTo>
                    <a:pt x="74" y="19"/>
                    <a:pt x="74" y="20"/>
                    <a:pt x="74" y="20"/>
                  </a:cubicBezTo>
                  <a:cubicBezTo>
                    <a:pt x="74" y="20"/>
                    <a:pt x="74" y="21"/>
                    <a:pt x="74" y="21"/>
                  </a:cubicBezTo>
                  <a:cubicBezTo>
                    <a:pt x="73" y="22"/>
                    <a:pt x="74" y="22"/>
                    <a:pt x="73" y="23"/>
                  </a:cubicBezTo>
                  <a:cubicBezTo>
                    <a:pt x="73" y="23"/>
                    <a:pt x="73" y="24"/>
                    <a:pt x="73" y="24"/>
                  </a:cubicBezTo>
                  <a:cubicBezTo>
                    <a:pt x="73" y="24"/>
                    <a:pt x="73" y="25"/>
                    <a:pt x="73" y="26"/>
                  </a:cubicBezTo>
                  <a:cubicBezTo>
                    <a:pt x="73" y="26"/>
                    <a:pt x="73" y="28"/>
                    <a:pt x="73" y="29"/>
                  </a:cubicBezTo>
                  <a:cubicBezTo>
                    <a:pt x="73" y="30"/>
                    <a:pt x="73" y="32"/>
                    <a:pt x="74" y="34"/>
                  </a:cubicBezTo>
                  <a:cubicBezTo>
                    <a:pt x="74" y="36"/>
                    <a:pt x="75" y="38"/>
                    <a:pt x="76" y="40"/>
                  </a:cubicBezTo>
                  <a:cubicBezTo>
                    <a:pt x="77" y="41"/>
                    <a:pt x="78" y="44"/>
                    <a:pt x="79" y="44"/>
                  </a:cubicBezTo>
                  <a:cubicBezTo>
                    <a:pt x="80" y="45"/>
                    <a:pt x="82" y="45"/>
                    <a:pt x="82" y="45"/>
                  </a:cubicBezTo>
                  <a:cubicBezTo>
                    <a:pt x="82" y="45"/>
                    <a:pt x="84" y="49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0" y="57"/>
                    <a:pt x="77" y="61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4" y="63"/>
                    <a:pt x="64" y="75"/>
                    <a:pt x="63" y="76"/>
                  </a:cubicBezTo>
                  <a:cubicBezTo>
                    <a:pt x="63" y="76"/>
                    <a:pt x="60" y="82"/>
                    <a:pt x="60" y="85"/>
                  </a:cubicBezTo>
                  <a:cubicBezTo>
                    <a:pt x="60" y="87"/>
                    <a:pt x="62" y="94"/>
                    <a:pt x="63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2" y="95"/>
                    <a:pt x="60" y="94"/>
                    <a:pt x="59" y="94"/>
                  </a:cubicBezTo>
                  <a:cubicBezTo>
                    <a:pt x="59" y="94"/>
                    <a:pt x="58" y="94"/>
                    <a:pt x="58" y="94"/>
                  </a:cubicBezTo>
                  <a:cubicBezTo>
                    <a:pt x="58" y="94"/>
                    <a:pt x="58" y="95"/>
                    <a:pt x="58" y="94"/>
                  </a:cubicBezTo>
                  <a:cubicBezTo>
                    <a:pt x="58" y="93"/>
                    <a:pt x="57" y="93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4" y="93"/>
                    <a:pt x="54" y="91"/>
                    <a:pt x="54" y="91"/>
                  </a:cubicBezTo>
                  <a:cubicBezTo>
                    <a:pt x="54" y="91"/>
                    <a:pt x="43" y="52"/>
                    <a:pt x="42" y="51"/>
                  </a:cubicBezTo>
                  <a:cubicBezTo>
                    <a:pt x="42" y="50"/>
                    <a:pt x="42" y="48"/>
                    <a:pt x="41" y="47"/>
                  </a:cubicBezTo>
                  <a:cubicBezTo>
                    <a:pt x="40" y="47"/>
                    <a:pt x="39" y="48"/>
                    <a:pt x="39" y="48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1" y="54"/>
                    <a:pt x="19" y="55"/>
                  </a:cubicBezTo>
                  <a:cubicBezTo>
                    <a:pt x="18" y="55"/>
                    <a:pt x="17" y="55"/>
                    <a:pt x="17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4" y="61"/>
                    <a:pt x="3" y="61"/>
                  </a:cubicBezTo>
                  <a:cubicBezTo>
                    <a:pt x="1" y="62"/>
                    <a:pt x="0" y="62"/>
                    <a:pt x="1" y="65"/>
                  </a:cubicBezTo>
                  <a:cubicBezTo>
                    <a:pt x="2" y="67"/>
                    <a:pt x="12" y="101"/>
                    <a:pt x="13" y="103"/>
                  </a:cubicBezTo>
                  <a:cubicBezTo>
                    <a:pt x="14" y="106"/>
                    <a:pt x="15" y="106"/>
                    <a:pt x="16" y="106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3" y="108"/>
                    <a:pt x="24" y="108"/>
                  </a:cubicBezTo>
                  <a:cubicBezTo>
                    <a:pt x="24" y="108"/>
                    <a:pt x="25" y="108"/>
                    <a:pt x="25" y="108"/>
                  </a:cubicBezTo>
                  <a:cubicBezTo>
                    <a:pt x="26" y="108"/>
                    <a:pt x="27" y="109"/>
                    <a:pt x="27" y="109"/>
                  </a:cubicBezTo>
                  <a:cubicBezTo>
                    <a:pt x="28" y="109"/>
                    <a:pt x="30" y="109"/>
                    <a:pt x="30" y="109"/>
                  </a:cubicBezTo>
                  <a:cubicBezTo>
                    <a:pt x="30" y="109"/>
                    <a:pt x="31" y="109"/>
                    <a:pt x="31" y="109"/>
                  </a:cubicBezTo>
                  <a:cubicBezTo>
                    <a:pt x="31" y="109"/>
                    <a:pt x="33" y="110"/>
                    <a:pt x="33" y="110"/>
                  </a:cubicBezTo>
                  <a:cubicBezTo>
                    <a:pt x="34" y="110"/>
                    <a:pt x="39" y="111"/>
                    <a:pt x="39" y="111"/>
                  </a:cubicBezTo>
                  <a:cubicBezTo>
                    <a:pt x="40" y="111"/>
                    <a:pt x="46" y="113"/>
                    <a:pt x="46" y="113"/>
                  </a:cubicBezTo>
                  <a:cubicBezTo>
                    <a:pt x="46" y="113"/>
                    <a:pt x="48" y="123"/>
                    <a:pt x="48" y="123"/>
                  </a:cubicBezTo>
                  <a:cubicBezTo>
                    <a:pt x="47" y="124"/>
                    <a:pt x="48" y="126"/>
                    <a:pt x="48" y="126"/>
                  </a:cubicBezTo>
                  <a:cubicBezTo>
                    <a:pt x="48" y="126"/>
                    <a:pt x="60" y="124"/>
                    <a:pt x="61" y="124"/>
                  </a:cubicBezTo>
                  <a:cubicBezTo>
                    <a:pt x="61" y="124"/>
                    <a:pt x="61" y="125"/>
                    <a:pt x="61" y="125"/>
                  </a:cubicBezTo>
                  <a:cubicBezTo>
                    <a:pt x="61" y="125"/>
                    <a:pt x="60" y="133"/>
                    <a:pt x="59" y="137"/>
                  </a:cubicBezTo>
                  <a:cubicBezTo>
                    <a:pt x="58" y="141"/>
                    <a:pt x="58" y="158"/>
                    <a:pt x="58" y="158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64" y="158"/>
                    <a:pt x="58" y="173"/>
                    <a:pt x="57" y="178"/>
                  </a:cubicBezTo>
                  <a:cubicBezTo>
                    <a:pt x="55" y="183"/>
                    <a:pt x="50" y="202"/>
                    <a:pt x="50" y="206"/>
                  </a:cubicBezTo>
                  <a:cubicBezTo>
                    <a:pt x="50" y="209"/>
                    <a:pt x="49" y="212"/>
                    <a:pt x="49" y="214"/>
                  </a:cubicBezTo>
                  <a:cubicBezTo>
                    <a:pt x="48" y="215"/>
                    <a:pt x="48" y="221"/>
                    <a:pt x="47" y="223"/>
                  </a:cubicBezTo>
                  <a:cubicBezTo>
                    <a:pt x="47" y="225"/>
                    <a:pt x="47" y="236"/>
                    <a:pt x="47" y="236"/>
                  </a:cubicBezTo>
                  <a:cubicBezTo>
                    <a:pt x="47" y="236"/>
                    <a:pt x="48" y="240"/>
                    <a:pt x="47" y="244"/>
                  </a:cubicBezTo>
                  <a:cubicBezTo>
                    <a:pt x="47" y="248"/>
                    <a:pt x="44" y="256"/>
                    <a:pt x="43" y="261"/>
                  </a:cubicBezTo>
                  <a:cubicBezTo>
                    <a:pt x="43" y="266"/>
                    <a:pt x="44" y="278"/>
                    <a:pt x="42" y="286"/>
                  </a:cubicBezTo>
                  <a:cubicBezTo>
                    <a:pt x="41" y="294"/>
                    <a:pt x="39" y="301"/>
                    <a:pt x="38" y="304"/>
                  </a:cubicBezTo>
                  <a:cubicBezTo>
                    <a:pt x="37" y="307"/>
                    <a:pt x="35" y="313"/>
                    <a:pt x="35" y="314"/>
                  </a:cubicBezTo>
                  <a:cubicBezTo>
                    <a:pt x="34" y="315"/>
                    <a:pt x="34" y="315"/>
                    <a:pt x="33" y="316"/>
                  </a:cubicBezTo>
                  <a:cubicBezTo>
                    <a:pt x="32" y="317"/>
                    <a:pt x="27" y="319"/>
                    <a:pt x="25" y="320"/>
                  </a:cubicBezTo>
                  <a:cubicBezTo>
                    <a:pt x="24" y="320"/>
                    <a:pt x="20" y="321"/>
                    <a:pt x="20" y="322"/>
                  </a:cubicBezTo>
                  <a:cubicBezTo>
                    <a:pt x="19" y="322"/>
                    <a:pt x="19" y="324"/>
                    <a:pt x="19" y="325"/>
                  </a:cubicBezTo>
                  <a:cubicBezTo>
                    <a:pt x="19" y="325"/>
                    <a:pt x="21" y="325"/>
                    <a:pt x="24" y="326"/>
                  </a:cubicBezTo>
                  <a:cubicBezTo>
                    <a:pt x="26" y="326"/>
                    <a:pt x="34" y="327"/>
                    <a:pt x="37" y="326"/>
                  </a:cubicBezTo>
                  <a:cubicBezTo>
                    <a:pt x="40" y="325"/>
                    <a:pt x="41" y="325"/>
                    <a:pt x="42" y="323"/>
                  </a:cubicBezTo>
                  <a:cubicBezTo>
                    <a:pt x="44" y="320"/>
                    <a:pt x="47" y="315"/>
                    <a:pt x="49" y="314"/>
                  </a:cubicBezTo>
                  <a:cubicBezTo>
                    <a:pt x="50" y="313"/>
                    <a:pt x="52" y="312"/>
                    <a:pt x="53" y="312"/>
                  </a:cubicBezTo>
                  <a:cubicBezTo>
                    <a:pt x="54" y="313"/>
                    <a:pt x="55" y="314"/>
                    <a:pt x="55" y="316"/>
                  </a:cubicBezTo>
                  <a:cubicBezTo>
                    <a:pt x="55" y="318"/>
                    <a:pt x="55" y="324"/>
                    <a:pt x="55" y="324"/>
                  </a:cubicBezTo>
                  <a:cubicBezTo>
                    <a:pt x="55" y="324"/>
                    <a:pt x="56" y="325"/>
                    <a:pt x="56" y="324"/>
                  </a:cubicBezTo>
                  <a:cubicBezTo>
                    <a:pt x="57" y="324"/>
                    <a:pt x="57" y="324"/>
                    <a:pt x="57" y="323"/>
                  </a:cubicBezTo>
                  <a:cubicBezTo>
                    <a:pt x="57" y="322"/>
                    <a:pt x="56" y="317"/>
                    <a:pt x="57" y="315"/>
                  </a:cubicBezTo>
                  <a:cubicBezTo>
                    <a:pt x="57" y="313"/>
                    <a:pt x="58" y="310"/>
                    <a:pt x="59" y="309"/>
                  </a:cubicBezTo>
                  <a:cubicBezTo>
                    <a:pt x="59" y="308"/>
                    <a:pt x="61" y="307"/>
                    <a:pt x="60" y="303"/>
                  </a:cubicBezTo>
                  <a:cubicBezTo>
                    <a:pt x="60" y="300"/>
                    <a:pt x="56" y="298"/>
                    <a:pt x="55" y="297"/>
                  </a:cubicBezTo>
                  <a:cubicBezTo>
                    <a:pt x="55" y="297"/>
                    <a:pt x="55" y="297"/>
                    <a:pt x="55" y="297"/>
                  </a:cubicBezTo>
                  <a:cubicBezTo>
                    <a:pt x="55" y="297"/>
                    <a:pt x="54" y="295"/>
                    <a:pt x="54" y="294"/>
                  </a:cubicBezTo>
                  <a:cubicBezTo>
                    <a:pt x="55" y="292"/>
                    <a:pt x="56" y="285"/>
                    <a:pt x="59" y="278"/>
                  </a:cubicBezTo>
                  <a:cubicBezTo>
                    <a:pt x="62" y="271"/>
                    <a:pt x="64" y="267"/>
                    <a:pt x="65" y="261"/>
                  </a:cubicBezTo>
                  <a:cubicBezTo>
                    <a:pt x="66" y="256"/>
                    <a:pt x="65" y="241"/>
                    <a:pt x="65" y="241"/>
                  </a:cubicBezTo>
                  <a:cubicBezTo>
                    <a:pt x="65" y="239"/>
                    <a:pt x="65" y="239"/>
                    <a:pt x="65" y="239"/>
                  </a:cubicBezTo>
                  <a:cubicBezTo>
                    <a:pt x="80" y="241"/>
                    <a:pt x="80" y="241"/>
                    <a:pt x="80" y="241"/>
                  </a:cubicBezTo>
                  <a:cubicBezTo>
                    <a:pt x="86" y="242"/>
                    <a:pt x="86" y="242"/>
                    <a:pt x="86" y="242"/>
                  </a:cubicBezTo>
                  <a:cubicBezTo>
                    <a:pt x="86" y="242"/>
                    <a:pt x="88" y="247"/>
                    <a:pt x="88" y="248"/>
                  </a:cubicBezTo>
                  <a:cubicBezTo>
                    <a:pt x="88" y="250"/>
                    <a:pt x="88" y="260"/>
                    <a:pt x="88" y="263"/>
                  </a:cubicBezTo>
                  <a:cubicBezTo>
                    <a:pt x="88" y="267"/>
                    <a:pt x="90" y="277"/>
                    <a:pt x="90" y="282"/>
                  </a:cubicBezTo>
                  <a:cubicBezTo>
                    <a:pt x="91" y="287"/>
                    <a:pt x="91" y="294"/>
                    <a:pt x="91" y="299"/>
                  </a:cubicBezTo>
                  <a:cubicBezTo>
                    <a:pt x="90" y="303"/>
                    <a:pt x="89" y="309"/>
                    <a:pt x="89" y="311"/>
                  </a:cubicBezTo>
                  <a:cubicBezTo>
                    <a:pt x="88" y="313"/>
                    <a:pt x="86" y="320"/>
                    <a:pt x="85" y="322"/>
                  </a:cubicBezTo>
                  <a:cubicBezTo>
                    <a:pt x="84" y="324"/>
                    <a:pt x="83" y="327"/>
                    <a:pt x="82" y="328"/>
                  </a:cubicBezTo>
                  <a:cubicBezTo>
                    <a:pt x="81" y="329"/>
                    <a:pt x="77" y="332"/>
                    <a:pt x="75" y="333"/>
                  </a:cubicBezTo>
                  <a:cubicBezTo>
                    <a:pt x="72" y="334"/>
                    <a:pt x="71" y="335"/>
                    <a:pt x="70" y="336"/>
                  </a:cubicBezTo>
                  <a:cubicBezTo>
                    <a:pt x="69" y="336"/>
                    <a:pt x="69" y="337"/>
                    <a:pt x="69" y="338"/>
                  </a:cubicBezTo>
                  <a:cubicBezTo>
                    <a:pt x="69" y="339"/>
                    <a:pt x="72" y="340"/>
                    <a:pt x="76" y="340"/>
                  </a:cubicBezTo>
                  <a:cubicBezTo>
                    <a:pt x="80" y="341"/>
                    <a:pt x="88" y="340"/>
                    <a:pt x="91" y="340"/>
                  </a:cubicBezTo>
                  <a:cubicBezTo>
                    <a:pt x="93" y="340"/>
                    <a:pt x="95" y="339"/>
                    <a:pt x="96" y="337"/>
                  </a:cubicBezTo>
                  <a:cubicBezTo>
                    <a:pt x="96" y="335"/>
                    <a:pt x="99" y="329"/>
                    <a:pt x="101" y="328"/>
                  </a:cubicBezTo>
                  <a:cubicBezTo>
                    <a:pt x="102" y="326"/>
                    <a:pt x="105" y="324"/>
                    <a:pt x="105" y="324"/>
                  </a:cubicBezTo>
                  <a:cubicBezTo>
                    <a:pt x="105" y="324"/>
                    <a:pt x="106" y="328"/>
                    <a:pt x="106" y="329"/>
                  </a:cubicBezTo>
                  <a:cubicBezTo>
                    <a:pt x="106" y="329"/>
                    <a:pt x="106" y="335"/>
                    <a:pt x="106" y="335"/>
                  </a:cubicBezTo>
                  <a:cubicBezTo>
                    <a:pt x="106" y="336"/>
                    <a:pt x="106" y="336"/>
                    <a:pt x="106" y="336"/>
                  </a:cubicBezTo>
                  <a:cubicBezTo>
                    <a:pt x="106" y="336"/>
                    <a:pt x="107" y="336"/>
                    <a:pt x="107" y="335"/>
                  </a:cubicBezTo>
                  <a:cubicBezTo>
                    <a:pt x="107" y="335"/>
                    <a:pt x="107" y="330"/>
                    <a:pt x="107" y="328"/>
                  </a:cubicBezTo>
                  <a:cubicBezTo>
                    <a:pt x="108" y="327"/>
                    <a:pt x="108" y="323"/>
                    <a:pt x="109" y="322"/>
                  </a:cubicBezTo>
                  <a:cubicBezTo>
                    <a:pt x="109" y="321"/>
                    <a:pt x="110" y="319"/>
                    <a:pt x="111" y="318"/>
                  </a:cubicBezTo>
                  <a:cubicBezTo>
                    <a:pt x="111" y="318"/>
                    <a:pt x="112" y="315"/>
                    <a:pt x="111" y="312"/>
                  </a:cubicBezTo>
                  <a:cubicBezTo>
                    <a:pt x="110" y="309"/>
                    <a:pt x="108" y="307"/>
                    <a:pt x="107" y="307"/>
                  </a:cubicBezTo>
                  <a:cubicBezTo>
                    <a:pt x="107" y="306"/>
                    <a:pt x="106" y="306"/>
                    <a:pt x="106" y="306"/>
                  </a:cubicBezTo>
                  <a:cubicBezTo>
                    <a:pt x="106" y="306"/>
                    <a:pt x="105" y="304"/>
                    <a:pt x="105" y="301"/>
                  </a:cubicBezTo>
                  <a:cubicBezTo>
                    <a:pt x="105" y="299"/>
                    <a:pt x="105" y="293"/>
                    <a:pt x="106" y="288"/>
                  </a:cubicBezTo>
                  <a:cubicBezTo>
                    <a:pt x="108" y="282"/>
                    <a:pt x="111" y="269"/>
                    <a:pt x="110" y="263"/>
                  </a:cubicBezTo>
                  <a:cubicBezTo>
                    <a:pt x="110" y="257"/>
                    <a:pt x="106" y="244"/>
                    <a:pt x="106" y="244"/>
                  </a:cubicBezTo>
                  <a:cubicBezTo>
                    <a:pt x="106" y="244"/>
                    <a:pt x="109" y="244"/>
                    <a:pt x="110" y="244"/>
                  </a:cubicBezTo>
                  <a:cubicBezTo>
                    <a:pt x="111" y="244"/>
                    <a:pt x="112" y="243"/>
                    <a:pt x="112" y="243"/>
                  </a:cubicBezTo>
                  <a:cubicBezTo>
                    <a:pt x="112" y="243"/>
                    <a:pt x="107" y="197"/>
                    <a:pt x="107" y="186"/>
                  </a:cubicBezTo>
                  <a:cubicBezTo>
                    <a:pt x="108" y="176"/>
                    <a:pt x="111" y="175"/>
                    <a:pt x="111" y="168"/>
                  </a:cubicBezTo>
                  <a:cubicBezTo>
                    <a:pt x="112" y="160"/>
                    <a:pt x="110" y="154"/>
                    <a:pt x="110" y="154"/>
                  </a:cubicBezTo>
                  <a:cubicBezTo>
                    <a:pt x="111" y="154"/>
                    <a:pt x="111" y="154"/>
                    <a:pt x="111" y="154"/>
                  </a:cubicBezTo>
                  <a:cubicBezTo>
                    <a:pt x="111" y="154"/>
                    <a:pt x="109" y="141"/>
                    <a:pt x="107" y="137"/>
                  </a:cubicBezTo>
                  <a:cubicBezTo>
                    <a:pt x="105" y="132"/>
                    <a:pt x="103" y="124"/>
                    <a:pt x="103" y="123"/>
                  </a:cubicBezTo>
                  <a:cubicBezTo>
                    <a:pt x="103" y="122"/>
                    <a:pt x="104" y="122"/>
                    <a:pt x="104" y="121"/>
                  </a:cubicBezTo>
                  <a:cubicBezTo>
                    <a:pt x="104" y="120"/>
                    <a:pt x="104" y="118"/>
                    <a:pt x="104" y="116"/>
                  </a:cubicBezTo>
                  <a:cubicBezTo>
                    <a:pt x="105" y="115"/>
                    <a:pt x="106" y="110"/>
                    <a:pt x="107" y="106"/>
                  </a:cubicBezTo>
                  <a:cubicBezTo>
                    <a:pt x="108" y="102"/>
                    <a:pt x="112" y="91"/>
                    <a:pt x="113" y="88"/>
                  </a:cubicBezTo>
                  <a:cubicBezTo>
                    <a:pt x="114" y="85"/>
                    <a:pt x="116" y="81"/>
                    <a:pt x="117" y="78"/>
                  </a:cubicBezTo>
                  <a:cubicBezTo>
                    <a:pt x="118" y="75"/>
                    <a:pt x="118" y="68"/>
                    <a:pt x="117" y="6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7167954" y="2893517"/>
              <a:ext cx="404813" cy="1301750"/>
            </a:xfrm>
            <a:custGeom>
              <a:avLst/>
              <a:gdLst/>
              <a:ahLst/>
              <a:cxnLst>
                <a:cxn ang="0">
                  <a:pos x="104" y="288"/>
                </a:cxn>
                <a:cxn ang="0">
                  <a:pos x="101" y="264"/>
                </a:cxn>
                <a:cxn ang="0">
                  <a:pos x="97" y="238"/>
                </a:cxn>
                <a:cxn ang="0">
                  <a:pos x="94" y="198"/>
                </a:cxn>
                <a:cxn ang="0">
                  <a:pos x="92" y="175"/>
                </a:cxn>
                <a:cxn ang="0">
                  <a:pos x="90" y="157"/>
                </a:cxn>
                <a:cxn ang="0">
                  <a:pos x="87" y="146"/>
                </a:cxn>
                <a:cxn ang="0">
                  <a:pos x="85" y="137"/>
                </a:cxn>
                <a:cxn ang="0">
                  <a:pos x="89" y="138"/>
                </a:cxn>
                <a:cxn ang="0">
                  <a:pos x="89" y="130"/>
                </a:cxn>
                <a:cxn ang="0">
                  <a:pos x="90" y="101"/>
                </a:cxn>
                <a:cxn ang="0">
                  <a:pos x="96" y="85"/>
                </a:cxn>
                <a:cxn ang="0">
                  <a:pos x="94" y="69"/>
                </a:cxn>
                <a:cxn ang="0">
                  <a:pos x="89" y="53"/>
                </a:cxn>
                <a:cxn ang="0">
                  <a:pos x="76" y="48"/>
                </a:cxn>
                <a:cxn ang="0">
                  <a:pos x="68" y="44"/>
                </a:cxn>
                <a:cxn ang="0">
                  <a:pos x="68" y="30"/>
                </a:cxn>
                <a:cxn ang="0">
                  <a:pos x="71" y="19"/>
                </a:cxn>
                <a:cxn ang="0">
                  <a:pos x="44" y="4"/>
                </a:cxn>
                <a:cxn ang="0">
                  <a:pos x="39" y="32"/>
                </a:cxn>
                <a:cxn ang="0">
                  <a:pos x="44" y="48"/>
                </a:cxn>
                <a:cxn ang="0">
                  <a:pos x="32" y="54"/>
                </a:cxn>
                <a:cxn ang="0">
                  <a:pos x="21" y="56"/>
                </a:cxn>
                <a:cxn ang="0">
                  <a:pos x="13" y="66"/>
                </a:cxn>
                <a:cxn ang="0">
                  <a:pos x="6" y="85"/>
                </a:cxn>
                <a:cxn ang="0">
                  <a:pos x="2" y="113"/>
                </a:cxn>
                <a:cxn ang="0">
                  <a:pos x="18" y="116"/>
                </a:cxn>
                <a:cxn ang="0">
                  <a:pos x="22" y="134"/>
                </a:cxn>
                <a:cxn ang="0">
                  <a:pos x="26" y="144"/>
                </a:cxn>
                <a:cxn ang="0">
                  <a:pos x="25" y="153"/>
                </a:cxn>
                <a:cxn ang="0">
                  <a:pos x="22" y="165"/>
                </a:cxn>
                <a:cxn ang="0">
                  <a:pos x="21" y="178"/>
                </a:cxn>
                <a:cxn ang="0">
                  <a:pos x="22" y="189"/>
                </a:cxn>
                <a:cxn ang="0">
                  <a:pos x="27" y="226"/>
                </a:cxn>
                <a:cxn ang="0">
                  <a:pos x="35" y="277"/>
                </a:cxn>
                <a:cxn ang="0">
                  <a:pos x="38" y="296"/>
                </a:cxn>
                <a:cxn ang="0">
                  <a:pos x="34" y="312"/>
                </a:cxn>
                <a:cxn ang="0">
                  <a:pos x="32" y="321"/>
                </a:cxn>
                <a:cxn ang="0">
                  <a:pos x="20" y="328"/>
                </a:cxn>
                <a:cxn ang="0">
                  <a:pos x="14" y="335"/>
                </a:cxn>
                <a:cxn ang="0">
                  <a:pos x="26" y="338"/>
                </a:cxn>
                <a:cxn ang="0">
                  <a:pos x="33" y="338"/>
                </a:cxn>
                <a:cxn ang="0">
                  <a:pos x="38" y="337"/>
                </a:cxn>
                <a:cxn ang="0">
                  <a:pos x="49" y="333"/>
                </a:cxn>
                <a:cxn ang="0">
                  <a:pos x="59" y="334"/>
                </a:cxn>
                <a:cxn ang="0">
                  <a:pos x="65" y="333"/>
                </a:cxn>
                <a:cxn ang="0">
                  <a:pos x="65" y="324"/>
                </a:cxn>
                <a:cxn ang="0">
                  <a:pos x="67" y="316"/>
                </a:cxn>
                <a:cxn ang="0">
                  <a:pos x="63" y="297"/>
                </a:cxn>
                <a:cxn ang="0">
                  <a:pos x="63" y="275"/>
                </a:cxn>
                <a:cxn ang="0">
                  <a:pos x="62" y="252"/>
                </a:cxn>
                <a:cxn ang="0">
                  <a:pos x="62" y="227"/>
                </a:cxn>
                <a:cxn ang="0">
                  <a:pos x="64" y="229"/>
                </a:cxn>
                <a:cxn ang="0">
                  <a:pos x="68" y="249"/>
                </a:cxn>
                <a:cxn ang="0">
                  <a:pos x="70" y="266"/>
                </a:cxn>
                <a:cxn ang="0">
                  <a:pos x="73" y="297"/>
                </a:cxn>
                <a:cxn ang="0">
                  <a:pos x="80" y="313"/>
                </a:cxn>
                <a:cxn ang="0">
                  <a:pos x="76" y="326"/>
                </a:cxn>
                <a:cxn ang="0">
                  <a:pos x="83" y="335"/>
                </a:cxn>
                <a:cxn ang="0">
                  <a:pos x="81" y="346"/>
                </a:cxn>
                <a:cxn ang="0">
                  <a:pos x="104" y="344"/>
                </a:cxn>
                <a:cxn ang="0">
                  <a:pos x="103" y="333"/>
                </a:cxn>
                <a:cxn ang="0">
                  <a:pos x="108" y="322"/>
                </a:cxn>
              </a:cxnLst>
              <a:rect l="0" t="0" r="r" b="b"/>
              <a:pathLst>
                <a:path w="108" h="347">
                  <a:moveTo>
                    <a:pt x="107" y="319"/>
                  </a:moveTo>
                  <a:cubicBezTo>
                    <a:pt x="107" y="319"/>
                    <a:pt x="107" y="318"/>
                    <a:pt x="107" y="318"/>
                  </a:cubicBezTo>
                  <a:cubicBezTo>
                    <a:pt x="107" y="318"/>
                    <a:pt x="107" y="316"/>
                    <a:pt x="107" y="315"/>
                  </a:cubicBezTo>
                  <a:cubicBezTo>
                    <a:pt x="106" y="314"/>
                    <a:pt x="106" y="308"/>
                    <a:pt x="106" y="308"/>
                  </a:cubicBezTo>
                  <a:cubicBezTo>
                    <a:pt x="106" y="307"/>
                    <a:pt x="106" y="305"/>
                    <a:pt x="106" y="303"/>
                  </a:cubicBezTo>
                  <a:cubicBezTo>
                    <a:pt x="106" y="301"/>
                    <a:pt x="105" y="297"/>
                    <a:pt x="105" y="295"/>
                  </a:cubicBezTo>
                  <a:cubicBezTo>
                    <a:pt x="105" y="293"/>
                    <a:pt x="104" y="288"/>
                    <a:pt x="104" y="288"/>
                  </a:cubicBezTo>
                  <a:cubicBezTo>
                    <a:pt x="104" y="287"/>
                    <a:pt x="104" y="285"/>
                    <a:pt x="104" y="285"/>
                  </a:cubicBezTo>
                  <a:cubicBezTo>
                    <a:pt x="103" y="284"/>
                    <a:pt x="103" y="281"/>
                    <a:pt x="103" y="281"/>
                  </a:cubicBezTo>
                  <a:cubicBezTo>
                    <a:pt x="103" y="280"/>
                    <a:pt x="103" y="279"/>
                    <a:pt x="103" y="279"/>
                  </a:cubicBezTo>
                  <a:cubicBezTo>
                    <a:pt x="103" y="278"/>
                    <a:pt x="102" y="277"/>
                    <a:pt x="102" y="276"/>
                  </a:cubicBezTo>
                  <a:cubicBezTo>
                    <a:pt x="102" y="276"/>
                    <a:pt x="102" y="275"/>
                    <a:pt x="102" y="274"/>
                  </a:cubicBezTo>
                  <a:cubicBezTo>
                    <a:pt x="102" y="274"/>
                    <a:pt x="102" y="270"/>
                    <a:pt x="102" y="269"/>
                  </a:cubicBezTo>
                  <a:cubicBezTo>
                    <a:pt x="102" y="268"/>
                    <a:pt x="101" y="266"/>
                    <a:pt x="101" y="264"/>
                  </a:cubicBezTo>
                  <a:cubicBezTo>
                    <a:pt x="101" y="262"/>
                    <a:pt x="101" y="260"/>
                    <a:pt x="101" y="259"/>
                  </a:cubicBezTo>
                  <a:cubicBezTo>
                    <a:pt x="100" y="258"/>
                    <a:pt x="100" y="256"/>
                    <a:pt x="100" y="255"/>
                  </a:cubicBezTo>
                  <a:cubicBezTo>
                    <a:pt x="101" y="254"/>
                    <a:pt x="101" y="252"/>
                    <a:pt x="100" y="250"/>
                  </a:cubicBezTo>
                  <a:cubicBezTo>
                    <a:pt x="100" y="249"/>
                    <a:pt x="100" y="247"/>
                    <a:pt x="99" y="246"/>
                  </a:cubicBezTo>
                  <a:cubicBezTo>
                    <a:pt x="99" y="245"/>
                    <a:pt x="98" y="243"/>
                    <a:pt x="98" y="243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8" y="241"/>
                    <a:pt x="98" y="239"/>
                    <a:pt x="97" y="238"/>
                  </a:cubicBezTo>
                  <a:cubicBezTo>
                    <a:pt x="97" y="236"/>
                    <a:pt x="97" y="232"/>
                    <a:pt x="98" y="231"/>
                  </a:cubicBezTo>
                  <a:cubicBezTo>
                    <a:pt x="98" y="229"/>
                    <a:pt x="98" y="225"/>
                    <a:pt x="98" y="224"/>
                  </a:cubicBezTo>
                  <a:cubicBezTo>
                    <a:pt x="98" y="223"/>
                    <a:pt x="98" y="222"/>
                    <a:pt x="97" y="221"/>
                  </a:cubicBezTo>
                  <a:cubicBezTo>
                    <a:pt x="97" y="219"/>
                    <a:pt x="97" y="216"/>
                    <a:pt x="96" y="213"/>
                  </a:cubicBezTo>
                  <a:cubicBezTo>
                    <a:pt x="96" y="211"/>
                    <a:pt x="95" y="206"/>
                    <a:pt x="95" y="205"/>
                  </a:cubicBezTo>
                  <a:cubicBezTo>
                    <a:pt x="95" y="204"/>
                    <a:pt x="94" y="201"/>
                    <a:pt x="94" y="200"/>
                  </a:cubicBezTo>
                  <a:cubicBezTo>
                    <a:pt x="94" y="199"/>
                    <a:pt x="94" y="198"/>
                    <a:pt x="94" y="198"/>
                  </a:cubicBezTo>
                  <a:cubicBezTo>
                    <a:pt x="94" y="197"/>
                    <a:pt x="94" y="197"/>
                    <a:pt x="94" y="196"/>
                  </a:cubicBezTo>
                  <a:cubicBezTo>
                    <a:pt x="94" y="195"/>
                    <a:pt x="94" y="193"/>
                    <a:pt x="94" y="193"/>
                  </a:cubicBezTo>
                  <a:cubicBezTo>
                    <a:pt x="94" y="192"/>
                    <a:pt x="94" y="189"/>
                    <a:pt x="94" y="188"/>
                  </a:cubicBezTo>
                  <a:cubicBezTo>
                    <a:pt x="94" y="186"/>
                    <a:pt x="93" y="186"/>
                    <a:pt x="93" y="185"/>
                  </a:cubicBezTo>
                  <a:cubicBezTo>
                    <a:pt x="93" y="185"/>
                    <a:pt x="93" y="183"/>
                    <a:pt x="93" y="181"/>
                  </a:cubicBezTo>
                  <a:cubicBezTo>
                    <a:pt x="93" y="180"/>
                    <a:pt x="93" y="178"/>
                    <a:pt x="92" y="177"/>
                  </a:cubicBezTo>
                  <a:cubicBezTo>
                    <a:pt x="92" y="177"/>
                    <a:pt x="92" y="176"/>
                    <a:pt x="92" y="175"/>
                  </a:cubicBezTo>
                  <a:cubicBezTo>
                    <a:pt x="92" y="175"/>
                    <a:pt x="92" y="175"/>
                    <a:pt x="93" y="173"/>
                  </a:cubicBezTo>
                  <a:cubicBezTo>
                    <a:pt x="93" y="172"/>
                    <a:pt x="93" y="170"/>
                    <a:pt x="93" y="169"/>
                  </a:cubicBezTo>
                  <a:cubicBezTo>
                    <a:pt x="93" y="168"/>
                    <a:pt x="93" y="166"/>
                    <a:pt x="92" y="165"/>
                  </a:cubicBezTo>
                  <a:cubicBezTo>
                    <a:pt x="92" y="164"/>
                    <a:pt x="91" y="161"/>
                    <a:pt x="91" y="160"/>
                  </a:cubicBezTo>
                  <a:cubicBezTo>
                    <a:pt x="91" y="160"/>
                    <a:pt x="91" y="159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7"/>
                  </a:cubicBezTo>
                  <a:cubicBezTo>
                    <a:pt x="90" y="157"/>
                    <a:pt x="90" y="156"/>
                    <a:pt x="90" y="156"/>
                  </a:cubicBezTo>
                  <a:cubicBezTo>
                    <a:pt x="90" y="155"/>
                    <a:pt x="90" y="155"/>
                    <a:pt x="89" y="155"/>
                  </a:cubicBezTo>
                  <a:cubicBezTo>
                    <a:pt x="89" y="155"/>
                    <a:pt x="89" y="154"/>
                    <a:pt x="89" y="154"/>
                  </a:cubicBezTo>
                  <a:cubicBezTo>
                    <a:pt x="89" y="153"/>
                    <a:pt x="88" y="151"/>
                    <a:pt x="88" y="150"/>
                  </a:cubicBezTo>
                  <a:cubicBezTo>
                    <a:pt x="88" y="150"/>
                    <a:pt x="87" y="149"/>
                    <a:pt x="87" y="149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7"/>
                    <a:pt x="87" y="147"/>
                    <a:pt x="87" y="146"/>
                  </a:cubicBezTo>
                  <a:cubicBezTo>
                    <a:pt x="87" y="145"/>
                    <a:pt x="87" y="145"/>
                    <a:pt x="86" y="145"/>
                  </a:cubicBezTo>
                  <a:cubicBezTo>
                    <a:pt x="86" y="145"/>
                    <a:pt x="86" y="144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5" y="142"/>
                    <a:pt x="85" y="142"/>
                    <a:pt x="85" y="142"/>
                  </a:cubicBezTo>
                  <a:cubicBezTo>
                    <a:pt x="85" y="142"/>
                    <a:pt x="85" y="138"/>
                    <a:pt x="85" y="137"/>
                  </a:cubicBezTo>
                  <a:cubicBezTo>
                    <a:pt x="84" y="137"/>
                    <a:pt x="84" y="137"/>
                    <a:pt x="85" y="137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5" y="138"/>
                    <a:pt x="86" y="140"/>
                    <a:pt x="86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7" y="140"/>
                    <a:pt x="88" y="140"/>
                    <a:pt x="88" y="139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88" y="138"/>
                    <a:pt x="88" y="138"/>
                    <a:pt x="89" y="138"/>
                  </a:cubicBezTo>
                  <a:cubicBezTo>
                    <a:pt x="89" y="138"/>
                    <a:pt x="89" y="137"/>
                    <a:pt x="90" y="137"/>
                  </a:cubicBezTo>
                  <a:cubicBezTo>
                    <a:pt x="90" y="136"/>
                    <a:pt x="91" y="136"/>
                    <a:pt x="92" y="135"/>
                  </a:cubicBezTo>
                  <a:cubicBezTo>
                    <a:pt x="92" y="135"/>
                    <a:pt x="92" y="134"/>
                    <a:pt x="93" y="134"/>
                  </a:cubicBezTo>
                  <a:cubicBezTo>
                    <a:pt x="93" y="133"/>
                    <a:pt x="93" y="133"/>
                    <a:pt x="92" y="133"/>
                  </a:cubicBezTo>
                  <a:cubicBezTo>
                    <a:pt x="92" y="133"/>
                    <a:pt x="92" y="133"/>
                    <a:pt x="92" y="133"/>
                  </a:cubicBezTo>
                  <a:cubicBezTo>
                    <a:pt x="91" y="132"/>
                    <a:pt x="90" y="132"/>
                    <a:pt x="90" y="131"/>
                  </a:cubicBezTo>
                  <a:cubicBezTo>
                    <a:pt x="90" y="131"/>
                    <a:pt x="89" y="130"/>
                    <a:pt x="89" y="130"/>
                  </a:cubicBezTo>
                  <a:cubicBezTo>
                    <a:pt x="89" y="129"/>
                    <a:pt x="88" y="125"/>
                    <a:pt x="87" y="125"/>
                  </a:cubicBezTo>
                  <a:cubicBezTo>
                    <a:pt x="87" y="124"/>
                    <a:pt x="87" y="124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8"/>
                    <a:pt x="87" y="113"/>
                    <a:pt x="87" y="112"/>
                  </a:cubicBezTo>
                  <a:cubicBezTo>
                    <a:pt x="87" y="112"/>
                    <a:pt x="87" y="111"/>
                    <a:pt x="87" y="111"/>
                  </a:cubicBezTo>
                  <a:cubicBezTo>
                    <a:pt x="87" y="111"/>
                    <a:pt x="88" y="107"/>
                    <a:pt x="88" y="106"/>
                  </a:cubicBezTo>
                  <a:cubicBezTo>
                    <a:pt x="89" y="105"/>
                    <a:pt x="90" y="102"/>
                    <a:pt x="90" y="101"/>
                  </a:cubicBezTo>
                  <a:cubicBezTo>
                    <a:pt x="90" y="100"/>
                    <a:pt x="91" y="100"/>
                    <a:pt x="91" y="99"/>
                  </a:cubicBezTo>
                  <a:cubicBezTo>
                    <a:pt x="91" y="98"/>
                    <a:pt x="91" y="97"/>
                    <a:pt x="92" y="97"/>
                  </a:cubicBezTo>
                  <a:cubicBezTo>
                    <a:pt x="92" y="96"/>
                    <a:pt x="93" y="93"/>
                    <a:pt x="93" y="93"/>
                  </a:cubicBezTo>
                  <a:cubicBezTo>
                    <a:pt x="94" y="92"/>
                    <a:pt x="94" y="92"/>
                    <a:pt x="94" y="91"/>
                  </a:cubicBezTo>
                  <a:cubicBezTo>
                    <a:pt x="94" y="90"/>
                    <a:pt x="94" y="89"/>
                    <a:pt x="94" y="88"/>
                  </a:cubicBezTo>
                  <a:cubicBezTo>
                    <a:pt x="95" y="88"/>
                    <a:pt x="95" y="87"/>
                    <a:pt x="95" y="87"/>
                  </a:cubicBezTo>
                  <a:cubicBezTo>
                    <a:pt x="95" y="87"/>
                    <a:pt x="96" y="86"/>
                    <a:pt x="96" y="85"/>
                  </a:cubicBezTo>
                  <a:cubicBezTo>
                    <a:pt x="96" y="85"/>
                    <a:pt x="96" y="85"/>
                    <a:pt x="96" y="84"/>
                  </a:cubicBezTo>
                  <a:cubicBezTo>
                    <a:pt x="96" y="84"/>
                    <a:pt x="96" y="83"/>
                    <a:pt x="96" y="82"/>
                  </a:cubicBezTo>
                  <a:cubicBezTo>
                    <a:pt x="96" y="82"/>
                    <a:pt x="96" y="81"/>
                    <a:pt x="96" y="81"/>
                  </a:cubicBezTo>
                  <a:cubicBezTo>
                    <a:pt x="96" y="80"/>
                    <a:pt x="96" y="80"/>
                    <a:pt x="96" y="79"/>
                  </a:cubicBezTo>
                  <a:cubicBezTo>
                    <a:pt x="96" y="79"/>
                    <a:pt x="96" y="77"/>
                    <a:pt x="95" y="76"/>
                  </a:cubicBezTo>
                  <a:cubicBezTo>
                    <a:pt x="95" y="74"/>
                    <a:pt x="94" y="71"/>
                    <a:pt x="94" y="70"/>
                  </a:cubicBezTo>
                  <a:cubicBezTo>
                    <a:pt x="94" y="70"/>
                    <a:pt x="94" y="70"/>
                    <a:pt x="94" y="69"/>
                  </a:cubicBezTo>
                  <a:cubicBezTo>
                    <a:pt x="94" y="69"/>
                    <a:pt x="94" y="68"/>
                    <a:pt x="94" y="67"/>
                  </a:cubicBezTo>
                  <a:cubicBezTo>
                    <a:pt x="94" y="65"/>
                    <a:pt x="94" y="63"/>
                    <a:pt x="94" y="62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3" y="59"/>
                    <a:pt x="93" y="58"/>
                    <a:pt x="92" y="58"/>
                  </a:cubicBezTo>
                  <a:cubicBezTo>
                    <a:pt x="92" y="58"/>
                    <a:pt x="92" y="58"/>
                    <a:pt x="91" y="57"/>
                  </a:cubicBezTo>
                  <a:cubicBezTo>
                    <a:pt x="91" y="57"/>
                    <a:pt x="90" y="56"/>
                    <a:pt x="90" y="55"/>
                  </a:cubicBezTo>
                  <a:cubicBezTo>
                    <a:pt x="90" y="55"/>
                    <a:pt x="90" y="54"/>
                    <a:pt x="89" y="53"/>
                  </a:cubicBezTo>
                  <a:cubicBezTo>
                    <a:pt x="88" y="52"/>
                    <a:pt x="87" y="51"/>
                    <a:pt x="86" y="51"/>
                  </a:cubicBezTo>
                  <a:cubicBezTo>
                    <a:pt x="86" y="51"/>
                    <a:pt x="85" y="51"/>
                    <a:pt x="85" y="51"/>
                  </a:cubicBezTo>
                  <a:cubicBezTo>
                    <a:pt x="84" y="51"/>
                    <a:pt x="83" y="51"/>
                    <a:pt x="83" y="51"/>
                  </a:cubicBezTo>
                  <a:cubicBezTo>
                    <a:pt x="83" y="51"/>
                    <a:pt x="82" y="50"/>
                    <a:pt x="82" y="50"/>
                  </a:cubicBezTo>
                  <a:cubicBezTo>
                    <a:pt x="81" y="50"/>
                    <a:pt x="81" y="50"/>
                    <a:pt x="80" y="50"/>
                  </a:cubicBezTo>
                  <a:cubicBezTo>
                    <a:pt x="80" y="49"/>
                    <a:pt x="79" y="49"/>
                    <a:pt x="78" y="49"/>
                  </a:cubicBezTo>
                  <a:cubicBezTo>
                    <a:pt x="78" y="49"/>
                    <a:pt x="77" y="49"/>
                    <a:pt x="76" y="48"/>
                  </a:cubicBezTo>
                  <a:cubicBezTo>
                    <a:pt x="75" y="48"/>
                    <a:pt x="75" y="48"/>
                    <a:pt x="74" y="48"/>
                  </a:cubicBezTo>
                  <a:cubicBezTo>
                    <a:pt x="74" y="48"/>
                    <a:pt x="72" y="48"/>
                    <a:pt x="72" y="47"/>
                  </a:cubicBezTo>
                  <a:cubicBezTo>
                    <a:pt x="72" y="47"/>
                    <a:pt x="71" y="47"/>
                    <a:pt x="71" y="47"/>
                  </a:cubicBezTo>
                  <a:cubicBezTo>
                    <a:pt x="70" y="46"/>
                    <a:pt x="70" y="46"/>
                    <a:pt x="69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6"/>
                    <a:pt x="69" y="46"/>
                    <a:pt x="68" y="45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3"/>
                    <a:pt x="67" y="42"/>
                  </a:cubicBezTo>
                  <a:cubicBezTo>
                    <a:pt x="67" y="42"/>
                    <a:pt x="67" y="40"/>
                    <a:pt x="67" y="40"/>
                  </a:cubicBezTo>
                  <a:cubicBezTo>
                    <a:pt x="67" y="40"/>
                    <a:pt x="67" y="40"/>
                    <a:pt x="66" y="40"/>
                  </a:cubicBezTo>
                  <a:cubicBezTo>
                    <a:pt x="66" y="40"/>
                    <a:pt x="66" y="40"/>
                    <a:pt x="66" y="39"/>
                  </a:cubicBezTo>
                  <a:cubicBezTo>
                    <a:pt x="66" y="39"/>
                    <a:pt x="66" y="36"/>
                    <a:pt x="67" y="35"/>
                  </a:cubicBezTo>
                  <a:cubicBezTo>
                    <a:pt x="67" y="34"/>
                    <a:pt x="67" y="31"/>
                    <a:pt x="67" y="31"/>
                  </a:cubicBezTo>
                  <a:cubicBezTo>
                    <a:pt x="67" y="30"/>
                    <a:pt x="67" y="30"/>
                    <a:pt x="6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1" y="28"/>
                    <a:pt x="71" y="28"/>
                    <a:pt x="71" y="27"/>
                  </a:cubicBezTo>
                  <a:cubicBezTo>
                    <a:pt x="72" y="26"/>
                    <a:pt x="72" y="25"/>
                    <a:pt x="72" y="24"/>
                  </a:cubicBezTo>
                  <a:cubicBezTo>
                    <a:pt x="72" y="24"/>
                    <a:pt x="72" y="23"/>
                    <a:pt x="72" y="22"/>
                  </a:cubicBezTo>
                  <a:cubicBezTo>
                    <a:pt x="72" y="21"/>
                    <a:pt x="71" y="19"/>
                    <a:pt x="71" y="19"/>
                  </a:cubicBezTo>
                  <a:cubicBezTo>
                    <a:pt x="71" y="18"/>
                    <a:pt x="70" y="18"/>
                    <a:pt x="70" y="18"/>
                  </a:cubicBezTo>
                  <a:cubicBezTo>
                    <a:pt x="70" y="18"/>
                    <a:pt x="70" y="18"/>
                    <a:pt x="70" y="17"/>
                  </a:cubicBezTo>
                  <a:cubicBezTo>
                    <a:pt x="70" y="17"/>
                    <a:pt x="70" y="13"/>
                    <a:pt x="70" y="12"/>
                  </a:cubicBezTo>
                  <a:cubicBezTo>
                    <a:pt x="69" y="6"/>
                    <a:pt x="63" y="2"/>
                    <a:pt x="60" y="1"/>
                  </a:cubicBezTo>
                  <a:cubicBezTo>
                    <a:pt x="56" y="0"/>
                    <a:pt x="54" y="0"/>
                    <a:pt x="51" y="1"/>
                  </a:cubicBezTo>
                  <a:cubicBezTo>
                    <a:pt x="48" y="1"/>
                    <a:pt x="45" y="3"/>
                    <a:pt x="45" y="3"/>
                  </a:cubicBezTo>
                  <a:cubicBezTo>
                    <a:pt x="45" y="3"/>
                    <a:pt x="45" y="3"/>
                    <a:pt x="44" y="4"/>
                  </a:cubicBezTo>
                  <a:cubicBezTo>
                    <a:pt x="43" y="5"/>
                    <a:pt x="42" y="6"/>
                    <a:pt x="41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39" y="13"/>
                    <a:pt x="39" y="16"/>
                    <a:pt x="39" y="17"/>
                  </a:cubicBezTo>
                  <a:cubicBezTo>
                    <a:pt x="39" y="18"/>
                    <a:pt x="39" y="18"/>
                    <a:pt x="39" y="19"/>
                  </a:cubicBezTo>
                  <a:cubicBezTo>
                    <a:pt x="39" y="20"/>
                    <a:pt x="39" y="22"/>
                    <a:pt x="39" y="23"/>
                  </a:cubicBezTo>
                  <a:cubicBezTo>
                    <a:pt x="39" y="24"/>
                    <a:pt x="39" y="25"/>
                    <a:pt x="39" y="26"/>
                  </a:cubicBezTo>
                  <a:cubicBezTo>
                    <a:pt x="39" y="27"/>
                    <a:pt x="39" y="30"/>
                    <a:pt x="39" y="32"/>
                  </a:cubicBezTo>
                  <a:cubicBezTo>
                    <a:pt x="39" y="34"/>
                    <a:pt x="40" y="35"/>
                    <a:pt x="40" y="37"/>
                  </a:cubicBezTo>
                  <a:cubicBezTo>
                    <a:pt x="41" y="39"/>
                    <a:pt x="42" y="40"/>
                    <a:pt x="43" y="41"/>
                  </a:cubicBezTo>
                  <a:cubicBezTo>
                    <a:pt x="43" y="42"/>
                    <a:pt x="44" y="42"/>
                    <a:pt x="44" y="42"/>
                  </a:cubicBezTo>
                  <a:cubicBezTo>
                    <a:pt x="45" y="43"/>
                    <a:pt x="44" y="43"/>
                    <a:pt x="45" y="43"/>
                  </a:cubicBezTo>
                  <a:cubicBezTo>
                    <a:pt x="45" y="43"/>
                    <a:pt x="45" y="43"/>
                    <a:pt x="44" y="44"/>
                  </a:cubicBezTo>
                  <a:cubicBezTo>
                    <a:pt x="44" y="45"/>
                    <a:pt x="44" y="46"/>
                    <a:pt x="44" y="47"/>
                  </a:cubicBezTo>
                  <a:cubicBezTo>
                    <a:pt x="44" y="47"/>
                    <a:pt x="44" y="48"/>
                    <a:pt x="44" y="48"/>
                  </a:cubicBezTo>
                  <a:cubicBezTo>
                    <a:pt x="44" y="48"/>
                    <a:pt x="44" y="48"/>
                    <a:pt x="44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3" y="49"/>
                    <a:pt x="43" y="49"/>
                    <a:pt x="42" y="50"/>
                  </a:cubicBezTo>
                  <a:cubicBezTo>
                    <a:pt x="41" y="50"/>
                    <a:pt x="40" y="51"/>
                    <a:pt x="39" y="52"/>
                  </a:cubicBezTo>
                  <a:cubicBezTo>
                    <a:pt x="39" y="52"/>
                    <a:pt x="38" y="53"/>
                    <a:pt x="37" y="53"/>
                  </a:cubicBezTo>
                  <a:cubicBezTo>
                    <a:pt x="37" y="54"/>
                    <a:pt x="35" y="54"/>
                    <a:pt x="35" y="54"/>
                  </a:cubicBezTo>
                  <a:cubicBezTo>
                    <a:pt x="34" y="54"/>
                    <a:pt x="33" y="54"/>
                    <a:pt x="32" y="54"/>
                  </a:cubicBezTo>
                  <a:cubicBezTo>
                    <a:pt x="31" y="54"/>
                    <a:pt x="29" y="54"/>
                    <a:pt x="29" y="54"/>
                  </a:cubicBezTo>
                  <a:cubicBezTo>
                    <a:pt x="29" y="54"/>
                    <a:pt x="28" y="55"/>
                    <a:pt x="27" y="55"/>
                  </a:cubicBezTo>
                  <a:cubicBezTo>
                    <a:pt x="27" y="55"/>
                    <a:pt x="26" y="55"/>
                    <a:pt x="26" y="55"/>
                  </a:cubicBezTo>
                  <a:cubicBezTo>
                    <a:pt x="26" y="55"/>
                    <a:pt x="25" y="56"/>
                    <a:pt x="25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2" y="56"/>
                    <a:pt x="22" y="56"/>
                  </a:cubicBezTo>
                  <a:cubicBezTo>
                    <a:pt x="22" y="56"/>
                    <a:pt x="22" y="56"/>
                    <a:pt x="21" y="56"/>
                  </a:cubicBezTo>
                  <a:cubicBezTo>
                    <a:pt x="21" y="57"/>
                    <a:pt x="20" y="57"/>
                    <a:pt x="20" y="57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8"/>
                    <a:pt x="17" y="58"/>
                    <a:pt x="17" y="59"/>
                  </a:cubicBezTo>
                  <a:cubicBezTo>
                    <a:pt x="17" y="59"/>
                    <a:pt x="17" y="59"/>
                    <a:pt x="17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6" y="62"/>
                    <a:pt x="15" y="62"/>
                    <a:pt x="15" y="62"/>
                  </a:cubicBezTo>
                  <a:cubicBezTo>
                    <a:pt x="14" y="63"/>
                    <a:pt x="14" y="65"/>
                    <a:pt x="13" y="66"/>
                  </a:cubicBezTo>
                  <a:cubicBezTo>
                    <a:pt x="13" y="67"/>
                    <a:pt x="13" y="69"/>
                    <a:pt x="13" y="69"/>
                  </a:cubicBezTo>
                  <a:cubicBezTo>
                    <a:pt x="12" y="69"/>
                    <a:pt x="12" y="70"/>
                    <a:pt x="11" y="70"/>
                  </a:cubicBezTo>
                  <a:cubicBezTo>
                    <a:pt x="10" y="71"/>
                    <a:pt x="10" y="71"/>
                    <a:pt x="10" y="72"/>
                  </a:cubicBezTo>
                  <a:cubicBezTo>
                    <a:pt x="9" y="73"/>
                    <a:pt x="9" y="75"/>
                    <a:pt x="9" y="76"/>
                  </a:cubicBezTo>
                  <a:cubicBezTo>
                    <a:pt x="9" y="77"/>
                    <a:pt x="8" y="78"/>
                    <a:pt x="8" y="79"/>
                  </a:cubicBezTo>
                  <a:cubicBezTo>
                    <a:pt x="8" y="79"/>
                    <a:pt x="7" y="80"/>
                    <a:pt x="7" y="81"/>
                  </a:cubicBezTo>
                  <a:cubicBezTo>
                    <a:pt x="7" y="81"/>
                    <a:pt x="6" y="84"/>
                    <a:pt x="6" y="85"/>
                  </a:cubicBezTo>
                  <a:cubicBezTo>
                    <a:pt x="5" y="85"/>
                    <a:pt x="5" y="87"/>
                    <a:pt x="4" y="88"/>
                  </a:cubicBezTo>
                  <a:cubicBezTo>
                    <a:pt x="4" y="89"/>
                    <a:pt x="4" y="90"/>
                    <a:pt x="3" y="90"/>
                  </a:cubicBezTo>
                  <a:cubicBezTo>
                    <a:pt x="3" y="91"/>
                    <a:pt x="3" y="91"/>
                    <a:pt x="3" y="92"/>
                  </a:cubicBezTo>
                  <a:cubicBezTo>
                    <a:pt x="2" y="93"/>
                    <a:pt x="2" y="96"/>
                    <a:pt x="1" y="98"/>
                  </a:cubicBezTo>
                  <a:cubicBezTo>
                    <a:pt x="0" y="100"/>
                    <a:pt x="0" y="104"/>
                    <a:pt x="0" y="105"/>
                  </a:cubicBezTo>
                  <a:cubicBezTo>
                    <a:pt x="0" y="107"/>
                    <a:pt x="1" y="109"/>
                    <a:pt x="1" y="111"/>
                  </a:cubicBezTo>
                  <a:cubicBezTo>
                    <a:pt x="1" y="112"/>
                    <a:pt x="2" y="112"/>
                    <a:pt x="2" y="113"/>
                  </a:cubicBezTo>
                  <a:cubicBezTo>
                    <a:pt x="3" y="113"/>
                    <a:pt x="4" y="113"/>
                    <a:pt x="4" y="114"/>
                  </a:cubicBezTo>
                  <a:cubicBezTo>
                    <a:pt x="5" y="114"/>
                    <a:pt x="7" y="114"/>
                    <a:pt x="8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9" y="114"/>
                    <a:pt x="10" y="114"/>
                    <a:pt x="10" y="115"/>
                  </a:cubicBezTo>
                  <a:cubicBezTo>
                    <a:pt x="11" y="115"/>
                    <a:pt x="12" y="115"/>
                    <a:pt x="12" y="115"/>
                  </a:cubicBezTo>
                  <a:cubicBezTo>
                    <a:pt x="13" y="115"/>
                    <a:pt x="14" y="115"/>
                    <a:pt x="15" y="116"/>
                  </a:cubicBezTo>
                  <a:cubicBezTo>
                    <a:pt x="16" y="116"/>
                    <a:pt x="18" y="116"/>
                    <a:pt x="18" y="116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20" y="117"/>
                    <a:pt x="21" y="117"/>
                    <a:pt x="21" y="117"/>
                  </a:cubicBezTo>
                  <a:cubicBezTo>
                    <a:pt x="21" y="117"/>
                    <a:pt x="22" y="117"/>
                    <a:pt x="23" y="116"/>
                  </a:cubicBezTo>
                  <a:cubicBezTo>
                    <a:pt x="23" y="116"/>
                    <a:pt x="23" y="116"/>
                    <a:pt x="23" y="117"/>
                  </a:cubicBezTo>
                  <a:cubicBezTo>
                    <a:pt x="23" y="117"/>
                    <a:pt x="23" y="117"/>
                    <a:pt x="23" y="119"/>
                  </a:cubicBezTo>
                  <a:cubicBezTo>
                    <a:pt x="23" y="120"/>
                    <a:pt x="22" y="124"/>
                    <a:pt x="22" y="126"/>
                  </a:cubicBezTo>
                  <a:cubicBezTo>
                    <a:pt x="22" y="128"/>
                    <a:pt x="22" y="133"/>
                    <a:pt x="22" y="134"/>
                  </a:cubicBezTo>
                  <a:cubicBezTo>
                    <a:pt x="22" y="136"/>
                    <a:pt x="22" y="138"/>
                    <a:pt x="22" y="139"/>
                  </a:cubicBezTo>
                  <a:cubicBezTo>
                    <a:pt x="22" y="139"/>
                    <a:pt x="22" y="140"/>
                    <a:pt x="23" y="140"/>
                  </a:cubicBezTo>
                  <a:cubicBezTo>
                    <a:pt x="23" y="141"/>
                    <a:pt x="24" y="141"/>
                    <a:pt x="24" y="141"/>
                  </a:cubicBezTo>
                  <a:cubicBezTo>
                    <a:pt x="25" y="142"/>
                    <a:pt x="25" y="142"/>
                    <a:pt x="26" y="142"/>
                  </a:cubicBezTo>
                  <a:cubicBezTo>
                    <a:pt x="26" y="142"/>
                    <a:pt x="26" y="142"/>
                    <a:pt x="26" y="142"/>
                  </a:cubicBezTo>
                  <a:cubicBezTo>
                    <a:pt x="26" y="143"/>
                    <a:pt x="26" y="143"/>
                    <a:pt x="26" y="143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26" y="144"/>
                    <a:pt x="26" y="145"/>
                    <a:pt x="26" y="145"/>
                  </a:cubicBezTo>
                  <a:cubicBezTo>
                    <a:pt x="26" y="145"/>
                    <a:pt x="26" y="145"/>
                    <a:pt x="26" y="146"/>
                  </a:cubicBezTo>
                  <a:cubicBezTo>
                    <a:pt x="26" y="146"/>
                    <a:pt x="26" y="148"/>
                    <a:pt x="26" y="148"/>
                  </a:cubicBezTo>
                  <a:cubicBezTo>
                    <a:pt x="26" y="148"/>
                    <a:pt x="25" y="148"/>
                    <a:pt x="25" y="148"/>
                  </a:cubicBezTo>
                  <a:cubicBezTo>
                    <a:pt x="24" y="149"/>
                    <a:pt x="24" y="150"/>
                    <a:pt x="25" y="151"/>
                  </a:cubicBezTo>
                  <a:cubicBezTo>
                    <a:pt x="25" y="152"/>
                    <a:pt x="25" y="153"/>
                    <a:pt x="25" y="153"/>
                  </a:cubicBezTo>
                  <a:cubicBezTo>
                    <a:pt x="25" y="153"/>
                    <a:pt x="25" y="153"/>
                    <a:pt x="25" y="154"/>
                  </a:cubicBezTo>
                  <a:cubicBezTo>
                    <a:pt x="24" y="155"/>
                    <a:pt x="24" y="156"/>
                    <a:pt x="24" y="156"/>
                  </a:cubicBezTo>
                  <a:cubicBezTo>
                    <a:pt x="24" y="157"/>
                    <a:pt x="24" y="158"/>
                    <a:pt x="24" y="158"/>
                  </a:cubicBezTo>
                  <a:cubicBezTo>
                    <a:pt x="23" y="159"/>
                    <a:pt x="23" y="160"/>
                    <a:pt x="23" y="161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23" y="163"/>
                    <a:pt x="22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1" y="166"/>
                    <a:pt x="21" y="167"/>
                    <a:pt x="21" y="169"/>
                  </a:cubicBezTo>
                  <a:cubicBezTo>
                    <a:pt x="20" y="170"/>
                    <a:pt x="20" y="171"/>
                    <a:pt x="20" y="171"/>
                  </a:cubicBezTo>
                  <a:cubicBezTo>
                    <a:pt x="20" y="171"/>
                    <a:pt x="20" y="172"/>
                    <a:pt x="20" y="173"/>
                  </a:cubicBezTo>
                  <a:cubicBezTo>
                    <a:pt x="20" y="173"/>
                    <a:pt x="20" y="174"/>
                    <a:pt x="20" y="175"/>
                  </a:cubicBezTo>
                  <a:cubicBezTo>
                    <a:pt x="20" y="175"/>
                    <a:pt x="20" y="175"/>
                    <a:pt x="20" y="176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1" y="180"/>
                    <a:pt x="21" y="180"/>
                    <a:pt x="21" y="181"/>
                  </a:cubicBezTo>
                  <a:cubicBezTo>
                    <a:pt x="21" y="181"/>
                    <a:pt x="21" y="181"/>
                    <a:pt x="22" y="182"/>
                  </a:cubicBezTo>
                  <a:cubicBezTo>
                    <a:pt x="22" y="182"/>
                    <a:pt x="22" y="182"/>
                    <a:pt x="22" y="183"/>
                  </a:cubicBezTo>
                  <a:cubicBezTo>
                    <a:pt x="22" y="184"/>
                    <a:pt x="22" y="185"/>
                    <a:pt x="22" y="185"/>
                  </a:cubicBezTo>
                  <a:cubicBezTo>
                    <a:pt x="22" y="186"/>
                    <a:pt x="22" y="187"/>
                    <a:pt x="22" y="187"/>
                  </a:cubicBezTo>
                  <a:cubicBezTo>
                    <a:pt x="22" y="188"/>
                    <a:pt x="22" y="188"/>
                    <a:pt x="22" y="189"/>
                  </a:cubicBezTo>
                  <a:cubicBezTo>
                    <a:pt x="22" y="191"/>
                    <a:pt x="22" y="192"/>
                    <a:pt x="22" y="193"/>
                  </a:cubicBezTo>
                  <a:cubicBezTo>
                    <a:pt x="22" y="196"/>
                    <a:pt x="22" y="198"/>
                    <a:pt x="23" y="200"/>
                  </a:cubicBezTo>
                  <a:cubicBezTo>
                    <a:pt x="23" y="202"/>
                    <a:pt x="23" y="204"/>
                    <a:pt x="24" y="205"/>
                  </a:cubicBezTo>
                  <a:cubicBezTo>
                    <a:pt x="24" y="206"/>
                    <a:pt x="25" y="210"/>
                    <a:pt x="25" y="212"/>
                  </a:cubicBezTo>
                  <a:cubicBezTo>
                    <a:pt x="26" y="213"/>
                    <a:pt x="26" y="215"/>
                    <a:pt x="26" y="216"/>
                  </a:cubicBezTo>
                  <a:cubicBezTo>
                    <a:pt x="27" y="216"/>
                    <a:pt x="27" y="218"/>
                    <a:pt x="27" y="220"/>
                  </a:cubicBezTo>
                  <a:cubicBezTo>
                    <a:pt x="27" y="221"/>
                    <a:pt x="27" y="225"/>
                    <a:pt x="27" y="226"/>
                  </a:cubicBezTo>
                  <a:cubicBezTo>
                    <a:pt x="28" y="226"/>
                    <a:pt x="28" y="233"/>
                    <a:pt x="28" y="234"/>
                  </a:cubicBezTo>
                  <a:cubicBezTo>
                    <a:pt x="28" y="236"/>
                    <a:pt x="29" y="242"/>
                    <a:pt x="29" y="243"/>
                  </a:cubicBezTo>
                  <a:cubicBezTo>
                    <a:pt x="29" y="245"/>
                    <a:pt x="30" y="251"/>
                    <a:pt x="30" y="253"/>
                  </a:cubicBezTo>
                  <a:cubicBezTo>
                    <a:pt x="30" y="255"/>
                    <a:pt x="31" y="260"/>
                    <a:pt x="31" y="261"/>
                  </a:cubicBezTo>
                  <a:cubicBezTo>
                    <a:pt x="31" y="262"/>
                    <a:pt x="32" y="265"/>
                    <a:pt x="32" y="266"/>
                  </a:cubicBezTo>
                  <a:cubicBezTo>
                    <a:pt x="32" y="266"/>
                    <a:pt x="33" y="270"/>
                    <a:pt x="34" y="271"/>
                  </a:cubicBezTo>
                  <a:cubicBezTo>
                    <a:pt x="34" y="273"/>
                    <a:pt x="34" y="275"/>
                    <a:pt x="35" y="277"/>
                  </a:cubicBezTo>
                  <a:cubicBezTo>
                    <a:pt x="35" y="278"/>
                    <a:pt x="35" y="279"/>
                    <a:pt x="36" y="280"/>
                  </a:cubicBezTo>
                  <a:cubicBezTo>
                    <a:pt x="36" y="280"/>
                    <a:pt x="37" y="282"/>
                    <a:pt x="37" y="282"/>
                  </a:cubicBezTo>
                  <a:cubicBezTo>
                    <a:pt x="37" y="283"/>
                    <a:pt x="38" y="286"/>
                    <a:pt x="38" y="286"/>
                  </a:cubicBezTo>
                  <a:cubicBezTo>
                    <a:pt x="38" y="287"/>
                    <a:pt x="40" y="291"/>
                    <a:pt x="40" y="291"/>
                  </a:cubicBezTo>
                  <a:cubicBezTo>
                    <a:pt x="40" y="291"/>
                    <a:pt x="40" y="291"/>
                    <a:pt x="40" y="292"/>
                  </a:cubicBezTo>
                  <a:cubicBezTo>
                    <a:pt x="40" y="292"/>
                    <a:pt x="40" y="292"/>
                    <a:pt x="40" y="293"/>
                  </a:cubicBezTo>
                  <a:cubicBezTo>
                    <a:pt x="40" y="293"/>
                    <a:pt x="39" y="295"/>
                    <a:pt x="38" y="296"/>
                  </a:cubicBezTo>
                  <a:cubicBezTo>
                    <a:pt x="37" y="297"/>
                    <a:pt x="37" y="299"/>
                    <a:pt x="36" y="299"/>
                  </a:cubicBezTo>
                  <a:cubicBezTo>
                    <a:pt x="36" y="299"/>
                    <a:pt x="35" y="302"/>
                    <a:pt x="35" y="302"/>
                  </a:cubicBezTo>
                  <a:cubicBezTo>
                    <a:pt x="35" y="304"/>
                    <a:pt x="35" y="304"/>
                    <a:pt x="35" y="305"/>
                  </a:cubicBezTo>
                  <a:cubicBezTo>
                    <a:pt x="34" y="307"/>
                    <a:pt x="34" y="308"/>
                    <a:pt x="33" y="308"/>
                  </a:cubicBezTo>
                  <a:cubicBezTo>
                    <a:pt x="33" y="309"/>
                    <a:pt x="33" y="309"/>
                    <a:pt x="33" y="309"/>
                  </a:cubicBezTo>
                  <a:cubicBezTo>
                    <a:pt x="33" y="310"/>
                    <a:pt x="33" y="311"/>
                    <a:pt x="33" y="311"/>
                  </a:cubicBezTo>
                  <a:cubicBezTo>
                    <a:pt x="34" y="311"/>
                    <a:pt x="34" y="312"/>
                    <a:pt x="34" y="312"/>
                  </a:cubicBezTo>
                  <a:cubicBezTo>
                    <a:pt x="35" y="312"/>
                    <a:pt x="36" y="312"/>
                    <a:pt x="37" y="312"/>
                  </a:cubicBezTo>
                  <a:cubicBezTo>
                    <a:pt x="37" y="312"/>
                    <a:pt x="37" y="313"/>
                    <a:pt x="37" y="313"/>
                  </a:cubicBezTo>
                  <a:cubicBezTo>
                    <a:pt x="37" y="313"/>
                    <a:pt x="36" y="314"/>
                    <a:pt x="36" y="315"/>
                  </a:cubicBezTo>
                  <a:cubicBezTo>
                    <a:pt x="36" y="315"/>
                    <a:pt x="35" y="316"/>
                    <a:pt x="35" y="316"/>
                  </a:cubicBezTo>
                  <a:cubicBezTo>
                    <a:pt x="35" y="316"/>
                    <a:pt x="35" y="316"/>
                    <a:pt x="34" y="317"/>
                  </a:cubicBezTo>
                  <a:cubicBezTo>
                    <a:pt x="34" y="317"/>
                    <a:pt x="34" y="318"/>
                    <a:pt x="33" y="319"/>
                  </a:cubicBezTo>
                  <a:cubicBezTo>
                    <a:pt x="33" y="320"/>
                    <a:pt x="32" y="321"/>
                    <a:pt x="32" y="321"/>
                  </a:cubicBezTo>
                  <a:cubicBezTo>
                    <a:pt x="32" y="321"/>
                    <a:pt x="32" y="321"/>
                    <a:pt x="32" y="322"/>
                  </a:cubicBezTo>
                  <a:cubicBezTo>
                    <a:pt x="32" y="322"/>
                    <a:pt x="32" y="322"/>
                    <a:pt x="32" y="322"/>
                  </a:cubicBezTo>
                  <a:cubicBezTo>
                    <a:pt x="32" y="322"/>
                    <a:pt x="32" y="323"/>
                    <a:pt x="31" y="323"/>
                  </a:cubicBezTo>
                  <a:cubicBezTo>
                    <a:pt x="31" y="323"/>
                    <a:pt x="31" y="324"/>
                    <a:pt x="30" y="324"/>
                  </a:cubicBezTo>
                  <a:cubicBezTo>
                    <a:pt x="30" y="325"/>
                    <a:pt x="29" y="325"/>
                    <a:pt x="29" y="326"/>
                  </a:cubicBezTo>
                  <a:cubicBezTo>
                    <a:pt x="28" y="326"/>
                    <a:pt x="26" y="326"/>
                    <a:pt x="25" y="326"/>
                  </a:cubicBezTo>
                  <a:cubicBezTo>
                    <a:pt x="24" y="327"/>
                    <a:pt x="22" y="327"/>
                    <a:pt x="20" y="328"/>
                  </a:cubicBezTo>
                  <a:cubicBezTo>
                    <a:pt x="19" y="328"/>
                    <a:pt x="18" y="328"/>
                    <a:pt x="18" y="329"/>
                  </a:cubicBezTo>
                  <a:cubicBezTo>
                    <a:pt x="17" y="329"/>
                    <a:pt x="16" y="330"/>
                    <a:pt x="16" y="331"/>
                  </a:cubicBezTo>
                  <a:cubicBezTo>
                    <a:pt x="16" y="331"/>
                    <a:pt x="16" y="331"/>
                    <a:pt x="16" y="331"/>
                  </a:cubicBezTo>
                  <a:cubicBezTo>
                    <a:pt x="15" y="331"/>
                    <a:pt x="15" y="332"/>
                    <a:pt x="15" y="332"/>
                  </a:cubicBezTo>
                  <a:cubicBezTo>
                    <a:pt x="15" y="332"/>
                    <a:pt x="15" y="332"/>
                    <a:pt x="15" y="332"/>
                  </a:cubicBezTo>
                  <a:cubicBezTo>
                    <a:pt x="15" y="332"/>
                    <a:pt x="15" y="332"/>
                    <a:pt x="15" y="333"/>
                  </a:cubicBezTo>
                  <a:cubicBezTo>
                    <a:pt x="15" y="333"/>
                    <a:pt x="14" y="335"/>
                    <a:pt x="14" y="335"/>
                  </a:cubicBezTo>
                  <a:cubicBezTo>
                    <a:pt x="14" y="336"/>
                    <a:pt x="15" y="336"/>
                    <a:pt x="15" y="336"/>
                  </a:cubicBezTo>
                  <a:cubicBezTo>
                    <a:pt x="15" y="336"/>
                    <a:pt x="16" y="336"/>
                    <a:pt x="17" y="337"/>
                  </a:cubicBezTo>
                  <a:cubicBezTo>
                    <a:pt x="18" y="337"/>
                    <a:pt x="19" y="337"/>
                    <a:pt x="20" y="337"/>
                  </a:cubicBezTo>
                  <a:cubicBezTo>
                    <a:pt x="20" y="337"/>
                    <a:pt x="21" y="337"/>
                    <a:pt x="21" y="337"/>
                  </a:cubicBezTo>
                  <a:cubicBezTo>
                    <a:pt x="21" y="338"/>
                    <a:pt x="22" y="338"/>
                    <a:pt x="23" y="338"/>
                  </a:cubicBezTo>
                  <a:cubicBezTo>
                    <a:pt x="24" y="338"/>
                    <a:pt x="25" y="338"/>
                    <a:pt x="26" y="338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26" y="337"/>
                    <a:pt x="27" y="338"/>
                    <a:pt x="27" y="338"/>
                  </a:cubicBezTo>
                  <a:cubicBezTo>
                    <a:pt x="28" y="338"/>
                    <a:pt x="28" y="338"/>
                    <a:pt x="28" y="338"/>
                  </a:cubicBezTo>
                  <a:cubicBezTo>
                    <a:pt x="29" y="338"/>
                    <a:pt x="29" y="338"/>
                    <a:pt x="29" y="338"/>
                  </a:cubicBezTo>
                  <a:cubicBezTo>
                    <a:pt x="30" y="338"/>
                    <a:pt x="29" y="337"/>
                    <a:pt x="30" y="338"/>
                  </a:cubicBezTo>
                  <a:cubicBezTo>
                    <a:pt x="30" y="338"/>
                    <a:pt x="31" y="338"/>
                    <a:pt x="31" y="338"/>
                  </a:cubicBezTo>
                  <a:cubicBezTo>
                    <a:pt x="32" y="338"/>
                    <a:pt x="32" y="337"/>
                    <a:pt x="32" y="337"/>
                  </a:cubicBezTo>
                  <a:cubicBezTo>
                    <a:pt x="32" y="337"/>
                    <a:pt x="32" y="337"/>
                    <a:pt x="33" y="338"/>
                  </a:cubicBezTo>
                  <a:cubicBezTo>
                    <a:pt x="33" y="338"/>
                    <a:pt x="33" y="338"/>
                    <a:pt x="34" y="338"/>
                  </a:cubicBezTo>
                  <a:cubicBezTo>
                    <a:pt x="34" y="337"/>
                    <a:pt x="34" y="337"/>
                    <a:pt x="34" y="337"/>
                  </a:cubicBezTo>
                  <a:cubicBezTo>
                    <a:pt x="35" y="337"/>
                    <a:pt x="35" y="337"/>
                    <a:pt x="35" y="337"/>
                  </a:cubicBezTo>
                  <a:cubicBezTo>
                    <a:pt x="35" y="337"/>
                    <a:pt x="35" y="337"/>
                    <a:pt x="36" y="337"/>
                  </a:cubicBezTo>
                  <a:cubicBezTo>
                    <a:pt x="36" y="337"/>
                    <a:pt x="36" y="337"/>
                    <a:pt x="37" y="337"/>
                  </a:cubicBezTo>
                  <a:cubicBezTo>
                    <a:pt x="37" y="337"/>
                    <a:pt x="37" y="337"/>
                    <a:pt x="37" y="337"/>
                  </a:cubicBezTo>
                  <a:cubicBezTo>
                    <a:pt x="37" y="337"/>
                    <a:pt x="38" y="337"/>
                    <a:pt x="38" y="337"/>
                  </a:cubicBezTo>
                  <a:cubicBezTo>
                    <a:pt x="38" y="337"/>
                    <a:pt x="39" y="337"/>
                    <a:pt x="39" y="337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39" y="337"/>
                    <a:pt x="40" y="337"/>
                    <a:pt x="40" y="336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41" y="336"/>
                    <a:pt x="41" y="335"/>
                    <a:pt x="42" y="335"/>
                  </a:cubicBezTo>
                  <a:cubicBezTo>
                    <a:pt x="42" y="335"/>
                    <a:pt x="43" y="335"/>
                    <a:pt x="44" y="334"/>
                  </a:cubicBezTo>
                  <a:cubicBezTo>
                    <a:pt x="46" y="334"/>
                    <a:pt x="49" y="333"/>
                    <a:pt x="49" y="333"/>
                  </a:cubicBezTo>
                  <a:cubicBezTo>
                    <a:pt x="50" y="333"/>
                    <a:pt x="50" y="333"/>
                    <a:pt x="51" y="333"/>
                  </a:cubicBezTo>
                  <a:cubicBezTo>
                    <a:pt x="51" y="334"/>
                    <a:pt x="52" y="334"/>
                    <a:pt x="53" y="334"/>
                  </a:cubicBezTo>
                  <a:cubicBezTo>
                    <a:pt x="54" y="335"/>
                    <a:pt x="54" y="335"/>
                    <a:pt x="55" y="335"/>
                  </a:cubicBezTo>
                  <a:cubicBezTo>
                    <a:pt x="55" y="335"/>
                    <a:pt x="56" y="335"/>
                    <a:pt x="57" y="335"/>
                  </a:cubicBezTo>
                  <a:cubicBezTo>
                    <a:pt x="58" y="335"/>
                    <a:pt x="57" y="335"/>
                    <a:pt x="58" y="334"/>
                  </a:cubicBezTo>
                  <a:cubicBezTo>
                    <a:pt x="58" y="334"/>
                    <a:pt x="58" y="334"/>
                    <a:pt x="58" y="334"/>
                  </a:cubicBezTo>
                  <a:cubicBezTo>
                    <a:pt x="58" y="334"/>
                    <a:pt x="58" y="334"/>
                    <a:pt x="59" y="334"/>
                  </a:cubicBezTo>
                  <a:cubicBezTo>
                    <a:pt x="60" y="334"/>
                    <a:pt x="60" y="334"/>
                    <a:pt x="60" y="334"/>
                  </a:cubicBezTo>
                  <a:cubicBezTo>
                    <a:pt x="60" y="334"/>
                    <a:pt x="60" y="334"/>
                    <a:pt x="60" y="334"/>
                  </a:cubicBezTo>
                  <a:cubicBezTo>
                    <a:pt x="60" y="334"/>
                    <a:pt x="61" y="334"/>
                    <a:pt x="62" y="334"/>
                  </a:cubicBezTo>
                  <a:cubicBezTo>
                    <a:pt x="62" y="334"/>
                    <a:pt x="62" y="334"/>
                    <a:pt x="62" y="334"/>
                  </a:cubicBezTo>
                  <a:cubicBezTo>
                    <a:pt x="62" y="333"/>
                    <a:pt x="62" y="334"/>
                    <a:pt x="63" y="334"/>
                  </a:cubicBezTo>
                  <a:cubicBezTo>
                    <a:pt x="63" y="334"/>
                    <a:pt x="64" y="333"/>
                    <a:pt x="64" y="333"/>
                  </a:cubicBezTo>
                  <a:cubicBezTo>
                    <a:pt x="64" y="333"/>
                    <a:pt x="65" y="333"/>
                    <a:pt x="65" y="333"/>
                  </a:cubicBezTo>
                  <a:cubicBezTo>
                    <a:pt x="65" y="333"/>
                    <a:pt x="65" y="333"/>
                    <a:pt x="65" y="333"/>
                  </a:cubicBezTo>
                  <a:cubicBezTo>
                    <a:pt x="66" y="332"/>
                    <a:pt x="66" y="332"/>
                    <a:pt x="66" y="332"/>
                  </a:cubicBezTo>
                  <a:cubicBezTo>
                    <a:pt x="66" y="331"/>
                    <a:pt x="66" y="329"/>
                    <a:pt x="65" y="328"/>
                  </a:cubicBezTo>
                  <a:cubicBezTo>
                    <a:pt x="65" y="327"/>
                    <a:pt x="65" y="327"/>
                    <a:pt x="65" y="327"/>
                  </a:cubicBezTo>
                  <a:cubicBezTo>
                    <a:pt x="65" y="327"/>
                    <a:pt x="65" y="327"/>
                    <a:pt x="65" y="326"/>
                  </a:cubicBezTo>
                  <a:cubicBezTo>
                    <a:pt x="65" y="326"/>
                    <a:pt x="65" y="326"/>
                    <a:pt x="65" y="325"/>
                  </a:cubicBezTo>
                  <a:cubicBezTo>
                    <a:pt x="65" y="325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3"/>
                  </a:cubicBezTo>
                  <a:cubicBezTo>
                    <a:pt x="65" y="323"/>
                    <a:pt x="65" y="322"/>
                    <a:pt x="65" y="321"/>
                  </a:cubicBezTo>
                  <a:cubicBezTo>
                    <a:pt x="65" y="321"/>
                    <a:pt x="65" y="320"/>
                    <a:pt x="65" y="320"/>
                  </a:cubicBezTo>
                  <a:cubicBezTo>
                    <a:pt x="64" y="319"/>
                    <a:pt x="64" y="319"/>
                    <a:pt x="65" y="319"/>
                  </a:cubicBezTo>
                  <a:cubicBezTo>
                    <a:pt x="65" y="319"/>
                    <a:pt x="65" y="319"/>
                    <a:pt x="65" y="318"/>
                  </a:cubicBezTo>
                  <a:cubicBezTo>
                    <a:pt x="65" y="318"/>
                    <a:pt x="65" y="318"/>
                    <a:pt x="65" y="318"/>
                  </a:cubicBezTo>
                  <a:cubicBezTo>
                    <a:pt x="65" y="317"/>
                    <a:pt x="66" y="316"/>
                    <a:pt x="67" y="316"/>
                  </a:cubicBezTo>
                  <a:cubicBezTo>
                    <a:pt x="67" y="315"/>
                    <a:pt x="68" y="314"/>
                    <a:pt x="68" y="314"/>
                  </a:cubicBezTo>
                  <a:cubicBezTo>
                    <a:pt x="69" y="314"/>
                    <a:pt x="69" y="313"/>
                    <a:pt x="69" y="312"/>
                  </a:cubicBezTo>
                  <a:cubicBezTo>
                    <a:pt x="69" y="311"/>
                    <a:pt x="69" y="310"/>
                    <a:pt x="69" y="310"/>
                  </a:cubicBezTo>
                  <a:cubicBezTo>
                    <a:pt x="69" y="309"/>
                    <a:pt x="69" y="309"/>
                    <a:pt x="69" y="308"/>
                  </a:cubicBezTo>
                  <a:cubicBezTo>
                    <a:pt x="69" y="307"/>
                    <a:pt x="67" y="304"/>
                    <a:pt x="67" y="303"/>
                  </a:cubicBezTo>
                  <a:cubicBezTo>
                    <a:pt x="66" y="302"/>
                    <a:pt x="65" y="301"/>
                    <a:pt x="65" y="300"/>
                  </a:cubicBezTo>
                  <a:cubicBezTo>
                    <a:pt x="65" y="300"/>
                    <a:pt x="63" y="297"/>
                    <a:pt x="63" y="297"/>
                  </a:cubicBezTo>
                  <a:cubicBezTo>
                    <a:pt x="63" y="297"/>
                    <a:pt x="63" y="296"/>
                    <a:pt x="62" y="296"/>
                  </a:cubicBezTo>
                  <a:cubicBezTo>
                    <a:pt x="62" y="296"/>
                    <a:pt x="62" y="296"/>
                    <a:pt x="62" y="295"/>
                  </a:cubicBezTo>
                  <a:cubicBezTo>
                    <a:pt x="62" y="295"/>
                    <a:pt x="62" y="295"/>
                    <a:pt x="63" y="294"/>
                  </a:cubicBezTo>
                  <a:cubicBezTo>
                    <a:pt x="63" y="292"/>
                    <a:pt x="63" y="290"/>
                    <a:pt x="63" y="290"/>
                  </a:cubicBezTo>
                  <a:cubicBezTo>
                    <a:pt x="63" y="289"/>
                    <a:pt x="63" y="284"/>
                    <a:pt x="63" y="282"/>
                  </a:cubicBezTo>
                  <a:cubicBezTo>
                    <a:pt x="63" y="281"/>
                    <a:pt x="63" y="279"/>
                    <a:pt x="63" y="278"/>
                  </a:cubicBezTo>
                  <a:cubicBezTo>
                    <a:pt x="63" y="277"/>
                    <a:pt x="63" y="276"/>
                    <a:pt x="63" y="275"/>
                  </a:cubicBezTo>
                  <a:cubicBezTo>
                    <a:pt x="63" y="274"/>
                    <a:pt x="63" y="272"/>
                    <a:pt x="63" y="271"/>
                  </a:cubicBezTo>
                  <a:cubicBezTo>
                    <a:pt x="63" y="271"/>
                    <a:pt x="63" y="270"/>
                    <a:pt x="63" y="270"/>
                  </a:cubicBezTo>
                  <a:cubicBezTo>
                    <a:pt x="63" y="269"/>
                    <a:pt x="63" y="269"/>
                    <a:pt x="63" y="268"/>
                  </a:cubicBezTo>
                  <a:cubicBezTo>
                    <a:pt x="63" y="268"/>
                    <a:pt x="63" y="264"/>
                    <a:pt x="63" y="264"/>
                  </a:cubicBezTo>
                  <a:cubicBezTo>
                    <a:pt x="63" y="263"/>
                    <a:pt x="63" y="258"/>
                    <a:pt x="63" y="256"/>
                  </a:cubicBezTo>
                  <a:cubicBezTo>
                    <a:pt x="62" y="255"/>
                    <a:pt x="62" y="254"/>
                    <a:pt x="62" y="253"/>
                  </a:cubicBezTo>
                  <a:cubicBezTo>
                    <a:pt x="62" y="253"/>
                    <a:pt x="62" y="252"/>
                    <a:pt x="62" y="252"/>
                  </a:cubicBezTo>
                  <a:cubicBezTo>
                    <a:pt x="62" y="251"/>
                    <a:pt x="62" y="250"/>
                    <a:pt x="63" y="249"/>
                  </a:cubicBezTo>
                  <a:cubicBezTo>
                    <a:pt x="63" y="248"/>
                    <a:pt x="63" y="245"/>
                    <a:pt x="64" y="244"/>
                  </a:cubicBezTo>
                  <a:cubicBezTo>
                    <a:pt x="64" y="243"/>
                    <a:pt x="64" y="241"/>
                    <a:pt x="64" y="241"/>
                  </a:cubicBezTo>
                  <a:cubicBezTo>
                    <a:pt x="64" y="240"/>
                    <a:pt x="64" y="238"/>
                    <a:pt x="64" y="237"/>
                  </a:cubicBezTo>
                  <a:cubicBezTo>
                    <a:pt x="64" y="236"/>
                    <a:pt x="64" y="233"/>
                    <a:pt x="64" y="232"/>
                  </a:cubicBezTo>
                  <a:cubicBezTo>
                    <a:pt x="64" y="232"/>
                    <a:pt x="63" y="230"/>
                    <a:pt x="63" y="229"/>
                  </a:cubicBezTo>
                  <a:cubicBezTo>
                    <a:pt x="63" y="229"/>
                    <a:pt x="63" y="227"/>
                    <a:pt x="62" y="227"/>
                  </a:cubicBezTo>
                  <a:cubicBezTo>
                    <a:pt x="62" y="226"/>
                    <a:pt x="62" y="225"/>
                    <a:pt x="62" y="224"/>
                  </a:cubicBezTo>
                  <a:cubicBezTo>
                    <a:pt x="62" y="223"/>
                    <a:pt x="62" y="221"/>
                    <a:pt x="62" y="221"/>
                  </a:cubicBezTo>
                  <a:cubicBezTo>
                    <a:pt x="62" y="220"/>
                    <a:pt x="62" y="221"/>
                    <a:pt x="62" y="221"/>
                  </a:cubicBezTo>
                  <a:cubicBezTo>
                    <a:pt x="62" y="221"/>
                    <a:pt x="63" y="222"/>
                    <a:pt x="63" y="222"/>
                  </a:cubicBezTo>
                  <a:cubicBezTo>
                    <a:pt x="63" y="223"/>
                    <a:pt x="63" y="224"/>
                    <a:pt x="63" y="225"/>
                  </a:cubicBezTo>
                  <a:cubicBezTo>
                    <a:pt x="63" y="225"/>
                    <a:pt x="64" y="227"/>
                    <a:pt x="64" y="228"/>
                  </a:cubicBezTo>
                  <a:cubicBezTo>
                    <a:pt x="64" y="228"/>
                    <a:pt x="64" y="229"/>
                    <a:pt x="64" y="229"/>
                  </a:cubicBezTo>
                  <a:cubicBezTo>
                    <a:pt x="64" y="229"/>
                    <a:pt x="65" y="231"/>
                    <a:pt x="65" y="231"/>
                  </a:cubicBezTo>
                  <a:cubicBezTo>
                    <a:pt x="65" y="232"/>
                    <a:pt x="65" y="234"/>
                    <a:pt x="66" y="235"/>
                  </a:cubicBezTo>
                  <a:cubicBezTo>
                    <a:pt x="66" y="236"/>
                    <a:pt x="66" y="237"/>
                    <a:pt x="66" y="238"/>
                  </a:cubicBezTo>
                  <a:cubicBezTo>
                    <a:pt x="66" y="238"/>
                    <a:pt x="67" y="240"/>
                    <a:pt x="67" y="241"/>
                  </a:cubicBezTo>
                  <a:cubicBezTo>
                    <a:pt x="67" y="241"/>
                    <a:pt x="68" y="243"/>
                    <a:pt x="68" y="244"/>
                  </a:cubicBezTo>
                  <a:cubicBezTo>
                    <a:pt x="68" y="244"/>
                    <a:pt x="68" y="246"/>
                    <a:pt x="68" y="246"/>
                  </a:cubicBezTo>
                  <a:cubicBezTo>
                    <a:pt x="68" y="247"/>
                    <a:pt x="68" y="248"/>
                    <a:pt x="68" y="249"/>
                  </a:cubicBezTo>
                  <a:cubicBezTo>
                    <a:pt x="69" y="249"/>
                    <a:pt x="69" y="250"/>
                    <a:pt x="69" y="251"/>
                  </a:cubicBezTo>
                  <a:cubicBezTo>
                    <a:pt x="69" y="251"/>
                    <a:pt x="69" y="253"/>
                    <a:pt x="69" y="253"/>
                  </a:cubicBezTo>
                  <a:cubicBezTo>
                    <a:pt x="69" y="254"/>
                    <a:pt x="69" y="255"/>
                    <a:pt x="69" y="256"/>
                  </a:cubicBezTo>
                  <a:cubicBezTo>
                    <a:pt x="69" y="257"/>
                    <a:pt x="69" y="258"/>
                    <a:pt x="69" y="259"/>
                  </a:cubicBezTo>
                  <a:cubicBezTo>
                    <a:pt x="69" y="260"/>
                    <a:pt x="70" y="260"/>
                    <a:pt x="70" y="261"/>
                  </a:cubicBezTo>
                  <a:cubicBezTo>
                    <a:pt x="70" y="262"/>
                    <a:pt x="70" y="263"/>
                    <a:pt x="70" y="263"/>
                  </a:cubicBezTo>
                  <a:cubicBezTo>
                    <a:pt x="70" y="264"/>
                    <a:pt x="70" y="265"/>
                    <a:pt x="70" y="266"/>
                  </a:cubicBezTo>
                  <a:cubicBezTo>
                    <a:pt x="70" y="267"/>
                    <a:pt x="70" y="268"/>
                    <a:pt x="71" y="269"/>
                  </a:cubicBezTo>
                  <a:cubicBezTo>
                    <a:pt x="71" y="269"/>
                    <a:pt x="71" y="270"/>
                    <a:pt x="71" y="271"/>
                  </a:cubicBezTo>
                  <a:cubicBezTo>
                    <a:pt x="71" y="271"/>
                    <a:pt x="71" y="272"/>
                    <a:pt x="71" y="272"/>
                  </a:cubicBezTo>
                  <a:cubicBezTo>
                    <a:pt x="71" y="272"/>
                    <a:pt x="71" y="276"/>
                    <a:pt x="71" y="277"/>
                  </a:cubicBezTo>
                  <a:cubicBezTo>
                    <a:pt x="71" y="278"/>
                    <a:pt x="71" y="282"/>
                    <a:pt x="71" y="284"/>
                  </a:cubicBezTo>
                  <a:cubicBezTo>
                    <a:pt x="71" y="285"/>
                    <a:pt x="72" y="288"/>
                    <a:pt x="72" y="290"/>
                  </a:cubicBezTo>
                  <a:cubicBezTo>
                    <a:pt x="72" y="291"/>
                    <a:pt x="73" y="296"/>
                    <a:pt x="73" y="297"/>
                  </a:cubicBezTo>
                  <a:cubicBezTo>
                    <a:pt x="74" y="299"/>
                    <a:pt x="74" y="300"/>
                    <a:pt x="75" y="302"/>
                  </a:cubicBezTo>
                  <a:cubicBezTo>
                    <a:pt x="75" y="303"/>
                    <a:pt x="75" y="304"/>
                    <a:pt x="76" y="305"/>
                  </a:cubicBezTo>
                  <a:cubicBezTo>
                    <a:pt x="76" y="306"/>
                    <a:pt x="77" y="308"/>
                    <a:pt x="77" y="309"/>
                  </a:cubicBezTo>
                  <a:cubicBezTo>
                    <a:pt x="78" y="310"/>
                    <a:pt x="78" y="310"/>
                    <a:pt x="79" y="311"/>
                  </a:cubicBezTo>
                  <a:cubicBezTo>
                    <a:pt x="79" y="311"/>
                    <a:pt x="81" y="312"/>
                    <a:pt x="81" y="312"/>
                  </a:cubicBezTo>
                  <a:cubicBezTo>
                    <a:pt x="82" y="312"/>
                    <a:pt x="82" y="312"/>
                    <a:pt x="81" y="313"/>
                  </a:cubicBezTo>
                  <a:cubicBezTo>
                    <a:pt x="81" y="313"/>
                    <a:pt x="81" y="313"/>
                    <a:pt x="80" y="313"/>
                  </a:cubicBezTo>
                  <a:cubicBezTo>
                    <a:pt x="80" y="313"/>
                    <a:pt x="79" y="314"/>
                    <a:pt x="78" y="314"/>
                  </a:cubicBezTo>
                  <a:cubicBezTo>
                    <a:pt x="78" y="315"/>
                    <a:pt x="78" y="315"/>
                    <a:pt x="77" y="316"/>
                  </a:cubicBezTo>
                  <a:cubicBezTo>
                    <a:pt x="77" y="316"/>
                    <a:pt x="76" y="319"/>
                    <a:pt x="76" y="319"/>
                  </a:cubicBezTo>
                  <a:cubicBezTo>
                    <a:pt x="75" y="319"/>
                    <a:pt x="75" y="320"/>
                    <a:pt x="75" y="320"/>
                  </a:cubicBezTo>
                  <a:cubicBezTo>
                    <a:pt x="74" y="321"/>
                    <a:pt x="74" y="322"/>
                    <a:pt x="74" y="323"/>
                  </a:cubicBezTo>
                  <a:cubicBezTo>
                    <a:pt x="74" y="323"/>
                    <a:pt x="75" y="324"/>
                    <a:pt x="75" y="325"/>
                  </a:cubicBezTo>
                  <a:cubicBezTo>
                    <a:pt x="75" y="325"/>
                    <a:pt x="76" y="326"/>
                    <a:pt x="76" y="326"/>
                  </a:cubicBezTo>
                  <a:cubicBezTo>
                    <a:pt x="76" y="326"/>
                    <a:pt x="77" y="327"/>
                    <a:pt x="77" y="328"/>
                  </a:cubicBezTo>
                  <a:cubicBezTo>
                    <a:pt x="77" y="328"/>
                    <a:pt x="78" y="329"/>
                    <a:pt x="78" y="329"/>
                  </a:cubicBezTo>
                  <a:cubicBezTo>
                    <a:pt x="79" y="329"/>
                    <a:pt x="79" y="330"/>
                    <a:pt x="80" y="331"/>
                  </a:cubicBezTo>
                  <a:cubicBezTo>
                    <a:pt x="80" y="331"/>
                    <a:pt x="80" y="331"/>
                    <a:pt x="80" y="332"/>
                  </a:cubicBezTo>
                  <a:cubicBezTo>
                    <a:pt x="81" y="332"/>
                    <a:pt x="81" y="332"/>
                    <a:pt x="81" y="333"/>
                  </a:cubicBezTo>
                  <a:cubicBezTo>
                    <a:pt x="82" y="333"/>
                    <a:pt x="83" y="334"/>
                    <a:pt x="83" y="334"/>
                  </a:cubicBezTo>
                  <a:cubicBezTo>
                    <a:pt x="83" y="334"/>
                    <a:pt x="83" y="334"/>
                    <a:pt x="83" y="335"/>
                  </a:cubicBezTo>
                  <a:cubicBezTo>
                    <a:pt x="83" y="335"/>
                    <a:pt x="83" y="336"/>
                    <a:pt x="82" y="337"/>
                  </a:cubicBezTo>
                  <a:cubicBezTo>
                    <a:pt x="82" y="338"/>
                    <a:pt x="82" y="340"/>
                    <a:pt x="82" y="340"/>
                  </a:cubicBezTo>
                  <a:cubicBezTo>
                    <a:pt x="82" y="340"/>
                    <a:pt x="82" y="341"/>
                    <a:pt x="82" y="341"/>
                  </a:cubicBezTo>
                  <a:cubicBezTo>
                    <a:pt x="82" y="341"/>
                    <a:pt x="82" y="341"/>
                    <a:pt x="82" y="341"/>
                  </a:cubicBezTo>
                  <a:cubicBezTo>
                    <a:pt x="82" y="342"/>
                    <a:pt x="82" y="342"/>
                    <a:pt x="82" y="342"/>
                  </a:cubicBezTo>
                  <a:cubicBezTo>
                    <a:pt x="81" y="342"/>
                    <a:pt x="81" y="343"/>
                    <a:pt x="81" y="344"/>
                  </a:cubicBezTo>
                  <a:cubicBezTo>
                    <a:pt x="81" y="345"/>
                    <a:pt x="81" y="345"/>
                    <a:pt x="81" y="346"/>
                  </a:cubicBezTo>
                  <a:cubicBezTo>
                    <a:pt x="81" y="346"/>
                    <a:pt x="82" y="346"/>
                    <a:pt x="82" y="347"/>
                  </a:cubicBezTo>
                  <a:cubicBezTo>
                    <a:pt x="83" y="347"/>
                    <a:pt x="83" y="347"/>
                    <a:pt x="84" y="347"/>
                  </a:cubicBezTo>
                  <a:cubicBezTo>
                    <a:pt x="85" y="347"/>
                    <a:pt x="86" y="347"/>
                    <a:pt x="87" y="347"/>
                  </a:cubicBezTo>
                  <a:cubicBezTo>
                    <a:pt x="88" y="347"/>
                    <a:pt x="94" y="347"/>
                    <a:pt x="95" y="347"/>
                  </a:cubicBezTo>
                  <a:cubicBezTo>
                    <a:pt x="96" y="347"/>
                    <a:pt x="99" y="347"/>
                    <a:pt x="100" y="346"/>
                  </a:cubicBezTo>
                  <a:cubicBezTo>
                    <a:pt x="102" y="346"/>
                    <a:pt x="103" y="346"/>
                    <a:pt x="103" y="345"/>
                  </a:cubicBezTo>
                  <a:cubicBezTo>
                    <a:pt x="104" y="345"/>
                    <a:pt x="104" y="344"/>
                    <a:pt x="104" y="344"/>
                  </a:cubicBezTo>
                  <a:cubicBezTo>
                    <a:pt x="104" y="343"/>
                    <a:pt x="104" y="342"/>
                    <a:pt x="104" y="341"/>
                  </a:cubicBezTo>
                  <a:cubicBezTo>
                    <a:pt x="104" y="341"/>
                    <a:pt x="103" y="340"/>
                    <a:pt x="103" y="339"/>
                  </a:cubicBezTo>
                  <a:cubicBezTo>
                    <a:pt x="103" y="339"/>
                    <a:pt x="103" y="339"/>
                    <a:pt x="103" y="338"/>
                  </a:cubicBezTo>
                  <a:cubicBezTo>
                    <a:pt x="103" y="337"/>
                    <a:pt x="103" y="335"/>
                    <a:pt x="103" y="335"/>
                  </a:cubicBezTo>
                  <a:cubicBezTo>
                    <a:pt x="103" y="335"/>
                    <a:pt x="103" y="334"/>
                    <a:pt x="103" y="334"/>
                  </a:cubicBezTo>
                  <a:cubicBezTo>
                    <a:pt x="103" y="334"/>
                    <a:pt x="102" y="333"/>
                    <a:pt x="102" y="333"/>
                  </a:cubicBezTo>
                  <a:cubicBezTo>
                    <a:pt x="102" y="333"/>
                    <a:pt x="102" y="333"/>
                    <a:pt x="103" y="333"/>
                  </a:cubicBezTo>
                  <a:cubicBezTo>
                    <a:pt x="103" y="333"/>
                    <a:pt x="103" y="332"/>
                    <a:pt x="103" y="332"/>
                  </a:cubicBezTo>
                  <a:cubicBezTo>
                    <a:pt x="103" y="331"/>
                    <a:pt x="104" y="329"/>
                    <a:pt x="104" y="329"/>
                  </a:cubicBezTo>
                  <a:cubicBezTo>
                    <a:pt x="104" y="328"/>
                    <a:pt x="105" y="327"/>
                    <a:pt x="105" y="327"/>
                  </a:cubicBezTo>
                  <a:cubicBezTo>
                    <a:pt x="104" y="327"/>
                    <a:pt x="105" y="327"/>
                    <a:pt x="105" y="327"/>
                  </a:cubicBezTo>
                  <a:cubicBezTo>
                    <a:pt x="105" y="327"/>
                    <a:pt x="105" y="326"/>
                    <a:pt x="105" y="326"/>
                  </a:cubicBezTo>
                  <a:cubicBezTo>
                    <a:pt x="106" y="325"/>
                    <a:pt x="107" y="323"/>
                    <a:pt x="107" y="323"/>
                  </a:cubicBezTo>
                  <a:cubicBezTo>
                    <a:pt x="107" y="322"/>
                    <a:pt x="107" y="322"/>
                    <a:pt x="108" y="322"/>
                  </a:cubicBezTo>
                  <a:cubicBezTo>
                    <a:pt x="108" y="321"/>
                    <a:pt x="108" y="321"/>
                    <a:pt x="108" y="321"/>
                  </a:cubicBezTo>
                  <a:cubicBezTo>
                    <a:pt x="108" y="320"/>
                    <a:pt x="107" y="319"/>
                    <a:pt x="107" y="31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7522972" y="2932340"/>
              <a:ext cx="457200" cy="1268413"/>
            </a:xfrm>
            <a:custGeom>
              <a:avLst/>
              <a:gdLst/>
              <a:ahLst/>
              <a:cxnLst>
                <a:cxn ang="0">
                  <a:pos x="9" y="146"/>
                </a:cxn>
                <a:cxn ang="0">
                  <a:pos x="1" y="112"/>
                </a:cxn>
                <a:cxn ang="0">
                  <a:pos x="2" y="94"/>
                </a:cxn>
                <a:cxn ang="0">
                  <a:pos x="10" y="66"/>
                </a:cxn>
                <a:cxn ang="0">
                  <a:pos x="40" y="42"/>
                </a:cxn>
                <a:cxn ang="0">
                  <a:pos x="35" y="24"/>
                </a:cxn>
                <a:cxn ang="0">
                  <a:pos x="40" y="4"/>
                </a:cxn>
                <a:cxn ang="0">
                  <a:pos x="67" y="10"/>
                </a:cxn>
                <a:cxn ang="0">
                  <a:pos x="69" y="21"/>
                </a:cxn>
                <a:cxn ang="0">
                  <a:pos x="65" y="33"/>
                </a:cxn>
                <a:cxn ang="0">
                  <a:pos x="70" y="48"/>
                </a:cxn>
                <a:cxn ang="0">
                  <a:pos x="99" y="76"/>
                </a:cxn>
                <a:cxn ang="0">
                  <a:pos x="102" y="93"/>
                </a:cxn>
                <a:cxn ang="0">
                  <a:pos x="100" y="113"/>
                </a:cxn>
                <a:cxn ang="0">
                  <a:pos x="86" y="156"/>
                </a:cxn>
                <a:cxn ang="0">
                  <a:pos x="85" y="170"/>
                </a:cxn>
                <a:cxn ang="0">
                  <a:pos x="91" y="213"/>
                </a:cxn>
                <a:cxn ang="0">
                  <a:pos x="99" y="258"/>
                </a:cxn>
                <a:cxn ang="0">
                  <a:pos x="105" y="293"/>
                </a:cxn>
                <a:cxn ang="0">
                  <a:pos x="115" y="322"/>
                </a:cxn>
                <a:cxn ang="0">
                  <a:pos x="118" y="338"/>
                </a:cxn>
                <a:cxn ang="0">
                  <a:pos x="87" y="327"/>
                </a:cxn>
                <a:cxn ang="0">
                  <a:pos x="84" y="319"/>
                </a:cxn>
                <a:cxn ang="0">
                  <a:pos x="77" y="311"/>
                </a:cxn>
                <a:cxn ang="0">
                  <a:pos x="73" y="297"/>
                </a:cxn>
                <a:cxn ang="0">
                  <a:pos x="70" y="281"/>
                </a:cxn>
                <a:cxn ang="0">
                  <a:pos x="66" y="264"/>
                </a:cxn>
                <a:cxn ang="0">
                  <a:pos x="64" y="250"/>
                </a:cxn>
                <a:cxn ang="0">
                  <a:pos x="62" y="236"/>
                </a:cxn>
                <a:cxn ang="0">
                  <a:pos x="54" y="211"/>
                </a:cxn>
                <a:cxn ang="0">
                  <a:pos x="52" y="204"/>
                </a:cxn>
                <a:cxn ang="0">
                  <a:pos x="49" y="235"/>
                </a:cxn>
                <a:cxn ang="0">
                  <a:pos x="50" y="251"/>
                </a:cxn>
                <a:cxn ang="0">
                  <a:pos x="50" y="259"/>
                </a:cxn>
                <a:cxn ang="0">
                  <a:pos x="53" y="270"/>
                </a:cxn>
                <a:cxn ang="0">
                  <a:pos x="55" y="290"/>
                </a:cxn>
                <a:cxn ang="0">
                  <a:pos x="59" y="304"/>
                </a:cxn>
                <a:cxn ang="0">
                  <a:pos x="59" y="311"/>
                </a:cxn>
                <a:cxn ang="0">
                  <a:pos x="42" y="334"/>
                </a:cxn>
                <a:cxn ang="0">
                  <a:pos x="32" y="316"/>
                </a:cxn>
                <a:cxn ang="0">
                  <a:pos x="30" y="297"/>
                </a:cxn>
                <a:cxn ang="0">
                  <a:pos x="23" y="272"/>
                </a:cxn>
                <a:cxn ang="0">
                  <a:pos x="23" y="260"/>
                </a:cxn>
                <a:cxn ang="0">
                  <a:pos x="20" y="235"/>
                </a:cxn>
                <a:cxn ang="0">
                  <a:pos x="20" y="219"/>
                </a:cxn>
                <a:cxn ang="0">
                  <a:pos x="16" y="190"/>
                </a:cxn>
                <a:cxn ang="0">
                  <a:pos x="17" y="169"/>
                </a:cxn>
              </a:cxnLst>
              <a:rect l="0" t="0" r="r" b="b"/>
              <a:pathLst>
                <a:path w="122" h="338">
                  <a:moveTo>
                    <a:pt x="17" y="167"/>
                  </a:moveTo>
                  <a:cubicBezTo>
                    <a:pt x="16" y="164"/>
                    <a:pt x="14" y="159"/>
                    <a:pt x="13" y="157"/>
                  </a:cubicBezTo>
                  <a:cubicBezTo>
                    <a:pt x="11" y="152"/>
                    <a:pt x="11" y="151"/>
                    <a:pt x="9" y="146"/>
                  </a:cubicBezTo>
                  <a:cubicBezTo>
                    <a:pt x="7" y="142"/>
                    <a:pt x="3" y="138"/>
                    <a:pt x="2" y="132"/>
                  </a:cubicBezTo>
                  <a:cubicBezTo>
                    <a:pt x="0" y="127"/>
                    <a:pt x="0" y="126"/>
                    <a:pt x="0" y="120"/>
                  </a:cubicBezTo>
                  <a:cubicBezTo>
                    <a:pt x="0" y="114"/>
                    <a:pt x="1" y="114"/>
                    <a:pt x="1" y="11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2" y="102"/>
                    <a:pt x="1" y="102"/>
                    <a:pt x="0" y="101"/>
                  </a:cubicBezTo>
                  <a:cubicBezTo>
                    <a:pt x="0" y="98"/>
                    <a:pt x="1" y="97"/>
                    <a:pt x="2" y="94"/>
                  </a:cubicBezTo>
                  <a:cubicBezTo>
                    <a:pt x="2" y="92"/>
                    <a:pt x="4" y="91"/>
                    <a:pt x="4" y="89"/>
                  </a:cubicBezTo>
                  <a:cubicBezTo>
                    <a:pt x="6" y="86"/>
                    <a:pt x="6" y="84"/>
                    <a:pt x="7" y="80"/>
                  </a:cubicBezTo>
                  <a:cubicBezTo>
                    <a:pt x="8" y="74"/>
                    <a:pt x="7" y="70"/>
                    <a:pt x="10" y="66"/>
                  </a:cubicBezTo>
                  <a:cubicBezTo>
                    <a:pt x="13" y="62"/>
                    <a:pt x="14" y="59"/>
                    <a:pt x="18" y="57"/>
                  </a:cubicBezTo>
                  <a:cubicBezTo>
                    <a:pt x="25" y="54"/>
                    <a:pt x="30" y="54"/>
                    <a:pt x="36" y="50"/>
                  </a:cubicBezTo>
                  <a:cubicBezTo>
                    <a:pt x="36" y="46"/>
                    <a:pt x="37" y="44"/>
                    <a:pt x="40" y="42"/>
                  </a:cubicBezTo>
                  <a:cubicBezTo>
                    <a:pt x="40" y="40"/>
                    <a:pt x="40" y="39"/>
                    <a:pt x="40" y="37"/>
                  </a:cubicBezTo>
                  <a:cubicBezTo>
                    <a:pt x="40" y="35"/>
                    <a:pt x="40" y="34"/>
                    <a:pt x="39" y="32"/>
                  </a:cubicBezTo>
                  <a:cubicBezTo>
                    <a:pt x="37" y="33"/>
                    <a:pt x="35" y="28"/>
                    <a:pt x="35" y="24"/>
                  </a:cubicBezTo>
                  <a:cubicBezTo>
                    <a:pt x="35" y="24"/>
                    <a:pt x="34" y="22"/>
                    <a:pt x="34" y="22"/>
                  </a:cubicBezTo>
                  <a:cubicBezTo>
                    <a:pt x="35" y="21"/>
                    <a:pt x="37" y="21"/>
                    <a:pt x="37" y="21"/>
                  </a:cubicBezTo>
                  <a:cubicBezTo>
                    <a:pt x="36" y="9"/>
                    <a:pt x="38" y="5"/>
                    <a:pt x="40" y="4"/>
                  </a:cubicBezTo>
                  <a:cubicBezTo>
                    <a:pt x="42" y="1"/>
                    <a:pt x="47" y="0"/>
                    <a:pt x="51" y="0"/>
                  </a:cubicBezTo>
                  <a:cubicBezTo>
                    <a:pt x="55" y="0"/>
                    <a:pt x="58" y="1"/>
                    <a:pt x="61" y="2"/>
                  </a:cubicBezTo>
                  <a:cubicBezTo>
                    <a:pt x="65" y="4"/>
                    <a:pt x="66" y="5"/>
                    <a:pt x="67" y="10"/>
                  </a:cubicBezTo>
                  <a:cubicBezTo>
                    <a:pt x="67" y="11"/>
                    <a:pt x="67" y="16"/>
                    <a:pt x="67" y="16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9" y="21"/>
                    <a:pt x="69" y="21"/>
                  </a:cubicBezTo>
                  <a:cubicBezTo>
                    <a:pt x="69" y="21"/>
                    <a:pt x="70" y="21"/>
                    <a:pt x="70" y="22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8"/>
                    <a:pt x="68" y="33"/>
                    <a:pt x="65" y="33"/>
                  </a:cubicBezTo>
                  <a:cubicBezTo>
                    <a:pt x="65" y="34"/>
                    <a:pt x="64" y="34"/>
                    <a:pt x="64" y="35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8" y="43"/>
                    <a:pt x="67" y="46"/>
                    <a:pt x="70" y="48"/>
                  </a:cubicBezTo>
                  <a:cubicBezTo>
                    <a:pt x="75" y="53"/>
                    <a:pt x="80" y="51"/>
                    <a:pt x="87" y="54"/>
                  </a:cubicBezTo>
                  <a:cubicBezTo>
                    <a:pt x="90" y="56"/>
                    <a:pt x="92" y="58"/>
                    <a:pt x="94" y="61"/>
                  </a:cubicBezTo>
                  <a:cubicBezTo>
                    <a:pt x="97" y="66"/>
                    <a:pt x="99" y="70"/>
                    <a:pt x="99" y="76"/>
                  </a:cubicBezTo>
                  <a:cubicBezTo>
                    <a:pt x="99" y="80"/>
                    <a:pt x="99" y="80"/>
                    <a:pt x="99" y="80"/>
                  </a:cubicBezTo>
                  <a:cubicBezTo>
                    <a:pt x="99" y="83"/>
                    <a:pt x="100" y="85"/>
                    <a:pt x="101" y="88"/>
                  </a:cubicBezTo>
                  <a:cubicBezTo>
                    <a:pt x="102" y="90"/>
                    <a:pt x="102" y="91"/>
                    <a:pt x="102" y="93"/>
                  </a:cubicBezTo>
                  <a:cubicBezTo>
                    <a:pt x="103" y="94"/>
                    <a:pt x="104" y="95"/>
                    <a:pt x="104" y="96"/>
                  </a:cubicBezTo>
                  <a:cubicBezTo>
                    <a:pt x="104" y="97"/>
                    <a:pt x="102" y="98"/>
                    <a:pt x="100" y="98"/>
                  </a:cubicBezTo>
                  <a:cubicBezTo>
                    <a:pt x="100" y="98"/>
                    <a:pt x="100" y="112"/>
                    <a:pt x="100" y="113"/>
                  </a:cubicBezTo>
                  <a:cubicBezTo>
                    <a:pt x="101" y="115"/>
                    <a:pt x="101" y="118"/>
                    <a:pt x="100" y="122"/>
                  </a:cubicBezTo>
                  <a:cubicBezTo>
                    <a:pt x="100" y="126"/>
                    <a:pt x="96" y="135"/>
                    <a:pt x="94" y="141"/>
                  </a:cubicBezTo>
                  <a:cubicBezTo>
                    <a:pt x="91" y="147"/>
                    <a:pt x="87" y="154"/>
                    <a:pt x="86" y="156"/>
                  </a:cubicBezTo>
                  <a:cubicBezTo>
                    <a:pt x="85" y="158"/>
                    <a:pt x="84" y="163"/>
                    <a:pt x="84" y="165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84" y="168"/>
                    <a:pt x="85" y="168"/>
                    <a:pt x="85" y="170"/>
                  </a:cubicBezTo>
                  <a:cubicBezTo>
                    <a:pt x="85" y="174"/>
                    <a:pt x="85" y="177"/>
                    <a:pt x="88" y="180"/>
                  </a:cubicBezTo>
                  <a:cubicBezTo>
                    <a:pt x="88" y="187"/>
                    <a:pt x="88" y="187"/>
                    <a:pt x="88" y="187"/>
                  </a:cubicBezTo>
                  <a:cubicBezTo>
                    <a:pt x="87" y="197"/>
                    <a:pt x="91" y="203"/>
                    <a:pt x="91" y="213"/>
                  </a:cubicBezTo>
                  <a:cubicBezTo>
                    <a:pt x="91" y="222"/>
                    <a:pt x="91" y="222"/>
                    <a:pt x="91" y="222"/>
                  </a:cubicBezTo>
                  <a:cubicBezTo>
                    <a:pt x="91" y="231"/>
                    <a:pt x="95" y="236"/>
                    <a:pt x="95" y="245"/>
                  </a:cubicBezTo>
                  <a:cubicBezTo>
                    <a:pt x="97" y="249"/>
                    <a:pt x="99" y="253"/>
                    <a:pt x="99" y="258"/>
                  </a:cubicBezTo>
                  <a:cubicBezTo>
                    <a:pt x="98" y="271"/>
                    <a:pt x="98" y="271"/>
                    <a:pt x="98" y="271"/>
                  </a:cubicBezTo>
                  <a:cubicBezTo>
                    <a:pt x="98" y="276"/>
                    <a:pt x="105" y="277"/>
                    <a:pt x="105" y="28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5"/>
                    <a:pt x="107" y="295"/>
                    <a:pt x="107" y="297"/>
                  </a:cubicBezTo>
                  <a:cubicBezTo>
                    <a:pt x="107" y="308"/>
                    <a:pt x="107" y="308"/>
                    <a:pt x="107" y="308"/>
                  </a:cubicBezTo>
                  <a:cubicBezTo>
                    <a:pt x="110" y="313"/>
                    <a:pt x="110" y="318"/>
                    <a:pt x="115" y="322"/>
                  </a:cubicBezTo>
                  <a:cubicBezTo>
                    <a:pt x="118" y="325"/>
                    <a:pt x="122" y="326"/>
                    <a:pt x="122" y="330"/>
                  </a:cubicBezTo>
                  <a:cubicBezTo>
                    <a:pt x="122" y="335"/>
                    <a:pt x="122" y="335"/>
                    <a:pt x="122" y="335"/>
                  </a:cubicBezTo>
                  <a:cubicBezTo>
                    <a:pt x="122" y="337"/>
                    <a:pt x="120" y="338"/>
                    <a:pt x="118" y="338"/>
                  </a:cubicBezTo>
                  <a:cubicBezTo>
                    <a:pt x="112" y="338"/>
                    <a:pt x="112" y="338"/>
                    <a:pt x="112" y="338"/>
                  </a:cubicBezTo>
                  <a:cubicBezTo>
                    <a:pt x="105" y="337"/>
                    <a:pt x="102" y="332"/>
                    <a:pt x="96" y="330"/>
                  </a:cubicBezTo>
                  <a:cubicBezTo>
                    <a:pt x="93" y="329"/>
                    <a:pt x="89" y="330"/>
                    <a:pt x="87" y="327"/>
                  </a:cubicBezTo>
                  <a:cubicBezTo>
                    <a:pt x="86" y="324"/>
                    <a:pt x="87" y="322"/>
                    <a:pt x="87" y="319"/>
                  </a:cubicBezTo>
                  <a:cubicBezTo>
                    <a:pt x="87" y="319"/>
                    <a:pt x="86" y="320"/>
                    <a:pt x="86" y="320"/>
                  </a:cubicBezTo>
                  <a:cubicBezTo>
                    <a:pt x="84" y="319"/>
                    <a:pt x="84" y="319"/>
                    <a:pt x="84" y="319"/>
                  </a:cubicBezTo>
                  <a:cubicBezTo>
                    <a:pt x="84" y="319"/>
                    <a:pt x="85" y="317"/>
                    <a:pt x="84" y="316"/>
                  </a:cubicBezTo>
                  <a:cubicBezTo>
                    <a:pt x="83" y="315"/>
                    <a:pt x="82" y="316"/>
                    <a:pt x="81" y="315"/>
                  </a:cubicBezTo>
                  <a:cubicBezTo>
                    <a:pt x="79" y="314"/>
                    <a:pt x="78" y="313"/>
                    <a:pt x="77" y="311"/>
                  </a:cubicBezTo>
                  <a:cubicBezTo>
                    <a:pt x="76" y="309"/>
                    <a:pt x="75" y="308"/>
                    <a:pt x="75" y="306"/>
                  </a:cubicBezTo>
                  <a:cubicBezTo>
                    <a:pt x="75" y="302"/>
                    <a:pt x="75" y="302"/>
                    <a:pt x="75" y="302"/>
                  </a:cubicBezTo>
                  <a:cubicBezTo>
                    <a:pt x="75" y="300"/>
                    <a:pt x="73" y="299"/>
                    <a:pt x="73" y="297"/>
                  </a:cubicBezTo>
                  <a:cubicBezTo>
                    <a:pt x="73" y="293"/>
                    <a:pt x="73" y="293"/>
                    <a:pt x="73" y="293"/>
                  </a:cubicBezTo>
                  <a:cubicBezTo>
                    <a:pt x="73" y="292"/>
                    <a:pt x="72" y="291"/>
                    <a:pt x="71" y="289"/>
                  </a:cubicBezTo>
                  <a:cubicBezTo>
                    <a:pt x="71" y="286"/>
                    <a:pt x="70" y="284"/>
                    <a:pt x="70" y="281"/>
                  </a:cubicBezTo>
                  <a:cubicBezTo>
                    <a:pt x="69" y="279"/>
                    <a:pt x="68" y="278"/>
                    <a:pt x="68" y="277"/>
                  </a:cubicBezTo>
                  <a:cubicBezTo>
                    <a:pt x="68" y="271"/>
                    <a:pt x="68" y="271"/>
                    <a:pt x="68" y="271"/>
                  </a:cubicBezTo>
                  <a:cubicBezTo>
                    <a:pt x="68" y="268"/>
                    <a:pt x="66" y="267"/>
                    <a:pt x="66" y="264"/>
                  </a:cubicBezTo>
                  <a:cubicBezTo>
                    <a:pt x="66" y="262"/>
                    <a:pt x="65" y="261"/>
                    <a:pt x="66" y="260"/>
                  </a:cubicBezTo>
                  <a:cubicBezTo>
                    <a:pt x="66" y="257"/>
                    <a:pt x="66" y="257"/>
                    <a:pt x="66" y="257"/>
                  </a:cubicBezTo>
                  <a:cubicBezTo>
                    <a:pt x="66" y="254"/>
                    <a:pt x="64" y="253"/>
                    <a:pt x="64" y="250"/>
                  </a:cubicBezTo>
                  <a:cubicBezTo>
                    <a:pt x="63" y="247"/>
                    <a:pt x="63" y="245"/>
                    <a:pt x="63" y="242"/>
                  </a:cubicBezTo>
                  <a:cubicBezTo>
                    <a:pt x="63" y="241"/>
                    <a:pt x="62" y="240"/>
                    <a:pt x="62" y="238"/>
                  </a:cubicBezTo>
                  <a:cubicBezTo>
                    <a:pt x="62" y="236"/>
                    <a:pt x="62" y="236"/>
                    <a:pt x="62" y="236"/>
                  </a:cubicBezTo>
                  <a:cubicBezTo>
                    <a:pt x="62" y="233"/>
                    <a:pt x="60" y="232"/>
                    <a:pt x="60" y="229"/>
                  </a:cubicBezTo>
                  <a:cubicBezTo>
                    <a:pt x="59" y="225"/>
                    <a:pt x="59" y="222"/>
                    <a:pt x="57" y="218"/>
                  </a:cubicBezTo>
                  <a:cubicBezTo>
                    <a:pt x="56" y="215"/>
                    <a:pt x="54" y="214"/>
                    <a:pt x="54" y="211"/>
                  </a:cubicBezTo>
                  <a:cubicBezTo>
                    <a:pt x="55" y="208"/>
                    <a:pt x="55" y="208"/>
                    <a:pt x="55" y="208"/>
                  </a:cubicBezTo>
                  <a:cubicBezTo>
                    <a:pt x="55" y="204"/>
                    <a:pt x="53" y="202"/>
                    <a:pt x="53" y="198"/>
                  </a:cubicBezTo>
                  <a:cubicBezTo>
                    <a:pt x="52" y="201"/>
                    <a:pt x="52" y="202"/>
                    <a:pt x="52" y="204"/>
                  </a:cubicBezTo>
                  <a:cubicBezTo>
                    <a:pt x="52" y="207"/>
                    <a:pt x="51" y="208"/>
                    <a:pt x="50" y="211"/>
                  </a:cubicBezTo>
                  <a:cubicBezTo>
                    <a:pt x="50" y="217"/>
                    <a:pt x="50" y="220"/>
                    <a:pt x="50" y="226"/>
                  </a:cubicBezTo>
                  <a:cubicBezTo>
                    <a:pt x="50" y="230"/>
                    <a:pt x="49" y="232"/>
                    <a:pt x="49" y="235"/>
                  </a:cubicBezTo>
                  <a:cubicBezTo>
                    <a:pt x="49" y="238"/>
                    <a:pt x="50" y="239"/>
                    <a:pt x="50" y="242"/>
                  </a:cubicBezTo>
                  <a:cubicBezTo>
                    <a:pt x="50" y="244"/>
                    <a:pt x="48" y="244"/>
                    <a:pt x="48" y="246"/>
                  </a:cubicBezTo>
                  <a:cubicBezTo>
                    <a:pt x="48" y="248"/>
                    <a:pt x="50" y="249"/>
                    <a:pt x="50" y="251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50" y="257"/>
                    <a:pt x="50" y="257"/>
                    <a:pt x="50" y="259"/>
                  </a:cubicBezTo>
                  <a:cubicBezTo>
                    <a:pt x="50" y="260"/>
                    <a:pt x="51" y="261"/>
                    <a:pt x="52" y="262"/>
                  </a:cubicBezTo>
                  <a:cubicBezTo>
                    <a:pt x="53" y="264"/>
                    <a:pt x="53" y="265"/>
                    <a:pt x="53" y="267"/>
                  </a:cubicBezTo>
                  <a:cubicBezTo>
                    <a:pt x="53" y="268"/>
                    <a:pt x="53" y="269"/>
                    <a:pt x="53" y="270"/>
                  </a:cubicBezTo>
                  <a:cubicBezTo>
                    <a:pt x="53" y="282"/>
                    <a:pt x="53" y="282"/>
                    <a:pt x="53" y="282"/>
                  </a:cubicBezTo>
                  <a:cubicBezTo>
                    <a:pt x="53" y="283"/>
                    <a:pt x="52" y="285"/>
                    <a:pt x="53" y="286"/>
                  </a:cubicBezTo>
                  <a:cubicBezTo>
                    <a:pt x="54" y="288"/>
                    <a:pt x="55" y="288"/>
                    <a:pt x="55" y="290"/>
                  </a:cubicBezTo>
                  <a:cubicBezTo>
                    <a:pt x="54" y="293"/>
                    <a:pt x="54" y="293"/>
                    <a:pt x="54" y="293"/>
                  </a:cubicBezTo>
                  <a:cubicBezTo>
                    <a:pt x="54" y="297"/>
                    <a:pt x="61" y="297"/>
                    <a:pt x="61" y="301"/>
                  </a:cubicBezTo>
                  <a:cubicBezTo>
                    <a:pt x="61" y="303"/>
                    <a:pt x="60" y="303"/>
                    <a:pt x="59" y="304"/>
                  </a:cubicBezTo>
                  <a:cubicBezTo>
                    <a:pt x="59" y="304"/>
                    <a:pt x="59" y="305"/>
                    <a:pt x="59" y="306"/>
                  </a:cubicBezTo>
                  <a:cubicBezTo>
                    <a:pt x="59" y="307"/>
                    <a:pt x="58" y="307"/>
                    <a:pt x="58" y="308"/>
                  </a:cubicBezTo>
                  <a:cubicBezTo>
                    <a:pt x="58" y="309"/>
                    <a:pt x="59" y="310"/>
                    <a:pt x="59" y="311"/>
                  </a:cubicBezTo>
                  <a:cubicBezTo>
                    <a:pt x="59" y="314"/>
                    <a:pt x="56" y="315"/>
                    <a:pt x="54" y="318"/>
                  </a:cubicBezTo>
                  <a:cubicBezTo>
                    <a:pt x="53" y="321"/>
                    <a:pt x="52" y="321"/>
                    <a:pt x="51" y="324"/>
                  </a:cubicBezTo>
                  <a:cubicBezTo>
                    <a:pt x="48" y="328"/>
                    <a:pt x="46" y="332"/>
                    <a:pt x="42" y="334"/>
                  </a:cubicBezTo>
                  <a:cubicBezTo>
                    <a:pt x="40" y="334"/>
                    <a:pt x="36" y="335"/>
                    <a:pt x="34" y="335"/>
                  </a:cubicBezTo>
                  <a:cubicBezTo>
                    <a:pt x="30" y="335"/>
                    <a:pt x="25" y="334"/>
                    <a:pt x="25" y="329"/>
                  </a:cubicBezTo>
                  <a:cubicBezTo>
                    <a:pt x="25" y="323"/>
                    <a:pt x="29" y="321"/>
                    <a:pt x="32" y="316"/>
                  </a:cubicBezTo>
                  <a:cubicBezTo>
                    <a:pt x="33" y="315"/>
                    <a:pt x="34" y="314"/>
                    <a:pt x="34" y="312"/>
                  </a:cubicBezTo>
                  <a:cubicBezTo>
                    <a:pt x="34" y="309"/>
                    <a:pt x="34" y="309"/>
                    <a:pt x="34" y="309"/>
                  </a:cubicBezTo>
                  <a:cubicBezTo>
                    <a:pt x="33" y="305"/>
                    <a:pt x="32" y="302"/>
                    <a:pt x="30" y="297"/>
                  </a:cubicBezTo>
                  <a:cubicBezTo>
                    <a:pt x="30" y="296"/>
                    <a:pt x="30" y="296"/>
                    <a:pt x="30" y="295"/>
                  </a:cubicBezTo>
                  <a:cubicBezTo>
                    <a:pt x="30" y="290"/>
                    <a:pt x="30" y="286"/>
                    <a:pt x="27" y="282"/>
                  </a:cubicBezTo>
                  <a:cubicBezTo>
                    <a:pt x="26" y="278"/>
                    <a:pt x="23" y="277"/>
                    <a:pt x="23" y="272"/>
                  </a:cubicBezTo>
                  <a:cubicBezTo>
                    <a:pt x="23" y="270"/>
                    <a:pt x="24" y="269"/>
                    <a:pt x="24" y="267"/>
                  </a:cubicBezTo>
                  <a:cubicBezTo>
                    <a:pt x="24" y="266"/>
                    <a:pt x="24" y="265"/>
                    <a:pt x="24" y="263"/>
                  </a:cubicBezTo>
                  <a:cubicBezTo>
                    <a:pt x="24" y="262"/>
                    <a:pt x="23" y="261"/>
                    <a:pt x="23" y="260"/>
                  </a:cubicBezTo>
                  <a:cubicBezTo>
                    <a:pt x="23" y="256"/>
                    <a:pt x="24" y="255"/>
                    <a:pt x="24" y="252"/>
                  </a:cubicBezTo>
                  <a:cubicBezTo>
                    <a:pt x="24" y="249"/>
                    <a:pt x="24" y="248"/>
                    <a:pt x="24" y="245"/>
                  </a:cubicBezTo>
                  <a:cubicBezTo>
                    <a:pt x="24" y="241"/>
                    <a:pt x="20" y="239"/>
                    <a:pt x="20" y="23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20" y="225"/>
                    <a:pt x="20" y="225"/>
                    <a:pt x="20" y="224"/>
                  </a:cubicBezTo>
                  <a:cubicBezTo>
                    <a:pt x="20" y="222"/>
                    <a:pt x="20" y="221"/>
                    <a:pt x="20" y="219"/>
                  </a:cubicBezTo>
                  <a:cubicBezTo>
                    <a:pt x="20" y="215"/>
                    <a:pt x="19" y="214"/>
                    <a:pt x="19" y="209"/>
                  </a:cubicBezTo>
                  <a:cubicBezTo>
                    <a:pt x="19" y="204"/>
                    <a:pt x="17" y="201"/>
                    <a:pt x="16" y="196"/>
                  </a:cubicBezTo>
                  <a:cubicBezTo>
                    <a:pt x="15" y="193"/>
                    <a:pt x="16" y="192"/>
                    <a:pt x="16" y="190"/>
                  </a:cubicBezTo>
                  <a:cubicBezTo>
                    <a:pt x="16" y="186"/>
                    <a:pt x="16" y="184"/>
                    <a:pt x="16" y="180"/>
                  </a:cubicBezTo>
                  <a:cubicBezTo>
                    <a:pt x="16" y="174"/>
                    <a:pt x="16" y="174"/>
                    <a:pt x="16" y="174"/>
                  </a:cubicBezTo>
                  <a:cubicBezTo>
                    <a:pt x="16" y="172"/>
                    <a:pt x="17" y="171"/>
                    <a:pt x="17" y="169"/>
                  </a:cubicBezTo>
                  <a:lnTo>
                    <a:pt x="17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41" name="Freeform 21"/>
          <p:cNvSpPr>
            <a:spLocks/>
          </p:cNvSpPr>
          <p:nvPr userDrawn="1"/>
        </p:nvSpPr>
        <p:spPr bwMode="auto">
          <a:xfrm>
            <a:off x="6265863" y="3656013"/>
            <a:ext cx="657225" cy="550862"/>
          </a:xfrm>
          <a:custGeom>
            <a:avLst/>
            <a:gdLst/>
            <a:ahLst/>
            <a:cxnLst>
              <a:cxn ang="0">
                <a:pos x="181" y="114"/>
              </a:cxn>
              <a:cxn ang="0">
                <a:pos x="181" y="12"/>
              </a:cxn>
              <a:cxn ang="0">
                <a:pos x="170" y="0"/>
              </a:cxn>
              <a:cxn ang="0">
                <a:pos x="0" y="0"/>
              </a:cxn>
              <a:cxn ang="0">
                <a:pos x="0" y="114"/>
              </a:cxn>
              <a:cxn ang="0">
                <a:pos x="11" y="125"/>
              </a:cxn>
              <a:cxn ang="0">
                <a:pos x="123" y="125"/>
              </a:cxn>
              <a:cxn ang="0">
                <a:pos x="123" y="152"/>
              </a:cxn>
              <a:cxn ang="0">
                <a:pos x="150" y="125"/>
              </a:cxn>
              <a:cxn ang="0">
                <a:pos x="170" y="125"/>
              </a:cxn>
              <a:cxn ang="0">
                <a:pos x="181" y="114"/>
              </a:cxn>
            </a:cxnLst>
            <a:rect l="0" t="0" r="r" b="b"/>
            <a:pathLst>
              <a:path w="181" h="152">
                <a:moveTo>
                  <a:pt x="181" y="114"/>
                </a:moveTo>
                <a:cubicBezTo>
                  <a:pt x="181" y="12"/>
                  <a:pt x="181" y="12"/>
                  <a:pt x="181" y="12"/>
                </a:cubicBezTo>
                <a:cubicBezTo>
                  <a:pt x="181" y="12"/>
                  <a:pt x="181" y="0"/>
                  <a:pt x="1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25"/>
                  <a:pt x="11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70" y="125"/>
                  <a:pt x="170" y="125"/>
                  <a:pt x="170" y="125"/>
                </a:cubicBezTo>
                <a:cubicBezTo>
                  <a:pt x="170" y="125"/>
                  <a:pt x="181" y="125"/>
                  <a:pt x="181" y="114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grpSp>
        <p:nvGrpSpPr>
          <p:cNvPr id="42" name="Group 58"/>
          <p:cNvGrpSpPr>
            <a:grpSpLocks/>
          </p:cNvGrpSpPr>
          <p:nvPr userDrawn="1"/>
        </p:nvGrpSpPr>
        <p:grpSpPr bwMode="auto">
          <a:xfrm>
            <a:off x="3190875" y="4089400"/>
            <a:ext cx="1347788" cy="1057275"/>
            <a:chOff x="3190533" y="4090086"/>
            <a:chExt cx="1348474" cy="1056503"/>
          </a:xfrm>
        </p:grpSpPr>
        <p:sp>
          <p:nvSpPr>
            <p:cNvPr id="43" name="Freeform 6"/>
            <p:cNvSpPr>
              <a:spLocks/>
            </p:cNvSpPr>
            <p:nvPr userDrawn="1"/>
          </p:nvSpPr>
          <p:spPr bwMode="auto">
            <a:xfrm>
              <a:off x="3190533" y="4090086"/>
              <a:ext cx="860863" cy="1056503"/>
            </a:xfrm>
            <a:custGeom>
              <a:avLst/>
              <a:gdLst/>
              <a:ahLst/>
              <a:cxnLst>
                <a:cxn ang="0">
                  <a:pos x="544" y="333"/>
                </a:cxn>
                <a:cxn ang="0">
                  <a:pos x="440" y="229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336" y="333"/>
                </a:cxn>
                <a:cxn ang="0">
                  <a:pos x="0" y="668"/>
                </a:cxn>
                <a:cxn ang="0">
                  <a:pos x="208" y="668"/>
                </a:cxn>
                <a:cxn ang="0">
                  <a:pos x="440" y="437"/>
                </a:cxn>
                <a:cxn ang="0">
                  <a:pos x="544" y="333"/>
                </a:cxn>
              </a:cxnLst>
              <a:rect l="0" t="0" r="r" b="b"/>
              <a:pathLst>
                <a:path w="544" h="668">
                  <a:moveTo>
                    <a:pt x="544" y="333"/>
                  </a:moveTo>
                  <a:lnTo>
                    <a:pt x="440" y="229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336" y="333"/>
                  </a:lnTo>
                  <a:lnTo>
                    <a:pt x="0" y="668"/>
                  </a:lnTo>
                  <a:lnTo>
                    <a:pt x="208" y="668"/>
                  </a:lnTo>
                  <a:lnTo>
                    <a:pt x="440" y="437"/>
                  </a:lnTo>
                  <a:lnTo>
                    <a:pt x="544" y="33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44" name="Freeform 6"/>
            <p:cNvSpPr>
              <a:spLocks/>
            </p:cNvSpPr>
            <p:nvPr userDrawn="1"/>
          </p:nvSpPr>
          <p:spPr bwMode="auto">
            <a:xfrm>
              <a:off x="3678144" y="4090086"/>
              <a:ext cx="860863" cy="1056503"/>
            </a:xfrm>
            <a:custGeom>
              <a:avLst/>
              <a:gdLst/>
              <a:ahLst/>
              <a:cxnLst>
                <a:cxn ang="0">
                  <a:pos x="544" y="333"/>
                </a:cxn>
                <a:cxn ang="0">
                  <a:pos x="440" y="229"/>
                </a:cxn>
                <a:cxn ang="0">
                  <a:pos x="208" y="0"/>
                </a:cxn>
                <a:cxn ang="0">
                  <a:pos x="0" y="0"/>
                </a:cxn>
                <a:cxn ang="0">
                  <a:pos x="336" y="333"/>
                </a:cxn>
                <a:cxn ang="0">
                  <a:pos x="0" y="668"/>
                </a:cxn>
                <a:cxn ang="0">
                  <a:pos x="208" y="668"/>
                </a:cxn>
                <a:cxn ang="0">
                  <a:pos x="440" y="437"/>
                </a:cxn>
                <a:cxn ang="0">
                  <a:pos x="544" y="333"/>
                </a:cxn>
              </a:cxnLst>
              <a:rect l="0" t="0" r="r" b="b"/>
              <a:pathLst>
                <a:path w="544" h="668">
                  <a:moveTo>
                    <a:pt x="544" y="333"/>
                  </a:moveTo>
                  <a:lnTo>
                    <a:pt x="440" y="229"/>
                  </a:lnTo>
                  <a:lnTo>
                    <a:pt x="208" y="0"/>
                  </a:lnTo>
                  <a:lnTo>
                    <a:pt x="0" y="0"/>
                  </a:lnTo>
                  <a:lnTo>
                    <a:pt x="336" y="333"/>
                  </a:lnTo>
                  <a:lnTo>
                    <a:pt x="0" y="668"/>
                  </a:lnTo>
                  <a:lnTo>
                    <a:pt x="208" y="668"/>
                  </a:lnTo>
                  <a:lnTo>
                    <a:pt x="440" y="437"/>
                  </a:lnTo>
                  <a:lnTo>
                    <a:pt x="544" y="33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45" name="Freeform 6"/>
          <p:cNvSpPr>
            <a:spLocks/>
          </p:cNvSpPr>
          <p:nvPr userDrawn="1"/>
        </p:nvSpPr>
        <p:spPr bwMode="auto">
          <a:xfrm>
            <a:off x="679450" y="4502150"/>
            <a:ext cx="865188" cy="1062038"/>
          </a:xfrm>
          <a:custGeom>
            <a:avLst/>
            <a:gdLst/>
            <a:ahLst/>
            <a:cxnLst>
              <a:cxn ang="0">
                <a:pos x="544" y="333"/>
              </a:cxn>
              <a:cxn ang="0">
                <a:pos x="440" y="229"/>
              </a:cxn>
              <a:cxn ang="0">
                <a:pos x="208" y="0"/>
              </a:cxn>
              <a:cxn ang="0">
                <a:pos x="0" y="0"/>
              </a:cxn>
              <a:cxn ang="0">
                <a:pos x="336" y="333"/>
              </a:cxn>
              <a:cxn ang="0">
                <a:pos x="0" y="668"/>
              </a:cxn>
              <a:cxn ang="0">
                <a:pos x="208" y="668"/>
              </a:cxn>
              <a:cxn ang="0">
                <a:pos x="440" y="437"/>
              </a:cxn>
              <a:cxn ang="0">
                <a:pos x="544" y="333"/>
              </a:cxn>
            </a:cxnLst>
            <a:rect l="0" t="0" r="r" b="b"/>
            <a:pathLst>
              <a:path w="544" h="668">
                <a:moveTo>
                  <a:pt x="544" y="333"/>
                </a:moveTo>
                <a:lnTo>
                  <a:pt x="440" y="229"/>
                </a:lnTo>
                <a:lnTo>
                  <a:pt x="208" y="0"/>
                </a:lnTo>
                <a:lnTo>
                  <a:pt x="0" y="0"/>
                </a:lnTo>
                <a:lnTo>
                  <a:pt x="336" y="333"/>
                </a:lnTo>
                <a:lnTo>
                  <a:pt x="0" y="668"/>
                </a:lnTo>
                <a:lnTo>
                  <a:pt x="208" y="668"/>
                </a:lnTo>
                <a:lnTo>
                  <a:pt x="440" y="437"/>
                </a:lnTo>
                <a:lnTo>
                  <a:pt x="544" y="33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46" name="Freeform 6"/>
          <p:cNvSpPr>
            <a:spLocks/>
          </p:cNvSpPr>
          <p:nvPr userDrawn="1"/>
        </p:nvSpPr>
        <p:spPr bwMode="auto">
          <a:xfrm flipH="1">
            <a:off x="7575550" y="3656013"/>
            <a:ext cx="865188" cy="1062037"/>
          </a:xfrm>
          <a:custGeom>
            <a:avLst/>
            <a:gdLst/>
            <a:ahLst/>
            <a:cxnLst>
              <a:cxn ang="0">
                <a:pos x="544" y="333"/>
              </a:cxn>
              <a:cxn ang="0">
                <a:pos x="440" y="229"/>
              </a:cxn>
              <a:cxn ang="0">
                <a:pos x="208" y="0"/>
              </a:cxn>
              <a:cxn ang="0">
                <a:pos x="0" y="0"/>
              </a:cxn>
              <a:cxn ang="0">
                <a:pos x="336" y="333"/>
              </a:cxn>
              <a:cxn ang="0">
                <a:pos x="0" y="668"/>
              </a:cxn>
              <a:cxn ang="0">
                <a:pos x="208" y="668"/>
              </a:cxn>
              <a:cxn ang="0">
                <a:pos x="440" y="437"/>
              </a:cxn>
              <a:cxn ang="0">
                <a:pos x="544" y="333"/>
              </a:cxn>
            </a:cxnLst>
            <a:rect l="0" t="0" r="r" b="b"/>
            <a:pathLst>
              <a:path w="544" h="668">
                <a:moveTo>
                  <a:pt x="544" y="333"/>
                </a:moveTo>
                <a:lnTo>
                  <a:pt x="440" y="229"/>
                </a:lnTo>
                <a:lnTo>
                  <a:pt x="208" y="0"/>
                </a:lnTo>
                <a:lnTo>
                  <a:pt x="0" y="0"/>
                </a:lnTo>
                <a:lnTo>
                  <a:pt x="336" y="333"/>
                </a:lnTo>
                <a:lnTo>
                  <a:pt x="0" y="668"/>
                </a:lnTo>
                <a:lnTo>
                  <a:pt x="208" y="668"/>
                </a:lnTo>
                <a:lnTo>
                  <a:pt x="440" y="437"/>
                </a:lnTo>
                <a:lnTo>
                  <a:pt x="544" y="33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51" name="Freeform 7"/>
          <p:cNvSpPr>
            <a:spLocks noEditPoints="1"/>
          </p:cNvSpPr>
          <p:nvPr userDrawn="1"/>
        </p:nvSpPr>
        <p:spPr bwMode="auto">
          <a:xfrm rot="47562">
            <a:off x="6548548" y="2163697"/>
            <a:ext cx="1449387" cy="1485900"/>
          </a:xfrm>
          <a:custGeom>
            <a:avLst/>
            <a:gdLst/>
            <a:ahLst/>
            <a:cxnLst>
              <a:cxn ang="0">
                <a:pos x="192" y="120"/>
              </a:cxn>
              <a:cxn ang="0">
                <a:pos x="168" y="61"/>
              </a:cxn>
              <a:cxn ang="0">
                <a:pos x="108" y="36"/>
              </a:cxn>
              <a:cxn ang="0">
                <a:pos x="49" y="61"/>
              </a:cxn>
              <a:cxn ang="0">
                <a:pos x="24" y="120"/>
              </a:cxn>
              <a:cxn ang="0">
                <a:pos x="49" y="180"/>
              </a:cxn>
              <a:cxn ang="0">
                <a:pos x="168" y="180"/>
              </a:cxn>
              <a:cxn ang="0">
                <a:pos x="192" y="120"/>
              </a:cxn>
              <a:cxn ang="0">
                <a:pos x="355" y="402"/>
              </a:cxn>
              <a:cxn ang="0">
                <a:pos x="191" y="237"/>
              </a:cxn>
              <a:cxn ang="0">
                <a:pos x="189" y="226"/>
              </a:cxn>
              <a:cxn ang="0">
                <a:pos x="186" y="213"/>
              </a:cxn>
              <a:cxn ang="0">
                <a:pos x="171" y="211"/>
              </a:cxn>
              <a:cxn ang="0">
                <a:pos x="110" y="230"/>
              </a:cxn>
              <a:cxn ang="0">
                <a:pos x="32" y="197"/>
              </a:cxn>
              <a:cxn ang="0">
                <a:pos x="0" y="120"/>
              </a:cxn>
              <a:cxn ang="0">
                <a:pos x="32" y="42"/>
              </a:cxn>
              <a:cxn ang="0">
                <a:pos x="163" y="24"/>
              </a:cxn>
              <a:cxn ang="0">
                <a:pos x="187" y="42"/>
              </a:cxn>
              <a:cxn ang="0">
                <a:pos x="219" y="120"/>
              </a:cxn>
              <a:cxn ang="0">
                <a:pos x="201" y="180"/>
              </a:cxn>
              <a:cxn ang="0">
                <a:pos x="203" y="196"/>
              </a:cxn>
              <a:cxn ang="0">
                <a:pos x="217" y="199"/>
              </a:cxn>
              <a:cxn ang="0">
                <a:pos x="217" y="199"/>
              </a:cxn>
              <a:cxn ang="0">
                <a:pos x="227" y="201"/>
              </a:cxn>
              <a:cxn ang="0">
                <a:pos x="392" y="365"/>
              </a:cxn>
              <a:cxn ang="0">
                <a:pos x="392" y="380"/>
              </a:cxn>
              <a:cxn ang="0">
                <a:pos x="370" y="402"/>
              </a:cxn>
              <a:cxn ang="0">
                <a:pos x="355" y="402"/>
              </a:cxn>
            </a:cxnLst>
            <a:rect l="0" t="0" r="r" b="b"/>
            <a:pathLst>
              <a:path w="396" h="406">
                <a:moveTo>
                  <a:pt x="192" y="120"/>
                </a:moveTo>
                <a:cubicBezTo>
                  <a:pt x="192" y="98"/>
                  <a:pt x="184" y="77"/>
                  <a:pt x="168" y="61"/>
                </a:cubicBezTo>
                <a:cubicBezTo>
                  <a:pt x="152" y="45"/>
                  <a:pt x="131" y="36"/>
                  <a:pt x="108" y="36"/>
                </a:cubicBezTo>
                <a:cubicBezTo>
                  <a:pt x="86" y="36"/>
                  <a:pt x="65" y="45"/>
                  <a:pt x="49" y="61"/>
                </a:cubicBezTo>
                <a:cubicBezTo>
                  <a:pt x="33" y="77"/>
                  <a:pt x="24" y="98"/>
                  <a:pt x="24" y="120"/>
                </a:cubicBezTo>
                <a:cubicBezTo>
                  <a:pt x="24" y="143"/>
                  <a:pt x="33" y="164"/>
                  <a:pt x="49" y="180"/>
                </a:cubicBezTo>
                <a:cubicBezTo>
                  <a:pt x="82" y="213"/>
                  <a:pt x="135" y="213"/>
                  <a:pt x="168" y="180"/>
                </a:cubicBezTo>
                <a:cubicBezTo>
                  <a:pt x="184" y="164"/>
                  <a:pt x="192" y="143"/>
                  <a:pt x="192" y="120"/>
                </a:cubicBezTo>
                <a:moveTo>
                  <a:pt x="355" y="402"/>
                </a:moveTo>
                <a:cubicBezTo>
                  <a:pt x="191" y="237"/>
                  <a:pt x="191" y="237"/>
                  <a:pt x="191" y="237"/>
                </a:cubicBezTo>
                <a:cubicBezTo>
                  <a:pt x="188" y="234"/>
                  <a:pt x="187" y="230"/>
                  <a:pt x="189" y="226"/>
                </a:cubicBezTo>
                <a:cubicBezTo>
                  <a:pt x="190" y="221"/>
                  <a:pt x="190" y="216"/>
                  <a:pt x="186" y="213"/>
                </a:cubicBezTo>
                <a:cubicBezTo>
                  <a:pt x="182" y="209"/>
                  <a:pt x="176" y="208"/>
                  <a:pt x="171" y="211"/>
                </a:cubicBezTo>
                <a:cubicBezTo>
                  <a:pt x="153" y="223"/>
                  <a:pt x="132" y="230"/>
                  <a:pt x="110" y="230"/>
                </a:cubicBezTo>
                <a:cubicBezTo>
                  <a:pt x="80" y="230"/>
                  <a:pt x="53" y="218"/>
                  <a:pt x="32" y="197"/>
                </a:cubicBezTo>
                <a:cubicBezTo>
                  <a:pt x="11" y="177"/>
                  <a:pt x="0" y="149"/>
                  <a:pt x="0" y="120"/>
                </a:cubicBezTo>
                <a:cubicBezTo>
                  <a:pt x="0" y="90"/>
                  <a:pt x="11" y="63"/>
                  <a:pt x="32" y="42"/>
                </a:cubicBezTo>
                <a:cubicBezTo>
                  <a:pt x="67" y="7"/>
                  <a:pt x="121" y="0"/>
                  <a:pt x="163" y="24"/>
                </a:cubicBezTo>
                <a:cubicBezTo>
                  <a:pt x="172" y="28"/>
                  <a:pt x="180" y="35"/>
                  <a:pt x="187" y="42"/>
                </a:cubicBezTo>
                <a:cubicBezTo>
                  <a:pt x="208" y="63"/>
                  <a:pt x="219" y="90"/>
                  <a:pt x="219" y="120"/>
                </a:cubicBezTo>
                <a:cubicBezTo>
                  <a:pt x="219" y="142"/>
                  <a:pt x="213" y="163"/>
                  <a:pt x="201" y="180"/>
                </a:cubicBezTo>
                <a:cubicBezTo>
                  <a:pt x="198" y="185"/>
                  <a:pt x="199" y="192"/>
                  <a:pt x="203" y="196"/>
                </a:cubicBezTo>
                <a:cubicBezTo>
                  <a:pt x="207" y="200"/>
                  <a:pt x="212" y="201"/>
                  <a:pt x="217" y="199"/>
                </a:cubicBezTo>
                <a:cubicBezTo>
                  <a:pt x="217" y="199"/>
                  <a:pt x="217" y="199"/>
                  <a:pt x="217" y="199"/>
                </a:cubicBezTo>
                <a:cubicBezTo>
                  <a:pt x="220" y="198"/>
                  <a:pt x="224" y="198"/>
                  <a:pt x="227" y="201"/>
                </a:cubicBezTo>
                <a:cubicBezTo>
                  <a:pt x="392" y="365"/>
                  <a:pt x="392" y="365"/>
                  <a:pt x="392" y="365"/>
                </a:cubicBezTo>
                <a:cubicBezTo>
                  <a:pt x="396" y="369"/>
                  <a:pt x="396" y="376"/>
                  <a:pt x="392" y="380"/>
                </a:cubicBezTo>
                <a:cubicBezTo>
                  <a:pt x="370" y="402"/>
                  <a:pt x="370" y="402"/>
                  <a:pt x="370" y="402"/>
                </a:cubicBezTo>
                <a:cubicBezTo>
                  <a:pt x="366" y="406"/>
                  <a:pt x="359" y="406"/>
                  <a:pt x="355" y="40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1950" y="5925978"/>
            <a:ext cx="4210050" cy="276207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71475" y="6197442"/>
            <a:ext cx="4200525" cy="282379"/>
          </a:xfrm>
        </p:spPr>
        <p:txBody>
          <a:bodyPr anchor="ctr">
            <a:no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467 3.7037E-6 L 2.22222E-6 3.7037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3.33333E-6 L 0.04584 3.33333E-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458 3.7037E-7 L 5.55556E-7 3.7037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5729 3.7037E-6 L 1.38889E-6 3.7037E-6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5312 2.96296E-6 L -4.16667E-6 2.96296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0.06233 1.48148E-6 L -4.44444E-6 1.48148E-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33" grpId="0" animBg="1"/>
      <p:bldP spid="34" grpId="0" animBg="1"/>
      <p:bldP spid="35" grpId="0" animBg="1"/>
      <p:bldP spid="35" grpId="1" animBg="1"/>
      <p:bldP spid="36" grpId="0" animBg="1"/>
      <p:bldP spid="41" grpId="0" animBg="1"/>
      <p:bldP spid="45" grpId="0" animBg="1"/>
      <p:bldP spid="45" grpId="1" animBg="1"/>
      <p:bldP spid="46" grpId="0" animBg="1"/>
      <p:bldP spid="46" grpId="1" animBg="1"/>
      <p:bldP spid="5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BFD6-543A-4197-8A8D-A92EE082AB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492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81A6-5210-4595-BF76-0E599E23A4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92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92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A8C4-7772-49E8-91C5-E31378D067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09BA-B789-41B1-867E-4C91867AC7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547664" y="6562725"/>
            <a:ext cx="360040" cy="146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305A-F066-4078-9273-40B78A6F0E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547664" y="6525344"/>
            <a:ext cx="432048" cy="1752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RIN-DESKTOP\Desktop\141211\ETF_Torino_Process_PPT_011211\internal\slide_imgs\content-with-text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252562" y="6492272"/>
            <a:ext cx="179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</a:rPr>
              <a:t>TORINO PROCESS 2014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371475"/>
            <a:ext cx="84105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600200"/>
            <a:ext cx="8410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484938"/>
            <a:ext cx="4038600" cy="22383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0875" y="6337300"/>
            <a:ext cx="358775" cy="2254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7FEEB3-D4D9-446D-B9B8-1356BA1FAB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3" r:id="rId3"/>
    <p:sldLayoutId id="2147483652" r:id="rId4"/>
    <p:sldLayoutId id="2147483651" r:id="rId5"/>
    <p:sldLayoutId id="2147483650" r:id="rId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1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352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61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361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mi@etf.europa.e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5472608" cy="1224136"/>
          </a:xfrm>
          <a:noFill/>
        </p:spPr>
        <p:txBody>
          <a:bodyPr/>
          <a:lstStyle/>
          <a:p>
            <a:pPr eaLnBrk="1" hangingPunct="1"/>
            <a:r>
              <a:rPr lang="en-GB" sz="2400" dirty="0" smtClean="0"/>
              <a:t>Using ETF’s TORINO PROCESS building blocks for assessing VET development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6021288"/>
            <a:ext cx="4288765" cy="504056"/>
          </a:xfrm>
        </p:spPr>
        <p:txBody>
          <a:bodyPr/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Mihaylo Milovanovitch</a:t>
            </a:r>
          </a:p>
          <a:p>
            <a:r>
              <a:rPr lang="en-GB" sz="1600" dirty="0" smtClean="0"/>
              <a:t>Senior Expert, European Training Foundation</a:t>
            </a:r>
            <a:endParaRPr lang="en-GB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Torino Process</a:t>
            </a:r>
          </a:p>
        </p:txBody>
      </p:sp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C38F2-9D94-41E4-A149-123AC151FDC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  <p:pic>
        <p:nvPicPr>
          <p:cNvPr id="17410" name="Picture 2" descr="C:\Users\ERIN-DESKTOP\Desktop\141211\ETF_Torino_Process_PPT_011211\internal\slide_imgs\slide-04-full-stre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925671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35" y="823415"/>
            <a:ext cx="817049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</a:t>
            </a:r>
            <a:r>
              <a:rPr lang="en-GB" sz="2000" dirty="0" smtClean="0"/>
              <a:t> </a:t>
            </a:r>
            <a:r>
              <a:rPr lang="en-GB" sz="2000" b="1" dirty="0"/>
              <a:t>participatory process </a:t>
            </a:r>
            <a:r>
              <a:rPr lang="en-GB" sz="2000" dirty="0"/>
              <a:t>leading </a:t>
            </a:r>
            <a:r>
              <a:rPr lang="en-GB" sz="2000" dirty="0" smtClean="0"/>
              <a:t>to </a:t>
            </a:r>
            <a:r>
              <a:rPr lang="en-GB" sz="2000" b="1" dirty="0" smtClean="0"/>
              <a:t>evidence-based </a:t>
            </a:r>
            <a:r>
              <a:rPr lang="en-GB" sz="2000" b="1" dirty="0"/>
              <a:t>analysis of </a:t>
            </a:r>
            <a:r>
              <a:rPr lang="en-GB" sz="2000" b="1" dirty="0" smtClean="0"/>
              <a:t>VET </a:t>
            </a:r>
            <a:r>
              <a:rPr lang="en-GB" sz="2000" b="1" dirty="0"/>
              <a:t>policies</a:t>
            </a:r>
            <a:r>
              <a:rPr lang="en-GB" sz="2000" dirty="0"/>
              <a:t> in a given country</a:t>
            </a:r>
            <a:r>
              <a:rPr lang="en-GB" sz="2000" dirty="0" smtClean="0"/>
              <a:t>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Inspired by the </a:t>
            </a:r>
            <a:r>
              <a:rPr lang="en-GB" sz="2000" b="1" dirty="0" smtClean="0"/>
              <a:t>Copenhagen</a:t>
            </a:r>
            <a:r>
              <a:rPr lang="en-GB" sz="2000" dirty="0" smtClean="0"/>
              <a:t> and </a:t>
            </a:r>
            <a:r>
              <a:rPr lang="en-GB" sz="2000" b="1" dirty="0" smtClean="0"/>
              <a:t>Bruges</a:t>
            </a:r>
            <a:r>
              <a:rPr lang="en-GB" sz="2000" dirty="0" smtClean="0"/>
              <a:t> processes, and about to incorporate the </a:t>
            </a:r>
            <a:r>
              <a:rPr lang="en-GB" sz="2000" b="1" dirty="0" smtClean="0"/>
              <a:t>Riga</a:t>
            </a:r>
            <a:r>
              <a:rPr lang="en-GB" sz="2000" dirty="0" smtClean="0"/>
              <a:t> conclusions.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Three editions so far: </a:t>
            </a:r>
            <a:r>
              <a:rPr lang="en-GB" sz="2000" b="1" dirty="0" smtClean="0"/>
              <a:t>2010</a:t>
            </a:r>
            <a:r>
              <a:rPr lang="en-GB" sz="2000" dirty="0" smtClean="0"/>
              <a:t>, </a:t>
            </a:r>
            <a:r>
              <a:rPr lang="en-GB" sz="2000" b="1" dirty="0" smtClean="0"/>
              <a:t>2012</a:t>
            </a:r>
            <a:r>
              <a:rPr lang="en-GB" sz="2000" dirty="0" smtClean="0"/>
              <a:t> and </a:t>
            </a:r>
            <a:r>
              <a:rPr lang="en-GB" sz="2000" b="1" dirty="0" smtClean="0"/>
              <a:t>2014.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Fourth edition in preparation (2016)</a:t>
            </a:r>
            <a:endParaRPr lang="en-GB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ia.b\Desktop\ETF Updated M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05" r="57795" b="21785"/>
          <a:stretch/>
        </p:blipFill>
        <p:spPr bwMode="auto">
          <a:xfrm>
            <a:off x="4173860" y="-1"/>
            <a:ext cx="497014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 706"/>
          <p:cNvSpPr>
            <a:spLocks noGrp="1"/>
          </p:cNvSpPr>
          <p:nvPr>
            <p:ph type="title"/>
          </p:nvPr>
        </p:nvSpPr>
        <p:spPr>
          <a:xfrm>
            <a:off x="342900" y="371476"/>
            <a:ext cx="8410575" cy="689002"/>
          </a:xfrm>
        </p:spPr>
        <p:txBody>
          <a:bodyPr/>
          <a:lstStyle/>
          <a:p>
            <a:pPr eaLnBrk="1" hangingPunct="1"/>
            <a:r>
              <a:rPr lang="en-GB" dirty="0" smtClean="0"/>
              <a:t>Torino Process Coverage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6713" y="1527885"/>
            <a:ext cx="3932237" cy="1113006"/>
            <a:chOff x="395288" y="1433047"/>
            <a:chExt cx="3932237" cy="1113006"/>
          </a:xfrm>
        </p:grpSpPr>
        <p:sp>
          <p:nvSpPr>
            <p:cNvPr id="692" name="TextBox 691"/>
            <p:cNvSpPr txBox="1">
              <a:spLocks noChangeArrowheads="1"/>
            </p:cNvSpPr>
            <p:nvPr/>
          </p:nvSpPr>
          <p:spPr bwMode="auto">
            <a:xfrm>
              <a:off x="395288" y="1433047"/>
              <a:ext cx="393223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GB" b="1" dirty="0">
                  <a:solidFill>
                    <a:schemeClr val="accent6"/>
                  </a:solidFill>
                </a:rPr>
                <a:t>SOUTHERN AND EASTERN </a:t>
              </a:r>
              <a:r>
                <a:rPr lang="en-GB" b="1" dirty="0" smtClean="0">
                  <a:solidFill>
                    <a:schemeClr val="accent6"/>
                  </a:solidFill>
                </a:rPr>
                <a:t>MEDITERRANEAN</a:t>
              </a:r>
              <a:endParaRPr lang="en-GB" b="1" dirty="0">
                <a:solidFill>
                  <a:schemeClr val="accent6"/>
                </a:solidFill>
              </a:endParaRPr>
            </a:p>
            <a:p>
              <a:r>
                <a:rPr lang="en-GB" dirty="0"/>
                <a:t> </a:t>
              </a:r>
            </a:p>
          </p:txBody>
        </p:sp>
        <p:sp>
          <p:nvSpPr>
            <p:cNvPr id="693" name="TextBox 692"/>
            <p:cNvSpPr txBox="1">
              <a:spLocks noChangeArrowheads="1"/>
            </p:cNvSpPr>
            <p:nvPr/>
          </p:nvSpPr>
          <p:spPr bwMode="auto">
            <a:xfrm>
              <a:off x="395288" y="2084388"/>
              <a:ext cx="32406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sz="1200" dirty="0"/>
                <a:t>Algeria, Egypt, Israel, Jordan, Lebanon, Libya, Morocco, Palestine, Syria, and Tunisia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6713" y="2760200"/>
            <a:ext cx="3716337" cy="838843"/>
            <a:chOff x="395288" y="2606763"/>
            <a:chExt cx="3716337" cy="838843"/>
          </a:xfrm>
        </p:grpSpPr>
        <p:sp>
          <p:nvSpPr>
            <p:cNvPr id="694" name="TextBox 693"/>
            <p:cNvSpPr txBox="1">
              <a:spLocks noChangeArrowheads="1"/>
            </p:cNvSpPr>
            <p:nvPr/>
          </p:nvSpPr>
          <p:spPr bwMode="auto">
            <a:xfrm>
              <a:off x="395289" y="2606763"/>
              <a:ext cx="273655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r>
                <a:rPr lang="en-GB" b="1" dirty="0" smtClean="0">
                  <a:solidFill>
                    <a:schemeClr val="accent1"/>
                  </a:solidFill>
                </a:rPr>
                <a:t>EASTERN EUROPE</a:t>
              </a:r>
              <a:endParaRPr lang="en-GB" b="1" dirty="0">
                <a:solidFill>
                  <a:schemeClr val="accent1"/>
                </a:solidFill>
              </a:endParaRPr>
            </a:p>
          </p:txBody>
        </p:sp>
        <p:sp>
          <p:nvSpPr>
            <p:cNvPr id="695" name="TextBox 694"/>
            <p:cNvSpPr txBox="1">
              <a:spLocks noChangeArrowheads="1"/>
            </p:cNvSpPr>
            <p:nvPr/>
          </p:nvSpPr>
          <p:spPr bwMode="auto">
            <a:xfrm>
              <a:off x="395288" y="2983941"/>
              <a:ext cx="37163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sz="1200" dirty="0"/>
                <a:t>Armenia, Azerbaijan, Belarus, Georgia, </a:t>
              </a:r>
              <a:br>
                <a:rPr lang="en-GB" sz="1200" dirty="0"/>
              </a:br>
              <a:r>
                <a:rPr lang="en-GB" sz="1200" dirty="0"/>
                <a:t>Republic of Moldova, Russia, and Ukraine </a:t>
              </a:r>
            </a:p>
          </p:txBody>
        </p:sp>
      </p:grpSp>
      <p:pic>
        <p:nvPicPr>
          <p:cNvPr id="13319" name="Picture 2" descr="X:\Live Client Projects\_ERIN WORKFILES\ETF_Torino_Process_PPT_011211\internal\slide_imgs\banner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4550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366713" y="3718352"/>
            <a:ext cx="4421187" cy="1294824"/>
            <a:chOff x="395288" y="3506316"/>
            <a:chExt cx="4421187" cy="1294824"/>
          </a:xfrm>
        </p:grpSpPr>
        <p:sp>
          <p:nvSpPr>
            <p:cNvPr id="700" name="TextBox 699"/>
            <p:cNvSpPr txBox="1">
              <a:spLocks noChangeArrowheads="1"/>
            </p:cNvSpPr>
            <p:nvPr/>
          </p:nvSpPr>
          <p:spPr bwMode="auto">
            <a:xfrm>
              <a:off x="395288" y="3506316"/>
              <a:ext cx="44211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GB" b="1" dirty="0">
                  <a:solidFill>
                    <a:schemeClr val="accent2">
                      <a:lumMod val="75000"/>
                    </a:schemeClr>
                  </a:solidFill>
                </a:rPr>
                <a:t>SOUTH EASTERN </a:t>
              </a:r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EUROPE </a:t>
              </a:r>
              <a:b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GB" b="1" dirty="0" smtClean="0">
                  <a:solidFill>
                    <a:schemeClr val="accent2">
                      <a:lumMod val="75000"/>
                    </a:schemeClr>
                  </a:solidFill>
                </a:rPr>
                <a:t>AND TURKEY</a:t>
              </a:r>
              <a:endParaRPr lang="en-GB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01" name="TextBox 700"/>
            <p:cNvSpPr txBox="1">
              <a:spLocks noChangeArrowheads="1"/>
            </p:cNvSpPr>
            <p:nvPr/>
          </p:nvSpPr>
          <p:spPr bwMode="auto">
            <a:xfrm>
              <a:off x="395288" y="4154809"/>
              <a:ext cx="39322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GB" sz="1200" dirty="0"/>
                <a:t>Albania, Bosnia and Herzegovina, former Yugoslav Republic of Macedonia, Iceland, Kosovo, Montenegro, Serbia, and Turkey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6713" y="5087810"/>
            <a:ext cx="3716337" cy="836740"/>
            <a:chOff x="395288" y="5300238"/>
            <a:chExt cx="3716337" cy="836740"/>
          </a:xfrm>
        </p:grpSpPr>
        <p:sp>
          <p:nvSpPr>
            <p:cNvPr id="704" name="TextBox 703"/>
            <p:cNvSpPr txBox="1"/>
            <p:nvPr/>
          </p:nvSpPr>
          <p:spPr>
            <a:xfrm>
              <a:off x="395288" y="5300238"/>
              <a:ext cx="3716337" cy="369332"/>
            </a:xfrm>
            <a:prstGeom prst="rect">
              <a:avLst/>
            </a:prstGeom>
            <a:noFill/>
          </p:spPr>
          <p:txBody>
            <a:bodyPr wrap="square" l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 smtClean="0">
                  <a:solidFill>
                    <a:srgbClr val="FFC800"/>
                  </a:solidFill>
                  <a:latin typeface="Arial" panose="020B0604020202020204" pitchFamily="34" charset="0"/>
                  <a:cs typeface="+mn-cs"/>
                </a:rPr>
                <a:t>CENTRAL ASIA  </a:t>
              </a:r>
              <a:endParaRPr lang="en-GB" b="1" dirty="0">
                <a:solidFill>
                  <a:srgbClr val="FFC800"/>
                </a:solidFill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705" name="TextBox 704"/>
            <p:cNvSpPr txBox="1">
              <a:spLocks noChangeArrowheads="1"/>
            </p:cNvSpPr>
            <p:nvPr/>
          </p:nvSpPr>
          <p:spPr bwMode="auto">
            <a:xfrm>
              <a:off x="395288" y="5675313"/>
              <a:ext cx="36292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fi-FI" sz="1200" dirty="0" err="1"/>
                <a:t>Kazakhstan</a:t>
              </a:r>
              <a:r>
                <a:rPr lang="fi-FI" sz="1200" dirty="0"/>
                <a:t>, </a:t>
              </a:r>
              <a:r>
                <a:rPr lang="fi-FI" sz="1200" dirty="0" err="1"/>
                <a:t>Kyrgyzstan</a:t>
              </a:r>
              <a:r>
                <a:rPr lang="fi-FI" sz="1200" dirty="0"/>
                <a:t>, </a:t>
              </a:r>
              <a:r>
                <a:rPr lang="fi-FI" sz="1200" dirty="0" err="1"/>
                <a:t>Tajikistan</a:t>
              </a:r>
              <a:r>
                <a:rPr lang="fi-FI" sz="1200" dirty="0"/>
                <a:t>, Turkmenistan, and Uzbekistan</a:t>
              </a:r>
            </a:p>
          </p:txBody>
        </p:sp>
      </p:grpSp>
      <p:sp>
        <p:nvSpPr>
          <p:cNvPr id="11279" name="Slide Number Placeholder 184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B71AE-432D-4A67-9858-4A319B31EE8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562" y="6492272"/>
            <a:ext cx="179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</a:rPr>
              <a:t>TORINO PROCESS</a:t>
            </a:r>
            <a:endParaRPr lang="en-GB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999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Purpose of the Torino Process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1475" y="1500188"/>
            <a:ext cx="5064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r>
              <a:rPr lang="en-GB" sz="2200" b="1" dirty="0">
                <a:solidFill>
                  <a:schemeClr val="accent1"/>
                </a:solidFill>
              </a:rPr>
              <a:t>TO BUILD CONSENSUS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475" y="1960563"/>
            <a:ext cx="5064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Aft>
                <a:spcPts val="1800"/>
              </a:spcAft>
            </a:pPr>
            <a:r>
              <a:rPr lang="en-GB" dirty="0"/>
              <a:t>on the possible ways forward in VET policy</a:t>
            </a:r>
            <a:br>
              <a:rPr lang="en-GB" dirty="0"/>
            </a:br>
            <a:r>
              <a:rPr lang="en-GB" dirty="0"/>
              <a:t>and system development, including: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1475" y="2651125"/>
            <a:ext cx="5064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180975" indent="-180975">
              <a:spcAft>
                <a:spcPts val="1800"/>
              </a:spcAft>
              <a:buFont typeface="Arial" charset="0"/>
              <a:buChar char="•"/>
            </a:pPr>
            <a:r>
              <a:rPr lang="en-GB" b="1" dirty="0" smtClean="0"/>
              <a:t>determining </a:t>
            </a:r>
            <a:r>
              <a:rPr lang="en-GB" b="1" dirty="0"/>
              <a:t>the state of the art and vision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for VET development in the </a:t>
            </a:r>
            <a:r>
              <a:rPr lang="en-GB" dirty="0" smtClean="0"/>
              <a:t>country</a:t>
            </a:r>
            <a:endParaRPr lang="en-GB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5596434" y="1943759"/>
            <a:ext cx="3015036" cy="3541985"/>
            <a:chOff x="7837488" y="2681288"/>
            <a:chExt cx="881063" cy="1035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318" name="Freeform 6"/>
            <p:cNvSpPr>
              <a:spLocks/>
            </p:cNvSpPr>
            <p:nvPr/>
          </p:nvSpPr>
          <p:spPr bwMode="auto">
            <a:xfrm>
              <a:off x="8016875" y="2879726"/>
              <a:ext cx="528638" cy="581025"/>
            </a:xfrm>
            <a:custGeom>
              <a:avLst/>
              <a:gdLst/>
              <a:ahLst/>
              <a:cxnLst>
                <a:cxn ang="0">
                  <a:pos x="141" y="71"/>
                </a:cxn>
                <a:cxn ang="0">
                  <a:pos x="71" y="0"/>
                </a:cxn>
                <a:cxn ang="0">
                  <a:pos x="0" y="71"/>
                </a:cxn>
                <a:cxn ang="0">
                  <a:pos x="39" y="134"/>
                </a:cxn>
                <a:cxn ang="0">
                  <a:pos x="43" y="146"/>
                </a:cxn>
                <a:cxn ang="0">
                  <a:pos x="43" y="147"/>
                </a:cxn>
                <a:cxn ang="0">
                  <a:pos x="43" y="152"/>
                </a:cxn>
                <a:cxn ang="0">
                  <a:pos x="46" y="155"/>
                </a:cxn>
                <a:cxn ang="0">
                  <a:pos x="95" y="155"/>
                </a:cxn>
                <a:cxn ang="0">
                  <a:pos x="98" y="152"/>
                </a:cxn>
                <a:cxn ang="0">
                  <a:pos x="98" y="149"/>
                </a:cxn>
                <a:cxn ang="0">
                  <a:pos x="98" y="146"/>
                </a:cxn>
                <a:cxn ang="0">
                  <a:pos x="103" y="133"/>
                </a:cxn>
                <a:cxn ang="0">
                  <a:pos x="141" y="71"/>
                </a:cxn>
              </a:cxnLst>
              <a:rect l="0" t="0" r="r" b="b"/>
              <a:pathLst>
                <a:path w="141" h="155">
                  <a:moveTo>
                    <a:pt x="141" y="71"/>
                  </a:moveTo>
                  <a:cubicBezTo>
                    <a:pt x="141" y="32"/>
                    <a:pt x="109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6" y="122"/>
                    <a:pt x="39" y="134"/>
                  </a:cubicBezTo>
                  <a:cubicBezTo>
                    <a:pt x="41" y="136"/>
                    <a:pt x="43" y="139"/>
                    <a:pt x="43" y="146"/>
                  </a:cubicBezTo>
                  <a:cubicBezTo>
                    <a:pt x="43" y="146"/>
                    <a:pt x="43" y="146"/>
                    <a:pt x="43" y="147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54"/>
                    <a:pt x="45" y="155"/>
                    <a:pt x="46" y="155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7" y="155"/>
                    <a:pt x="98" y="154"/>
                    <a:pt x="98" y="152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8"/>
                    <a:pt x="98" y="147"/>
                    <a:pt x="98" y="146"/>
                  </a:cubicBezTo>
                  <a:cubicBezTo>
                    <a:pt x="98" y="138"/>
                    <a:pt x="101" y="135"/>
                    <a:pt x="103" y="133"/>
                  </a:cubicBezTo>
                  <a:cubicBezTo>
                    <a:pt x="126" y="121"/>
                    <a:pt x="141" y="98"/>
                    <a:pt x="141" y="71"/>
                  </a:cubicBezTo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8267700" y="2681288"/>
              <a:ext cx="26988" cy="134938"/>
            </a:xfrm>
            <a:prstGeom prst="rect">
              <a:avLst/>
            </a:prstGeom>
            <a:solidFill>
              <a:srgbClr val="C8D3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8002588" y="2759076"/>
              <a:ext cx="100013" cy="128588"/>
            </a:xfrm>
            <a:custGeom>
              <a:avLst/>
              <a:gdLst/>
              <a:ahLst/>
              <a:cxnLst>
                <a:cxn ang="0">
                  <a:pos x="63" y="69"/>
                </a:cxn>
                <a:cxn ang="0">
                  <a:pos x="49" y="81"/>
                </a:cxn>
                <a:cxn ang="0">
                  <a:pos x="0" y="12"/>
                </a:cxn>
                <a:cxn ang="0">
                  <a:pos x="14" y="0"/>
                </a:cxn>
                <a:cxn ang="0">
                  <a:pos x="63" y="69"/>
                </a:cxn>
              </a:cxnLst>
              <a:rect l="0" t="0" r="r" b="b"/>
              <a:pathLst>
                <a:path w="63" h="81">
                  <a:moveTo>
                    <a:pt x="63" y="69"/>
                  </a:moveTo>
                  <a:lnTo>
                    <a:pt x="49" y="81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63" y="69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7840663" y="2981326"/>
              <a:ext cx="134938" cy="71438"/>
            </a:xfrm>
            <a:custGeom>
              <a:avLst/>
              <a:gdLst/>
              <a:ahLst/>
              <a:cxnLst>
                <a:cxn ang="0">
                  <a:pos x="85" y="26"/>
                </a:cxn>
                <a:cxn ang="0">
                  <a:pos x="80" y="45"/>
                </a:cxn>
                <a:cxn ang="0">
                  <a:pos x="0" y="19"/>
                </a:cxn>
                <a:cxn ang="0">
                  <a:pos x="5" y="0"/>
                </a:cxn>
                <a:cxn ang="0">
                  <a:pos x="85" y="26"/>
                </a:cxn>
              </a:cxnLst>
              <a:rect l="0" t="0" r="r" b="b"/>
              <a:pathLst>
                <a:path w="85" h="45">
                  <a:moveTo>
                    <a:pt x="85" y="26"/>
                  </a:moveTo>
                  <a:lnTo>
                    <a:pt x="80" y="45"/>
                  </a:lnTo>
                  <a:lnTo>
                    <a:pt x="0" y="19"/>
                  </a:lnTo>
                  <a:lnTo>
                    <a:pt x="5" y="0"/>
                  </a:lnTo>
                  <a:lnTo>
                    <a:pt x="85" y="26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7837488" y="3224213"/>
              <a:ext cx="138113" cy="6826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7" y="17"/>
                </a:cxn>
                <a:cxn ang="0">
                  <a:pos x="7" y="43"/>
                </a:cxn>
                <a:cxn ang="0">
                  <a:pos x="0" y="26"/>
                </a:cxn>
                <a:cxn ang="0">
                  <a:pos x="80" y="0"/>
                </a:cxn>
              </a:cxnLst>
              <a:rect l="0" t="0" r="r" b="b"/>
              <a:pathLst>
                <a:path w="87" h="43">
                  <a:moveTo>
                    <a:pt x="80" y="0"/>
                  </a:moveTo>
                  <a:lnTo>
                    <a:pt x="87" y="17"/>
                  </a:lnTo>
                  <a:lnTo>
                    <a:pt x="7" y="43"/>
                  </a:lnTo>
                  <a:lnTo>
                    <a:pt x="0" y="2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7994650" y="3392488"/>
              <a:ext cx="104775" cy="1238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6" y="10"/>
                </a:cxn>
                <a:cxn ang="0">
                  <a:pos x="16" y="78"/>
                </a:cxn>
                <a:cxn ang="0">
                  <a:pos x="0" y="69"/>
                </a:cxn>
                <a:cxn ang="0">
                  <a:pos x="50" y="0"/>
                </a:cxn>
              </a:cxnLst>
              <a:rect l="0" t="0" r="r" b="b"/>
              <a:pathLst>
                <a:path w="66" h="78">
                  <a:moveTo>
                    <a:pt x="50" y="0"/>
                  </a:moveTo>
                  <a:lnTo>
                    <a:pt x="66" y="10"/>
                  </a:lnTo>
                  <a:lnTo>
                    <a:pt x="16" y="78"/>
                  </a:lnTo>
                  <a:lnTo>
                    <a:pt x="0" y="6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8455025" y="3397251"/>
              <a:ext cx="101600" cy="12382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5" y="0"/>
                </a:cxn>
                <a:cxn ang="0">
                  <a:pos x="64" y="66"/>
                </a:cxn>
                <a:cxn ang="0">
                  <a:pos x="50" y="78"/>
                </a:cxn>
                <a:cxn ang="0">
                  <a:pos x="0" y="9"/>
                </a:cxn>
              </a:cxnLst>
              <a:rect l="0" t="0" r="r" b="b"/>
              <a:pathLst>
                <a:path w="64" h="78">
                  <a:moveTo>
                    <a:pt x="0" y="9"/>
                  </a:moveTo>
                  <a:lnTo>
                    <a:pt x="15" y="0"/>
                  </a:lnTo>
                  <a:lnTo>
                    <a:pt x="64" y="66"/>
                  </a:lnTo>
                  <a:lnTo>
                    <a:pt x="50" y="7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8583613" y="3228976"/>
              <a:ext cx="134938" cy="698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" y="0"/>
                </a:cxn>
                <a:cxn ang="0">
                  <a:pos x="85" y="26"/>
                </a:cxn>
                <a:cxn ang="0">
                  <a:pos x="80" y="44"/>
                </a:cxn>
                <a:cxn ang="0">
                  <a:pos x="0" y="18"/>
                </a:cxn>
              </a:cxnLst>
              <a:rect l="0" t="0" r="r" b="b"/>
              <a:pathLst>
                <a:path w="85" h="44">
                  <a:moveTo>
                    <a:pt x="0" y="18"/>
                  </a:moveTo>
                  <a:lnTo>
                    <a:pt x="4" y="0"/>
                  </a:lnTo>
                  <a:lnTo>
                    <a:pt x="85" y="26"/>
                  </a:lnTo>
                  <a:lnTo>
                    <a:pt x="80" y="4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8583613" y="2987676"/>
              <a:ext cx="134938" cy="68263"/>
            </a:xfrm>
            <a:custGeom>
              <a:avLst/>
              <a:gdLst/>
              <a:ahLst/>
              <a:cxnLst>
                <a:cxn ang="0">
                  <a:pos x="4" y="43"/>
                </a:cxn>
                <a:cxn ang="0">
                  <a:pos x="0" y="26"/>
                </a:cxn>
                <a:cxn ang="0">
                  <a:pos x="80" y="0"/>
                </a:cxn>
                <a:cxn ang="0">
                  <a:pos x="85" y="17"/>
                </a:cxn>
                <a:cxn ang="0">
                  <a:pos x="4" y="43"/>
                </a:cxn>
              </a:cxnLst>
              <a:rect l="0" t="0" r="r" b="b"/>
              <a:pathLst>
                <a:path w="85" h="43">
                  <a:moveTo>
                    <a:pt x="4" y="43"/>
                  </a:moveTo>
                  <a:lnTo>
                    <a:pt x="0" y="26"/>
                  </a:lnTo>
                  <a:lnTo>
                    <a:pt x="80" y="0"/>
                  </a:lnTo>
                  <a:lnTo>
                    <a:pt x="85" y="17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8459788" y="2763838"/>
              <a:ext cx="101600" cy="123825"/>
            </a:xfrm>
            <a:custGeom>
              <a:avLst/>
              <a:gdLst/>
              <a:ahLst/>
              <a:cxnLst>
                <a:cxn ang="0">
                  <a:pos x="14" y="78"/>
                </a:cxn>
                <a:cxn ang="0">
                  <a:pos x="0" y="68"/>
                </a:cxn>
                <a:cxn ang="0">
                  <a:pos x="49" y="0"/>
                </a:cxn>
                <a:cxn ang="0">
                  <a:pos x="64" y="11"/>
                </a:cxn>
                <a:cxn ang="0">
                  <a:pos x="14" y="78"/>
                </a:cxn>
              </a:cxnLst>
              <a:rect l="0" t="0" r="r" b="b"/>
              <a:pathLst>
                <a:path w="64" h="78">
                  <a:moveTo>
                    <a:pt x="14" y="78"/>
                  </a:moveTo>
                  <a:lnTo>
                    <a:pt x="0" y="68"/>
                  </a:lnTo>
                  <a:lnTo>
                    <a:pt x="49" y="0"/>
                  </a:lnTo>
                  <a:lnTo>
                    <a:pt x="64" y="11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auto">
            <a:xfrm>
              <a:off x="8178800" y="3513138"/>
              <a:ext cx="206375" cy="2032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51"/>
                </a:cxn>
                <a:cxn ang="0">
                  <a:pos x="3" y="54"/>
                </a:cxn>
                <a:cxn ang="0">
                  <a:pos x="9" y="54"/>
                </a:cxn>
                <a:cxn ang="0">
                  <a:pos x="9" y="54"/>
                </a:cxn>
                <a:cxn ang="0">
                  <a:pos x="14" y="54"/>
                </a:cxn>
                <a:cxn ang="0">
                  <a:pos x="14" y="54"/>
                </a:cxn>
                <a:cxn ang="0">
                  <a:pos x="25" y="54"/>
                </a:cxn>
                <a:cxn ang="0">
                  <a:pos x="25" y="54"/>
                </a:cxn>
                <a:cxn ang="0">
                  <a:pos x="30" y="54"/>
                </a:cxn>
                <a:cxn ang="0">
                  <a:pos x="30" y="54"/>
                </a:cxn>
                <a:cxn ang="0">
                  <a:pos x="41" y="54"/>
                </a:cxn>
                <a:cxn ang="0">
                  <a:pos x="41" y="54"/>
                </a:cxn>
                <a:cxn ang="0">
                  <a:pos x="46" y="54"/>
                </a:cxn>
                <a:cxn ang="0">
                  <a:pos x="46" y="54"/>
                </a:cxn>
                <a:cxn ang="0">
                  <a:pos x="52" y="54"/>
                </a:cxn>
                <a:cxn ang="0">
                  <a:pos x="55" y="51"/>
                </a:cxn>
                <a:cxn ang="0">
                  <a:pos x="55" y="2"/>
                </a:cxn>
                <a:cxn ang="0">
                  <a:pos x="52" y="0"/>
                </a:cxn>
              </a:cxnLst>
              <a:rect l="0" t="0" r="r" b="b"/>
              <a:pathLst>
                <a:path w="55" h="54">
                  <a:moveTo>
                    <a:pt x="5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3"/>
                    <a:pt x="2" y="54"/>
                    <a:pt x="3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4" y="54"/>
                    <a:pt x="55" y="53"/>
                    <a:pt x="55" y="51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1"/>
                    <a:pt x="54" y="0"/>
                    <a:pt x="52" y="0"/>
                  </a:cubicBezTo>
                </a:path>
              </a:pathLst>
            </a:custGeom>
            <a:solidFill>
              <a:srgbClr val="C8D3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22" name="Freeform 12"/>
          <p:cNvSpPr>
            <a:spLocks/>
          </p:cNvSpPr>
          <p:nvPr/>
        </p:nvSpPr>
        <p:spPr bwMode="auto">
          <a:xfrm>
            <a:off x="8393113" y="1919288"/>
            <a:ext cx="215900" cy="214312"/>
          </a:xfrm>
          <a:custGeom>
            <a:avLst/>
            <a:gdLst/>
            <a:ahLst/>
            <a:cxnLst>
              <a:cxn ang="0">
                <a:pos x="289" y="64"/>
              </a:cxn>
              <a:cxn ang="0">
                <a:pos x="251" y="26"/>
              </a:cxn>
              <a:cxn ang="0">
                <a:pos x="185" y="95"/>
              </a:cxn>
              <a:cxn ang="0">
                <a:pos x="185" y="0"/>
              </a:cxn>
              <a:cxn ang="0">
                <a:pos x="133" y="0"/>
              </a:cxn>
              <a:cxn ang="0">
                <a:pos x="133" y="95"/>
              </a:cxn>
              <a:cxn ang="0">
                <a:pos x="67" y="26"/>
              </a:cxn>
              <a:cxn ang="0">
                <a:pos x="29" y="64"/>
              </a:cxn>
              <a:cxn ang="0">
                <a:pos x="95" y="130"/>
              </a:cxn>
              <a:cxn ang="0">
                <a:pos x="0" y="130"/>
              </a:cxn>
              <a:cxn ang="0">
                <a:pos x="0" y="185"/>
              </a:cxn>
              <a:cxn ang="0">
                <a:pos x="95" y="185"/>
              </a:cxn>
              <a:cxn ang="0">
                <a:pos x="29" y="251"/>
              </a:cxn>
              <a:cxn ang="0">
                <a:pos x="67" y="286"/>
              </a:cxn>
              <a:cxn ang="0">
                <a:pos x="133" y="220"/>
              </a:cxn>
              <a:cxn ang="0">
                <a:pos x="133" y="315"/>
              </a:cxn>
              <a:cxn ang="0">
                <a:pos x="185" y="315"/>
              </a:cxn>
              <a:cxn ang="0">
                <a:pos x="185" y="220"/>
              </a:cxn>
              <a:cxn ang="0">
                <a:pos x="251" y="286"/>
              </a:cxn>
              <a:cxn ang="0">
                <a:pos x="289" y="251"/>
              </a:cxn>
              <a:cxn ang="0">
                <a:pos x="222" y="185"/>
              </a:cxn>
              <a:cxn ang="0">
                <a:pos x="317" y="185"/>
              </a:cxn>
              <a:cxn ang="0">
                <a:pos x="317" y="130"/>
              </a:cxn>
              <a:cxn ang="0">
                <a:pos x="222" y="130"/>
              </a:cxn>
              <a:cxn ang="0">
                <a:pos x="289" y="64"/>
              </a:cxn>
            </a:cxnLst>
            <a:rect l="0" t="0" r="r" b="b"/>
            <a:pathLst>
              <a:path w="317" h="315">
                <a:moveTo>
                  <a:pt x="289" y="64"/>
                </a:moveTo>
                <a:lnTo>
                  <a:pt x="251" y="26"/>
                </a:lnTo>
                <a:lnTo>
                  <a:pt x="185" y="95"/>
                </a:lnTo>
                <a:lnTo>
                  <a:pt x="185" y="0"/>
                </a:lnTo>
                <a:lnTo>
                  <a:pt x="133" y="0"/>
                </a:lnTo>
                <a:lnTo>
                  <a:pt x="133" y="95"/>
                </a:lnTo>
                <a:lnTo>
                  <a:pt x="67" y="26"/>
                </a:lnTo>
                <a:lnTo>
                  <a:pt x="29" y="64"/>
                </a:lnTo>
                <a:lnTo>
                  <a:pt x="95" y="130"/>
                </a:lnTo>
                <a:lnTo>
                  <a:pt x="0" y="130"/>
                </a:lnTo>
                <a:lnTo>
                  <a:pt x="0" y="185"/>
                </a:lnTo>
                <a:lnTo>
                  <a:pt x="95" y="185"/>
                </a:lnTo>
                <a:lnTo>
                  <a:pt x="29" y="251"/>
                </a:lnTo>
                <a:lnTo>
                  <a:pt x="67" y="286"/>
                </a:lnTo>
                <a:lnTo>
                  <a:pt x="133" y="220"/>
                </a:lnTo>
                <a:lnTo>
                  <a:pt x="133" y="315"/>
                </a:lnTo>
                <a:lnTo>
                  <a:pt x="185" y="315"/>
                </a:lnTo>
                <a:lnTo>
                  <a:pt x="185" y="220"/>
                </a:lnTo>
                <a:lnTo>
                  <a:pt x="251" y="286"/>
                </a:lnTo>
                <a:lnTo>
                  <a:pt x="289" y="251"/>
                </a:lnTo>
                <a:lnTo>
                  <a:pt x="222" y="185"/>
                </a:lnTo>
                <a:lnTo>
                  <a:pt x="317" y="185"/>
                </a:lnTo>
                <a:lnTo>
                  <a:pt x="317" y="130"/>
                </a:lnTo>
                <a:lnTo>
                  <a:pt x="222" y="130"/>
                </a:lnTo>
                <a:lnTo>
                  <a:pt x="289" y="6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81900" y="5149850"/>
            <a:ext cx="134938" cy="1365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>
            <a:off x="5530850" y="2328863"/>
            <a:ext cx="307975" cy="304800"/>
          </a:xfrm>
          <a:custGeom>
            <a:avLst/>
            <a:gdLst/>
            <a:ahLst/>
            <a:cxnLst>
              <a:cxn ang="0">
                <a:pos x="289" y="64"/>
              </a:cxn>
              <a:cxn ang="0">
                <a:pos x="251" y="26"/>
              </a:cxn>
              <a:cxn ang="0">
                <a:pos x="185" y="95"/>
              </a:cxn>
              <a:cxn ang="0">
                <a:pos x="185" y="0"/>
              </a:cxn>
              <a:cxn ang="0">
                <a:pos x="133" y="0"/>
              </a:cxn>
              <a:cxn ang="0">
                <a:pos x="133" y="95"/>
              </a:cxn>
              <a:cxn ang="0">
                <a:pos x="67" y="26"/>
              </a:cxn>
              <a:cxn ang="0">
                <a:pos x="29" y="64"/>
              </a:cxn>
              <a:cxn ang="0">
                <a:pos x="95" y="130"/>
              </a:cxn>
              <a:cxn ang="0">
                <a:pos x="0" y="130"/>
              </a:cxn>
              <a:cxn ang="0">
                <a:pos x="0" y="185"/>
              </a:cxn>
              <a:cxn ang="0">
                <a:pos x="95" y="185"/>
              </a:cxn>
              <a:cxn ang="0">
                <a:pos x="29" y="251"/>
              </a:cxn>
              <a:cxn ang="0">
                <a:pos x="67" y="286"/>
              </a:cxn>
              <a:cxn ang="0">
                <a:pos x="133" y="220"/>
              </a:cxn>
              <a:cxn ang="0">
                <a:pos x="133" y="315"/>
              </a:cxn>
              <a:cxn ang="0">
                <a:pos x="185" y="315"/>
              </a:cxn>
              <a:cxn ang="0">
                <a:pos x="185" y="220"/>
              </a:cxn>
              <a:cxn ang="0">
                <a:pos x="251" y="286"/>
              </a:cxn>
              <a:cxn ang="0">
                <a:pos x="289" y="251"/>
              </a:cxn>
              <a:cxn ang="0">
                <a:pos x="222" y="185"/>
              </a:cxn>
              <a:cxn ang="0">
                <a:pos x="317" y="185"/>
              </a:cxn>
              <a:cxn ang="0">
                <a:pos x="317" y="130"/>
              </a:cxn>
              <a:cxn ang="0">
                <a:pos x="222" y="130"/>
              </a:cxn>
              <a:cxn ang="0">
                <a:pos x="289" y="64"/>
              </a:cxn>
            </a:cxnLst>
            <a:rect l="0" t="0" r="r" b="b"/>
            <a:pathLst>
              <a:path w="317" h="315">
                <a:moveTo>
                  <a:pt x="289" y="64"/>
                </a:moveTo>
                <a:lnTo>
                  <a:pt x="251" y="26"/>
                </a:lnTo>
                <a:lnTo>
                  <a:pt x="185" y="95"/>
                </a:lnTo>
                <a:lnTo>
                  <a:pt x="185" y="0"/>
                </a:lnTo>
                <a:lnTo>
                  <a:pt x="133" y="0"/>
                </a:lnTo>
                <a:lnTo>
                  <a:pt x="133" y="95"/>
                </a:lnTo>
                <a:lnTo>
                  <a:pt x="67" y="26"/>
                </a:lnTo>
                <a:lnTo>
                  <a:pt x="29" y="64"/>
                </a:lnTo>
                <a:lnTo>
                  <a:pt x="95" y="130"/>
                </a:lnTo>
                <a:lnTo>
                  <a:pt x="0" y="130"/>
                </a:lnTo>
                <a:lnTo>
                  <a:pt x="0" y="185"/>
                </a:lnTo>
                <a:lnTo>
                  <a:pt x="95" y="185"/>
                </a:lnTo>
                <a:lnTo>
                  <a:pt x="29" y="251"/>
                </a:lnTo>
                <a:lnTo>
                  <a:pt x="67" y="286"/>
                </a:lnTo>
                <a:lnTo>
                  <a:pt x="133" y="220"/>
                </a:lnTo>
                <a:lnTo>
                  <a:pt x="133" y="315"/>
                </a:lnTo>
                <a:lnTo>
                  <a:pt x="185" y="315"/>
                </a:lnTo>
                <a:lnTo>
                  <a:pt x="185" y="220"/>
                </a:lnTo>
                <a:lnTo>
                  <a:pt x="251" y="286"/>
                </a:lnTo>
                <a:lnTo>
                  <a:pt x="289" y="251"/>
                </a:lnTo>
                <a:lnTo>
                  <a:pt x="222" y="185"/>
                </a:lnTo>
                <a:lnTo>
                  <a:pt x="317" y="185"/>
                </a:lnTo>
                <a:lnTo>
                  <a:pt x="317" y="130"/>
                </a:lnTo>
                <a:lnTo>
                  <a:pt x="222" y="130"/>
                </a:lnTo>
                <a:lnTo>
                  <a:pt x="289" y="6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19775" y="4362450"/>
            <a:ext cx="134938" cy="1349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7069138" y="1341438"/>
            <a:ext cx="344487" cy="341312"/>
          </a:xfrm>
          <a:custGeom>
            <a:avLst/>
            <a:gdLst/>
            <a:ahLst/>
            <a:cxnLst>
              <a:cxn ang="0">
                <a:pos x="289" y="64"/>
              </a:cxn>
              <a:cxn ang="0">
                <a:pos x="251" y="26"/>
              </a:cxn>
              <a:cxn ang="0">
                <a:pos x="185" y="95"/>
              </a:cxn>
              <a:cxn ang="0">
                <a:pos x="185" y="0"/>
              </a:cxn>
              <a:cxn ang="0">
                <a:pos x="133" y="0"/>
              </a:cxn>
              <a:cxn ang="0">
                <a:pos x="133" y="95"/>
              </a:cxn>
              <a:cxn ang="0">
                <a:pos x="67" y="26"/>
              </a:cxn>
              <a:cxn ang="0">
                <a:pos x="29" y="64"/>
              </a:cxn>
              <a:cxn ang="0">
                <a:pos x="95" y="130"/>
              </a:cxn>
              <a:cxn ang="0">
                <a:pos x="0" y="130"/>
              </a:cxn>
              <a:cxn ang="0">
                <a:pos x="0" y="185"/>
              </a:cxn>
              <a:cxn ang="0">
                <a:pos x="95" y="185"/>
              </a:cxn>
              <a:cxn ang="0">
                <a:pos x="29" y="251"/>
              </a:cxn>
              <a:cxn ang="0">
                <a:pos x="67" y="286"/>
              </a:cxn>
              <a:cxn ang="0">
                <a:pos x="133" y="220"/>
              </a:cxn>
              <a:cxn ang="0">
                <a:pos x="133" y="315"/>
              </a:cxn>
              <a:cxn ang="0">
                <a:pos x="185" y="315"/>
              </a:cxn>
              <a:cxn ang="0">
                <a:pos x="185" y="220"/>
              </a:cxn>
              <a:cxn ang="0">
                <a:pos x="251" y="286"/>
              </a:cxn>
              <a:cxn ang="0">
                <a:pos x="289" y="251"/>
              </a:cxn>
              <a:cxn ang="0">
                <a:pos x="222" y="185"/>
              </a:cxn>
              <a:cxn ang="0">
                <a:pos x="317" y="185"/>
              </a:cxn>
              <a:cxn ang="0">
                <a:pos x="317" y="130"/>
              </a:cxn>
              <a:cxn ang="0">
                <a:pos x="222" y="130"/>
              </a:cxn>
              <a:cxn ang="0">
                <a:pos x="289" y="64"/>
              </a:cxn>
            </a:cxnLst>
            <a:rect l="0" t="0" r="r" b="b"/>
            <a:pathLst>
              <a:path w="317" h="315">
                <a:moveTo>
                  <a:pt x="289" y="64"/>
                </a:moveTo>
                <a:lnTo>
                  <a:pt x="251" y="26"/>
                </a:lnTo>
                <a:lnTo>
                  <a:pt x="185" y="95"/>
                </a:lnTo>
                <a:lnTo>
                  <a:pt x="185" y="0"/>
                </a:lnTo>
                <a:lnTo>
                  <a:pt x="133" y="0"/>
                </a:lnTo>
                <a:lnTo>
                  <a:pt x="133" y="95"/>
                </a:lnTo>
                <a:lnTo>
                  <a:pt x="67" y="26"/>
                </a:lnTo>
                <a:lnTo>
                  <a:pt x="29" y="64"/>
                </a:lnTo>
                <a:lnTo>
                  <a:pt x="95" y="130"/>
                </a:lnTo>
                <a:lnTo>
                  <a:pt x="0" y="130"/>
                </a:lnTo>
                <a:lnTo>
                  <a:pt x="0" y="185"/>
                </a:lnTo>
                <a:lnTo>
                  <a:pt x="95" y="185"/>
                </a:lnTo>
                <a:lnTo>
                  <a:pt x="29" y="251"/>
                </a:lnTo>
                <a:lnTo>
                  <a:pt x="67" y="286"/>
                </a:lnTo>
                <a:lnTo>
                  <a:pt x="133" y="220"/>
                </a:lnTo>
                <a:lnTo>
                  <a:pt x="133" y="315"/>
                </a:lnTo>
                <a:lnTo>
                  <a:pt x="185" y="315"/>
                </a:lnTo>
                <a:lnTo>
                  <a:pt x="185" y="220"/>
                </a:lnTo>
                <a:lnTo>
                  <a:pt x="251" y="286"/>
                </a:lnTo>
                <a:lnTo>
                  <a:pt x="289" y="251"/>
                </a:lnTo>
                <a:lnTo>
                  <a:pt x="222" y="185"/>
                </a:lnTo>
                <a:lnTo>
                  <a:pt x="317" y="185"/>
                </a:lnTo>
                <a:lnTo>
                  <a:pt x="317" y="130"/>
                </a:lnTo>
                <a:lnTo>
                  <a:pt x="222" y="130"/>
                </a:lnTo>
                <a:lnTo>
                  <a:pt x="289" y="6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4347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DCD21-D61F-4BBB-A6A6-A787975D690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1475" y="3423269"/>
            <a:ext cx="506412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180975" indent="-180975">
              <a:spcAft>
                <a:spcPts val="1800"/>
              </a:spcAft>
            </a:pPr>
            <a:r>
              <a:rPr lang="en-GB" b="1" dirty="0" smtClean="0">
                <a:solidFill>
                  <a:schemeClr val="accent1"/>
                </a:solidFill>
              </a:rPr>
              <a:t>AND</a:t>
            </a:r>
            <a:endParaRPr lang="en-GB" b="1" dirty="0">
              <a:solidFill>
                <a:schemeClr val="accent1"/>
              </a:solidFill>
            </a:endParaRPr>
          </a:p>
          <a:p>
            <a:pPr marL="180975" indent="-180975">
              <a:spcAft>
                <a:spcPts val="1800"/>
              </a:spcAft>
              <a:buFont typeface="Arial" charset="0"/>
              <a:buChar char="•"/>
            </a:pPr>
            <a:r>
              <a:rPr lang="en-GB" dirty="0" smtClean="0"/>
              <a:t>after the 2012 edition, an </a:t>
            </a:r>
            <a:r>
              <a:rPr lang="en-GB" b="1" dirty="0"/>
              <a:t>assessment</a:t>
            </a:r>
            <a:br>
              <a:rPr lang="en-GB" b="1" dirty="0"/>
            </a:br>
            <a:r>
              <a:rPr lang="en-GB" dirty="0"/>
              <a:t>of whether countries are achieving the</a:t>
            </a:r>
            <a:br>
              <a:rPr lang="en-GB" dirty="0"/>
            </a:br>
            <a:r>
              <a:rPr lang="en-GB" dirty="0"/>
              <a:t>results they </a:t>
            </a:r>
            <a:r>
              <a:rPr lang="en-GB" dirty="0" smtClean="0"/>
              <a:t>want and measuring </a:t>
            </a:r>
            <a:r>
              <a:rPr lang="en-GB" b="1" dirty="0" smtClean="0"/>
              <a:t>progress </a:t>
            </a:r>
            <a:br>
              <a:rPr lang="en-GB" b="1" dirty="0" smtClean="0"/>
            </a:br>
            <a:r>
              <a:rPr lang="en-GB" b="1" dirty="0" smtClean="0"/>
              <a:t>in the reform implementation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3" grpId="0" animBg="1"/>
      <p:bldP spid="25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811" y="3450846"/>
            <a:ext cx="1967643" cy="2480221"/>
          </a:xfrm>
          <a:prstGeom prst="rect">
            <a:avLst/>
          </a:prstGeom>
        </p:spPr>
      </p:pic>
      <p:pic>
        <p:nvPicPr>
          <p:cNvPr id="13319" name="Picture 2" descr="X:\Live Client Projects\_ERIN WORKFILES\ETF_Torino_Process_PPT_011211\internal\slide_imgs\banner-bott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4550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Slide Number Placeholder 184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B71AE-432D-4A67-9858-4A319B31EE8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562" y="6492272"/>
            <a:ext cx="179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chemeClr val="bg1"/>
                </a:solidFill>
              </a:rPr>
              <a:t>TORINO PROCESS</a:t>
            </a:r>
            <a:endParaRPr lang="en-GB" sz="105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0902" y="1952064"/>
            <a:ext cx="3568799" cy="26686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48300" y="195550"/>
            <a:ext cx="238558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Taste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/>
              <a:t>…….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79701" y="4380090"/>
            <a:ext cx="24513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Pots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Cooking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Matching sauce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……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29"/>
          <a:stretch/>
        </p:blipFill>
        <p:spPr>
          <a:xfrm>
            <a:off x="5657534" y="116632"/>
            <a:ext cx="3287319" cy="20162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7504" y="332656"/>
            <a:ext cx="29514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C00000"/>
                </a:solidFill>
              </a:rPr>
              <a:t>VET deliverables </a:t>
            </a:r>
            <a:endParaRPr lang="en-GB" sz="26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1122" y="5036166"/>
            <a:ext cx="35253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C00000"/>
                </a:solidFill>
              </a:rPr>
              <a:t>VET elements/blocks</a:t>
            </a:r>
            <a:endParaRPr lang="en-GB" sz="2600" b="1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06003" y="2660551"/>
            <a:ext cx="1728192" cy="1368152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704824" y="739623"/>
            <a:ext cx="1358012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931013" y="3851725"/>
            <a:ext cx="1358012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4712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26" grpId="0"/>
      <p:bldP spid="40" grpId="0"/>
      <p:bldP spid="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979988" y="4327525"/>
            <a:ext cx="3265487" cy="1557338"/>
            <a:chOff x="4979830" y="4326837"/>
            <a:chExt cx="3266177" cy="1557673"/>
          </a:xfrm>
        </p:grpSpPr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5806802" y="4326837"/>
              <a:ext cx="2439205" cy="1552027"/>
              <a:chOff x="5806802" y="4326837"/>
              <a:chExt cx="2439205" cy="1552027"/>
            </a:xfrm>
          </p:grpSpPr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7299657" y="5084238"/>
                <a:ext cx="946350" cy="793921"/>
              </a:xfrm>
              <a:custGeom>
                <a:avLst/>
                <a:gdLst/>
                <a:ahLst/>
                <a:cxnLst>
                  <a:cxn ang="0">
                    <a:pos x="181" y="114"/>
                  </a:cxn>
                  <a:cxn ang="0">
                    <a:pos x="181" y="12"/>
                  </a:cxn>
                  <a:cxn ang="0">
                    <a:pos x="170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1" y="125"/>
                  </a:cxn>
                  <a:cxn ang="0">
                    <a:pos x="123" y="125"/>
                  </a:cxn>
                  <a:cxn ang="0">
                    <a:pos x="123" y="152"/>
                  </a:cxn>
                  <a:cxn ang="0">
                    <a:pos x="150" y="125"/>
                  </a:cxn>
                  <a:cxn ang="0">
                    <a:pos x="170" y="125"/>
                  </a:cxn>
                  <a:cxn ang="0">
                    <a:pos x="181" y="114"/>
                  </a:cxn>
                </a:cxnLst>
                <a:rect l="0" t="0" r="r" b="b"/>
                <a:pathLst>
                  <a:path w="181" h="152">
                    <a:moveTo>
                      <a:pt x="181" y="114"/>
                    </a:moveTo>
                    <a:cubicBezTo>
                      <a:pt x="181" y="12"/>
                      <a:pt x="181" y="12"/>
                      <a:pt x="181" y="12"/>
                    </a:cubicBezTo>
                    <a:cubicBezTo>
                      <a:pt x="181" y="12"/>
                      <a:pt x="181" y="0"/>
                      <a:pt x="1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25"/>
                      <a:pt x="11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50" y="125"/>
                      <a:pt x="150" y="125"/>
                      <a:pt x="150" y="125"/>
                    </a:cubicBezTo>
                    <a:cubicBezTo>
                      <a:pt x="170" y="125"/>
                      <a:pt x="170" y="125"/>
                      <a:pt x="170" y="125"/>
                    </a:cubicBezTo>
                    <a:cubicBezTo>
                      <a:pt x="170" y="125"/>
                      <a:pt x="181" y="125"/>
                      <a:pt x="181" y="114"/>
                    </a:cubicBezTo>
                  </a:path>
                </a:pathLst>
              </a:custGeom>
              <a:solidFill>
                <a:srgbClr val="FFF8CC">
                  <a:alpha val="20000"/>
                </a:srgbClr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grpSp>
            <p:nvGrpSpPr>
              <p:cNvPr id="24" name="Group 24"/>
              <p:cNvGrpSpPr>
                <a:grpSpLocks/>
              </p:cNvGrpSpPr>
              <p:nvPr/>
            </p:nvGrpSpPr>
            <p:grpSpPr bwMode="auto">
              <a:xfrm>
                <a:off x="5806802" y="4326837"/>
                <a:ext cx="1334882" cy="1119176"/>
                <a:chOff x="5806802" y="4326837"/>
                <a:chExt cx="1334882" cy="1119176"/>
              </a:xfrm>
            </p:grpSpPr>
            <p:sp>
              <p:nvSpPr>
                <p:cNvPr id="26" name="Freeform 21"/>
                <p:cNvSpPr>
                  <a:spLocks/>
                </p:cNvSpPr>
                <p:nvPr/>
              </p:nvSpPr>
              <p:spPr bwMode="auto">
                <a:xfrm>
                  <a:off x="5807092" y="4326837"/>
                  <a:ext cx="1335370" cy="1119429"/>
                </a:xfrm>
                <a:custGeom>
                  <a:avLst/>
                  <a:gdLst/>
                  <a:ahLst/>
                  <a:cxnLst>
                    <a:cxn ang="0">
                      <a:pos x="181" y="114"/>
                    </a:cxn>
                    <a:cxn ang="0">
                      <a:pos x="181" y="12"/>
                    </a:cxn>
                    <a:cxn ang="0">
                      <a:pos x="170" y="0"/>
                    </a:cxn>
                    <a:cxn ang="0">
                      <a:pos x="0" y="0"/>
                    </a:cxn>
                    <a:cxn ang="0">
                      <a:pos x="0" y="114"/>
                    </a:cxn>
                    <a:cxn ang="0">
                      <a:pos x="11" y="125"/>
                    </a:cxn>
                    <a:cxn ang="0">
                      <a:pos x="123" y="125"/>
                    </a:cxn>
                    <a:cxn ang="0">
                      <a:pos x="123" y="152"/>
                    </a:cxn>
                    <a:cxn ang="0">
                      <a:pos x="150" y="125"/>
                    </a:cxn>
                    <a:cxn ang="0">
                      <a:pos x="170" y="125"/>
                    </a:cxn>
                    <a:cxn ang="0">
                      <a:pos x="181" y="114"/>
                    </a:cxn>
                  </a:cxnLst>
                  <a:rect l="0" t="0" r="r" b="b"/>
                  <a:pathLst>
                    <a:path w="181" h="152">
                      <a:moveTo>
                        <a:pt x="181" y="114"/>
                      </a:moveTo>
                      <a:cubicBezTo>
                        <a:pt x="181" y="12"/>
                        <a:pt x="181" y="12"/>
                        <a:pt x="181" y="12"/>
                      </a:cubicBezTo>
                      <a:cubicBezTo>
                        <a:pt x="181" y="12"/>
                        <a:pt x="181" y="0"/>
                        <a:pt x="17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25"/>
                        <a:pt x="11" y="125"/>
                      </a:cubicBezTo>
                      <a:cubicBezTo>
                        <a:pt x="123" y="125"/>
                        <a:pt x="123" y="125"/>
                        <a:pt x="123" y="125"/>
                      </a:cubicBezTo>
                      <a:cubicBezTo>
                        <a:pt x="123" y="152"/>
                        <a:pt x="123" y="152"/>
                        <a:pt x="123" y="152"/>
                      </a:cubicBezTo>
                      <a:cubicBezTo>
                        <a:pt x="150" y="125"/>
                        <a:pt x="150" y="125"/>
                        <a:pt x="150" y="125"/>
                      </a:cubicBezTo>
                      <a:cubicBezTo>
                        <a:pt x="170" y="125"/>
                        <a:pt x="170" y="125"/>
                        <a:pt x="170" y="125"/>
                      </a:cubicBezTo>
                      <a:cubicBezTo>
                        <a:pt x="170" y="125"/>
                        <a:pt x="181" y="125"/>
                        <a:pt x="181" y="114"/>
                      </a:cubicBezTo>
                    </a:path>
                  </a:pathLst>
                </a:custGeom>
                <a:solidFill>
                  <a:srgbClr val="FFEA66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latin typeface="+mn-lt"/>
                    <a:cs typeface="+mn-cs"/>
                  </a:endParaRPr>
                </a:p>
              </p:txBody>
            </p:sp>
            <p:sp>
              <p:nvSpPr>
                <p:cNvPr id="27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6234658" y="4394653"/>
                  <a:ext cx="529312" cy="769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4400" b="1">
                      <a:solidFill>
                        <a:schemeClr val="bg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7574353" y="5114406"/>
                <a:ext cx="435067" cy="58432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3200" b="1" dirty="0">
                    <a:solidFill>
                      <a:schemeClr val="accent5"/>
                    </a:solidFill>
                    <a:latin typeface="+mn-lt"/>
                    <a:cs typeface="+mn-cs"/>
                  </a:rPr>
                  <a:t>?</a:t>
                </a:r>
              </a:p>
            </p:txBody>
          </p:sp>
        </p:grpSp>
        <p:grpSp>
          <p:nvGrpSpPr>
            <p:cNvPr id="20" name="Group 23"/>
            <p:cNvGrpSpPr>
              <a:grpSpLocks/>
            </p:cNvGrpSpPr>
            <p:nvPr/>
          </p:nvGrpSpPr>
          <p:grpSpPr bwMode="auto">
            <a:xfrm>
              <a:off x="4979830" y="5264572"/>
              <a:ext cx="739422" cy="619938"/>
              <a:chOff x="4979830" y="5264572"/>
              <a:chExt cx="739422" cy="619938"/>
            </a:xfrm>
          </p:grpSpPr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 flipH="1">
                <a:off x="4979830" y="5265252"/>
                <a:ext cx="739931" cy="619258"/>
              </a:xfrm>
              <a:custGeom>
                <a:avLst/>
                <a:gdLst/>
                <a:ahLst/>
                <a:cxnLst>
                  <a:cxn ang="0">
                    <a:pos x="181" y="114"/>
                  </a:cxn>
                  <a:cxn ang="0">
                    <a:pos x="181" y="12"/>
                  </a:cxn>
                  <a:cxn ang="0">
                    <a:pos x="170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1" y="125"/>
                  </a:cxn>
                  <a:cxn ang="0">
                    <a:pos x="123" y="125"/>
                  </a:cxn>
                  <a:cxn ang="0">
                    <a:pos x="123" y="152"/>
                  </a:cxn>
                  <a:cxn ang="0">
                    <a:pos x="150" y="125"/>
                  </a:cxn>
                  <a:cxn ang="0">
                    <a:pos x="170" y="125"/>
                  </a:cxn>
                  <a:cxn ang="0">
                    <a:pos x="181" y="114"/>
                  </a:cxn>
                </a:cxnLst>
                <a:rect l="0" t="0" r="r" b="b"/>
                <a:pathLst>
                  <a:path w="181" h="152">
                    <a:moveTo>
                      <a:pt x="181" y="114"/>
                    </a:moveTo>
                    <a:cubicBezTo>
                      <a:pt x="181" y="12"/>
                      <a:pt x="181" y="12"/>
                      <a:pt x="181" y="12"/>
                    </a:cubicBezTo>
                    <a:cubicBezTo>
                      <a:pt x="181" y="12"/>
                      <a:pt x="181" y="0"/>
                      <a:pt x="1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25"/>
                      <a:pt x="11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3" y="152"/>
                      <a:pt x="123" y="152"/>
                      <a:pt x="123" y="152"/>
                    </a:cubicBezTo>
                    <a:cubicBezTo>
                      <a:pt x="150" y="125"/>
                      <a:pt x="150" y="125"/>
                      <a:pt x="150" y="125"/>
                    </a:cubicBezTo>
                    <a:cubicBezTo>
                      <a:pt x="170" y="125"/>
                      <a:pt x="170" y="125"/>
                      <a:pt x="170" y="125"/>
                    </a:cubicBezTo>
                    <a:cubicBezTo>
                      <a:pt x="170" y="125"/>
                      <a:pt x="181" y="125"/>
                      <a:pt x="181" y="114"/>
                    </a:cubicBezTo>
                  </a:path>
                </a:pathLst>
              </a:custGeom>
              <a:solidFill>
                <a:srgbClr val="FFEA66">
                  <a:alpha val="20000"/>
                </a:srgbClr>
              </a:solidFill>
              <a:ln w="9525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22" name="TextBox 21"/>
              <p:cNvSpPr txBox="1">
                <a:spLocks noChangeArrowheads="1"/>
              </p:cNvSpPr>
              <p:nvPr/>
            </p:nvSpPr>
            <p:spPr bwMode="auto">
              <a:xfrm>
                <a:off x="5160268" y="5285856"/>
                <a:ext cx="37221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</p:grpSp>
      <p:sp>
        <p:nvSpPr>
          <p:cNvPr id="18434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45BA4-0DE4-4DD6-8A87-5B09355A5BD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7997" y="1382224"/>
            <a:ext cx="446449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400" b="1" dirty="0" smtClean="0">
                <a:solidFill>
                  <a:schemeClr val="accent1"/>
                </a:solidFill>
              </a:rPr>
              <a:t>A. VISION AND STRATEGY</a:t>
            </a: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en-US" sz="1400" b="1" dirty="0" smtClean="0">
                <a:solidFill>
                  <a:schemeClr val="accent1"/>
                </a:solidFill>
              </a:rPr>
              <a:t>B. ADDRESSING ECONOMIC AND 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LABOUR MARKET DEMAND</a:t>
            </a: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en-US" sz="1400" b="1" dirty="0" smtClean="0">
                <a:solidFill>
                  <a:schemeClr val="accent1"/>
                </a:solidFill>
              </a:rPr>
              <a:t>C.  ADDRESSING SOCIAL AND 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INCLUSION DEMAND</a:t>
            </a: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endParaRPr lang="en-US" sz="1400" b="1" dirty="0">
              <a:solidFill>
                <a:schemeClr val="accent1"/>
              </a:solidFill>
            </a:endParaRPr>
          </a:p>
          <a:p>
            <a:r>
              <a:rPr lang="en-US" sz="1400" b="1" dirty="0" smtClean="0">
                <a:solidFill>
                  <a:schemeClr val="accent1"/>
                </a:solidFill>
              </a:rPr>
              <a:t>D. INTERNAL EFFICIENCY</a:t>
            </a: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r>
              <a:rPr lang="en-US" sz="1400" b="1" dirty="0" smtClean="0">
                <a:solidFill>
                  <a:schemeClr val="accent1"/>
                </a:solidFill>
              </a:rPr>
              <a:t>E.GOVERNANCE AND MANAGEMENT</a:t>
            </a:r>
          </a:p>
          <a:p>
            <a:endParaRPr lang="en-US" sz="1400" b="1" dirty="0" smtClean="0">
              <a:solidFill>
                <a:schemeClr val="accent1"/>
              </a:solidFill>
            </a:endParaRPr>
          </a:p>
          <a:p>
            <a:pPr marL="457200">
              <a:spcAft>
                <a:spcPts val="1200"/>
              </a:spcAft>
            </a:pPr>
            <a:endParaRPr lang="en-US" sz="14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6092825" y="1639888"/>
            <a:ext cx="1122363" cy="1114425"/>
          </a:xfrm>
          <a:custGeom>
            <a:avLst/>
            <a:gdLst/>
            <a:ahLst/>
            <a:cxnLst>
              <a:cxn ang="0">
                <a:pos x="289" y="64"/>
              </a:cxn>
              <a:cxn ang="0">
                <a:pos x="251" y="26"/>
              </a:cxn>
              <a:cxn ang="0">
                <a:pos x="185" y="95"/>
              </a:cxn>
              <a:cxn ang="0">
                <a:pos x="185" y="0"/>
              </a:cxn>
              <a:cxn ang="0">
                <a:pos x="133" y="0"/>
              </a:cxn>
              <a:cxn ang="0">
                <a:pos x="133" y="95"/>
              </a:cxn>
              <a:cxn ang="0">
                <a:pos x="67" y="26"/>
              </a:cxn>
              <a:cxn ang="0">
                <a:pos x="29" y="64"/>
              </a:cxn>
              <a:cxn ang="0">
                <a:pos x="95" y="130"/>
              </a:cxn>
              <a:cxn ang="0">
                <a:pos x="0" y="130"/>
              </a:cxn>
              <a:cxn ang="0">
                <a:pos x="0" y="185"/>
              </a:cxn>
              <a:cxn ang="0">
                <a:pos x="95" y="185"/>
              </a:cxn>
              <a:cxn ang="0">
                <a:pos x="29" y="251"/>
              </a:cxn>
              <a:cxn ang="0">
                <a:pos x="67" y="286"/>
              </a:cxn>
              <a:cxn ang="0">
                <a:pos x="133" y="220"/>
              </a:cxn>
              <a:cxn ang="0">
                <a:pos x="133" y="315"/>
              </a:cxn>
              <a:cxn ang="0">
                <a:pos x="185" y="315"/>
              </a:cxn>
              <a:cxn ang="0">
                <a:pos x="185" y="220"/>
              </a:cxn>
              <a:cxn ang="0">
                <a:pos x="251" y="286"/>
              </a:cxn>
              <a:cxn ang="0">
                <a:pos x="289" y="251"/>
              </a:cxn>
              <a:cxn ang="0">
                <a:pos x="222" y="185"/>
              </a:cxn>
              <a:cxn ang="0">
                <a:pos x="317" y="185"/>
              </a:cxn>
              <a:cxn ang="0">
                <a:pos x="317" y="130"/>
              </a:cxn>
              <a:cxn ang="0">
                <a:pos x="222" y="130"/>
              </a:cxn>
              <a:cxn ang="0">
                <a:pos x="289" y="64"/>
              </a:cxn>
            </a:cxnLst>
            <a:rect l="0" t="0" r="r" b="b"/>
            <a:pathLst>
              <a:path w="317" h="315">
                <a:moveTo>
                  <a:pt x="289" y="64"/>
                </a:moveTo>
                <a:lnTo>
                  <a:pt x="251" y="26"/>
                </a:lnTo>
                <a:lnTo>
                  <a:pt x="185" y="95"/>
                </a:lnTo>
                <a:lnTo>
                  <a:pt x="185" y="0"/>
                </a:lnTo>
                <a:lnTo>
                  <a:pt x="133" y="0"/>
                </a:lnTo>
                <a:lnTo>
                  <a:pt x="133" y="95"/>
                </a:lnTo>
                <a:lnTo>
                  <a:pt x="67" y="26"/>
                </a:lnTo>
                <a:lnTo>
                  <a:pt x="29" y="64"/>
                </a:lnTo>
                <a:lnTo>
                  <a:pt x="95" y="130"/>
                </a:lnTo>
                <a:lnTo>
                  <a:pt x="0" y="130"/>
                </a:lnTo>
                <a:lnTo>
                  <a:pt x="0" y="185"/>
                </a:lnTo>
                <a:lnTo>
                  <a:pt x="95" y="185"/>
                </a:lnTo>
                <a:lnTo>
                  <a:pt x="29" y="251"/>
                </a:lnTo>
                <a:lnTo>
                  <a:pt x="67" y="286"/>
                </a:lnTo>
                <a:lnTo>
                  <a:pt x="133" y="220"/>
                </a:lnTo>
                <a:lnTo>
                  <a:pt x="133" y="315"/>
                </a:lnTo>
                <a:lnTo>
                  <a:pt x="185" y="315"/>
                </a:lnTo>
                <a:lnTo>
                  <a:pt x="185" y="220"/>
                </a:lnTo>
                <a:lnTo>
                  <a:pt x="251" y="286"/>
                </a:lnTo>
                <a:lnTo>
                  <a:pt x="289" y="251"/>
                </a:lnTo>
                <a:lnTo>
                  <a:pt x="222" y="185"/>
                </a:lnTo>
                <a:lnTo>
                  <a:pt x="317" y="185"/>
                </a:lnTo>
                <a:lnTo>
                  <a:pt x="317" y="130"/>
                </a:lnTo>
                <a:lnTo>
                  <a:pt x="222" y="130"/>
                </a:lnTo>
                <a:lnTo>
                  <a:pt x="289" y="64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6394450" y="3602831"/>
            <a:ext cx="187325" cy="185738"/>
          </a:xfrm>
          <a:custGeom>
            <a:avLst/>
            <a:gdLst/>
            <a:ahLst/>
            <a:cxnLst>
              <a:cxn ang="0">
                <a:pos x="289" y="64"/>
              </a:cxn>
              <a:cxn ang="0">
                <a:pos x="251" y="26"/>
              </a:cxn>
              <a:cxn ang="0">
                <a:pos x="185" y="95"/>
              </a:cxn>
              <a:cxn ang="0">
                <a:pos x="185" y="0"/>
              </a:cxn>
              <a:cxn ang="0">
                <a:pos x="133" y="0"/>
              </a:cxn>
              <a:cxn ang="0">
                <a:pos x="133" y="95"/>
              </a:cxn>
              <a:cxn ang="0">
                <a:pos x="67" y="26"/>
              </a:cxn>
              <a:cxn ang="0">
                <a:pos x="29" y="64"/>
              </a:cxn>
              <a:cxn ang="0">
                <a:pos x="95" y="130"/>
              </a:cxn>
              <a:cxn ang="0">
                <a:pos x="0" y="130"/>
              </a:cxn>
              <a:cxn ang="0">
                <a:pos x="0" y="185"/>
              </a:cxn>
              <a:cxn ang="0">
                <a:pos x="95" y="185"/>
              </a:cxn>
              <a:cxn ang="0">
                <a:pos x="29" y="251"/>
              </a:cxn>
              <a:cxn ang="0">
                <a:pos x="67" y="286"/>
              </a:cxn>
              <a:cxn ang="0">
                <a:pos x="133" y="220"/>
              </a:cxn>
              <a:cxn ang="0">
                <a:pos x="133" y="315"/>
              </a:cxn>
              <a:cxn ang="0">
                <a:pos x="185" y="315"/>
              </a:cxn>
              <a:cxn ang="0">
                <a:pos x="185" y="220"/>
              </a:cxn>
              <a:cxn ang="0">
                <a:pos x="251" y="286"/>
              </a:cxn>
              <a:cxn ang="0">
                <a:pos x="289" y="251"/>
              </a:cxn>
              <a:cxn ang="0">
                <a:pos x="222" y="185"/>
              </a:cxn>
              <a:cxn ang="0">
                <a:pos x="317" y="185"/>
              </a:cxn>
              <a:cxn ang="0">
                <a:pos x="317" y="130"/>
              </a:cxn>
              <a:cxn ang="0">
                <a:pos x="222" y="130"/>
              </a:cxn>
              <a:cxn ang="0">
                <a:pos x="289" y="64"/>
              </a:cxn>
            </a:cxnLst>
            <a:rect l="0" t="0" r="r" b="b"/>
            <a:pathLst>
              <a:path w="317" h="315">
                <a:moveTo>
                  <a:pt x="289" y="64"/>
                </a:moveTo>
                <a:lnTo>
                  <a:pt x="251" y="26"/>
                </a:lnTo>
                <a:lnTo>
                  <a:pt x="185" y="95"/>
                </a:lnTo>
                <a:lnTo>
                  <a:pt x="185" y="0"/>
                </a:lnTo>
                <a:lnTo>
                  <a:pt x="133" y="0"/>
                </a:lnTo>
                <a:lnTo>
                  <a:pt x="133" y="95"/>
                </a:lnTo>
                <a:lnTo>
                  <a:pt x="67" y="26"/>
                </a:lnTo>
                <a:lnTo>
                  <a:pt x="29" y="64"/>
                </a:lnTo>
                <a:lnTo>
                  <a:pt x="95" y="130"/>
                </a:lnTo>
                <a:lnTo>
                  <a:pt x="0" y="130"/>
                </a:lnTo>
                <a:lnTo>
                  <a:pt x="0" y="185"/>
                </a:lnTo>
                <a:lnTo>
                  <a:pt x="95" y="185"/>
                </a:lnTo>
                <a:lnTo>
                  <a:pt x="29" y="251"/>
                </a:lnTo>
                <a:lnTo>
                  <a:pt x="67" y="286"/>
                </a:lnTo>
                <a:lnTo>
                  <a:pt x="133" y="220"/>
                </a:lnTo>
                <a:lnTo>
                  <a:pt x="133" y="315"/>
                </a:lnTo>
                <a:lnTo>
                  <a:pt x="185" y="315"/>
                </a:lnTo>
                <a:lnTo>
                  <a:pt x="185" y="220"/>
                </a:lnTo>
                <a:lnTo>
                  <a:pt x="251" y="286"/>
                </a:lnTo>
                <a:lnTo>
                  <a:pt x="289" y="251"/>
                </a:lnTo>
                <a:lnTo>
                  <a:pt x="222" y="185"/>
                </a:lnTo>
                <a:lnTo>
                  <a:pt x="317" y="185"/>
                </a:lnTo>
                <a:lnTo>
                  <a:pt x="317" y="130"/>
                </a:lnTo>
                <a:lnTo>
                  <a:pt x="222" y="130"/>
                </a:lnTo>
                <a:lnTo>
                  <a:pt x="289" y="64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858125" y="2654300"/>
            <a:ext cx="247650" cy="246063"/>
          </a:xfrm>
          <a:custGeom>
            <a:avLst/>
            <a:gdLst/>
            <a:ahLst/>
            <a:cxnLst>
              <a:cxn ang="0">
                <a:pos x="289" y="64"/>
              </a:cxn>
              <a:cxn ang="0">
                <a:pos x="251" y="26"/>
              </a:cxn>
              <a:cxn ang="0">
                <a:pos x="185" y="95"/>
              </a:cxn>
              <a:cxn ang="0">
                <a:pos x="185" y="0"/>
              </a:cxn>
              <a:cxn ang="0">
                <a:pos x="133" y="0"/>
              </a:cxn>
              <a:cxn ang="0">
                <a:pos x="133" y="95"/>
              </a:cxn>
              <a:cxn ang="0">
                <a:pos x="67" y="26"/>
              </a:cxn>
              <a:cxn ang="0">
                <a:pos x="29" y="64"/>
              </a:cxn>
              <a:cxn ang="0">
                <a:pos x="95" y="130"/>
              </a:cxn>
              <a:cxn ang="0">
                <a:pos x="0" y="130"/>
              </a:cxn>
              <a:cxn ang="0">
                <a:pos x="0" y="185"/>
              </a:cxn>
              <a:cxn ang="0">
                <a:pos x="95" y="185"/>
              </a:cxn>
              <a:cxn ang="0">
                <a:pos x="29" y="251"/>
              </a:cxn>
              <a:cxn ang="0">
                <a:pos x="67" y="286"/>
              </a:cxn>
              <a:cxn ang="0">
                <a:pos x="133" y="220"/>
              </a:cxn>
              <a:cxn ang="0">
                <a:pos x="133" y="315"/>
              </a:cxn>
              <a:cxn ang="0">
                <a:pos x="185" y="315"/>
              </a:cxn>
              <a:cxn ang="0">
                <a:pos x="185" y="220"/>
              </a:cxn>
              <a:cxn ang="0">
                <a:pos x="251" y="286"/>
              </a:cxn>
              <a:cxn ang="0">
                <a:pos x="289" y="251"/>
              </a:cxn>
              <a:cxn ang="0">
                <a:pos x="222" y="185"/>
              </a:cxn>
              <a:cxn ang="0">
                <a:pos x="317" y="185"/>
              </a:cxn>
              <a:cxn ang="0">
                <a:pos x="317" y="130"/>
              </a:cxn>
              <a:cxn ang="0">
                <a:pos x="222" y="130"/>
              </a:cxn>
              <a:cxn ang="0">
                <a:pos x="289" y="64"/>
              </a:cxn>
            </a:cxnLst>
            <a:rect l="0" t="0" r="r" b="b"/>
            <a:pathLst>
              <a:path w="317" h="315">
                <a:moveTo>
                  <a:pt x="289" y="64"/>
                </a:moveTo>
                <a:lnTo>
                  <a:pt x="251" y="26"/>
                </a:lnTo>
                <a:lnTo>
                  <a:pt x="185" y="95"/>
                </a:lnTo>
                <a:lnTo>
                  <a:pt x="185" y="0"/>
                </a:lnTo>
                <a:lnTo>
                  <a:pt x="133" y="0"/>
                </a:lnTo>
                <a:lnTo>
                  <a:pt x="133" y="95"/>
                </a:lnTo>
                <a:lnTo>
                  <a:pt x="67" y="26"/>
                </a:lnTo>
                <a:lnTo>
                  <a:pt x="29" y="64"/>
                </a:lnTo>
                <a:lnTo>
                  <a:pt x="95" y="130"/>
                </a:lnTo>
                <a:lnTo>
                  <a:pt x="0" y="130"/>
                </a:lnTo>
                <a:lnTo>
                  <a:pt x="0" y="185"/>
                </a:lnTo>
                <a:lnTo>
                  <a:pt x="95" y="185"/>
                </a:lnTo>
                <a:lnTo>
                  <a:pt x="29" y="251"/>
                </a:lnTo>
                <a:lnTo>
                  <a:pt x="67" y="286"/>
                </a:lnTo>
                <a:lnTo>
                  <a:pt x="133" y="220"/>
                </a:lnTo>
                <a:lnTo>
                  <a:pt x="133" y="315"/>
                </a:lnTo>
                <a:lnTo>
                  <a:pt x="185" y="315"/>
                </a:lnTo>
                <a:lnTo>
                  <a:pt x="185" y="220"/>
                </a:lnTo>
                <a:lnTo>
                  <a:pt x="251" y="286"/>
                </a:lnTo>
                <a:lnTo>
                  <a:pt x="289" y="251"/>
                </a:lnTo>
                <a:lnTo>
                  <a:pt x="222" y="185"/>
                </a:lnTo>
                <a:lnTo>
                  <a:pt x="317" y="185"/>
                </a:lnTo>
                <a:lnTo>
                  <a:pt x="317" y="130"/>
                </a:lnTo>
                <a:lnTo>
                  <a:pt x="222" y="130"/>
                </a:lnTo>
                <a:lnTo>
                  <a:pt x="289" y="64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27850" y="4821238"/>
            <a:ext cx="134938" cy="134937"/>
          </a:xfrm>
          <a:prstGeom prst="ellipse">
            <a:avLst/>
          </a:prstGeom>
          <a:solidFill>
            <a:schemeClr val="accent5">
              <a:alpha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223250" y="3695700"/>
            <a:ext cx="134938" cy="134938"/>
          </a:xfrm>
          <a:prstGeom prst="ellipse">
            <a:avLst/>
          </a:prstGeom>
          <a:solidFill>
            <a:schemeClr val="accent5">
              <a:alpha val="1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 hidden="1"/>
          <p:cNvSpPr/>
          <p:nvPr/>
        </p:nvSpPr>
        <p:spPr>
          <a:xfrm>
            <a:off x="7106" y="1096143"/>
            <a:ext cx="9134475" cy="5357927"/>
          </a:xfrm>
          <a:custGeom>
            <a:avLst/>
            <a:gdLst>
              <a:gd name="connsiteX0" fmla="*/ 0 w 9134475"/>
              <a:gd name="connsiteY0" fmla="*/ 0 h 4816389"/>
              <a:gd name="connsiteX1" fmla="*/ 9134475 w 9134475"/>
              <a:gd name="connsiteY1" fmla="*/ 0 h 4816389"/>
              <a:gd name="connsiteX2" fmla="*/ 9134475 w 9134475"/>
              <a:gd name="connsiteY2" fmla="*/ 4816389 h 4816389"/>
              <a:gd name="connsiteX3" fmla="*/ 0 w 9134475"/>
              <a:gd name="connsiteY3" fmla="*/ 4816389 h 4816389"/>
              <a:gd name="connsiteX4" fmla="*/ 0 w 9134475"/>
              <a:gd name="connsiteY4" fmla="*/ 0 h 4816389"/>
              <a:gd name="connsiteX0" fmla="*/ 0 w 9134475"/>
              <a:gd name="connsiteY0" fmla="*/ 0 h 4816389"/>
              <a:gd name="connsiteX1" fmla="*/ 9134475 w 9134475"/>
              <a:gd name="connsiteY1" fmla="*/ 0 h 4816389"/>
              <a:gd name="connsiteX2" fmla="*/ 9134475 w 9134475"/>
              <a:gd name="connsiteY2" fmla="*/ 4816389 h 4816389"/>
              <a:gd name="connsiteX3" fmla="*/ 197080 w 9134475"/>
              <a:gd name="connsiteY3" fmla="*/ 4807512 h 4816389"/>
              <a:gd name="connsiteX4" fmla="*/ 0 w 9134475"/>
              <a:gd name="connsiteY4" fmla="*/ 4816389 h 4816389"/>
              <a:gd name="connsiteX5" fmla="*/ 0 w 9134475"/>
              <a:gd name="connsiteY5" fmla="*/ 0 h 4816389"/>
              <a:gd name="connsiteX0" fmla="*/ 0 w 9134475"/>
              <a:gd name="connsiteY0" fmla="*/ 0 h 4816389"/>
              <a:gd name="connsiteX1" fmla="*/ 9134475 w 9134475"/>
              <a:gd name="connsiteY1" fmla="*/ 0 h 4816389"/>
              <a:gd name="connsiteX2" fmla="*/ 9134475 w 9134475"/>
              <a:gd name="connsiteY2" fmla="*/ 4816389 h 4816389"/>
              <a:gd name="connsiteX3" fmla="*/ 3792537 w 9134475"/>
              <a:gd name="connsiteY3" fmla="*/ 4816389 h 4816389"/>
              <a:gd name="connsiteX4" fmla="*/ 197080 w 9134475"/>
              <a:gd name="connsiteY4" fmla="*/ 4807512 h 4816389"/>
              <a:gd name="connsiteX5" fmla="*/ 0 w 9134475"/>
              <a:gd name="connsiteY5" fmla="*/ 4816389 h 4816389"/>
              <a:gd name="connsiteX6" fmla="*/ 0 w 9134475"/>
              <a:gd name="connsiteY6" fmla="*/ 0 h 4816389"/>
              <a:gd name="connsiteX0" fmla="*/ 0 w 9134475"/>
              <a:gd name="connsiteY0" fmla="*/ 0 h 4816389"/>
              <a:gd name="connsiteX1" fmla="*/ 9134475 w 9134475"/>
              <a:gd name="connsiteY1" fmla="*/ 0 h 4816389"/>
              <a:gd name="connsiteX2" fmla="*/ 9134475 w 9134475"/>
              <a:gd name="connsiteY2" fmla="*/ 4816389 h 4816389"/>
              <a:gd name="connsiteX3" fmla="*/ 4644793 w 9134475"/>
              <a:gd name="connsiteY3" fmla="*/ 4816389 h 4816389"/>
              <a:gd name="connsiteX4" fmla="*/ 3792537 w 9134475"/>
              <a:gd name="connsiteY4" fmla="*/ 4816389 h 4816389"/>
              <a:gd name="connsiteX5" fmla="*/ 197080 w 9134475"/>
              <a:gd name="connsiteY5" fmla="*/ 4807512 h 4816389"/>
              <a:gd name="connsiteX6" fmla="*/ 0 w 9134475"/>
              <a:gd name="connsiteY6" fmla="*/ 4816389 h 4816389"/>
              <a:gd name="connsiteX7" fmla="*/ 0 w 9134475"/>
              <a:gd name="connsiteY7" fmla="*/ 0 h 4816389"/>
              <a:gd name="connsiteX0" fmla="*/ 0 w 9134475"/>
              <a:gd name="connsiteY0" fmla="*/ 0 h 5357927"/>
              <a:gd name="connsiteX1" fmla="*/ 9134475 w 9134475"/>
              <a:gd name="connsiteY1" fmla="*/ 0 h 5357927"/>
              <a:gd name="connsiteX2" fmla="*/ 9134475 w 9134475"/>
              <a:gd name="connsiteY2" fmla="*/ 4816389 h 5357927"/>
              <a:gd name="connsiteX3" fmla="*/ 4644793 w 9134475"/>
              <a:gd name="connsiteY3" fmla="*/ 4816389 h 5357927"/>
              <a:gd name="connsiteX4" fmla="*/ 4653671 w 9134475"/>
              <a:gd name="connsiteY4" fmla="*/ 5357927 h 5357927"/>
              <a:gd name="connsiteX5" fmla="*/ 197080 w 9134475"/>
              <a:gd name="connsiteY5" fmla="*/ 4807512 h 5357927"/>
              <a:gd name="connsiteX6" fmla="*/ 0 w 9134475"/>
              <a:gd name="connsiteY6" fmla="*/ 4816389 h 5357927"/>
              <a:gd name="connsiteX7" fmla="*/ 0 w 9134475"/>
              <a:gd name="connsiteY7" fmla="*/ 0 h 5357927"/>
              <a:gd name="connsiteX0" fmla="*/ 0 w 9134475"/>
              <a:gd name="connsiteY0" fmla="*/ 0 h 5357927"/>
              <a:gd name="connsiteX1" fmla="*/ 9134475 w 9134475"/>
              <a:gd name="connsiteY1" fmla="*/ 0 h 5357927"/>
              <a:gd name="connsiteX2" fmla="*/ 9134475 w 9134475"/>
              <a:gd name="connsiteY2" fmla="*/ 4816389 h 5357927"/>
              <a:gd name="connsiteX3" fmla="*/ 4644793 w 9134475"/>
              <a:gd name="connsiteY3" fmla="*/ 4816389 h 5357927"/>
              <a:gd name="connsiteX4" fmla="*/ 4653671 w 9134475"/>
              <a:gd name="connsiteY4" fmla="*/ 5357927 h 5357927"/>
              <a:gd name="connsiteX5" fmla="*/ 1772 w 9134475"/>
              <a:gd name="connsiteY5" fmla="*/ 5340172 h 5357927"/>
              <a:gd name="connsiteX6" fmla="*/ 0 w 9134475"/>
              <a:gd name="connsiteY6" fmla="*/ 4816389 h 5357927"/>
              <a:gd name="connsiteX7" fmla="*/ 0 w 9134475"/>
              <a:gd name="connsiteY7" fmla="*/ 0 h 535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4475" h="5357927">
                <a:moveTo>
                  <a:pt x="0" y="0"/>
                </a:moveTo>
                <a:lnTo>
                  <a:pt x="9134475" y="0"/>
                </a:lnTo>
                <a:lnTo>
                  <a:pt x="9134475" y="4816389"/>
                </a:lnTo>
                <a:lnTo>
                  <a:pt x="4644793" y="4816389"/>
                </a:lnTo>
                <a:lnTo>
                  <a:pt x="4653671" y="5357927"/>
                </a:lnTo>
                <a:lnTo>
                  <a:pt x="1772" y="5340172"/>
                </a:lnTo>
                <a:cubicBezTo>
                  <a:pt x="1181" y="5165578"/>
                  <a:pt x="591" y="4990983"/>
                  <a:pt x="0" y="48163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213803" y="1382224"/>
            <a:ext cx="8930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2664" y="2389981"/>
            <a:ext cx="8930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3803" y="3456781"/>
            <a:ext cx="8930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13803" y="4495800"/>
            <a:ext cx="8930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3803" y="5405111"/>
            <a:ext cx="8930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" t="44278" r="75129" b="29406"/>
          <a:stretch/>
        </p:blipFill>
        <p:spPr>
          <a:xfrm>
            <a:off x="1547664" y="221825"/>
            <a:ext cx="1368152" cy="111939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6735" y="56042"/>
            <a:ext cx="1052105" cy="1326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1538922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Inclusive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Coordinated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68947" y="1542163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Feasible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Implemented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96897" y="2475318"/>
            <a:ext cx="3012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Skills demand forecast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Link to LMS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Promoting/supporting EL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92655" y="3636799"/>
            <a:ext cx="3922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Inclusiveness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Evidence on/anticipation of needs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94540" y="4481781"/>
            <a:ext cx="1806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Staff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Accreditation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73485" y="4589208"/>
            <a:ext cx="2597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Work-based learning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02789" y="5481638"/>
            <a:ext cx="3474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Distribution or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Autonomy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Financing of VET</a:t>
            </a:r>
          </a:p>
        </p:txBody>
      </p:sp>
    </p:spTree>
    <p:extLst>
      <p:ext uri="{BB962C8B-B14F-4D97-AF65-F5344CB8AC3E}">
        <p14:creationId xmlns:p14="http://schemas.microsoft.com/office/powerpoint/2010/main" xmlns="" val="3839635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animBg="1"/>
      <p:bldP spid="15" grpId="0" animBg="1"/>
      <p:bldP spid="2" grpId="0" animBg="1"/>
      <p:bldP spid="3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1475" y="1053897"/>
            <a:ext cx="71528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r>
              <a:rPr lang="en-GB" sz="2200" dirty="0" smtClean="0">
                <a:solidFill>
                  <a:schemeClr val="accent1"/>
                </a:solidFill>
              </a:rPr>
              <a:t>How does the Analytical Framework define ‘VET’?</a:t>
            </a:r>
            <a:endParaRPr lang="en-GB" sz="2200" dirty="0">
              <a:solidFill>
                <a:schemeClr val="accent1"/>
              </a:solidFill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71475" y="371475"/>
            <a:ext cx="8410575" cy="681261"/>
          </a:xfrm>
        </p:spPr>
        <p:txBody>
          <a:bodyPr/>
          <a:lstStyle/>
          <a:p>
            <a:pPr eaLnBrk="1" hangingPunct="1"/>
            <a:r>
              <a:rPr lang="en-GB" dirty="0" smtClean="0"/>
              <a:t>VOCATIONAL EDUCATION AND TRAINING</a:t>
            </a:r>
          </a:p>
        </p:txBody>
      </p:sp>
      <p:sp>
        <p:nvSpPr>
          <p:cNvPr id="17410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9DB717-793F-41E0-8E51-A82E402B09A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475" y="1670025"/>
            <a:ext cx="50641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dirty="0" smtClean="0"/>
              <a:t>‘VET’ </a:t>
            </a:r>
            <a:r>
              <a:rPr lang="en-GB" dirty="0"/>
              <a:t>refers to the system of </a:t>
            </a:r>
            <a:r>
              <a:rPr lang="en-GB" b="1" dirty="0"/>
              <a:t>both initial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and </a:t>
            </a:r>
            <a:r>
              <a:rPr lang="en-GB" b="1" dirty="0"/>
              <a:t>continuing VET delivery</a:t>
            </a:r>
            <a:r>
              <a:rPr lang="en-GB" dirty="0"/>
              <a:t>.</a:t>
            </a:r>
          </a:p>
          <a:p>
            <a:r>
              <a:rPr lang="en-GB" dirty="0"/>
              <a:t> 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b="1" dirty="0" smtClean="0"/>
              <a:t>Initial </a:t>
            </a:r>
            <a:r>
              <a:rPr lang="en-GB" b="1" dirty="0"/>
              <a:t>vocational education and training (</a:t>
            </a:r>
            <a:r>
              <a:rPr lang="en-GB" b="1" dirty="0" smtClean="0"/>
              <a:t>IVET) </a:t>
            </a:r>
            <a:r>
              <a:rPr lang="en-GB" dirty="0" smtClean="0"/>
              <a:t>is </a:t>
            </a:r>
            <a:r>
              <a:rPr lang="en-GB" dirty="0"/>
              <a:t>the one carried out in the initial education system, usually before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entering </a:t>
            </a:r>
            <a:r>
              <a:rPr lang="en-GB" dirty="0"/>
              <a:t>working </a:t>
            </a:r>
            <a:r>
              <a:rPr lang="en-GB" dirty="0" smtClean="0"/>
              <a:t>life.</a:t>
            </a:r>
          </a:p>
          <a:p>
            <a:pPr marL="180975" indent="-180975"/>
            <a:endParaRPr lang="en-GB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b="1" dirty="0" smtClean="0"/>
              <a:t>Continuing </a:t>
            </a:r>
            <a:r>
              <a:rPr lang="en-GB" b="1" dirty="0"/>
              <a:t>vocational education and training (CVET</a:t>
            </a:r>
            <a:r>
              <a:rPr lang="en-GB" b="1" dirty="0" smtClean="0"/>
              <a:t>)</a:t>
            </a:r>
            <a:r>
              <a:rPr lang="en-GB" dirty="0" smtClean="0"/>
              <a:t> </a:t>
            </a:r>
            <a:r>
              <a:rPr lang="en-GB" dirty="0"/>
              <a:t>is the one after initial education and training or after entry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into working.</a:t>
            </a:r>
          </a:p>
          <a:p>
            <a:endParaRPr lang="en-GB" dirty="0"/>
          </a:p>
          <a:p>
            <a:r>
              <a:rPr lang="en-GB" sz="1000" i="1" dirty="0" smtClean="0"/>
              <a:t>Source</a:t>
            </a:r>
            <a:r>
              <a:rPr lang="en-GB" sz="1000" i="1" dirty="0"/>
              <a:t>: </a:t>
            </a:r>
            <a:r>
              <a:rPr lang="en-GB" sz="1000" i="1" dirty="0" err="1" smtClean="0"/>
              <a:t>Cedefop</a:t>
            </a:r>
            <a:endParaRPr lang="en-GB" sz="1000" i="1" dirty="0"/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5753100" y="1819275"/>
            <a:ext cx="2624138" cy="3802063"/>
          </a:xfrm>
          <a:custGeom>
            <a:avLst/>
            <a:gdLst/>
            <a:ahLst/>
            <a:cxnLst>
              <a:cxn ang="0">
                <a:pos x="279" y="200"/>
              </a:cxn>
              <a:cxn ang="0">
                <a:pos x="179" y="1"/>
              </a:cxn>
              <a:cxn ang="0">
                <a:pos x="179" y="2"/>
              </a:cxn>
              <a:cxn ang="0">
                <a:pos x="164" y="51"/>
              </a:cxn>
              <a:cxn ang="0">
                <a:pos x="156" y="56"/>
              </a:cxn>
              <a:cxn ang="0">
                <a:pos x="156" y="53"/>
              </a:cxn>
              <a:cxn ang="0">
                <a:pos x="158" y="44"/>
              </a:cxn>
              <a:cxn ang="0">
                <a:pos x="101" y="237"/>
              </a:cxn>
              <a:cxn ang="0">
                <a:pos x="83" y="225"/>
              </a:cxn>
              <a:cxn ang="0">
                <a:pos x="91" y="225"/>
              </a:cxn>
              <a:cxn ang="0">
                <a:pos x="99" y="234"/>
              </a:cxn>
              <a:cxn ang="0">
                <a:pos x="276" y="187"/>
              </a:cxn>
              <a:cxn ang="0">
                <a:pos x="238" y="160"/>
              </a:cxn>
              <a:cxn ang="0">
                <a:pos x="215" y="138"/>
              </a:cxn>
              <a:cxn ang="0">
                <a:pos x="207" y="120"/>
              </a:cxn>
              <a:cxn ang="0">
                <a:pos x="197" y="86"/>
              </a:cxn>
              <a:cxn ang="0">
                <a:pos x="184" y="69"/>
              </a:cxn>
              <a:cxn ang="0">
                <a:pos x="201" y="45"/>
              </a:cxn>
              <a:cxn ang="0">
                <a:pos x="204" y="35"/>
              </a:cxn>
              <a:cxn ang="0">
                <a:pos x="200" y="13"/>
              </a:cxn>
              <a:cxn ang="0">
                <a:pos x="165" y="3"/>
              </a:cxn>
              <a:cxn ang="0">
                <a:pos x="144" y="46"/>
              </a:cxn>
              <a:cxn ang="0">
                <a:pos x="150" y="64"/>
              </a:cxn>
              <a:cxn ang="0">
                <a:pos x="131" y="101"/>
              </a:cxn>
              <a:cxn ang="0">
                <a:pos x="113" y="149"/>
              </a:cxn>
              <a:cxn ang="0">
                <a:pos x="100" y="190"/>
              </a:cxn>
              <a:cxn ang="0">
                <a:pos x="97" y="205"/>
              </a:cxn>
              <a:cxn ang="0">
                <a:pos x="72" y="217"/>
              </a:cxn>
              <a:cxn ang="0">
                <a:pos x="57" y="206"/>
              </a:cxn>
              <a:cxn ang="0">
                <a:pos x="4" y="268"/>
              </a:cxn>
              <a:cxn ang="0">
                <a:pos x="52" y="306"/>
              </a:cxn>
              <a:cxn ang="0">
                <a:pos x="89" y="328"/>
              </a:cxn>
              <a:cxn ang="0">
                <a:pos x="129" y="260"/>
              </a:cxn>
              <a:cxn ang="0">
                <a:pos x="105" y="242"/>
              </a:cxn>
              <a:cxn ang="0">
                <a:pos x="109" y="225"/>
              </a:cxn>
              <a:cxn ang="0">
                <a:pos x="124" y="195"/>
              </a:cxn>
              <a:cxn ang="0">
                <a:pos x="146" y="154"/>
              </a:cxn>
              <a:cxn ang="0">
                <a:pos x="137" y="230"/>
              </a:cxn>
              <a:cxn ang="0">
                <a:pos x="135" y="266"/>
              </a:cxn>
              <a:cxn ang="0">
                <a:pos x="138" y="279"/>
              </a:cxn>
              <a:cxn ang="0">
                <a:pos x="116" y="381"/>
              </a:cxn>
              <a:cxn ang="0">
                <a:pos x="122" y="408"/>
              </a:cxn>
              <a:cxn ang="0">
                <a:pos x="171" y="410"/>
              </a:cxn>
              <a:cxn ang="0">
                <a:pos x="141" y="384"/>
              </a:cxn>
              <a:cxn ang="0">
                <a:pos x="158" y="299"/>
              </a:cxn>
              <a:cxn ang="0">
                <a:pos x="175" y="267"/>
              </a:cxn>
              <a:cxn ang="0">
                <a:pos x="203" y="370"/>
              </a:cxn>
              <a:cxn ang="0">
                <a:pos x="219" y="417"/>
              </a:cxn>
              <a:cxn ang="0">
                <a:pos x="248" y="398"/>
              </a:cxn>
              <a:cxn ang="0">
                <a:pos x="249" y="384"/>
              </a:cxn>
              <a:cxn ang="0">
                <a:pos x="219" y="344"/>
              </a:cxn>
              <a:cxn ang="0">
                <a:pos x="211" y="259"/>
              </a:cxn>
              <a:cxn ang="0">
                <a:pos x="210" y="232"/>
              </a:cxn>
              <a:cxn ang="0">
                <a:pos x="200" y="175"/>
              </a:cxn>
              <a:cxn ang="0">
                <a:pos x="203" y="158"/>
              </a:cxn>
              <a:cxn ang="0">
                <a:pos x="263" y="198"/>
              </a:cxn>
              <a:cxn ang="0">
                <a:pos x="278" y="206"/>
              </a:cxn>
            </a:cxnLst>
            <a:rect l="0" t="0" r="r" b="b"/>
            <a:pathLst>
              <a:path w="288" h="417">
                <a:moveTo>
                  <a:pt x="281" y="202"/>
                </a:moveTo>
                <a:cubicBezTo>
                  <a:pt x="280" y="201"/>
                  <a:pt x="280" y="201"/>
                  <a:pt x="280" y="201"/>
                </a:cubicBezTo>
                <a:cubicBezTo>
                  <a:pt x="280" y="201"/>
                  <a:pt x="280" y="201"/>
                  <a:pt x="281" y="201"/>
                </a:cubicBezTo>
                <a:cubicBezTo>
                  <a:pt x="281" y="202"/>
                  <a:pt x="281" y="202"/>
                  <a:pt x="281" y="202"/>
                </a:cubicBezTo>
                <a:moveTo>
                  <a:pt x="279" y="200"/>
                </a:moveTo>
                <a:cubicBezTo>
                  <a:pt x="279" y="200"/>
                  <a:pt x="278" y="200"/>
                  <a:pt x="278" y="199"/>
                </a:cubicBezTo>
                <a:cubicBezTo>
                  <a:pt x="278" y="199"/>
                  <a:pt x="279" y="199"/>
                  <a:pt x="279" y="199"/>
                </a:cubicBezTo>
                <a:cubicBezTo>
                  <a:pt x="279" y="199"/>
                  <a:pt x="279" y="200"/>
                  <a:pt x="279" y="200"/>
                </a:cubicBezTo>
                <a:moveTo>
                  <a:pt x="276" y="204"/>
                </a:moveTo>
                <a:cubicBezTo>
                  <a:pt x="276" y="204"/>
                  <a:pt x="275" y="203"/>
                  <a:pt x="274" y="202"/>
                </a:cubicBezTo>
                <a:cubicBezTo>
                  <a:pt x="274" y="201"/>
                  <a:pt x="276" y="201"/>
                  <a:pt x="276" y="201"/>
                </a:cubicBezTo>
                <a:cubicBezTo>
                  <a:pt x="276" y="201"/>
                  <a:pt x="276" y="202"/>
                  <a:pt x="276" y="203"/>
                </a:cubicBezTo>
                <a:cubicBezTo>
                  <a:pt x="276" y="203"/>
                  <a:pt x="276" y="204"/>
                  <a:pt x="276" y="204"/>
                </a:cubicBezTo>
                <a:moveTo>
                  <a:pt x="181" y="2"/>
                </a:moveTo>
                <a:cubicBezTo>
                  <a:pt x="181" y="2"/>
                  <a:pt x="181" y="3"/>
                  <a:pt x="181" y="2"/>
                </a:cubicBezTo>
                <a:cubicBezTo>
                  <a:pt x="180" y="1"/>
                  <a:pt x="180" y="1"/>
                  <a:pt x="179" y="1"/>
                </a:cubicBezTo>
                <a:cubicBezTo>
                  <a:pt x="178" y="1"/>
                  <a:pt x="177" y="1"/>
                  <a:pt x="176" y="1"/>
                </a:cubicBezTo>
                <a:cubicBezTo>
                  <a:pt x="175" y="1"/>
                  <a:pt x="174" y="1"/>
                  <a:pt x="174" y="1"/>
                </a:cubicBezTo>
                <a:cubicBezTo>
                  <a:pt x="174" y="1"/>
                  <a:pt x="176" y="0"/>
                  <a:pt x="178" y="0"/>
                </a:cubicBezTo>
                <a:cubicBezTo>
                  <a:pt x="179" y="0"/>
                  <a:pt x="180" y="0"/>
                  <a:pt x="180" y="1"/>
                </a:cubicBezTo>
                <a:cubicBezTo>
                  <a:pt x="181" y="1"/>
                  <a:pt x="181" y="1"/>
                  <a:pt x="181" y="1"/>
                </a:cubicBezTo>
                <a:cubicBezTo>
                  <a:pt x="181" y="1"/>
                  <a:pt x="182" y="2"/>
                  <a:pt x="181" y="2"/>
                </a:cubicBezTo>
                <a:moveTo>
                  <a:pt x="179" y="2"/>
                </a:moveTo>
                <a:cubicBezTo>
                  <a:pt x="179" y="2"/>
                  <a:pt x="179" y="2"/>
                  <a:pt x="179" y="2"/>
                </a:cubicBezTo>
                <a:cubicBezTo>
                  <a:pt x="179" y="2"/>
                  <a:pt x="180" y="2"/>
                  <a:pt x="180" y="2"/>
                </a:cubicBezTo>
                <a:cubicBezTo>
                  <a:pt x="179" y="2"/>
                  <a:pt x="178" y="2"/>
                  <a:pt x="179" y="2"/>
                </a:cubicBezTo>
                <a:moveTo>
                  <a:pt x="177" y="2"/>
                </a:moveTo>
                <a:cubicBezTo>
                  <a:pt x="177" y="2"/>
                  <a:pt x="178" y="1"/>
                  <a:pt x="178" y="1"/>
                </a:cubicBezTo>
                <a:cubicBezTo>
                  <a:pt x="179" y="1"/>
                  <a:pt x="179" y="1"/>
                  <a:pt x="179" y="1"/>
                </a:cubicBezTo>
                <a:cubicBezTo>
                  <a:pt x="179" y="1"/>
                  <a:pt x="179" y="2"/>
                  <a:pt x="178" y="2"/>
                </a:cubicBezTo>
                <a:cubicBezTo>
                  <a:pt x="177" y="2"/>
                  <a:pt x="177" y="2"/>
                  <a:pt x="177" y="2"/>
                </a:cubicBezTo>
                <a:moveTo>
                  <a:pt x="164" y="51"/>
                </a:moveTo>
                <a:cubicBezTo>
                  <a:pt x="164" y="52"/>
                  <a:pt x="164" y="53"/>
                  <a:pt x="164" y="53"/>
                </a:cubicBezTo>
                <a:cubicBezTo>
                  <a:pt x="163" y="53"/>
                  <a:pt x="162" y="53"/>
                  <a:pt x="162" y="53"/>
                </a:cubicBezTo>
                <a:cubicBezTo>
                  <a:pt x="161" y="53"/>
                  <a:pt x="161" y="53"/>
                  <a:pt x="160" y="54"/>
                </a:cubicBezTo>
                <a:cubicBezTo>
                  <a:pt x="160" y="55"/>
                  <a:pt x="158" y="58"/>
                  <a:pt x="158" y="59"/>
                </a:cubicBezTo>
                <a:cubicBezTo>
                  <a:pt x="158" y="59"/>
                  <a:pt x="157" y="59"/>
                  <a:pt x="157" y="58"/>
                </a:cubicBezTo>
                <a:cubicBezTo>
                  <a:pt x="156" y="58"/>
                  <a:pt x="156" y="57"/>
                  <a:pt x="156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7"/>
                  <a:pt x="156" y="57"/>
                  <a:pt x="156" y="56"/>
                </a:cubicBezTo>
                <a:cubicBezTo>
                  <a:pt x="156" y="56"/>
                  <a:pt x="156" y="56"/>
                  <a:pt x="156" y="56"/>
                </a:cubicBezTo>
                <a:cubicBezTo>
                  <a:pt x="156" y="56"/>
                  <a:pt x="156" y="56"/>
                  <a:pt x="157" y="56"/>
                </a:cubicBezTo>
                <a:cubicBezTo>
                  <a:pt x="157" y="56"/>
                  <a:pt x="157" y="56"/>
                  <a:pt x="156" y="55"/>
                </a:cubicBezTo>
                <a:cubicBezTo>
                  <a:pt x="156" y="55"/>
                  <a:pt x="156" y="54"/>
                  <a:pt x="156" y="54"/>
                </a:cubicBezTo>
                <a:cubicBezTo>
                  <a:pt x="157" y="55"/>
                  <a:pt x="157" y="55"/>
                  <a:pt x="157" y="55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7" y="55"/>
                  <a:pt x="157" y="55"/>
                  <a:pt x="157" y="55"/>
                </a:cubicBezTo>
                <a:cubicBezTo>
                  <a:pt x="157" y="55"/>
                  <a:pt x="157" y="54"/>
                  <a:pt x="156" y="53"/>
                </a:cubicBezTo>
                <a:cubicBezTo>
                  <a:pt x="156" y="51"/>
                  <a:pt x="156" y="51"/>
                  <a:pt x="156" y="51"/>
                </a:cubicBezTo>
                <a:cubicBezTo>
                  <a:pt x="156" y="51"/>
                  <a:pt x="157" y="52"/>
                  <a:pt x="158" y="53"/>
                </a:cubicBezTo>
                <a:cubicBezTo>
                  <a:pt x="159" y="53"/>
                  <a:pt x="160" y="54"/>
                  <a:pt x="160" y="54"/>
                </a:cubicBezTo>
                <a:cubicBezTo>
                  <a:pt x="160" y="54"/>
                  <a:pt x="158" y="53"/>
                  <a:pt x="157" y="52"/>
                </a:cubicBezTo>
                <a:cubicBezTo>
                  <a:pt x="155" y="51"/>
                  <a:pt x="156" y="50"/>
                  <a:pt x="156" y="48"/>
                </a:cubicBezTo>
                <a:cubicBezTo>
                  <a:pt x="156" y="46"/>
                  <a:pt x="157" y="44"/>
                  <a:pt x="157" y="44"/>
                </a:cubicBezTo>
                <a:cubicBezTo>
                  <a:pt x="157" y="44"/>
                  <a:pt x="157" y="44"/>
                  <a:pt x="158" y="44"/>
                </a:cubicBezTo>
                <a:cubicBezTo>
                  <a:pt x="159" y="45"/>
                  <a:pt x="158" y="44"/>
                  <a:pt x="158" y="44"/>
                </a:cubicBezTo>
                <a:cubicBezTo>
                  <a:pt x="158" y="44"/>
                  <a:pt x="158" y="44"/>
                  <a:pt x="159" y="44"/>
                </a:cubicBezTo>
                <a:cubicBezTo>
                  <a:pt x="160" y="44"/>
                  <a:pt x="160" y="42"/>
                  <a:pt x="160" y="42"/>
                </a:cubicBezTo>
                <a:cubicBezTo>
                  <a:pt x="160" y="42"/>
                  <a:pt x="160" y="42"/>
                  <a:pt x="160" y="43"/>
                </a:cubicBezTo>
                <a:cubicBezTo>
                  <a:pt x="161" y="44"/>
                  <a:pt x="161" y="44"/>
                  <a:pt x="161" y="45"/>
                </a:cubicBezTo>
                <a:cubicBezTo>
                  <a:pt x="161" y="46"/>
                  <a:pt x="160" y="46"/>
                  <a:pt x="161" y="48"/>
                </a:cubicBezTo>
                <a:cubicBezTo>
                  <a:pt x="162" y="49"/>
                  <a:pt x="164" y="50"/>
                  <a:pt x="164" y="50"/>
                </a:cubicBezTo>
                <a:cubicBezTo>
                  <a:pt x="164" y="50"/>
                  <a:pt x="164" y="50"/>
                  <a:pt x="164" y="51"/>
                </a:cubicBezTo>
                <a:moveTo>
                  <a:pt x="101" y="237"/>
                </a:moveTo>
                <a:cubicBezTo>
                  <a:pt x="101" y="237"/>
                  <a:pt x="100" y="237"/>
                  <a:pt x="100" y="237"/>
                </a:cubicBezTo>
                <a:cubicBezTo>
                  <a:pt x="99" y="237"/>
                  <a:pt x="99" y="238"/>
                  <a:pt x="99" y="238"/>
                </a:cubicBezTo>
                <a:cubicBezTo>
                  <a:pt x="99" y="238"/>
                  <a:pt x="98" y="237"/>
                  <a:pt x="97" y="236"/>
                </a:cubicBezTo>
                <a:cubicBezTo>
                  <a:pt x="95" y="235"/>
                  <a:pt x="94" y="234"/>
                  <a:pt x="94" y="234"/>
                </a:cubicBezTo>
                <a:cubicBezTo>
                  <a:pt x="94" y="234"/>
                  <a:pt x="94" y="234"/>
                  <a:pt x="94" y="234"/>
                </a:cubicBezTo>
                <a:cubicBezTo>
                  <a:pt x="94" y="234"/>
                  <a:pt x="90" y="231"/>
                  <a:pt x="90" y="231"/>
                </a:cubicBezTo>
                <a:cubicBezTo>
                  <a:pt x="90" y="231"/>
                  <a:pt x="90" y="231"/>
                  <a:pt x="90" y="231"/>
                </a:cubicBezTo>
                <a:cubicBezTo>
                  <a:pt x="83" y="225"/>
                  <a:pt x="83" y="225"/>
                  <a:pt x="83" y="225"/>
                </a:cubicBezTo>
                <a:cubicBezTo>
                  <a:pt x="82" y="225"/>
                  <a:pt x="82" y="225"/>
                  <a:pt x="82" y="225"/>
                </a:cubicBezTo>
                <a:cubicBezTo>
                  <a:pt x="83" y="224"/>
                  <a:pt x="83" y="224"/>
                  <a:pt x="83" y="224"/>
                </a:cubicBezTo>
                <a:cubicBezTo>
                  <a:pt x="82" y="223"/>
                  <a:pt x="82" y="223"/>
                  <a:pt x="82" y="223"/>
                </a:cubicBezTo>
                <a:cubicBezTo>
                  <a:pt x="82" y="223"/>
                  <a:pt x="84" y="221"/>
                  <a:pt x="85" y="220"/>
                </a:cubicBezTo>
                <a:cubicBezTo>
                  <a:pt x="87" y="219"/>
                  <a:pt x="89" y="219"/>
                  <a:pt x="89" y="219"/>
                </a:cubicBezTo>
                <a:cubicBezTo>
                  <a:pt x="89" y="219"/>
                  <a:pt x="89" y="220"/>
                  <a:pt x="88" y="221"/>
                </a:cubicBezTo>
                <a:cubicBezTo>
                  <a:pt x="88" y="222"/>
                  <a:pt x="88" y="223"/>
                  <a:pt x="89" y="224"/>
                </a:cubicBezTo>
                <a:cubicBezTo>
                  <a:pt x="89" y="225"/>
                  <a:pt x="91" y="225"/>
                  <a:pt x="91" y="225"/>
                </a:cubicBezTo>
                <a:cubicBezTo>
                  <a:pt x="91" y="225"/>
                  <a:pt x="91" y="225"/>
                  <a:pt x="91" y="226"/>
                </a:cubicBezTo>
                <a:cubicBezTo>
                  <a:pt x="91" y="227"/>
                  <a:pt x="91" y="227"/>
                  <a:pt x="92" y="228"/>
                </a:cubicBezTo>
                <a:cubicBezTo>
                  <a:pt x="93" y="228"/>
                  <a:pt x="94" y="228"/>
                  <a:pt x="94" y="228"/>
                </a:cubicBezTo>
                <a:cubicBezTo>
                  <a:pt x="94" y="229"/>
                  <a:pt x="94" y="229"/>
                  <a:pt x="94" y="229"/>
                </a:cubicBezTo>
                <a:cubicBezTo>
                  <a:pt x="94" y="230"/>
                  <a:pt x="94" y="230"/>
                  <a:pt x="95" y="231"/>
                </a:cubicBezTo>
                <a:cubicBezTo>
                  <a:pt x="97" y="231"/>
                  <a:pt x="97" y="231"/>
                  <a:pt x="98" y="231"/>
                </a:cubicBezTo>
                <a:cubicBezTo>
                  <a:pt x="97" y="231"/>
                  <a:pt x="97" y="231"/>
                  <a:pt x="98" y="232"/>
                </a:cubicBezTo>
                <a:cubicBezTo>
                  <a:pt x="98" y="233"/>
                  <a:pt x="98" y="233"/>
                  <a:pt x="99" y="234"/>
                </a:cubicBezTo>
                <a:cubicBezTo>
                  <a:pt x="101" y="234"/>
                  <a:pt x="102" y="233"/>
                  <a:pt x="102" y="233"/>
                </a:cubicBezTo>
                <a:cubicBezTo>
                  <a:pt x="103" y="234"/>
                  <a:pt x="103" y="234"/>
                  <a:pt x="103" y="234"/>
                </a:cubicBezTo>
                <a:lnTo>
                  <a:pt x="101" y="237"/>
                </a:lnTo>
                <a:close/>
                <a:moveTo>
                  <a:pt x="288" y="199"/>
                </a:moveTo>
                <a:cubicBezTo>
                  <a:pt x="288" y="197"/>
                  <a:pt x="288" y="197"/>
                  <a:pt x="287" y="197"/>
                </a:cubicBezTo>
                <a:cubicBezTo>
                  <a:pt x="287" y="196"/>
                  <a:pt x="284" y="194"/>
                  <a:pt x="283" y="193"/>
                </a:cubicBezTo>
                <a:cubicBezTo>
                  <a:pt x="282" y="191"/>
                  <a:pt x="281" y="190"/>
                  <a:pt x="281" y="190"/>
                </a:cubicBezTo>
                <a:cubicBezTo>
                  <a:pt x="280" y="189"/>
                  <a:pt x="278" y="188"/>
                  <a:pt x="276" y="187"/>
                </a:cubicBezTo>
                <a:cubicBezTo>
                  <a:pt x="274" y="186"/>
                  <a:pt x="270" y="185"/>
                  <a:pt x="267" y="184"/>
                </a:cubicBezTo>
                <a:cubicBezTo>
                  <a:pt x="264" y="183"/>
                  <a:pt x="263" y="182"/>
                  <a:pt x="260" y="180"/>
                </a:cubicBezTo>
                <a:cubicBezTo>
                  <a:pt x="258" y="178"/>
                  <a:pt x="256" y="177"/>
                  <a:pt x="256" y="177"/>
                </a:cubicBezTo>
                <a:cubicBezTo>
                  <a:pt x="255" y="176"/>
                  <a:pt x="255" y="176"/>
                  <a:pt x="254" y="175"/>
                </a:cubicBezTo>
                <a:cubicBezTo>
                  <a:pt x="254" y="175"/>
                  <a:pt x="252" y="173"/>
                  <a:pt x="250" y="172"/>
                </a:cubicBezTo>
                <a:cubicBezTo>
                  <a:pt x="249" y="171"/>
                  <a:pt x="244" y="166"/>
                  <a:pt x="243" y="165"/>
                </a:cubicBezTo>
                <a:cubicBezTo>
                  <a:pt x="242" y="164"/>
                  <a:pt x="241" y="163"/>
                  <a:pt x="240" y="162"/>
                </a:cubicBezTo>
                <a:cubicBezTo>
                  <a:pt x="239" y="162"/>
                  <a:pt x="239" y="161"/>
                  <a:pt x="238" y="160"/>
                </a:cubicBezTo>
                <a:cubicBezTo>
                  <a:pt x="237" y="159"/>
                  <a:pt x="236" y="158"/>
                  <a:pt x="235" y="157"/>
                </a:cubicBezTo>
                <a:cubicBezTo>
                  <a:pt x="234" y="155"/>
                  <a:pt x="233" y="154"/>
                  <a:pt x="232" y="153"/>
                </a:cubicBezTo>
                <a:cubicBezTo>
                  <a:pt x="232" y="152"/>
                  <a:pt x="229" y="151"/>
                  <a:pt x="229" y="151"/>
                </a:cubicBezTo>
                <a:cubicBezTo>
                  <a:pt x="229" y="151"/>
                  <a:pt x="228" y="150"/>
                  <a:pt x="227" y="149"/>
                </a:cubicBezTo>
                <a:cubicBezTo>
                  <a:pt x="227" y="148"/>
                  <a:pt x="225" y="148"/>
                  <a:pt x="225" y="146"/>
                </a:cubicBezTo>
                <a:cubicBezTo>
                  <a:pt x="224" y="145"/>
                  <a:pt x="223" y="145"/>
                  <a:pt x="222" y="145"/>
                </a:cubicBezTo>
                <a:cubicBezTo>
                  <a:pt x="221" y="145"/>
                  <a:pt x="220" y="142"/>
                  <a:pt x="219" y="140"/>
                </a:cubicBezTo>
                <a:cubicBezTo>
                  <a:pt x="218" y="138"/>
                  <a:pt x="216" y="138"/>
                  <a:pt x="215" y="138"/>
                </a:cubicBezTo>
                <a:cubicBezTo>
                  <a:pt x="215" y="137"/>
                  <a:pt x="215" y="137"/>
                  <a:pt x="215" y="136"/>
                </a:cubicBezTo>
                <a:cubicBezTo>
                  <a:pt x="215" y="136"/>
                  <a:pt x="215" y="135"/>
                  <a:pt x="214" y="135"/>
                </a:cubicBezTo>
                <a:cubicBezTo>
                  <a:pt x="213" y="134"/>
                  <a:pt x="212" y="132"/>
                  <a:pt x="212" y="130"/>
                </a:cubicBezTo>
                <a:cubicBezTo>
                  <a:pt x="211" y="128"/>
                  <a:pt x="211" y="129"/>
                  <a:pt x="211" y="128"/>
                </a:cubicBezTo>
                <a:cubicBezTo>
                  <a:pt x="210" y="127"/>
                  <a:pt x="210" y="127"/>
                  <a:pt x="209" y="126"/>
                </a:cubicBezTo>
                <a:cubicBezTo>
                  <a:pt x="209" y="126"/>
                  <a:pt x="208" y="125"/>
                  <a:pt x="208" y="125"/>
                </a:cubicBezTo>
                <a:cubicBezTo>
                  <a:pt x="208" y="124"/>
                  <a:pt x="207" y="123"/>
                  <a:pt x="207" y="123"/>
                </a:cubicBezTo>
                <a:cubicBezTo>
                  <a:pt x="207" y="123"/>
                  <a:pt x="207" y="121"/>
                  <a:pt x="207" y="120"/>
                </a:cubicBezTo>
                <a:cubicBezTo>
                  <a:pt x="206" y="119"/>
                  <a:pt x="206" y="118"/>
                  <a:pt x="205" y="117"/>
                </a:cubicBezTo>
                <a:cubicBezTo>
                  <a:pt x="204" y="116"/>
                  <a:pt x="204" y="116"/>
                  <a:pt x="204" y="114"/>
                </a:cubicBezTo>
                <a:cubicBezTo>
                  <a:pt x="204" y="113"/>
                  <a:pt x="203" y="113"/>
                  <a:pt x="203" y="113"/>
                </a:cubicBezTo>
                <a:cubicBezTo>
                  <a:pt x="203" y="113"/>
                  <a:pt x="203" y="111"/>
                  <a:pt x="203" y="109"/>
                </a:cubicBezTo>
                <a:cubicBezTo>
                  <a:pt x="203" y="107"/>
                  <a:pt x="202" y="104"/>
                  <a:pt x="201" y="103"/>
                </a:cubicBezTo>
                <a:cubicBezTo>
                  <a:pt x="200" y="102"/>
                  <a:pt x="201" y="102"/>
                  <a:pt x="201" y="98"/>
                </a:cubicBezTo>
                <a:cubicBezTo>
                  <a:pt x="200" y="95"/>
                  <a:pt x="200" y="95"/>
                  <a:pt x="200" y="91"/>
                </a:cubicBezTo>
                <a:cubicBezTo>
                  <a:pt x="199" y="88"/>
                  <a:pt x="197" y="86"/>
                  <a:pt x="197" y="86"/>
                </a:cubicBezTo>
                <a:cubicBezTo>
                  <a:pt x="197" y="86"/>
                  <a:pt x="196" y="85"/>
                  <a:pt x="196" y="83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4" y="81"/>
                  <a:pt x="194" y="81"/>
                  <a:pt x="194" y="82"/>
                </a:cubicBezTo>
                <a:cubicBezTo>
                  <a:pt x="193" y="83"/>
                  <a:pt x="193" y="83"/>
                  <a:pt x="192" y="82"/>
                </a:cubicBezTo>
                <a:cubicBezTo>
                  <a:pt x="191" y="80"/>
                  <a:pt x="188" y="79"/>
                  <a:pt x="188" y="79"/>
                </a:cubicBezTo>
                <a:cubicBezTo>
                  <a:pt x="188" y="79"/>
                  <a:pt x="187" y="76"/>
                  <a:pt x="187" y="74"/>
                </a:cubicBezTo>
                <a:cubicBezTo>
                  <a:pt x="186" y="73"/>
                  <a:pt x="185" y="72"/>
                  <a:pt x="185" y="71"/>
                </a:cubicBezTo>
                <a:cubicBezTo>
                  <a:pt x="184" y="70"/>
                  <a:pt x="184" y="70"/>
                  <a:pt x="184" y="69"/>
                </a:cubicBezTo>
                <a:cubicBezTo>
                  <a:pt x="184" y="69"/>
                  <a:pt x="183" y="67"/>
                  <a:pt x="183" y="67"/>
                </a:cubicBezTo>
                <a:cubicBezTo>
                  <a:pt x="183" y="67"/>
                  <a:pt x="184" y="65"/>
                  <a:pt x="185" y="64"/>
                </a:cubicBezTo>
                <a:cubicBezTo>
                  <a:pt x="185" y="62"/>
                  <a:pt x="185" y="62"/>
                  <a:pt x="186" y="60"/>
                </a:cubicBezTo>
                <a:cubicBezTo>
                  <a:pt x="186" y="59"/>
                  <a:pt x="186" y="59"/>
                  <a:pt x="188" y="56"/>
                </a:cubicBezTo>
                <a:cubicBezTo>
                  <a:pt x="190" y="52"/>
                  <a:pt x="191" y="52"/>
                  <a:pt x="193" y="52"/>
                </a:cubicBezTo>
                <a:cubicBezTo>
                  <a:pt x="194" y="52"/>
                  <a:pt x="196" y="52"/>
                  <a:pt x="197" y="52"/>
                </a:cubicBezTo>
                <a:cubicBezTo>
                  <a:pt x="198" y="52"/>
                  <a:pt x="200" y="52"/>
                  <a:pt x="202" y="50"/>
                </a:cubicBezTo>
                <a:cubicBezTo>
                  <a:pt x="203" y="48"/>
                  <a:pt x="202" y="46"/>
                  <a:pt x="201" y="45"/>
                </a:cubicBezTo>
                <a:cubicBezTo>
                  <a:pt x="200" y="43"/>
                  <a:pt x="201" y="43"/>
                  <a:pt x="202" y="43"/>
                </a:cubicBezTo>
                <a:cubicBezTo>
                  <a:pt x="202" y="42"/>
                  <a:pt x="202" y="42"/>
                  <a:pt x="201" y="42"/>
                </a:cubicBezTo>
                <a:cubicBezTo>
                  <a:pt x="201" y="41"/>
                  <a:pt x="201" y="41"/>
                  <a:pt x="201" y="40"/>
                </a:cubicBezTo>
                <a:cubicBezTo>
                  <a:pt x="201" y="40"/>
                  <a:pt x="201" y="40"/>
                  <a:pt x="202" y="40"/>
                </a:cubicBezTo>
                <a:cubicBezTo>
                  <a:pt x="202" y="39"/>
                  <a:pt x="202" y="39"/>
                  <a:pt x="202" y="39"/>
                </a:cubicBezTo>
                <a:cubicBezTo>
                  <a:pt x="201" y="38"/>
                  <a:pt x="201" y="38"/>
                  <a:pt x="201" y="38"/>
                </a:cubicBezTo>
                <a:cubicBezTo>
                  <a:pt x="201" y="37"/>
                  <a:pt x="201" y="37"/>
                  <a:pt x="202" y="36"/>
                </a:cubicBezTo>
                <a:cubicBezTo>
                  <a:pt x="203" y="36"/>
                  <a:pt x="203" y="36"/>
                  <a:pt x="204" y="35"/>
                </a:cubicBezTo>
                <a:cubicBezTo>
                  <a:pt x="205" y="34"/>
                  <a:pt x="205" y="33"/>
                  <a:pt x="204" y="32"/>
                </a:cubicBezTo>
                <a:cubicBezTo>
                  <a:pt x="204" y="32"/>
                  <a:pt x="202" y="30"/>
                  <a:pt x="201" y="29"/>
                </a:cubicBezTo>
                <a:cubicBezTo>
                  <a:pt x="199" y="27"/>
                  <a:pt x="199" y="26"/>
                  <a:pt x="199" y="25"/>
                </a:cubicBezTo>
                <a:cubicBezTo>
                  <a:pt x="199" y="24"/>
                  <a:pt x="199" y="23"/>
                  <a:pt x="199" y="23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200" y="23"/>
                  <a:pt x="200" y="22"/>
                  <a:pt x="201" y="20"/>
                </a:cubicBezTo>
                <a:cubicBezTo>
                  <a:pt x="202" y="18"/>
                  <a:pt x="202" y="16"/>
                  <a:pt x="200" y="13"/>
                </a:cubicBezTo>
                <a:cubicBezTo>
                  <a:pt x="198" y="10"/>
                  <a:pt x="196" y="8"/>
                  <a:pt x="193" y="6"/>
                </a:cubicBezTo>
                <a:cubicBezTo>
                  <a:pt x="191" y="4"/>
                  <a:pt x="189" y="3"/>
                  <a:pt x="188" y="3"/>
                </a:cubicBezTo>
                <a:cubicBezTo>
                  <a:pt x="187" y="3"/>
                  <a:pt x="187" y="3"/>
                  <a:pt x="185" y="3"/>
                </a:cubicBezTo>
                <a:cubicBezTo>
                  <a:pt x="184" y="3"/>
                  <a:pt x="182" y="2"/>
                  <a:pt x="182" y="2"/>
                </a:cubicBezTo>
                <a:cubicBezTo>
                  <a:pt x="182" y="2"/>
                  <a:pt x="182" y="1"/>
                  <a:pt x="180" y="0"/>
                </a:cubicBezTo>
                <a:cubicBezTo>
                  <a:pt x="178" y="0"/>
                  <a:pt x="177" y="0"/>
                  <a:pt x="175" y="1"/>
                </a:cubicBezTo>
                <a:cubicBezTo>
                  <a:pt x="174" y="2"/>
                  <a:pt x="173" y="2"/>
                  <a:pt x="171" y="2"/>
                </a:cubicBezTo>
                <a:cubicBezTo>
                  <a:pt x="170" y="2"/>
                  <a:pt x="171" y="1"/>
                  <a:pt x="165" y="3"/>
                </a:cubicBezTo>
                <a:cubicBezTo>
                  <a:pt x="160" y="5"/>
                  <a:pt x="156" y="12"/>
                  <a:pt x="154" y="17"/>
                </a:cubicBezTo>
                <a:cubicBezTo>
                  <a:pt x="153" y="22"/>
                  <a:pt x="153" y="27"/>
                  <a:pt x="154" y="32"/>
                </a:cubicBezTo>
                <a:cubicBezTo>
                  <a:pt x="155" y="37"/>
                  <a:pt x="154" y="38"/>
                  <a:pt x="154" y="38"/>
                </a:cubicBezTo>
                <a:cubicBezTo>
                  <a:pt x="154" y="38"/>
                  <a:pt x="154" y="37"/>
                  <a:pt x="153" y="37"/>
                </a:cubicBezTo>
                <a:cubicBezTo>
                  <a:pt x="152" y="38"/>
                  <a:pt x="153" y="39"/>
                  <a:pt x="153" y="40"/>
                </a:cubicBezTo>
                <a:cubicBezTo>
                  <a:pt x="153" y="41"/>
                  <a:pt x="152" y="40"/>
                  <a:pt x="151" y="41"/>
                </a:cubicBezTo>
                <a:cubicBezTo>
                  <a:pt x="149" y="42"/>
                  <a:pt x="148" y="43"/>
                  <a:pt x="146" y="44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4" y="46"/>
                  <a:pt x="147" y="44"/>
                  <a:pt x="147" y="44"/>
                </a:cubicBezTo>
                <a:cubicBezTo>
                  <a:pt x="147" y="44"/>
                  <a:pt x="146" y="45"/>
                  <a:pt x="145" y="47"/>
                </a:cubicBezTo>
                <a:cubicBezTo>
                  <a:pt x="144" y="49"/>
                  <a:pt x="144" y="51"/>
                  <a:pt x="144" y="51"/>
                </a:cubicBezTo>
                <a:cubicBezTo>
                  <a:pt x="144" y="51"/>
                  <a:pt x="144" y="50"/>
                  <a:pt x="144" y="49"/>
                </a:cubicBezTo>
                <a:cubicBezTo>
                  <a:pt x="145" y="48"/>
                  <a:pt x="145" y="47"/>
                  <a:pt x="145" y="47"/>
                </a:cubicBezTo>
                <a:cubicBezTo>
                  <a:pt x="145" y="47"/>
                  <a:pt x="144" y="50"/>
                  <a:pt x="145" y="53"/>
                </a:cubicBezTo>
                <a:cubicBezTo>
                  <a:pt x="146" y="57"/>
                  <a:pt x="147" y="60"/>
                  <a:pt x="148" y="61"/>
                </a:cubicBezTo>
                <a:cubicBezTo>
                  <a:pt x="150" y="62"/>
                  <a:pt x="149" y="63"/>
                  <a:pt x="150" y="64"/>
                </a:cubicBezTo>
                <a:cubicBezTo>
                  <a:pt x="151" y="65"/>
                  <a:pt x="152" y="66"/>
                  <a:pt x="152" y="66"/>
                </a:cubicBezTo>
                <a:cubicBezTo>
                  <a:pt x="152" y="66"/>
                  <a:pt x="152" y="66"/>
                  <a:pt x="151" y="67"/>
                </a:cubicBezTo>
                <a:cubicBezTo>
                  <a:pt x="149" y="69"/>
                  <a:pt x="146" y="73"/>
                  <a:pt x="144" y="75"/>
                </a:cubicBezTo>
                <a:cubicBezTo>
                  <a:pt x="142" y="77"/>
                  <a:pt x="139" y="81"/>
                  <a:pt x="137" y="84"/>
                </a:cubicBezTo>
                <a:cubicBezTo>
                  <a:pt x="135" y="87"/>
                  <a:pt x="135" y="92"/>
                  <a:pt x="135" y="93"/>
                </a:cubicBezTo>
                <a:cubicBezTo>
                  <a:pt x="135" y="94"/>
                  <a:pt x="134" y="94"/>
                  <a:pt x="133" y="95"/>
                </a:cubicBezTo>
                <a:cubicBezTo>
                  <a:pt x="132" y="97"/>
                  <a:pt x="132" y="97"/>
                  <a:pt x="132" y="98"/>
                </a:cubicBezTo>
                <a:cubicBezTo>
                  <a:pt x="132" y="99"/>
                  <a:pt x="132" y="99"/>
                  <a:pt x="131" y="101"/>
                </a:cubicBezTo>
                <a:cubicBezTo>
                  <a:pt x="130" y="102"/>
                  <a:pt x="129" y="104"/>
                  <a:pt x="128" y="108"/>
                </a:cubicBezTo>
                <a:cubicBezTo>
                  <a:pt x="128" y="112"/>
                  <a:pt x="127" y="118"/>
                  <a:pt x="127" y="118"/>
                </a:cubicBezTo>
                <a:cubicBezTo>
                  <a:pt x="127" y="118"/>
                  <a:pt x="125" y="120"/>
                  <a:pt x="124" y="121"/>
                </a:cubicBezTo>
                <a:cubicBezTo>
                  <a:pt x="123" y="122"/>
                  <a:pt x="122" y="125"/>
                  <a:pt x="121" y="126"/>
                </a:cubicBezTo>
                <a:cubicBezTo>
                  <a:pt x="120" y="128"/>
                  <a:pt x="120" y="130"/>
                  <a:pt x="119" y="132"/>
                </a:cubicBezTo>
                <a:cubicBezTo>
                  <a:pt x="119" y="134"/>
                  <a:pt x="118" y="135"/>
                  <a:pt x="117" y="137"/>
                </a:cubicBezTo>
                <a:cubicBezTo>
                  <a:pt x="116" y="140"/>
                  <a:pt x="116" y="145"/>
                  <a:pt x="116" y="145"/>
                </a:cubicBezTo>
                <a:cubicBezTo>
                  <a:pt x="116" y="145"/>
                  <a:pt x="114" y="145"/>
                  <a:pt x="113" y="149"/>
                </a:cubicBezTo>
                <a:cubicBezTo>
                  <a:pt x="112" y="151"/>
                  <a:pt x="110" y="158"/>
                  <a:pt x="109" y="160"/>
                </a:cubicBezTo>
                <a:cubicBezTo>
                  <a:pt x="109" y="163"/>
                  <a:pt x="107" y="166"/>
                  <a:pt x="106" y="169"/>
                </a:cubicBezTo>
                <a:cubicBezTo>
                  <a:pt x="105" y="172"/>
                  <a:pt x="103" y="180"/>
                  <a:pt x="102" y="181"/>
                </a:cubicBezTo>
                <a:cubicBezTo>
                  <a:pt x="102" y="182"/>
                  <a:pt x="101" y="182"/>
                  <a:pt x="101" y="183"/>
                </a:cubicBezTo>
                <a:cubicBezTo>
                  <a:pt x="101" y="184"/>
                  <a:pt x="101" y="185"/>
                  <a:pt x="101" y="185"/>
                </a:cubicBezTo>
                <a:cubicBezTo>
                  <a:pt x="101" y="185"/>
                  <a:pt x="100" y="186"/>
                  <a:pt x="100" y="187"/>
                </a:cubicBezTo>
                <a:cubicBezTo>
                  <a:pt x="100" y="188"/>
                  <a:pt x="101" y="188"/>
                  <a:pt x="101" y="188"/>
                </a:cubicBezTo>
                <a:cubicBezTo>
                  <a:pt x="101" y="188"/>
                  <a:pt x="100" y="189"/>
                  <a:pt x="100" y="190"/>
                </a:cubicBezTo>
                <a:cubicBezTo>
                  <a:pt x="99" y="190"/>
                  <a:pt x="100" y="191"/>
                  <a:pt x="100" y="192"/>
                </a:cubicBezTo>
                <a:cubicBezTo>
                  <a:pt x="100" y="192"/>
                  <a:pt x="100" y="192"/>
                  <a:pt x="100" y="193"/>
                </a:cubicBezTo>
                <a:cubicBezTo>
                  <a:pt x="99" y="194"/>
                  <a:pt x="99" y="196"/>
                  <a:pt x="99" y="196"/>
                </a:cubicBezTo>
                <a:cubicBezTo>
                  <a:pt x="99" y="196"/>
                  <a:pt x="99" y="196"/>
                  <a:pt x="99" y="196"/>
                </a:cubicBezTo>
                <a:cubicBezTo>
                  <a:pt x="100" y="197"/>
                  <a:pt x="99" y="197"/>
                  <a:pt x="99" y="197"/>
                </a:cubicBezTo>
                <a:cubicBezTo>
                  <a:pt x="99" y="199"/>
                  <a:pt x="99" y="199"/>
                  <a:pt x="99" y="199"/>
                </a:cubicBezTo>
                <a:cubicBezTo>
                  <a:pt x="99" y="201"/>
                  <a:pt x="99" y="200"/>
                  <a:pt x="98" y="201"/>
                </a:cubicBezTo>
                <a:cubicBezTo>
                  <a:pt x="97" y="203"/>
                  <a:pt x="98" y="204"/>
                  <a:pt x="97" y="205"/>
                </a:cubicBezTo>
                <a:cubicBezTo>
                  <a:pt x="96" y="207"/>
                  <a:pt x="95" y="207"/>
                  <a:pt x="94" y="208"/>
                </a:cubicBezTo>
                <a:cubicBezTo>
                  <a:pt x="94" y="209"/>
                  <a:pt x="91" y="214"/>
                  <a:pt x="91" y="214"/>
                </a:cubicBezTo>
                <a:cubicBezTo>
                  <a:pt x="91" y="214"/>
                  <a:pt x="90" y="214"/>
                  <a:pt x="87" y="214"/>
                </a:cubicBezTo>
                <a:cubicBezTo>
                  <a:pt x="84" y="214"/>
                  <a:pt x="82" y="217"/>
                  <a:pt x="81" y="218"/>
                </a:cubicBezTo>
                <a:cubicBezTo>
                  <a:pt x="80" y="219"/>
                  <a:pt x="80" y="219"/>
                  <a:pt x="80" y="220"/>
                </a:cubicBezTo>
                <a:cubicBezTo>
                  <a:pt x="80" y="221"/>
                  <a:pt x="80" y="221"/>
                  <a:pt x="79" y="221"/>
                </a:cubicBezTo>
                <a:cubicBezTo>
                  <a:pt x="78" y="220"/>
                  <a:pt x="77" y="221"/>
                  <a:pt x="77" y="221"/>
                </a:cubicBezTo>
                <a:cubicBezTo>
                  <a:pt x="72" y="217"/>
                  <a:pt x="72" y="217"/>
                  <a:pt x="72" y="217"/>
                </a:cubicBezTo>
                <a:cubicBezTo>
                  <a:pt x="72" y="217"/>
                  <a:pt x="72" y="217"/>
                  <a:pt x="72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0" y="216"/>
                  <a:pt x="71" y="215"/>
                  <a:pt x="70" y="215"/>
                </a:cubicBezTo>
                <a:cubicBezTo>
                  <a:pt x="70" y="215"/>
                  <a:pt x="69" y="214"/>
                  <a:pt x="68" y="213"/>
                </a:cubicBezTo>
                <a:cubicBezTo>
                  <a:pt x="68" y="213"/>
                  <a:pt x="66" y="213"/>
                  <a:pt x="66" y="213"/>
                </a:cubicBezTo>
                <a:cubicBezTo>
                  <a:pt x="66" y="213"/>
                  <a:pt x="65" y="212"/>
                  <a:pt x="64" y="211"/>
                </a:cubicBezTo>
                <a:cubicBezTo>
                  <a:pt x="62" y="209"/>
                  <a:pt x="59" y="208"/>
                  <a:pt x="59" y="207"/>
                </a:cubicBezTo>
                <a:cubicBezTo>
                  <a:pt x="58" y="207"/>
                  <a:pt x="57" y="206"/>
                  <a:pt x="57" y="206"/>
                </a:cubicBezTo>
                <a:cubicBezTo>
                  <a:pt x="57" y="206"/>
                  <a:pt x="55" y="204"/>
                  <a:pt x="54" y="203"/>
                </a:cubicBezTo>
                <a:cubicBezTo>
                  <a:pt x="53" y="202"/>
                  <a:pt x="50" y="202"/>
                  <a:pt x="48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5" y="202"/>
                  <a:pt x="45" y="202"/>
                  <a:pt x="44" y="202"/>
                </a:cubicBezTo>
                <a:cubicBezTo>
                  <a:pt x="43" y="202"/>
                  <a:pt x="41" y="205"/>
                  <a:pt x="38" y="210"/>
                </a:cubicBezTo>
                <a:cubicBezTo>
                  <a:pt x="34" y="215"/>
                  <a:pt x="23" y="231"/>
                  <a:pt x="18" y="239"/>
                </a:cubicBezTo>
                <a:cubicBezTo>
                  <a:pt x="10" y="252"/>
                  <a:pt x="4" y="259"/>
                  <a:pt x="2" y="263"/>
                </a:cubicBezTo>
                <a:cubicBezTo>
                  <a:pt x="0" y="266"/>
                  <a:pt x="2" y="267"/>
                  <a:pt x="4" y="268"/>
                </a:cubicBezTo>
                <a:cubicBezTo>
                  <a:pt x="5" y="269"/>
                  <a:pt x="6" y="270"/>
                  <a:pt x="6" y="270"/>
                </a:cubicBezTo>
                <a:cubicBezTo>
                  <a:pt x="6" y="270"/>
                  <a:pt x="6" y="270"/>
                  <a:pt x="6" y="271"/>
                </a:cubicBezTo>
                <a:cubicBezTo>
                  <a:pt x="6" y="271"/>
                  <a:pt x="6" y="272"/>
                  <a:pt x="6" y="272"/>
                </a:cubicBezTo>
                <a:cubicBezTo>
                  <a:pt x="6" y="273"/>
                  <a:pt x="7" y="273"/>
                  <a:pt x="7" y="273"/>
                </a:cubicBezTo>
                <a:cubicBezTo>
                  <a:pt x="7" y="272"/>
                  <a:pt x="8" y="272"/>
                  <a:pt x="8" y="272"/>
                </a:cubicBezTo>
                <a:cubicBezTo>
                  <a:pt x="8" y="272"/>
                  <a:pt x="9" y="272"/>
                  <a:pt x="11" y="273"/>
                </a:cubicBezTo>
                <a:cubicBezTo>
                  <a:pt x="12" y="274"/>
                  <a:pt x="25" y="285"/>
                  <a:pt x="28" y="287"/>
                </a:cubicBezTo>
                <a:cubicBezTo>
                  <a:pt x="31" y="290"/>
                  <a:pt x="52" y="306"/>
                  <a:pt x="52" y="306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75" y="324"/>
                  <a:pt x="75" y="326"/>
                  <a:pt x="75" y="326"/>
                </a:cubicBezTo>
                <a:cubicBezTo>
                  <a:pt x="75" y="327"/>
                  <a:pt x="76" y="327"/>
                  <a:pt x="76" y="327"/>
                </a:cubicBezTo>
                <a:cubicBezTo>
                  <a:pt x="76" y="327"/>
                  <a:pt x="78" y="326"/>
                  <a:pt x="78" y="326"/>
                </a:cubicBezTo>
                <a:cubicBezTo>
                  <a:pt x="78" y="326"/>
                  <a:pt x="80" y="328"/>
                  <a:pt x="81" y="328"/>
                </a:cubicBezTo>
                <a:cubicBezTo>
                  <a:pt x="81" y="329"/>
                  <a:pt x="83" y="331"/>
                  <a:pt x="83" y="330"/>
                </a:cubicBezTo>
                <a:cubicBezTo>
                  <a:pt x="85" y="330"/>
                  <a:pt x="86" y="329"/>
                  <a:pt x="86" y="329"/>
                </a:cubicBezTo>
                <a:cubicBezTo>
                  <a:pt x="87" y="328"/>
                  <a:pt x="88" y="328"/>
                  <a:pt x="89" y="328"/>
                </a:cubicBezTo>
                <a:cubicBezTo>
                  <a:pt x="90" y="329"/>
                  <a:pt x="90" y="329"/>
                  <a:pt x="91" y="328"/>
                </a:cubicBezTo>
                <a:cubicBezTo>
                  <a:pt x="92" y="327"/>
                  <a:pt x="93" y="325"/>
                  <a:pt x="94" y="324"/>
                </a:cubicBezTo>
                <a:cubicBezTo>
                  <a:pt x="95" y="324"/>
                  <a:pt x="95" y="323"/>
                  <a:pt x="95" y="322"/>
                </a:cubicBezTo>
                <a:cubicBezTo>
                  <a:pt x="96" y="322"/>
                  <a:pt x="97" y="320"/>
                  <a:pt x="101" y="314"/>
                </a:cubicBezTo>
                <a:cubicBezTo>
                  <a:pt x="105" y="308"/>
                  <a:pt x="112" y="298"/>
                  <a:pt x="117" y="290"/>
                </a:cubicBezTo>
                <a:cubicBezTo>
                  <a:pt x="122" y="283"/>
                  <a:pt x="128" y="275"/>
                  <a:pt x="130" y="272"/>
                </a:cubicBezTo>
                <a:cubicBezTo>
                  <a:pt x="132" y="269"/>
                  <a:pt x="134" y="267"/>
                  <a:pt x="134" y="265"/>
                </a:cubicBezTo>
                <a:cubicBezTo>
                  <a:pt x="134" y="264"/>
                  <a:pt x="132" y="263"/>
                  <a:pt x="129" y="260"/>
                </a:cubicBezTo>
                <a:cubicBezTo>
                  <a:pt x="124" y="256"/>
                  <a:pt x="118" y="253"/>
                  <a:pt x="118" y="253"/>
                </a:cubicBezTo>
                <a:cubicBezTo>
                  <a:pt x="118" y="253"/>
                  <a:pt x="118" y="252"/>
                  <a:pt x="118" y="252"/>
                </a:cubicBezTo>
                <a:cubicBezTo>
                  <a:pt x="118" y="251"/>
                  <a:pt x="117" y="251"/>
                  <a:pt x="117" y="251"/>
                </a:cubicBezTo>
                <a:cubicBezTo>
                  <a:pt x="117" y="251"/>
                  <a:pt x="117" y="250"/>
                  <a:pt x="116" y="250"/>
                </a:cubicBezTo>
                <a:cubicBezTo>
                  <a:pt x="116" y="250"/>
                  <a:pt x="115" y="249"/>
                  <a:pt x="114" y="249"/>
                </a:cubicBezTo>
                <a:cubicBezTo>
                  <a:pt x="114" y="248"/>
                  <a:pt x="112" y="248"/>
                  <a:pt x="112" y="248"/>
                </a:cubicBezTo>
                <a:cubicBezTo>
                  <a:pt x="105" y="243"/>
                  <a:pt x="105" y="243"/>
                  <a:pt x="105" y="243"/>
                </a:cubicBezTo>
                <a:cubicBezTo>
                  <a:pt x="105" y="242"/>
                  <a:pt x="105" y="242"/>
                  <a:pt x="105" y="242"/>
                </a:cubicBezTo>
                <a:cubicBezTo>
                  <a:pt x="105" y="242"/>
                  <a:pt x="105" y="241"/>
                  <a:pt x="105" y="241"/>
                </a:cubicBezTo>
                <a:cubicBezTo>
                  <a:pt x="105" y="240"/>
                  <a:pt x="105" y="240"/>
                  <a:pt x="104" y="240"/>
                </a:cubicBezTo>
                <a:cubicBezTo>
                  <a:pt x="104" y="240"/>
                  <a:pt x="104" y="239"/>
                  <a:pt x="104" y="239"/>
                </a:cubicBezTo>
                <a:cubicBezTo>
                  <a:pt x="104" y="239"/>
                  <a:pt x="105" y="239"/>
                  <a:pt x="105" y="239"/>
                </a:cubicBezTo>
                <a:cubicBezTo>
                  <a:pt x="106" y="239"/>
                  <a:pt x="106" y="238"/>
                  <a:pt x="106" y="237"/>
                </a:cubicBezTo>
                <a:cubicBezTo>
                  <a:pt x="107" y="236"/>
                  <a:pt x="108" y="234"/>
                  <a:pt x="108" y="233"/>
                </a:cubicBezTo>
                <a:cubicBezTo>
                  <a:pt x="108" y="231"/>
                  <a:pt x="108" y="230"/>
                  <a:pt x="108" y="228"/>
                </a:cubicBezTo>
                <a:cubicBezTo>
                  <a:pt x="108" y="227"/>
                  <a:pt x="109" y="227"/>
                  <a:pt x="109" y="225"/>
                </a:cubicBezTo>
                <a:cubicBezTo>
                  <a:pt x="109" y="224"/>
                  <a:pt x="109" y="223"/>
                  <a:pt x="110" y="223"/>
                </a:cubicBezTo>
                <a:cubicBezTo>
                  <a:pt x="110" y="222"/>
                  <a:pt x="110" y="218"/>
                  <a:pt x="110" y="215"/>
                </a:cubicBezTo>
                <a:cubicBezTo>
                  <a:pt x="111" y="212"/>
                  <a:pt x="110" y="212"/>
                  <a:pt x="110" y="210"/>
                </a:cubicBezTo>
                <a:cubicBezTo>
                  <a:pt x="110" y="208"/>
                  <a:pt x="111" y="208"/>
                  <a:pt x="111" y="204"/>
                </a:cubicBezTo>
                <a:cubicBezTo>
                  <a:pt x="112" y="201"/>
                  <a:pt x="112" y="199"/>
                  <a:pt x="112" y="199"/>
                </a:cubicBezTo>
                <a:cubicBezTo>
                  <a:pt x="112" y="199"/>
                  <a:pt x="114" y="200"/>
                  <a:pt x="117" y="200"/>
                </a:cubicBezTo>
                <a:cubicBezTo>
                  <a:pt x="120" y="200"/>
                  <a:pt x="121" y="200"/>
                  <a:pt x="122" y="200"/>
                </a:cubicBezTo>
                <a:cubicBezTo>
                  <a:pt x="123" y="200"/>
                  <a:pt x="124" y="197"/>
                  <a:pt x="124" y="195"/>
                </a:cubicBezTo>
                <a:cubicBezTo>
                  <a:pt x="125" y="193"/>
                  <a:pt x="126" y="190"/>
                  <a:pt x="126" y="188"/>
                </a:cubicBezTo>
                <a:cubicBezTo>
                  <a:pt x="127" y="186"/>
                  <a:pt x="127" y="186"/>
                  <a:pt x="127" y="185"/>
                </a:cubicBezTo>
                <a:cubicBezTo>
                  <a:pt x="128" y="184"/>
                  <a:pt x="128" y="182"/>
                  <a:pt x="130" y="177"/>
                </a:cubicBezTo>
                <a:cubicBezTo>
                  <a:pt x="132" y="173"/>
                  <a:pt x="132" y="173"/>
                  <a:pt x="134" y="168"/>
                </a:cubicBezTo>
                <a:cubicBezTo>
                  <a:pt x="136" y="162"/>
                  <a:pt x="140" y="152"/>
                  <a:pt x="142" y="147"/>
                </a:cubicBezTo>
                <a:cubicBezTo>
                  <a:pt x="143" y="142"/>
                  <a:pt x="144" y="140"/>
                  <a:pt x="145" y="139"/>
                </a:cubicBezTo>
                <a:cubicBezTo>
                  <a:pt x="145" y="138"/>
                  <a:pt x="145" y="141"/>
                  <a:pt x="146" y="144"/>
                </a:cubicBezTo>
                <a:cubicBezTo>
                  <a:pt x="146" y="148"/>
                  <a:pt x="146" y="150"/>
                  <a:pt x="146" y="154"/>
                </a:cubicBezTo>
                <a:cubicBezTo>
                  <a:pt x="145" y="157"/>
                  <a:pt x="145" y="159"/>
                  <a:pt x="146" y="159"/>
                </a:cubicBezTo>
                <a:cubicBezTo>
                  <a:pt x="146" y="159"/>
                  <a:pt x="145" y="162"/>
                  <a:pt x="144" y="165"/>
                </a:cubicBezTo>
                <a:cubicBezTo>
                  <a:pt x="144" y="167"/>
                  <a:pt x="144" y="171"/>
                  <a:pt x="144" y="173"/>
                </a:cubicBezTo>
                <a:cubicBezTo>
                  <a:pt x="143" y="176"/>
                  <a:pt x="143" y="175"/>
                  <a:pt x="142" y="179"/>
                </a:cubicBezTo>
                <a:cubicBezTo>
                  <a:pt x="141" y="182"/>
                  <a:pt x="139" y="187"/>
                  <a:pt x="138" y="193"/>
                </a:cubicBezTo>
                <a:cubicBezTo>
                  <a:pt x="137" y="200"/>
                  <a:pt x="136" y="213"/>
                  <a:pt x="136" y="220"/>
                </a:cubicBezTo>
                <a:cubicBezTo>
                  <a:pt x="135" y="227"/>
                  <a:pt x="135" y="227"/>
                  <a:pt x="135" y="228"/>
                </a:cubicBezTo>
                <a:cubicBezTo>
                  <a:pt x="134" y="229"/>
                  <a:pt x="136" y="229"/>
                  <a:pt x="137" y="230"/>
                </a:cubicBezTo>
                <a:cubicBezTo>
                  <a:pt x="138" y="230"/>
                  <a:pt x="140" y="230"/>
                  <a:pt x="140" y="230"/>
                </a:cubicBezTo>
                <a:cubicBezTo>
                  <a:pt x="140" y="230"/>
                  <a:pt x="140" y="230"/>
                  <a:pt x="140" y="231"/>
                </a:cubicBezTo>
                <a:cubicBezTo>
                  <a:pt x="140" y="231"/>
                  <a:pt x="140" y="232"/>
                  <a:pt x="141" y="234"/>
                </a:cubicBezTo>
                <a:cubicBezTo>
                  <a:pt x="141" y="235"/>
                  <a:pt x="141" y="236"/>
                  <a:pt x="140" y="238"/>
                </a:cubicBezTo>
                <a:cubicBezTo>
                  <a:pt x="140" y="241"/>
                  <a:pt x="140" y="243"/>
                  <a:pt x="139" y="248"/>
                </a:cubicBezTo>
                <a:cubicBezTo>
                  <a:pt x="137" y="252"/>
                  <a:pt x="137" y="255"/>
                  <a:pt x="137" y="256"/>
                </a:cubicBezTo>
                <a:cubicBezTo>
                  <a:pt x="137" y="258"/>
                  <a:pt x="137" y="260"/>
                  <a:pt x="136" y="262"/>
                </a:cubicBezTo>
                <a:cubicBezTo>
                  <a:pt x="135" y="265"/>
                  <a:pt x="135" y="265"/>
                  <a:pt x="135" y="266"/>
                </a:cubicBezTo>
                <a:cubicBezTo>
                  <a:pt x="135" y="268"/>
                  <a:pt x="136" y="267"/>
                  <a:pt x="137" y="266"/>
                </a:cubicBezTo>
                <a:cubicBezTo>
                  <a:pt x="137" y="265"/>
                  <a:pt x="138" y="266"/>
                  <a:pt x="139" y="265"/>
                </a:cubicBezTo>
                <a:cubicBezTo>
                  <a:pt x="139" y="265"/>
                  <a:pt x="139" y="264"/>
                  <a:pt x="139" y="263"/>
                </a:cubicBezTo>
                <a:cubicBezTo>
                  <a:pt x="139" y="263"/>
                  <a:pt x="140" y="263"/>
                  <a:pt x="140" y="263"/>
                </a:cubicBezTo>
                <a:cubicBezTo>
                  <a:pt x="140" y="263"/>
                  <a:pt x="140" y="266"/>
                  <a:pt x="140" y="267"/>
                </a:cubicBezTo>
                <a:cubicBezTo>
                  <a:pt x="140" y="268"/>
                  <a:pt x="141" y="268"/>
                  <a:pt x="141" y="268"/>
                </a:cubicBezTo>
                <a:cubicBezTo>
                  <a:pt x="141" y="269"/>
                  <a:pt x="141" y="269"/>
                  <a:pt x="141" y="269"/>
                </a:cubicBezTo>
                <a:cubicBezTo>
                  <a:pt x="141" y="271"/>
                  <a:pt x="140" y="274"/>
                  <a:pt x="138" y="279"/>
                </a:cubicBezTo>
                <a:cubicBezTo>
                  <a:pt x="137" y="284"/>
                  <a:pt x="137" y="285"/>
                  <a:pt x="133" y="293"/>
                </a:cubicBezTo>
                <a:cubicBezTo>
                  <a:pt x="128" y="301"/>
                  <a:pt x="127" y="305"/>
                  <a:pt x="125" y="312"/>
                </a:cubicBezTo>
                <a:cubicBezTo>
                  <a:pt x="122" y="320"/>
                  <a:pt x="123" y="332"/>
                  <a:pt x="122" y="341"/>
                </a:cubicBezTo>
                <a:cubicBezTo>
                  <a:pt x="122" y="350"/>
                  <a:pt x="121" y="363"/>
                  <a:pt x="121" y="367"/>
                </a:cubicBezTo>
                <a:cubicBezTo>
                  <a:pt x="121" y="371"/>
                  <a:pt x="120" y="372"/>
                  <a:pt x="120" y="373"/>
                </a:cubicBezTo>
                <a:cubicBezTo>
                  <a:pt x="119" y="374"/>
                  <a:pt x="119" y="375"/>
                  <a:pt x="119" y="377"/>
                </a:cubicBezTo>
                <a:cubicBezTo>
                  <a:pt x="118" y="378"/>
                  <a:pt x="118" y="380"/>
                  <a:pt x="118" y="380"/>
                </a:cubicBezTo>
                <a:cubicBezTo>
                  <a:pt x="118" y="380"/>
                  <a:pt x="117" y="380"/>
                  <a:pt x="116" y="381"/>
                </a:cubicBezTo>
                <a:cubicBezTo>
                  <a:pt x="116" y="382"/>
                  <a:pt x="114" y="384"/>
                  <a:pt x="113" y="388"/>
                </a:cubicBezTo>
                <a:cubicBezTo>
                  <a:pt x="111" y="392"/>
                  <a:pt x="112" y="395"/>
                  <a:pt x="112" y="395"/>
                </a:cubicBezTo>
                <a:cubicBezTo>
                  <a:pt x="112" y="395"/>
                  <a:pt x="112" y="395"/>
                  <a:pt x="112" y="395"/>
                </a:cubicBezTo>
                <a:cubicBezTo>
                  <a:pt x="112" y="395"/>
                  <a:pt x="112" y="396"/>
                  <a:pt x="112" y="401"/>
                </a:cubicBezTo>
                <a:cubicBezTo>
                  <a:pt x="112" y="406"/>
                  <a:pt x="111" y="410"/>
                  <a:pt x="111" y="410"/>
                </a:cubicBezTo>
                <a:cubicBezTo>
                  <a:pt x="111" y="410"/>
                  <a:pt x="111" y="410"/>
                  <a:pt x="114" y="410"/>
                </a:cubicBezTo>
                <a:cubicBezTo>
                  <a:pt x="117" y="411"/>
                  <a:pt x="122" y="412"/>
                  <a:pt x="122" y="412"/>
                </a:cubicBezTo>
                <a:cubicBezTo>
                  <a:pt x="122" y="412"/>
                  <a:pt x="122" y="410"/>
                  <a:pt x="122" y="408"/>
                </a:cubicBezTo>
                <a:cubicBezTo>
                  <a:pt x="122" y="406"/>
                  <a:pt x="122" y="399"/>
                  <a:pt x="122" y="399"/>
                </a:cubicBezTo>
                <a:cubicBezTo>
                  <a:pt x="122" y="399"/>
                  <a:pt x="125" y="399"/>
                  <a:pt x="126" y="400"/>
                </a:cubicBezTo>
                <a:cubicBezTo>
                  <a:pt x="128" y="401"/>
                  <a:pt x="130" y="402"/>
                  <a:pt x="134" y="406"/>
                </a:cubicBezTo>
                <a:cubicBezTo>
                  <a:pt x="139" y="410"/>
                  <a:pt x="138" y="409"/>
                  <a:pt x="144" y="412"/>
                </a:cubicBezTo>
                <a:cubicBezTo>
                  <a:pt x="150" y="414"/>
                  <a:pt x="155" y="413"/>
                  <a:pt x="161" y="413"/>
                </a:cubicBezTo>
                <a:cubicBezTo>
                  <a:pt x="166" y="412"/>
                  <a:pt x="169" y="412"/>
                  <a:pt x="170" y="412"/>
                </a:cubicBezTo>
                <a:cubicBezTo>
                  <a:pt x="171" y="411"/>
                  <a:pt x="171" y="411"/>
                  <a:pt x="171" y="411"/>
                </a:cubicBezTo>
                <a:cubicBezTo>
                  <a:pt x="171" y="411"/>
                  <a:pt x="171" y="411"/>
                  <a:pt x="171" y="410"/>
                </a:cubicBezTo>
                <a:cubicBezTo>
                  <a:pt x="171" y="408"/>
                  <a:pt x="171" y="408"/>
                  <a:pt x="169" y="407"/>
                </a:cubicBezTo>
                <a:cubicBezTo>
                  <a:pt x="167" y="406"/>
                  <a:pt x="163" y="405"/>
                  <a:pt x="161" y="405"/>
                </a:cubicBezTo>
                <a:cubicBezTo>
                  <a:pt x="159" y="404"/>
                  <a:pt x="157" y="404"/>
                  <a:pt x="155" y="403"/>
                </a:cubicBezTo>
                <a:cubicBezTo>
                  <a:pt x="154" y="402"/>
                  <a:pt x="153" y="401"/>
                  <a:pt x="152" y="400"/>
                </a:cubicBezTo>
                <a:cubicBezTo>
                  <a:pt x="151" y="399"/>
                  <a:pt x="149" y="398"/>
                  <a:pt x="148" y="395"/>
                </a:cubicBezTo>
                <a:cubicBezTo>
                  <a:pt x="147" y="393"/>
                  <a:pt x="147" y="393"/>
                  <a:pt x="145" y="390"/>
                </a:cubicBezTo>
                <a:cubicBezTo>
                  <a:pt x="143" y="388"/>
                  <a:pt x="143" y="387"/>
                  <a:pt x="142" y="386"/>
                </a:cubicBezTo>
                <a:cubicBezTo>
                  <a:pt x="142" y="385"/>
                  <a:pt x="141" y="385"/>
                  <a:pt x="141" y="384"/>
                </a:cubicBezTo>
                <a:cubicBezTo>
                  <a:pt x="141" y="383"/>
                  <a:pt x="140" y="381"/>
                  <a:pt x="140" y="380"/>
                </a:cubicBezTo>
                <a:cubicBezTo>
                  <a:pt x="140" y="379"/>
                  <a:pt x="139" y="375"/>
                  <a:pt x="139" y="373"/>
                </a:cubicBezTo>
                <a:cubicBezTo>
                  <a:pt x="139" y="371"/>
                  <a:pt x="139" y="372"/>
                  <a:pt x="139" y="365"/>
                </a:cubicBezTo>
                <a:cubicBezTo>
                  <a:pt x="140" y="358"/>
                  <a:pt x="141" y="354"/>
                  <a:pt x="143" y="347"/>
                </a:cubicBezTo>
                <a:cubicBezTo>
                  <a:pt x="144" y="341"/>
                  <a:pt x="146" y="338"/>
                  <a:pt x="148" y="330"/>
                </a:cubicBezTo>
                <a:cubicBezTo>
                  <a:pt x="151" y="323"/>
                  <a:pt x="152" y="321"/>
                  <a:pt x="153" y="316"/>
                </a:cubicBezTo>
                <a:cubicBezTo>
                  <a:pt x="154" y="311"/>
                  <a:pt x="154" y="308"/>
                  <a:pt x="155" y="305"/>
                </a:cubicBezTo>
                <a:cubicBezTo>
                  <a:pt x="156" y="302"/>
                  <a:pt x="157" y="301"/>
                  <a:pt x="158" y="299"/>
                </a:cubicBezTo>
                <a:cubicBezTo>
                  <a:pt x="159" y="298"/>
                  <a:pt x="159" y="298"/>
                  <a:pt x="160" y="296"/>
                </a:cubicBezTo>
                <a:cubicBezTo>
                  <a:pt x="160" y="294"/>
                  <a:pt x="160" y="295"/>
                  <a:pt x="161" y="294"/>
                </a:cubicBezTo>
                <a:cubicBezTo>
                  <a:pt x="161" y="293"/>
                  <a:pt x="163" y="290"/>
                  <a:pt x="164" y="288"/>
                </a:cubicBezTo>
                <a:cubicBezTo>
                  <a:pt x="164" y="287"/>
                  <a:pt x="165" y="286"/>
                  <a:pt x="165" y="284"/>
                </a:cubicBezTo>
                <a:cubicBezTo>
                  <a:pt x="165" y="283"/>
                  <a:pt x="166" y="281"/>
                  <a:pt x="167" y="279"/>
                </a:cubicBezTo>
                <a:cubicBezTo>
                  <a:pt x="167" y="278"/>
                  <a:pt x="167" y="275"/>
                  <a:pt x="168" y="273"/>
                </a:cubicBezTo>
                <a:cubicBezTo>
                  <a:pt x="168" y="271"/>
                  <a:pt x="170" y="268"/>
                  <a:pt x="170" y="268"/>
                </a:cubicBezTo>
                <a:cubicBezTo>
                  <a:pt x="170" y="268"/>
                  <a:pt x="173" y="268"/>
                  <a:pt x="175" y="267"/>
                </a:cubicBezTo>
                <a:cubicBezTo>
                  <a:pt x="177" y="267"/>
                  <a:pt x="177" y="267"/>
                  <a:pt x="178" y="267"/>
                </a:cubicBezTo>
                <a:cubicBezTo>
                  <a:pt x="178" y="267"/>
                  <a:pt x="181" y="272"/>
                  <a:pt x="184" y="277"/>
                </a:cubicBezTo>
                <a:cubicBezTo>
                  <a:pt x="187" y="281"/>
                  <a:pt x="189" y="286"/>
                  <a:pt x="191" y="292"/>
                </a:cubicBezTo>
                <a:cubicBezTo>
                  <a:pt x="193" y="298"/>
                  <a:pt x="192" y="304"/>
                  <a:pt x="191" y="307"/>
                </a:cubicBezTo>
                <a:cubicBezTo>
                  <a:pt x="191" y="310"/>
                  <a:pt x="191" y="312"/>
                  <a:pt x="190" y="321"/>
                </a:cubicBezTo>
                <a:cubicBezTo>
                  <a:pt x="190" y="330"/>
                  <a:pt x="192" y="337"/>
                  <a:pt x="193" y="341"/>
                </a:cubicBezTo>
                <a:cubicBezTo>
                  <a:pt x="194" y="344"/>
                  <a:pt x="198" y="354"/>
                  <a:pt x="200" y="359"/>
                </a:cubicBezTo>
                <a:cubicBezTo>
                  <a:pt x="201" y="364"/>
                  <a:pt x="202" y="367"/>
                  <a:pt x="203" y="370"/>
                </a:cubicBezTo>
                <a:cubicBezTo>
                  <a:pt x="204" y="373"/>
                  <a:pt x="205" y="372"/>
                  <a:pt x="206" y="378"/>
                </a:cubicBezTo>
                <a:cubicBezTo>
                  <a:pt x="207" y="386"/>
                  <a:pt x="206" y="389"/>
                  <a:pt x="206" y="389"/>
                </a:cubicBezTo>
                <a:cubicBezTo>
                  <a:pt x="206" y="389"/>
                  <a:pt x="205" y="390"/>
                  <a:pt x="206" y="390"/>
                </a:cubicBezTo>
                <a:cubicBezTo>
                  <a:pt x="206" y="391"/>
                  <a:pt x="205" y="394"/>
                  <a:pt x="207" y="399"/>
                </a:cubicBezTo>
                <a:cubicBezTo>
                  <a:pt x="209" y="403"/>
                  <a:pt x="211" y="403"/>
                  <a:pt x="211" y="403"/>
                </a:cubicBezTo>
                <a:cubicBezTo>
                  <a:pt x="211" y="404"/>
                  <a:pt x="211" y="404"/>
                  <a:pt x="211" y="404"/>
                </a:cubicBezTo>
                <a:cubicBezTo>
                  <a:pt x="211" y="404"/>
                  <a:pt x="213" y="406"/>
                  <a:pt x="215" y="410"/>
                </a:cubicBezTo>
                <a:cubicBezTo>
                  <a:pt x="218" y="414"/>
                  <a:pt x="219" y="417"/>
                  <a:pt x="219" y="417"/>
                </a:cubicBezTo>
                <a:cubicBezTo>
                  <a:pt x="219" y="417"/>
                  <a:pt x="220" y="416"/>
                  <a:pt x="223" y="414"/>
                </a:cubicBezTo>
                <a:cubicBezTo>
                  <a:pt x="226" y="413"/>
                  <a:pt x="227" y="412"/>
                  <a:pt x="227" y="411"/>
                </a:cubicBezTo>
                <a:cubicBezTo>
                  <a:pt x="228" y="411"/>
                  <a:pt x="228" y="410"/>
                  <a:pt x="228" y="410"/>
                </a:cubicBezTo>
                <a:cubicBezTo>
                  <a:pt x="228" y="410"/>
                  <a:pt x="227" y="409"/>
                  <a:pt x="226" y="406"/>
                </a:cubicBezTo>
                <a:cubicBezTo>
                  <a:pt x="224" y="404"/>
                  <a:pt x="221" y="401"/>
                  <a:pt x="221" y="401"/>
                </a:cubicBezTo>
                <a:cubicBezTo>
                  <a:pt x="221" y="401"/>
                  <a:pt x="223" y="400"/>
                  <a:pt x="225" y="400"/>
                </a:cubicBezTo>
                <a:cubicBezTo>
                  <a:pt x="228" y="399"/>
                  <a:pt x="229" y="399"/>
                  <a:pt x="237" y="400"/>
                </a:cubicBezTo>
                <a:cubicBezTo>
                  <a:pt x="245" y="401"/>
                  <a:pt x="244" y="401"/>
                  <a:pt x="248" y="398"/>
                </a:cubicBezTo>
                <a:cubicBezTo>
                  <a:pt x="252" y="396"/>
                  <a:pt x="256" y="393"/>
                  <a:pt x="262" y="388"/>
                </a:cubicBezTo>
                <a:cubicBezTo>
                  <a:pt x="268" y="384"/>
                  <a:pt x="268" y="383"/>
                  <a:pt x="268" y="382"/>
                </a:cubicBezTo>
                <a:cubicBezTo>
                  <a:pt x="269" y="382"/>
                  <a:pt x="268" y="382"/>
                  <a:pt x="268" y="382"/>
                </a:cubicBezTo>
                <a:cubicBezTo>
                  <a:pt x="268" y="382"/>
                  <a:pt x="268" y="382"/>
                  <a:pt x="268" y="381"/>
                </a:cubicBezTo>
                <a:cubicBezTo>
                  <a:pt x="268" y="381"/>
                  <a:pt x="268" y="381"/>
                  <a:pt x="268" y="380"/>
                </a:cubicBezTo>
                <a:cubicBezTo>
                  <a:pt x="267" y="379"/>
                  <a:pt x="265" y="380"/>
                  <a:pt x="264" y="380"/>
                </a:cubicBezTo>
                <a:cubicBezTo>
                  <a:pt x="263" y="380"/>
                  <a:pt x="258" y="382"/>
                  <a:pt x="255" y="383"/>
                </a:cubicBezTo>
                <a:cubicBezTo>
                  <a:pt x="252" y="384"/>
                  <a:pt x="251" y="384"/>
                  <a:pt x="249" y="384"/>
                </a:cubicBezTo>
                <a:cubicBezTo>
                  <a:pt x="247" y="384"/>
                  <a:pt x="246" y="383"/>
                  <a:pt x="245" y="382"/>
                </a:cubicBezTo>
                <a:cubicBezTo>
                  <a:pt x="244" y="382"/>
                  <a:pt x="244" y="382"/>
                  <a:pt x="242" y="382"/>
                </a:cubicBezTo>
                <a:cubicBezTo>
                  <a:pt x="240" y="381"/>
                  <a:pt x="239" y="381"/>
                  <a:pt x="237" y="380"/>
                </a:cubicBezTo>
                <a:cubicBezTo>
                  <a:pt x="236" y="379"/>
                  <a:pt x="235" y="380"/>
                  <a:pt x="233" y="379"/>
                </a:cubicBezTo>
                <a:cubicBezTo>
                  <a:pt x="231" y="378"/>
                  <a:pt x="230" y="378"/>
                  <a:pt x="228" y="377"/>
                </a:cubicBezTo>
                <a:cubicBezTo>
                  <a:pt x="227" y="375"/>
                  <a:pt x="225" y="374"/>
                  <a:pt x="224" y="371"/>
                </a:cubicBezTo>
                <a:cubicBezTo>
                  <a:pt x="222" y="369"/>
                  <a:pt x="222" y="368"/>
                  <a:pt x="221" y="363"/>
                </a:cubicBezTo>
                <a:cubicBezTo>
                  <a:pt x="220" y="357"/>
                  <a:pt x="219" y="351"/>
                  <a:pt x="219" y="344"/>
                </a:cubicBezTo>
                <a:cubicBezTo>
                  <a:pt x="218" y="337"/>
                  <a:pt x="219" y="327"/>
                  <a:pt x="219" y="320"/>
                </a:cubicBezTo>
                <a:cubicBezTo>
                  <a:pt x="219" y="313"/>
                  <a:pt x="218" y="306"/>
                  <a:pt x="217" y="301"/>
                </a:cubicBezTo>
                <a:cubicBezTo>
                  <a:pt x="216" y="296"/>
                  <a:pt x="217" y="293"/>
                  <a:pt x="217" y="288"/>
                </a:cubicBezTo>
                <a:cubicBezTo>
                  <a:pt x="218" y="284"/>
                  <a:pt x="217" y="282"/>
                  <a:pt x="217" y="279"/>
                </a:cubicBezTo>
                <a:cubicBezTo>
                  <a:pt x="216" y="275"/>
                  <a:pt x="214" y="273"/>
                  <a:pt x="214" y="271"/>
                </a:cubicBezTo>
                <a:cubicBezTo>
                  <a:pt x="213" y="270"/>
                  <a:pt x="212" y="267"/>
                  <a:pt x="212" y="265"/>
                </a:cubicBezTo>
                <a:cubicBezTo>
                  <a:pt x="211" y="263"/>
                  <a:pt x="210" y="261"/>
                  <a:pt x="210" y="260"/>
                </a:cubicBezTo>
                <a:cubicBezTo>
                  <a:pt x="210" y="260"/>
                  <a:pt x="211" y="260"/>
                  <a:pt x="211" y="259"/>
                </a:cubicBezTo>
                <a:cubicBezTo>
                  <a:pt x="211" y="259"/>
                  <a:pt x="210" y="257"/>
                  <a:pt x="209" y="253"/>
                </a:cubicBezTo>
                <a:cubicBezTo>
                  <a:pt x="208" y="249"/>
                  <a:pt x="208" y="248"/>
                  <a:pt x="208" y="245"/>
                </a:cubicBezTo>
                <a:cubicBezTo>
                  <a:pt x="207" y="241"/>
                  <a:pt x="205" y="237"/>
                  <a:pt x="205" y="235"/>
                </a:cubicBezTo>
                <a:cubicBezTo>
                  <a:pt x="204" y="233"/>
                  <a:pt x="204" y="233"/>
                  <a:pt x="204" y="232"/>
                </a:cubicBezTo>
                <a:cubicBezTo>
                  <a:pt x="205" y="231"/>
                  <a:pt x="204" y="231"/>
                  <a:pt x="204" y="231"/>
                </a:cubicBezTo>
                <a:cubicBezTo>
                  <a:pt x="204" y="230"/>
                  <a:pt x="204" y="230"/>
                  <a:pt x="205" y="231"/>
                </a:cubicBezTo>
                <a:cubicBezTo>
                  <a:pt x="206" y="231"/>
                  <a:pt x="206" y="231"/>
                  <a:pt x="207" y="231"/>
                </a:cubicBezTo>
                <a:cubicBezTo>
                  <a:pt x="208" y="231"/>
                  <a:pt x="210" y="232"/>
                  <a:pt x="210" y="232"/>
                </a:cubicBezTo>
                <a:cubicBezTo>
                  <a:pt x="210" y="232"/>
                  <a:pt x="209" y="228"/>
                  <a:pt x="208" y="224"/>
                </a:cubicBezTo>
                <a:cubicBezTo>
                  <a:pt x="207" y="220"/>
                  <a:pt x="207" y="221"/>
                  <a:pt x="206" y="216"/>
                </a:cubicBezTo>
                <a:cubicBezTo>
                  <a:pt x="205" y="212"/>
                  <a:pt x="203" y="205"/>
                  <a:pt x="202" y="201"/>
                </a:cubicBezTo>
                <a:cubicBezTo>
                  <a:pt x="202" y="196"/>
                  <a:pt x="201" y="192"/>
                  <a:pt x="201" y="191"/>
                </a:cubicBezTo>
                <a:cubicBezTo>
                  <a:pt x="201" y="189"/>
                  <a:pt x="201" y="186"/>
                  <a:pt x="201" y="184"/>
                </a:cubicBezTo>
                <a:cubicBezTo>
                  <a:pt x="200" y="182"/>
                  <a:pt x="200" y="182"/>
                  <a:pt x="200" y="180"/>
                </a:cubicBezTo>
                <a:cubicBezTo>
                  <a:pt x="200" y="178"/>
                  <a:pt x="200" y="179"/>
                  <a:pt x="200" y="178"/>
                </a:cubicBezTo>
                <a:cubicBezTo>
                  <a:pt x="200" y="177"/>
                  <a:pt x="200" y="176"/>
                  <a:pt x="200" y="175"/>
                </a:cubicBezTo>
                <a:cubicBezTo>
                  <a:pt x="200" y="174"/>
                  <a:pt x="200" y="174"/>
                  <a:pt x="200" y="174"/>
                </a:cubicBezTo>
                <a:cubicBezTo>
                  <a:pt x="200" y="175"/>
                  <a:pt x="199" y="174"/>
                  <a:pt x="199" y="173"/>
                </a:cubicBezTo>
                <a:cubicBezTo>
                  <a:pt x="199" y="171"/>
                  <a:pt x="199" y="170"/>
                  <a:pt x="199" y="166"/>
                </a:cubicBezTo>
                <a:cubicBezTo>
                  <a:pt x="198" y="163"/>
                  <a:pt x="197" y="161"/>
                  <a:pt x="197" y="159"/>
                </a:cubicBezTo>
                <a:cubicBezTo>
                  <a:pt x="196" y="158"/>
                  <a:pt x="196" y="158"/>
                  <a:pt x="197" y="158"/>
                </a:cubicBezTo>
                <a:cubicBezTo>
                  <a:pt x="197" y="158"/>
                  <a:pt x="197" y="158"/>
                  <a:pt x="198" y="157"/>
                </a:cubicBezTo>
                <a:cubicBezTo>
                  <a:pt x="198" y="156"/>
                  <a:pt x="198" y="153"/>
                  <a:pt x="198" y="153"/>
                </a:cubicBezTo>
                <a:cubicBezTo>
                  <a:pt x="198" y="153"/>
                  <a:pt x="201" y="155"/>
                  <a:pt x="203" y="158"/>
                </a:cubicBezTo>
                <a:cubicBezTo>
                  <a:pt x="206" y="160"/>
                  <a:pt x="206" y="161"/>
                  <a:pt x="208" y="164"/>
                </a:cubicBezTo>
                <a:cubicBezTo>
                  <a:pt x="211" y="167"/>
                  <a:pt x="215" y="171"/>
                  <a:pt x="221" y="176"/>
                </a:cubicBezTo>
                <a:cubicBezTo>
                  <a:pt x="227" y="182"/>
                  <a:pt x="236" y="189"/>
                  <a:pt x="238" y="191"/>
                </a:cubicBezTo>
                <a:cubicBezTo>
                  <a:pt x="240" y="192"/>
                  <a:pt x="239" y="192"/>
                  <a:pt x="241" y="190"/>
                </a:cubicBezTo>
                <a:cubicBezTo>
                  <a:pt x="242" y="189"/>
                  <a:pt x="243" y="188"/>
                  <a:pt x="244" y="188"/>
                </a:cubicBezTo>
                <a:cubicBezTo>
                  <a:pt x="245" y="187"/>
                  <a:pt x="246" y="186"/>
                  <a:pt x="246" y="186"/>
                </a:cubicBezTo>
                <a:cubicBezTo>
                  <a:pt x="246" y="186"/>
                  <a:pt x="252" y="189"/>
                  <a:pt x="256" y="191"/>
                </a:cubicBezTo>
                <a:cubicBezTo>
                  <a:pt x="259" y="194"/>
                  <a:pt x="260" y="195"/>
                  <a:pt x="263" y="198"/>
                </a:cubicBezTo>
                <a:cubicBezTo>
                  <a:pt x="266" y="200"/>
                  <a:pt x="269" y="202"/>
                  <a:pt x="271" y="203"/>
                </a:cubicBezTo>
                <a:cubicBezTo>
                  <a:pt x="273" y="205"/>
                  <a:pt x="273" y="205"/>
                  <a:pt x="273" y="206"/>
                </a:cubicBezTo>
                <a:cubicBezTo>
                  <a:pt x="274" y="206"/>
                  <a:pt x="274" y="206"/>
                  <a:pt x="275" y="207"/>
                </a:cubicBezTo>
                <a:cubicBezTo>
                  <a:pt x="276" y="208"/>
                  <a:pt x="277" y="207"/>
                  <a:pt x="277" y="207"/>
                </a:cubicBezTo>
                <a:cubicBezTo>
                  <a:pt x="278" y="206"/>
                  <a:pt x="277" y="205"/>
                  <a:pt x="277" y="204"/>
                </a:cubicBezTo>
                <a:cubicBezTo>
                  <a:pt x="277" y="204"/>
                  <a:pt x="277" y="203"/>
                  <a:pt x="277" y="203"/>
                </a:cubicBezTo>
                <a:cubicBezTo>
                  <a:pt x="277" y="203"/>
                  <a:pt x="277" y="203"/>
                  <a:pt x="278" y="204"/>
                </a:cubicBezTo>
                <a:cubicBezTo>
                  <a:pt x="278" y="205"/>
                  <a:pt x="278" y="205"/>
                  <a:pt x="278" y="206"/>
                </a:cubicBezTo>
                <a:cubicBezTo>
                  <a:pt x="278" y="206"/>
                  <a:pt x="279" y="206"/>
                  <a:pt x="280" y="206"/>
                </a:cubicBezTo>
                <a:cubicBezTo>
                  <a:pt x="281" y="205"/>
                  <a:pt x="281" y="204"/>
                  <a:pt x="281" y="204"/>
                </a:cubicBezTo>
                <a:cubicBezTo>
                  <a:pt x="281" y="204"/>
                  <a:pt x="282" y="205"/>
                  <a:pt x="284" y="205"/>
                </a:cubicBezTo>
                <a:cubicBezTo>
                  <a:pt x="285" y="204"/>
                  <a:pt x="285" y="203"/>
                  <a:pt x="285" y="203"/>
                </a:cubicBezTo>
                <a:cubicBezTo>
                  <a:pt x="285" y="203"/>
                  <a:pt x="286" y="203"/>
                  <a:pt x="286" y="203"/>
                </a:cubicBezTo>
                <a:cubicBezTo>
                  <a:pt x="287" y="203"/>
                  <a:pt x="287" y="203"/>
                  <a:pt x="288" y="202"/>
                </a:cubicBezTo>
                <a:cubicBezTo>
                  <a:pt x="288" y="202"/>
                  <a:pt x="288" y="201"/>
                  <a:pt x="288" y="199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>
            <a:off x="6286500" y="1817688"/>
            <a:ext cx="428625" cy="427037"/>
          </a:xfrm>
          <a:custGeom>
            <a:avLst/>
            <a:gdLst/>
            <a:ahLst/>
            <a:cxnLst>
              <a:cxn ang="0">
                <a:pos x="289" y="64"/>
              </a:cxn>
              <a:cxn ang="0">
                <a:pos x="251" y="26"/>
              </a:cxn>
              <a:cxn ang="0">
                <a:pos x="185" y="95"/>
              </a:cxn>
              <a:cxn ang="0">
                <a:pos x="185" y="0"/>
              </a:cxn>
              <a:cxn ang="0">
                <a:pos x="133" y="0"/>
              </a:cxn>
              <a:cxn ang="0">
                <a:pos x="133" y="95"/>
              </a:cxn>
              <a:cxn ang="0">
                <a:pos x="67" y="26"/>
              </a:cxn>
              <a:cxn ang="0">
                <a:pos x="29" y="64"/>
              </a:cxn>
              <a:cxn ang="0">
                <a:pos x="95" y="130"/>
              </a:cxn>
              <a:cxn ang="0">
                <a:pos x="0" y="130"/>
              </a:cxn>
              <a:cxn ang="0">
                <a:pos x="0" y="185"/>
              </a:cxn>
              <a:cxn ang="0">
                <a:pos x="95" y="185"/>
              </a:cxn>
              <a:cxn ang="0">
                <a:pos x="29" y="251"/>
              </a:cxn>
              <a:cxn ang="0">
                <a:pos x="67" y="286"/>
              </a:cxn>
              <a:cxn ang="0">
                <a:pos x="133" y="220"/>
              </a:cxn>
              <a:cxn ang="0">
                <a:pos x="133" y="315"/>
              </a:cxn>
              <a:cxn ang="0">
                <a:pos x="185" y="315"/>
              </a:cxn>
              <a:cxn ang="0">
                <a:pos x="185" y="220"/>
              </a:cxn>
              <a:cxn ang="0">
                <a:pos x="251" y="286"/>
              </a:cxn>
              <a:cxn ang="0">
                <a:pos x="289" y="251"/>
              </a:cxn>
              <a:cxn ang="0">
                <a:pos x="222" y="185"/>
              </a:cxn>
              <a:cxn ang="0">
                <a:pos x="317" y="185"/>
              </a:cxn>
              <a:cxn ang="0">
                <a:pos x="317" y="130"/>
              </a:cxn>
              <a:cxn ang="0">
                <a:pos x="222" y="130"/>
              </a:cxn>
              <a:cxn ang="0">
                <a:pos x="289" y="64"/>
              </a:cxn>
            </a:cxnLst>
            <a:rect l="0" t="0" r="r" b="b"/>
            <a:pathLst>
              <a:path w="317" h="315">
                <a:moveTo>
                  <a:pt x="289" y="64"/>
                </a:moveTo>
                <a:lnTo>
                  <a:pt x="251" y="26"/>
                </a:lnTo>
                <a:lnTo>
                  <a:pt x="185" y="95"/>
                </a:lnTo>
                <a:lnTo>
                  <a:pt x="185" y="0"/>
                </a:lnTo>
                <a:lnTo>
                  <a:pt x="133" y="0"/>
                </a:lnTo>
                <a:lnTo>
                  <a:pt x="133" y="95"/>
                </a:lnTo>
                <a:lnTo>
                  <a:pt x="67" y="26"/>
                </a:lnTo>
                <a:lnTo>
                  <a:pt x="29" y="64"/>
                </a:lnTo>
                <a:lnTo>
                  <a:pt x="95" y="130"/>
                </a:lnTo>
                <a:lnTo>
                  <a:pt x="0" y="130"/>
                </a:lnTo>
                <a:lnTo>
                  <a:pt x="0" y="185"/>
                </a:lnTo>
                <a:lnTo>
                  <a:pt x="95" y="185"/>
                </a:lnTo>
                <a:lnTo>
                  <a:pt x="29" y="251"/>
                </a:lnTo>
                <a:lnTo>
                  <a:pt x="67" y="286"/>
                </a:lnTo>
                <a:lnTo>
                  <a:pt x="133" y="220"/>
                </a:lnTo>
                <a:lnTo>
                  <a:pt x="133" y="315"/>
                </a:lnTo>
                <a:lnTo>
                  <a:pt x="185" y="315"/>
                </a:lnTo>
                <a:lnTo>
                  <a:pt x="185" y="220"/>
                </a:lnTo>
                <a:lnTo>
                  <a:pt x="251" y="286"/>
                </a:lnTo>
                <a:lnTo>
                  <a:pt x="289" y="251"/>
                </a:lnTo>
                <a:lnTo>
                  <a:pt x="222" y="185"/>
                </a:lnTo>
                <a:lnTo>
                  <a:pt x="317" y="185"/>
                </a:lnTo>
                <a:lnTo>
                  <a:pt x="317" y="130"/>
                </a:lnTo>
                <a:lnTo>
                  <a:pt x="222" y="130"/>
                </a:lnTo>
                <a:lnTo>
                  <a:pt x="289" y="64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5857875" y="3460750"/>
            <a:ext cx="165100" cy="165100"/>
          </a:xfrm>
          <a:custGeom>
            <a:avLst/>
            <a:gdLst/>
            <a:ahLst/>
            <a:cxnLst>
              <a:cxn ang="0">
                <a:pos x="289" y="64"/>
              </a:cxn>
              <a:cxn ang="0">
                <a:pos x="251" y="26"/>
              </a:cxn>
              <a:cxn ang="0">
                <a:pos x="185" y="95"/>
              </a:cxn>
              <a:cxn ang="0">
                <a:pos x="185" y="0"/>
              </a:cxn>
              <a:cxn ang="0">
                <a:pos x="133" y="0"/>
              </a:cxn>
              <a:cxn ang="0">
                <a:pos x="133" y="95"/>
              </a:cxn>
              <a:cxn ang="0">
                <a:pos x="67" y="26"/>
              </a:cxn>
              <a:cxn ang="0">
                <a:pos x="29" y="64"/>
              </a:cxn>
              <a:cxn ang="0">
                <a:pos x="95" y="130"/>
              </a:cxn>
              <a:cxn ang="0">
                <a:pos x="0" y="130"/>
              </a:cxn>
              <a:cxn ang="0">
                <a:pos x="0" y="185"/>
              </a:cxn>
              <a:cxn ang="0">
                <a:pos x="95" y="185"/>
              </a:cxn>
              <a:cxn ang="0">
                <a:pos x="29" y="251"/>
              </a:cxn>
              <a:cxn ang="0">
                <a:pos x="67" y="286"/>
              </a:cxn>
              <a:cxn ang="0">
                <a:pos x="133" y="220"/>
              </a:cxn>
              <a:cxn ang="0">
                <a:pos x="133" y="315"/>
              </a:cxn>
              <a:cxn ang="0">
                <a:pos x="185" y="315"/>
              </a:cxn>
              <a:cxn ang="0">
                <a:pos x="185" y="220"/>
              </a:cxn>
              <a:cxn ang="0">
                <a:pos x="251" y="286"/>
              </a:cxn>
              <a:cxn ang="0">
                <a:pos x="289" y="251"/>
              </a:cxn>
              <a:cxn ang="0">
                <a:pos x="222" y="185"/>
              </a:cxn>
              <a:cxn ang="0">
                <a:pos x="317" y="185"/>
              </a:cxn>
              <a:cxn ang="0">
                <a:pos x="317" y="130"/>
              </a:cxn>
              <a:cxn ang="0">
                <a:pos x="222" y="130"/>
              </a:cxn>
              <a:cxn ang="0">
                <a:pos x="289" y="64"/>
              </a:cxn>
            </a:cxnLst>
            <a:rect l="0" t="0" r="r" b="b"/>
            <a:pathLst>
              <a:path w="317" h="315">
                <a:moveTo>
                  <a:pt x="289" y="64"/>
                </a:moveTo>
                <a:lnTo>
                  <a:pt x="251" y="26"/>
                </a:lnTo>
                <a:lnTo>
                  <a:pt x="185" y="95"/>
                </a:lnTo>
                <a:lnTo>
                  <a:pt x="185" y="0"/>
                </a:lnTo>
                <a:lnTo>
                  <a:pt x="133" y="0"/>
                </a:lnTo>
                <a:lnTo>
                  <a:pt x="133" y="95"/>
                </a:lnTo>
                <a:lnTo>
                  <a:pt x="67" y="26"/>
                </a:lnTo>
                <a:lnTo>
                  <a:pt x="29" y="64"/>
                </a:lnTo>
                <a:lnTo>
                  <a:pt x="95" y="130"/>
                </a:lnTo>
                <a:lnTo>
                  <a:pt x="0" y="130"/>
                </a:lnTo>
                <a:lnTo>
                  <a:pt x="0" y="185"/>
                </a:lnTo>
                <a:lnTo>
                  <a:pt x="95" y="185"/>
                </a:lnTo>
                <a:lnTo>
                  <a:pt x="29" y="251"/>
                </a:lnTo>
                <a:lnTo>
                  <a:pt x="67" y="286"/>
                </a:lnTo>
                <a:lnTo>
                  <a:pt x="133" y="220"/>
                </a:lnTo>
                <a:lnTo>
                  <a:pt x="133" y="315"/>
                </a:lnTo>
                <a:lnTo>
                  <a:pt x="185" y="315"/>
                </a:lnTo>
                <a:lnTo>
                  <a:pt x="185" y="220"/>
                </a:lnTo>
                <a:lnTo>
                  <a:pt x="251" y="286"/>
                </a:lnTo>
                <a:lnTo>
                  <a:pt x="289" y="251"/>
                </a:lnTo>
                <a:lnTo>
                  <a:pt x="222" y="185"/>
                </a:lnTo>
                <a:lnTo>
                  <a:pt x="317" y="185"/>
                </a:lnTo>
                <a:lnTo>
                  <a:pt x="317" y="130"/>
                </a:lnTo>
                <a:lnTo>
                  <a:pt x="222" y="130"/>
                </a:lnTo>
                <a:lnTo>
                  <a:pt x="289" y="6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8105775" y="1571625"/>
            <a:ext cx="357188" cy="355600"/>
          </a:xfrm>
          <a:custGeom>
            <a:avLst/>
            <a:gdLst/>
            <a:ahLst/>
            <a:cxnLst>
              <a:cxn ang="0">
                <a:pos x="289" y="64"/>
              </a:cxn>
              <a:cxn ang="0">
                <a:pos x="251" y="26"/>
              </a:cxn>
              <a:cxn ang="0">
                <a:pos x="185" y="95"/>
              </a:cxn>
              <a:cxn ang="0">
                <a:pos x="185" y="0"/>
              </a:cxn>
              <a:cxn ang="0">
                <a:pos x="133" y="0"/>
              </a:cxn>
              <a:cxn ang="0">
                <a:pos x="133" y="95"/>
              </a:cxn>
              <a:cxn ang="0">
                <a:pos x="67" y="26"/>
              </a:cxn>
              <a:cxn ang="0">
                <a:pos x="29" y="64"/>
              </a:cxn>
              <a:cxn ang="0">
                <a:pos x="95" y="130"/>
              </a:cxn>
              <a:cxn ang="0">
                <a:pos x="0" y="130"/>
              </a:cxn>
              <a:cxn ang="0">
                <a:pos x="0" y="185"/>
              </a:cxn>
              <a:cxn ang="0">
                <a:pos x="95" y="185"/>
              </a:cxn>
              <a:cxn ang="0">
                <a:pos x="29" y="251"/>
              </a:cxn>
              <a:cxn ang="0">
                <a:pos x="67" y="286"/>
              </a:cxn>
              <a:cxn ang="0">
                <a:pos x="133" y="220"/>
              </a:cxn>
              <a:cxn ang="0">
                <a:pos x="133" y="315"/>
              </a:cxn>
              <a:cxn ang="0">
                <a:pos x="185" y="315"/>
              </a:cxn>
              <a:cxn ang="0">
                <a:pos x="185" y="220"/>
              </a:cxn>
              <a:cxn ang="0">
                <a:pos x="251" y="286"/>
              </a:cxn>
              <a:cxn ang="0">
                <a:pos x="289" y="251"/>
              </a:cxn>
              <a:cxn ang="0">
                <a:pos x="222" y="185"/>
              </a:cxn>
              <a:cxn ang="0">
                <a:pos x="317" y="185"/>
              </a:cxn>
              <a:cxn ang="0">
                <a:pos x="317" y="130"/>
              </a:cxn>
              <a:cxn ang="0">
                <a:pos x="222" y="130"/>
              </a:cxn>
              <a:cxn ang="0">
                <a:pos x="289" y="64"/>
              </a:cxn>
            </a:cxnLst>
            <a:rect l="0" t="0" r="r" b="b"/>
            <a:pathLst>
              <a:path w="317" h="315">
                <a:moveTo>
                  <a:pt x="289" y="64"/>
                </a:moveTo>
                <a:lnTo>
                  <a:pt x="251" y="26"/>
                </a:lnTo>
                <a:lnTo>
                  <a:pt x="185" y="95"/>
                </a:lnTo>
                <a:lnTo>
                  <a:pt x="185" y="0"/>
                </a:lnTo>
                <a:lnTo>
                  <a:pt x="133" y="0"/>
                </a:lnTo>
                <a:lnTo>
                  <a:pt x="133" y="95"/>
                </a:lnTo>
                <a:lnTo>
                  <a:pt x="67" y="26"/>
                </a:lnTo>
                <a:lnTo>
                  <a:pt x="29" y="64"/>
                </a:lnTo>
                <a:lnTo>
                  <a:pt x="95" y="130"/>
                </a:lnTo>
                <a:lnTo>
                  <a:pt x="0" y="130"/>
                </a:lnTo>
                <a:lnTo>
                  <a:pt x="0" y="185"/>
                </a:lnTo>
                <a:lnTo>
                  <a:pt x="95" y="185"/>
                </a:lnTo>
                <a:lnTo>
                  <a:pt x="29" y="251"/>
                </a:lnTo>
                <a:lnTo>
                  <a:pt x="67" y="286"/>
                </a:lnTo>
                <a:lnTo>
                  <a:pt x="133" y="220"/>
                </a:lnTo>
                <a:lnTo>
                  <a:pt x="133" y="315"/>
                </a:lnTo>
                <a:lnTo>
                  <a:pt x="185" y="315"/>
                </a:lnTo>
                <a:lnTo>
                  <a:pt x="185" y="220"/>
                </a:lnTo>
                <a:lnTo>
                  <a:pt x="251" y="286"/>
                </a:lnTo>
                <a:lnTo>
                  <a:pt x="289" y="251"/>
                </a:lnTo>
                <a:lnTo>
                  <a:pt x="222" y="185"/>
                </a:lnTo>
                <a:lnTo>
                  <a:pt x="317" y="185"/>
                </a:lnTo>
                <a:lnTo>
                  <a:pt x="317" y="130"/>
                </a:lnTo>
                <a:lnTo>
                  <a:pt x="222" y="130"/>
                </a:lnTo>
                <a:lnTo>
                  <a:pt x="289" y="64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26225" y="5075238"/>
            <a:ext cx="136525" cy="1349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072438" y="2889250"/>
            <a:ext cx="134937" cy="1365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5983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9DB717-793F-41E0-8E51-A82E402B09A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460" y="2420888"/>
            <a:ext cx="50641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r>
              <a:rPr lang="en-GB" sz="4400" dirty="0" smtClean="0"/>
              <a:t>www.etf.europa.eu</a:t>
            </a:r>
          </a:p>
          <a:p>
            <a:endParaRPr lang="en-GB" sz="4400" dirty="0" smtClean="0"/>
          </a:p>
          <a:p>
            <a:r>
              <a:rPr lang="en-GB" sz="2200" dirty="0" smtClean="0">
                <a:hlinkClick r:id="rId2"/>
              </a:rPr>
              <a:t>mmi@etf.europa.eu</a:t>
            </a:r>
            <a:r>
              <a:rPr lang="en-GB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xmlns="" val="2755642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ETF - Torino">
      <a:dk1>
        <a:srgbClr val="455560"/>
      </a:dk1>
      <a:lt1>
        <a:srgbClr val="FFFFFF"/>
      </a:lt1>
      <a:dk2>
        <a:srgbClr val="455560"/>
      </a:dk2>
      <a:lt2>
        <a:srgbClr val="FFFFFF"/>
      </a:lt2>
      <a:accent1>
        <a:srgbClr val="0092BB"/>
      </a:accent1>
      <a:accent2>
        <a:srgbClr val="CBD300"/>
      </a:accent2>
      <a:accent3>
        <a:srgbClr val="009CDA"/>
      </a:accent3>
      <a:accent4>
        <a:srgbClr val="DC006B"/>
      </a:accent4>
      <a:accent5>
        <a:srgbClr val="FFDC00"/>
      </a:accent5>
      <a:accent6>
        <a:srgbClr val="F79646"/>
      </a:accent6>
      <a:hlink>
        <a:srgbClr val="009CDA"/>
      </a:hlink>
      <a:folHlink>
        <a:srgbClr val="009CD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289</Words>
  <Application>Microsoft Office PowerPoint</Application>
  <PresentationFormat>On-screen Show (4:3)</PresentationFormat>
  <Paragraphs>96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Using ETF’s TORINO PROCESS building blocks for assessing VET development</vt:lpstr>
      <vt:lpstr>The Torino Process</vt:lpstr>
      <vt:lpstr>Torino Process Coverage</vt:lpstr>
      <vt:lpstr>Purpose of the Torino Process</vt:lpstr>
      <vt:lpstr>Slide 5</vt:lpstr>
      <vt:lpstr>Slide 6</vt:lpstr>
      <vt:lpstr>VOCATIONAL EDUCATION AND TRAINING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</dc:creator>
  <cp:lastModifiedBy>Innova Europe 3</cp:lastModifiedBy>
  <cp:revision>404</cp:revision>
  <cp:lastPrinted>2014-02-03T13:18:05Z</cp:lastPrinted>
  <dcterms:created xsi:type="dcterms:W3CDTF">2011-12-14T12:11:09Z</dcterms:created>
  <dcterms:modified xsi:type="dcterms:W3CDTF">2015-10-20T12:13:59Z</dcterms:modified>
</cp:coreProperties>
</file>