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diagrams/layout9.xml" ContentType="application/vnd.openxmlformats-officedocument.drawingml.diagram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2">
  <p:sldMasterIdLst>
    <p:sldMasterId id="2147483691" r:id="rId1"/>
  </p:sldMasterIdLst>
  <p:notesMasterIdLst>
    <p:notesMasterId r:id="rId19"/>
  </p:notesMasterIdLst>
  <p:handoutMasterIdLst>
    <p:handoutMasterId r:id="rId20"/>
  </p:handoutMasterIdLst>
  <p:sldIdLst>
    <p:sldId id="276" r:id="rId2"/>
    <p:sldId id="335" r:id="rId3"/>
    <p:sldId id="314" r:id="rId4"/>
    <p:sldId id="329" r:id="rId5"/>
    <p:sldId id="312" r:id="rId6"/>
    <p:sldId id="286" r:id="rId7"/>
    <p:sldId id="321" r:id="rId8"/>
    <p:sldId id="330" r:id="rId9"/>
    <p:sldId id="331" r:id="rId10"/>
    <p:sldId id="332" r:id="rId11"/>
    <p:sldId id="333" r:id="rId12"/>
    <p:sldId id="334" r:id="rId13"/>
    <p:sldId id="303" r:id="rId14"/>
    <p:sldId id="313" r:id="rId15"/>
    <p:sldId id="328" r:id="rId16"/>
    <p:sldId id="324" r:id="rId17"/>
    <p:sldId id="301" r:id="rId18"/>
  </p:sldIdLst>
  <p:sldSz cx="9144000" cy="6858000" type="screen4x3"/>
  <p:notesSz cx="6797675" cy="9926638"/>
  <p:defaultTex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E6452"/>
    <a:srgbClr val="E5DBA1"/>
    <a:srgbClr val="BABA93"/>
    <a:srgbClr val="BABB93"/>
    <a:srgbClr val="DEDEAF"/>
    <a:srgbClr val="999999"/>
    <a:srgbClr val="D9D9D9"/>
    <a:srgbClr val="CCCCCC"/>
    <a:srgbClr val="C80F0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4" autoAdjust="0"/>
    <p:restoredTop sz="77457" autoAdjust="0"/>
  </p:normalViewPr>
  <p:slideViewPr>
    <p:cSldViewPr snapToGrid="0" snapToObjects="1">
      <p:cViewPr varScale="1">
        <p:scale>
          <a:sx n="56" d="100"/>
          <a:sy n="56" d="100"/>
        </p:scale>
        <p:origin x="-1164" y="-84"/>
      </p:cViewPr>
      <p:guideLst>
        <p:guide orient="horz" pos="3949"/>
        <p:guide orient="horz" pos="1545"/>
        <p:guide pos="433"/>
        <p:guide pos="5335"/>
        <p:guide pos="42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08" d="100"/>
          <a:sy n="108" d="100"/>
        </p:scale>
        <p:origin x="-4140" y="-102"/>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A2A97A-738D-4CE9-800C-DF300F944B0B}"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de-DE"/>
        </a:p>
      </dgm:t>
    </dgm:pt>
    <dgm:pt modelId="{F6E444F0-1478-46ED-8840-999F6249484C}">
      <dgm:prSet phldrT="[Text]"/>
      <dgm:spPr/>
      <dgm:t>
        <a:bodyPr/>
        <a:lstStyle/>
        <a:p>
          <a:r>
            <a:rPr lang="en-US" b="1" dirty="0" smtClean="0"/>
            <a:t>System approach</a:t>
          </a:r>
          <a:endParaRPr lang="de-DE" b="1" dirty="0"/>
        </a:p>
      </dgm:t>
    </dgm:pt>
    <dgm:pt modelId="{642059DA-B64C-4AAF-A8D2-8C802B9D9225}" type="parTrans" cxnId="{A846AF04-4B40-4C62-A323-FDA1B7DB6D27}">
      <dgm:prSet/>
      <dgm:spPr/>
      <dgm:t>
        <a:bodyPr/>
        <a:lstStyle/>
        <a:p>
          <a:endParaRPr lang="de-DE"/>
        </a:p>
      </dgm:t>
    </dgm:pt>
    <dgm:pt modelId="{4E299C16-72EA-4DB0-B001-CB8E75432C28}" type="sibTrans" cxnId="{A846AF04-4B40-4C62-A323-FDA1B7DB6D27}">
      <dgm:prSet/>
      <dgm:spPr/>
      <dgm:t>
        <a:bodyPr/>
        <a:lstStyle/>
        <a:p>
          <a:endParaRPr lang="de-DE"/>
        </a:p>
      </dgm:t>
    </dgm:pt>
    <dgm:pt modelId="{CADBD6E4-539C-49C3-B4CE-194B4B90019B}">
      <dgm:prSet custT="1"/>
      <dgm:spPr/>
      <dgm:t>
        <a:bodyPr/>
        <a:lstStyle/>
        <a:p>
          <a:pPr marL="261938" indent="-174625"/>
          <a:r>
            <a:rPr lang="en-US" sz="1400" dirty="0" smtClean="0">
              <a:solidFill>
                <a:srgbClr val="6E6452"/>
              </a:solidFill>
            </a:rPr>
            <a:t>the dual system is transferable and can be implemented in other countries </a:t>
          </a:r>
          <a:endParaRPr lang="en-US" sz="1400" dirty="0">
            <a:solidFill>
              <a:srgbClr val="6E6452"/>
            </a:solidFill>
          </a:endParaRPr>
        </a:p>
      </dgm:t>
    </dgm:pt>
    <dgm:pt modelId="{D702DFF7-132B-47E7-B473-E2CB55AA46C7}" type="parTrans" cxnId="{9242DC71-7251-41B9-864B-0103ED2D7E23}">
      <dgm:prSet/>
      <dgm:spPr/>
      <dgm:t>
        <a:bodyPr/>
        <a:lstStyle/>
        <a:p>
          <a:endParaRPr lang="de-DE"/>
        </a:p>
      </dgm:t>
    </dgm:pt>
    <dgm:pt modelId="{242732C9-A93D-4F5F-8D72-DB0946EC1CA4}" type="sibTrans" cxnId="{9242DC71-7251-41B9-864B-0103ED2D7E23}">
      <dgm:prSet/>
      <dgm:spPr/>
      <dgm:t>
        <a:bodyPr/>
        <a:lstStyle/>
        <a:p>
          <a:endParaRPr lang="de-DE"/>
        </a:p>
      </dgm:t>
    </dgm:pt>
    <dgm:pt modelId="{DA1113D1-A7BA-4C79-8608-C3A1B347DA30}">
      <dgm:prSet/>
      <dgm:spPr/>
      <dgm:t>
        <a:bodyPr/>
        <a:lstStyle/>
        <a:p>
          <a:r>
            <a:rPr lang="en-US" dirty="0" smtClean="0">
              <a:solidFill>
                <a:srgbClr val="6E6452"/>
              </a:solidFill>
            </a:rPr>
            <a:t>transfer of system components and adaption on the local conditions</a:t>
          </a:r>
          <a:endParaRPr lang="en-US" dirty="0">
            <a:solidFill>
              <a:srgbClr val="6E6452"/>
            </a:solidFill>
          </a:endParaRPr>
        </a:p>
      </dgm:t>
    </dgm:pt>
    <dgm:pt modelId="{6C0BD920-7025-4FAA-9D99-405D4A8937F4}" type="parTrans" cxnId="{4841C130-F9BF-499B-86D2-0CBD968CD7CA}">
      <dgm:prSet/>
      <dgm:spPr/>
      <dgm:t>
        <a:bodyPr/>
        <a:lstStyle/>
        <a:p>
          <a:endParaRPr lang="de-DE"/>
        </a:p>
      </dgm:t>
    </dgm:pt>
    <dgm:pt modelId="{CC966C3C-3C13-4EC8-A657-BCE33EBAE6E5}" type="sibTrans" cxnId="{4841C130-F9BF-499B-86D2-0CBD968CD7CA}">
      <dgm:prSet/>
      <dgm:spPr/>
      <dgm:t>
        <a:bodyPr/>
        <a:lstStyle/>
        <a:p>
          <a:endParaRPr lang="de-DE"/>
        </a:p>
      </dgm:t>
    </dgm:pt>
    <dgm:pt modelId="{EE65C0AD-84E0-4033-8B8D-7B760EA8E6F4}">
      <dgm:prSet phldrT="[Text]"/>
      <dgm:spPr/>
      <dgm:t>
        <a:bodyPr/>
        <a:lstStyle/>
        <a:p>
          <a:r>
            <a:rPr lang="en-US" dirty="0" smtClean="0">
              <a:solidFill>
                <a:srgbClr val="6E6452"/>
              </a:solidFill>
            </a:rPr>
            <a:t>from the 90s until the 2009</a:t>
          </a:r>
          <a:endParaRPr lang="de-DE" dirty="0">
            <a:solidFill>
              <a:srgbClr val="6E6452"/>
            </a:solidFill>
          </a:endParaRPr>
        </a:p>
      </dgm:t>
    </dgm:pt>
    <dgm:pt modelId="{7E2AD08A-EA70-44B0-BDE9-08995501A5BF}" type="parTrans" cxnId="{28CFC4C0-8355-4C0E-A6A0-49B11F3A5E47}">
      <dgm:prSet/>
      <dgm:spPr/>
      <dgm:t>
        <a:bodyPr/>
        <a:lstStyle/>
        <a:p>
          <a:endParaRPr lang="de-DE"/>
        </a:p>
      </dgm:t>
    </dgm:pt>
    <dgm:pt modelId="{77B44BAA-F71C-46B0-8E95-E81A7E990AD5}" type="sibTrans" cxnId="{28CFC4C0-8355-4C0E-A6A0-49B11F3A5E47}">
      <dgm:prSet/>
      <dgm:spPr/>
      <dgm:t>
        <a:bodyPr/>
        <a:lstStyle/>
        <a:p>
          <a:endParaRPr lang="de-DE"/>
        </a:p>
      </dgm:t>
    </dgm:pt>
    <dgm:pt modelId="{95FE5338-4DDB-4E7F-BEF7-A28411DD6740}">
      <dgm:prSet phldrT="[Text]"/>
      <dgm:spPr/>
      <dgm:t>
        <a:bodyPr/>
        <a:lstStyle/>
        <a:p>
          <a:r>
            <a:rPr lang="en-US" dirty="0" smtClean="0">
              <a:solidFill>
                <a:srgbClr val="6E6452"/>
              </a:solidFill>
            </a:rPr>
            <a:t>from the 2010s on</a:t>
          </a:r>
          <a:endParaRPr lang="de-DE" dirty="0">
            <a:solidFill>
              <a:srgbClr val="6E6452"/>
            </a:solidFill>
          </a:endParaRPr>
        </a:p>
      </dgm:t>
    </dgm:pt>
    <dgm:pt modelId="{0D0982D3-F8F7-4DA9-89FE-3B08C31BFFD5}" type="parTrans" cxnId="{7E9B5D82-216B-455F-916F-3C0047AB5917}">
      <dgm:prSet/>
      <dgm:spPr/>
      <dgm:t>
        <a:bodyPr/>
        <a:lstStyle/>
        <a:p>
          <a:endParaRPr lang="de-DE"/>
        </a:p>
      </dgm:t>
    </dgm:pt>
    <dgm:pt modelId="{F4F2F529-576C-4D8E-AB20-2886926AE344}" type="sibTrans" cxnId="{7E9B5D82-216B-455F-916F-3C0047AB5917}">
      <dgm:prSet/>
      <dgm:spPr/>
      <dgm:t>
        <a:bodyPr/>
        <a:lstStyle/>
        <a:p>
          <a:endParaRPr lang="de-DE"/>
        </a:p>
      </dgm:t>
    </dgm:pt>
    <dgm:pt modelId="{9ABB5367-CF1B-46EA-B1CD-D87EA0A29E55}">
      <dgm:prSet phldrT="[Text]" custT="1"/>
      <dgm:spPr/>
      <dgm:t>
        <a:bodyPr/>
        <a:lstStyle/>
        <a:p>
          <a:pPr marL="261938" indent="-174625"/>
          <a:r>
            <a:rPr lang="en-US" sz="1400" dirty="0" smtClean="0">
              <a:solidFill>
                <a:srgbClr val="6E6452"/>
              </a:solidFill>
            </a:rPr>
            <a:t>From the 70s until the 90s</a:t>
          </a:r>
          <a:endParaRPr lang="de-DE" sz="1400" dirty="0">
            <a:solidFill>
              <a:srgbClr val="6E6452"/>
            </a:solidFill>
          </a:endParaRPr>
        </a:p>
      </dgm:t>
    </dgm:pt>
    <dgm:pt modelId="{D4252DDC-D934-4797-BB70-6199684EA47F}" type="parTrans" cxnId="{7176073E-413B-434F-B05A-070AD986B18B}">
      <dgm:prSet/>
      <dgm:spPr/>
      <dgm:t>
        <a:bodyPr/>
        <a:lstStyle/>
        <a:p>
          <a:endParaRPr lang="de-DE"/>
        </a:p>
      </dgm:t>
    </dgm:pt>
    <dgm:pt modelId="{304A0866-934B-40FC-A3F6-251B3FE6F359}" type="sibTrans" cxnId="{7176073E-413B-434F-B05A-070AD986B18B}">
      <dgm:prSet/>
      <dgm:spPr/>
      <dgm:t>
        <a:bodyPr/>
        <a:lstStyle/>
        <a:p>
          <a:endParaRPr lang="de-DE"/>
        </a:p>
      </dgm:t>
    </dgm:pt>
    <dgm:pt modelId="{A9D8C589-046C-49DD-934E-A68DE081B34D}">
      <dgm:prSet/>
      <dgm:spPr/>
      <dgm:t>
        <a:bodyPr/>
        <a:lstStyle/>
        <a:p>
          <a:r>
            <a:rPr lang="en-US" b="1" dirty="0" smtClean="0">
              <a:solidFill>
                <a:schemeClr val="bg1"/>
              </a:solidFill>
            </a:rPr>
            <a:t>System component approach</a:t>
          </a:r>
          <a:endParaRPr lang="en-US" b="1" dirty="0">
            <a:solidFill>
              <a:schemeClr val="bg1"/>
            </a:solidFill>
          </a:endParaRPr>
        </a:p>
      </dgm:t>
    </dgm:pt>
    <dgm:pt modelId="{0FC8C258-88DC-439F-807E-A6E2B6B9D407}" type="parTrans" cxnId="{2FA71068-358C-4632-BAB6-EBB9FD67A184}">
      <dgm:prSet/>
      <dgm:spPr/>
      <dgm:t>
        <a:bodyPr/>
        <a:lstStyle/>
        <a:p>
          <a:endParaRPr lang="de-DE"/>
        </a:p>
      </dgm:t>
    </dgm:pt>
    <dgm:pt modelId="{F0343272-B05D-4EE6-9C22-AE1A6DE0EE17}" type="sibTrans" cxnId="{2FA71068-358C-4632-BAB6-EBB9FD67A184}">
      <dgm:prSet/>
      <dgm:spPr/>
      <dgm:t>
        <a:bodyPr/>
        <a:lstStyle/>
        <a:p>
          <a:endParaRPr lang="de-DE"/>
        </a:p>
      </dgm:t>
    </dgm:pt>
    <dgm:pt modelId="{9CDFB66E-3F81-4D83-B041-04E7AC6BA873}">
      <dgm:prSet/>
      <dgm:spPr/>
      <dgm:t>
        <a:bodyPr/>
        <a:lstStyle/>
        <a:p>
          <a:r>
            <a:rPr lang="en-US" b="1" dirty="0" smtClean="0"/>
            <a:t>Key element approach</a:t>
          </a:r>
          <a:endParaRPr lang="en-US" b="1" dirty="0"/>
        </a:p>
      </dgm:t>
    </dgm:pt>
    <dgm:pt modelId="{D868EBCC-ECC0-4F17-B601-4F06B79F4855}" type="parTrans" cxnId="{AE18737D-D074-4E25-B1FD-205DE5775BED}">
      <dgm:prSet/>
      <dgm:spPr/>
      <dgm:t>
        <a:bodyPr/>
        <a:lstStyle/>
        <a:p>
          <a:endParaRPr lang="de-DE"/>
        </a:p>
      </dgm:t>
    </dgm:pt>
    <dgm:pt modelId="{5957B774-3D83-447B-BD25-6757FF68751E}" type="sibTrans" cxnId="{AE18737D-D074-4E25-B1FD-205DE5775BED}">
      <dgm:prSet/>
      <dgm:spPr/>
      <dgm:t>
        <a:bodyPr/>
        <a:lstStyle/>
        <a:p>
          <a:endParaRPr lang="de-DE"/>
        </a:p>
      </dgm:t>
    </dgm:pt>
    <dgm:pt modelId="{51020016-1124-416C-8B32-3D0734E73558}">
      <dgm:prSet phldrT="[Text]"/>
      <dgm:spPr/>
      <dgm:t>
        <a:bodyPr/>
        <a:lstStyle/>
        <a:p>
          <a:r>
            <a:rPr lang="en-US" dirty="0" smtClean="0">
              <a:solidFill>
                <a:srgbClr val="6E6452"/>
              </a:solidFill>
            </a:rPr>
            <a:t>the “spirit of the dual system” must be adapted to the specific conditions</a:t>
          </a:r>
          <a:endParaRPr lang="de-DE" dirty="0">
            <a:solidFill>
              <a:srgbClr val="6E6452"/>
            </a:solidFill>
          </a:endParaRPr>
        </a:p>
      </dgm:t>
    </dgm:pt>
    <dgm:pt modelId="{F3F192D3-C7D7-404E-8816-270AF25FCA44}" type="parTrans" cxnId="{4328D2EB-1622-4615-924A-857E5978F3A3}">
      <dgm:prSet/>
      <dgm:spPr/>
      <dgm:t>
        <a:bodyPr/>
        <a:lstStyle/>
        <a:p>
          <a:endParaRPr lang="de-DE"/>
        </a:p>
      </dgm:t>
    </dgm:pt>
    <dgm:pt modelId="{F712CB03-9DAF-4D16-9A59-375782527A57}" type="sibTrans" cxnId="{4328D2EB-1622-4615-924A-857E5978F3A3}">
      <dgm:prSet/>
      <dgm:spPr/>
      <dgm:t>
        <a:bodyPr/>
        <a:lstStyle/>
        <a:p>
          <a:endParaRPr lang="de-DE"/>
        </a:p>
      </dgm:t>
    </dgm:pt>
    <dgm:pt modelId="{B1F1B4F1-734D-451E-BB8F-8140696BEBFA}" type="pres">
      <dgm:prSet presAssocID="{AEA2A97A-738D-4CE9-800C-DF300F944B0B}" presName="Name0" presStyleCnt="0">
        <dgm:presLayoutVars>
          <dgm:dir/>
          <dgm:animLvl val="lvl"/>
          <dgm:resizeHandles val="exact"/>
        </dgm:presLayoutVars>
      </dgm:prSet>
      <dgm:spPr/>
      <dgm:t>
        <a:bodyPr/>
        <a:lstStyle/>
        <a:p>
          <a:endParaRPr lang="de-DE"/>
        </a:p>
      </dgm:t>
    </dgm:pt>
    <dgm:pt modelId="{D50B3C15-0719-4E97-A374-209CF98D25E2}" type="pres">
      <dgm:prSet presAssocID="{AEA2A97A-738D-4CE9-800C-DF300F944B0B}" presName="tSp" presStyleCnt="0"/>
      <dgm:spPr/>
    </dgm:pt>
    <dgm:pt modelId="{037736DB-9F63-4896-A2D8-73966E87BFBC}" type="pres">
      <dgm:prSet presAssocID="{AEA2A97A-738D-4CE9-800C-DF300F944B0B}" presName="bSp" presStyleCnt="0"/>
      <dgm:spPr/>
    </dgm:pt>
    <dgm:pt modelId="{EF70E46F-8281-4B2D-B238-DFC1DFA4F8EB}" type="pres">
      <dgm:prSet presAssocID="{AEA2A97A-738D-4CE9-800C-DF300F944B0B}" presName="process" presStyleCnt="0"/>
      <dgm:spPr/>
    </dgm:pt>
    <dgm:pt modelId="{66EBF913-2EC9-4745-AA27-4DCD9D16EDA2}" type="pres">
      <dgm:prSet presAssocID="{F6E444F0-1478-46ED-8840-999F6249484C}" presName="composite1" presStyleCnt="0"/>
      <dgm:spPr/>
    </dgm:pt>
    <dgm:pt modelId="{D6895259-30C8-4D2D-AF20-6F2D14598426}" type="pres">
      <dgm:prSet presAssocID="{F6E444F0-1478-46ED-8840-999F6249484C}" presName="dummyNode1" presStyleLbl="node1" presStyleIdx="0" presStyleCnt="3"/>
      <dgm:spPr/>
    </dgm:pt>
    <dgm:pt modelId="{FB2FCB67-588E-4D55-87A5-6847E54D3371}" type="pres">
      <dgm:prSet presAssocID="{F6E444F0-1478-46ED-8840-999F6249484C}" presName="childNode1" presStyleLbl="bgAcc1" presStyleIdx="0" presStyleCnt="3" custScaleY="104414">
        <dgm:presLayoutVars>
          <dgm:bulletEnabled val="1"/>
        </dgm:presLayoutVars>
      </dgm:prSet>
      <dgm:spPr/>
      <dgm:t>
        <a:bodyPr/>
        <a:lstStyle/>
        <a:p>
          <a:endParaRPr lang="de-DE"/>
        </a:p>
      </dgm:t>
    </dgm:pt>
    <dgm:pt modelId="{69D2ECE4-2B20-4480-B187-0E2E4A40A395}" type="pres">
      <dgm:prSet presAssocID="{F6E444F0-1478-46ED-8840-999F6249484C}" presName="childNode1tx" presStyleLbl="bgAcc1" presStyleIdx="0" presStyleCnt="3">
        <dgm:presLayoutVars>
          <dgm:bulletEnabled val="1"/>
        </dgm:presLayoutVars>
      </dgm:prSet>
      <dgm:spPr/>
      <dgm:t>
        <a:bodyPr/>
        <a:lstStyle/>
        <a:p>
          <a:endParaRPr lang="de-DE"/>
        </a:p>
      </dgm:t>
    </dgm:pt>
    <dgm:pt modelId="{678190A0-4632-47D2-B43F-18E5EE1470AC}" type="pres">
      <dgm:prSet presAssocID="{F6E444F0-1478-46ED-8840-999F6249484C}" presName="parentNode1" presStyleLbl="node1" presStyleIdx="0" presStyleCnt="3">
        <dgm:presLayoutVars>
          <dgm:chMax val="1"/>
          <dgm:bulletEnabled val="1"/>
        </dgm:presLayoutVars>
      </dgm:prSet>
      <dgm:spPr/>
      <dgm:t>
        <a:bodyPr/>
        <a:lstStyle/>
        <a:p>
          <a:endParaRPr lang="de-DE"/>
        </a:p>
      </dgm:t>
    </dgm:pt>
    <dgm:pt modelId="{8F07FA5E-DB40-4EB3-A47B-9E87526779E7}" type="pres">
      <dgm:prSet presAssocID="{F6E444F0-1478-46ED-8840-999F6249484C}" presName="connSite1" presStyleCnt="0"/>
      <dgm:spPr/>
    </dgm:pt>
    <dgm:pt modelId="{DC89DB6B-4DA9-4EF4-9D3E-E17A4B82AD71}" type="pres">
      <dgm:prSet presAssocID="{4E299C16-72EA-4DB0-B001-CB8E75432C28}" presName="Name9" presStyleLbl="sibTrans2D1" presStyleIdx="0" presStyleCnt="2"/>
      <dgm:spPr/>
      <dgm:t>
        <a:bodyPr/>
        <a:lstStyle/>
        <a:p>
          <a:endParaRPr lang="de-DE"/>
        </a:p>
      </dgm:t>
    </dgm:pt>
    <dgm:pt modelId="{42FE5C1F-6788-48D6-BCAB-7FC682A93CEC}" type="pres">
      <dgm:prSet presAssocID="{A9D8C589-046C-49DD-934E-A68DE081B34D}" presName="composite2" presStyleCnt="0"/>
      <dgm:spPr/>
    </dgm:pt>
    <dgm:pt modelId="{6411C772-833F-427E-841B-FA90BFE41C61}" type="pres">
      <dgm:prSet presAssocID="{A9D8C589-046C-49DD-934E-A68DE081B34D}" presName="dummyNode2" presStyleLbl="node1" presStyleIdx="0" presStyleCnt="3"/>
      <dgm:spPr/>
    </dgm:pt>
    <dgm:pt modelId="{F1237B27-CB68-4B27-8E88-560A134FE0FD}" type="pres">
      <dgm:prSet presAssocID="{A9D8C589-046C-49DD-934E-A68DE081B34D}" presName="childNode2" presStyleLbl="bgAcc1" presStyleIdx="1" presStyleCnt="3">
        <dgm:presLayoutVars>
          <dgm:bulletEnabled val="1"/>
        </dgm:presLayoutVars>
      </dgm:prSet>
      <dgm:spPr/>
      <dgm:t>
        <a:bodyPr/>
        <a:lstStyle/>
        <a:p>
          <a:endParaRPr lang="de-DE"/>
        </a:p>
      </dgm:t>
    </dgm:pt>
    <dgm:pt modelId="{CA2CE7F0-A7EB-4D13-99D9-3101EA3AD548}" type="pres">
      <dgm:prSet presAssocID="{A9D8C589-046C-49DD-934E-A68DE081B34D}" presName="childNode2tx" presStyleLbl="bgAcc1" presStyleIdx="1" presStyleCnt="3">
        <dgm:presLayoutVars>
          <dgm:bulletEnabled val="1"/>
        </dgm:presLayoutVars>
      </dgm:prSet>
      <dgm:spPr/>
      <dgm:t>
        <a:bodyPr/>
        <a:lstStyle/>
        <a:p>
          <a:endParaRPr lang="de-DE"/>
        </a:p>
      </dgm:t>
    </dgm:pt>
    <dgm:pt modelId="{6293F762-9610-4D4B-BE16-8DBB0602C22F}" type="pres">
      <dgm:prSet presAssocID="{A9D8C589-046C-49DD-934E-A68DE081B34D}" presName="parentNode2" presStyleLbl="node1" presStyleIdx="1" presStyleCnt="3">
        <dgm:presLayoutVars>
          <dgm:chMax val="0"/>
          <dgm:bulletEnabled val="1"/>
        </dgm:presLayoutVars>
      </dgm:prSet>
      <dgm:spPr/>
      <dgm:t>
        <a:bodyPr/>
        <a:lstStyle/>
        <a:p>
          <a:endParaRPr lang="de-DE"/>
        </a:p>
      </dgm:t>
    </dgm:pt>
    <dgm:pt modelId="{21D9F108-3A8F-4EB8-B10C-7137A6AE9021}" type="pres">
      <dgm:prSet presAssocID="{A9D8C589-046C-49DD-934E-A68DE081B34D}" presName="connSite2" presStyleCnt="0"/>
      <dgm:spPr/>
    </dgm:pt>
    <dgm:pt modelId="{B6AAC02B-D6F1-4043-90D2-21097559C5C2}" type="pres">
      <dgm:prSet presAssocID="{F0343272-B05D-4EE6-9C22-AE1A6DE0EE17}" presName="Name18" presStyleLbl="sibTrans2D1" presStyleIdx="1" presStyleCnt="2"/>
      <dgm:spPr/>
      <dgm:t>
        <a:bodyPr/>
        <a:lstStyle/>
        <a:p>
          <a:endParaRPr lang="de-DE"/>
        </a:p>
      </dgm:t>
    </dgm:pt>
    <dgm:pt modelId="{F78C4629-7987-4685-B806-BA38F518A1B3}" type="pres">
      <dgm:prSet presAssocID="{9CDFB66E-3F81-4D83-B041-04E7AC6BA873}" presName="composite1" presStyleCnt="0"/>
      <dgm:spPr/>
    </dgm:pt>
    <dgm:pt modelId="{FF5F499D-6231-47D3-A260-D833635F0FA7}" type="pres">
      <dgm:prSet presAssocID="{9CDFB66E-3F81-4D83-B041-04E7AC6BA873}" presName="dummyNode1" presStyleLbl="node1" presStyleIdx="1" presStyleCnt="3"/>
      <dgm:spPr/>
    </dgm:pt>
    <dgm:pt modelId="{9271323D-B3F8-48B4-9AA0-E00D9D5D2913}" type="pres">
      <dgm:prSet presAssocID="{9CDFB66E-3F81-4D83-B041-04E7AC6BA873}" presName="childNode1" presStyleLbl="bgAcc1" presStyleIdx="2" presStyleCnt="3">
        <dgm:presLayoutVars>
          <dgm:bulletEnabled val="1"/>
        </dgm:presLayoutVars>
      </dgm:prSet>
      <dgm:spPr/>
      <dgm:t>
        <a:bodyPr/>
        <a:lstStyle/>
        <a:p>
          <a:endParaRPr lang="de-DE"/>
        </a:p>
      </dgm:t>
    </dgm:pt>
    <dgm:pt modelId="{A13A3287-6046-4557-8FD0-3ABD55AD15B0}" type="pres">
      <dgm:prSet presAssocID="{9CDFB66E-3F81-4D83-B041-04E7AC6BA873}" presName="childNode1tx" presStyleLbl="bgAcc1" presStyleIdx="2" presStyleCnt="3">
        <dgm:presLayoutVars>
          <dgm:bulletEnabled val="1"/>
        </dgm:presLayoutVars>
      </dgm:prSet>
      <dgm:spPr/>
      <dgm:t>
        <a:bodyPr/>
        <a:lstStyle/>
        <a:p>
          <a:endParaRPr lang="de-DE"/>
        </a:p>
      </dgm:t>
    </dgm:pt>
    <dgm:pt modelId="{F73A6FB5-0059-4A72-94EF-5C473D8EC9AB}" type="pres">
      <dgm:prSet presAssocID="{9CDFB66E-3F81-4D83-B041-04E7AC6BA873}" presName="parentNode1" presStyleLbl="node1" presStyleIdx="2" presStyleCnt="3">
        <dgm:presLayoutVars>
          <dgm:chMax val="1"/>
          <dgm:bulletEnabled val="1"/>
        </dgm:presLayoutVars>
      </dgm:prSet>
      <dgm:spPr/>
      <dgm:t>
        <a:bodyPr/>
        <a:lstStyle/>
        <a:p>
          <a:endParaRPr lang="de-DE"/>
        </a:p>
      </dgm:t>
    </dgm:pt>
    <dgm:pt modelId="{2EDABEAB-21E8-4A45-8EFA-DF31AAC5F20E}" type="pres">
      <dgm:prSet presAssocID="{9CDFB66E-3F81-4D83-B041-04E7AC6BA873}" presName="connSite1" presStyleCnt="0"/>
      <dgm:spPr/>
    </dgm:pt>
  </dgm:ptLst>
  <dgm:cxnLst>
    <dgm:cxn modelId="{ED681420-3EA8-4518-8170-7C1A3ED2F665}" type="presOf" srcId="{CADBD6E4-539C-49C3-B4CE-194B4B90019B}" destId="{69D2ECE4-2B20-4480-B187-0E2E4A40A395}" srcOrd="1" destOrd="1" presId="urn:microsoft.com/office/officeart/2005/8/layout/hProcess4"/>
    <dgm:cxn modelId="{2A6893BC-2A18-49D2-B78C-F4DD9F922B56}" type="presOf" srcId="{95FE5338-4DDB-4E7F-BEF7-A28411DD6740}" destId="{A13A3287-6046-4557-8FD0-3ABD55AD15B0}" srcOrd="1" destOrd="0" presId="urn:microsoft.com/office/officeart/2005/8/layout/hProcess4"/>
    <dgm:cxn modelId="{AE18737D-D074-4E25-B1FD-205DE5775BED}" srcId="{AEA2A97A-738D-4CE9-800C-DF300F944B0B}" destId="{9CDFB66E-3F81-4D83-B041-04E7AC6BA873}" srcOrd="2" destOrd="0" parTransId="{D868EBCC-ECC0-4F17-B601-4F06B79F4855}" sibTransId="{5957B774-3D83-447B-BD25-6757FF68751E}"/>
    <dgm:cxn modelId="{9CFDA03D-72D4-4FD7-89D3-66E3FF9EAAC8}" type="presOf" srcId="{AEA2A97A-738D-4CE9-800C-DF300F944B0B}" destId="{B1F1B4F1-734D-451E-BB8F-8140696BEBFA}" srcOrd="0" destOrd="0" presId="urn:microsoft.com/office/officeart/2005/8/layout/hProcess4"/>
    <dgm:cxn modelId="{55931E6E-E85C-4404-A8E9-DDECE1250373}" type="presOf" srcId="{51020016-1124-416C-8B32-3D0734E73558}" destId="{9271323D-B3F8-48B4-9AA0-E00D9D5D2913}" srcOrd="0" destOrd="1" presId="urn:microsoft.com/office/officeart/2005/8/layout/hProcess4"/>
    <dgm:cxn modelId="{4328D2EB-1622-4615-924A-857E5978F3A3}" srcId="{9CDFB66E-3F81-4D83-B041-04E7AC6BA873}" destId="{51020016-1124-416C-8B32-3D0734E73558}" srcOrd="1" destOrd="0" parTransId="{F3F192D3-C7D7-404E-8816-270AF25FCA44}" sibTransId="{F712CB03-9DAF-4D16-9A59-375782527A57}"/>
    <dgm:cxn modelId="{51245070-CBBA-4181-9C85-231C14BA23BC}" type="presOf" srcId="{DA1113D1-A7BA-4C79-8608-C3A1B347DA30}" destId="{F1237B27-CB68-4B27-8E88-560A134FE0FD}" srcOrd="0" destOrd="1" presId="urn:microsoft.com/office/officeart/2005/8/layout/hProcess4"/>
    <dgm:cxn modelId="{ABE78170-A643-45F4-B050-79DF9BA16E42}" type="presOf" srcId="{F0343272-B05D-4EE6-9C22-AE1A6DE0EE17}" destId="{B6AAC02B-D6F1-4043-90D2-21097559C5C2}" srcOrd="0" destOrd="0" presId="urn:microsoft.com/office/officeart/2005/8/layout/hProcess4"/>
    <dgm:cxn modelId="{2FA71068-358C-4632-BAB6-EBB9FD67A184}" srcId="{AEA2A97A-738D-4CE9-800C-DF300F944B0B}" destId="{A9D8C589-046C-49DD-934E-A68DE081B34D}" srcOrd="1" destOrd="0" parTransId="{0FC8C258-88DC-439F-807E-A6E2B6B9D407}" sibTransId="{F0343272-B05D-4EE6-9C22-AE1A6DE0EE17}"/>
    <dgm:cxn modelId="{BCA97AD6-F036-461D-84C1-5EAA380796A4}" type="presOf" srcId="{9ABB5367-CF1B-46EA-B1CD-D87EA0A29E55}" destId="{FB2FCB67-588E-4D55-87A5-6847E54D3371}" srcOrd="0" destOrd="0" presId="urn:microsoft.com/office/officeart/2005/8/layout/hProcess4"/>
    <dgm:cxn modelId="{4BB84AC0-BAC3-4AF6-9132-AA27D4A9ADAF}" type="presOf" srcId="{CADBD6E4-539C-49C3-B4CE-194B4B90019B}" destId="{FB2FCB67-588E-4D55-87A5-6847E54D3371}" srcOrd="0" destOrd="1" presId="urn:microsoft.com/office/officeart/2005/8/layout/hProcess4"/>
    <dgm:cxn modelId="{7E9B5D82-216B-455F-916F-3C0047AB5917}" srcId="{9CDFB66E-3F81-4D83-B041-04E7AC6BA873}" destId="{95FE5338-4DDB-4E7F-BEF7-A28411DD6740}" srcOrd="0" destOrd="0" parTransId="{0D0982D3-F8F7-4DA9-89FE-3B08C31BFFD5}" sibTransId="{F4F2F529-576C-4D8E-AB20-2886926AE344}"/>
    <dgm:cxn modelId="{FAD36373-F32A-4560-BD06-9CC6F08CF566}" type="presOf" srcId="{DA1113D1-A7BA-4C79-8608-C3A1B347DA30}" destId="{CA2CE7F0-A7EB-4D13-99D9-3101EA3AD548}" srcOrd="1" destOrd="1" presId="urn:microsoft.com/office/officeart/2005/8/layout/hProcess4"/>
    <dgm:cxn modelId="{6817048E-796E-4D36-A809-998C1A3E7096}" type="presOf" srcId="{F6E444F0-1478-46ED-8840-999F6249484C}" destId="{678190A0-4632-47D2-B43F-18E5EE1470AC}" srcOrd="0" destOrd="0" presId="urn:microsoft.com/office/officeart/2005/8/layout/hProcess4"/>
    <dgm:cxn modelId="{D65398FA-761C-4580-9BDC-4DC6DA17F046}" type="presOf" srcId="{95FE5338-4DDB-4E7F-BEF7-A28411DD6740}" destId="{9271323D-B3F8-48B4-9AA0-E00D9D5D2913}" srcOrd="0" destOrd="0" presId="urn:microsoft.com/office/officeart/2005/8/layout/hProcess4"/>
    <dgm:cxn modelId="{7176073E-413B-434F-B05A-070AD986B18B}" srcId="{F6E444F0-1478-46ED-8840-999F6249484C}" destId="{9ABB5367-CF1B-46EA-B1CD-D87EA0A29E55}" srcOrd="0" destOrd="0" parTransId="{D4252DDC-D934-4797-BB70-6199684EA47F}" sibTransId="{304A0866-934B-40FC-A3F6-251B3FE6F359}"/>
    <dgm:cxn modelId="{6BFCD550-4496-44E9-BBC2-1687C5A3C50D}" type="presOf" srcId="{51020016-1124-416C-8B32-3D0734E73558}" destId="{A13A3287-6046-4557-8FD0-3ABD55AD15B0}" srcOrd="1" destOrd="1" presId="urn:microsoft.com/office/officeart/2005/8/layout/hProcess4"/>
    <dgm:cxn modelId="{63006470-72DC-4B7F-B479-459019F22960}" type="presOf" srcId="{A9D8C589-046C-49DD-934E-A68DE081B34D}" destId="{6293F762-9610-4D4B-BE16-8DBB0602C22F}" srcOrd="0" destOrd="0" presId="urn:microsoft.com/office/officeart/2005/8/layout/hProcess4"/>
    <dgm:cxn modelId="{9242DC71-7251-41B9-864B-0103ED2D7E23}" srcId="{F6E444F0-1478-46ED-8840-999F6249484C}" destId="{CADBD6E4-539C-49C3-B4CE-194B4B90019B}" srcOrd="1" destOrd="0" parTransId="{D702DFF7-132B-47E7-B473-E2CB55AA46C7}" sibTransId="{242732C9-A93D-4F5F-8D72-DB0946EC1CA4}"/>
    <dgm:cxn modelId="{E2913ADF-65A3-49C0-B8CF-45BAD9A98B35}" type="presOf" srcId="{9CDFB66E-3F81-4D83-B041-04E7AC6BA873}" destId="{F73A6FB5-0059-4A72-94EF-5C473D8EC9AB}" srcOrd="0" destOrd="0" presId="urn:microsoft.com/office/officeart/2005/8/layout/hProcess4"/>
    <dgm:cxn modelId="{E16021B6-EA3E-479B-AFCA-E05D7EAB9965}" type="presOf" srcId="{9ABB5367-CF1B-46EA-B1CD-D87EA0A29E55}" destId="{69D2ECE4-2B20-4480-B187-0E2E4A40A395}" srcOrd="1" destOrd="0" presId="urn:microsoft.com/office/officeart/2005/8/layout/hProcess4"/>
    <dgm:cxn modelId="{A846AF04-4B40-4C62-A323-FDA1B7DB6D27}" srcId="{AEA2A97A-738D-4CE9-800C-DF300F944B0B}" destId="{F6E444F0-1478-46ED-8840-999F6249484C}" srcOrd="0" destOrd="0" parTransId="{642059DA-B64C-4AAF-A8D2-8C802B9D9225}" sibTransId="{4E299C16-72EA-4DB0-B001-CB8E75432C28}"/>
    <dgm:cxn modelId="{4841C130-F9BF-499B-86D2-0CBD968CD7CA}" srcId="{A9D8C589-046C-49DD-934E-A68DE081B34D}" destId="{DA1113D1-A7BA-4C79-8608-C3A1B347DA30}" srcOrd="1" destOrd="0" parTransId="{6C0BD920-7025-4FAA-9D99-405D4A8937F4}" sibTransId="{CC966C3C-3C13-4EC8-A657-BCE33EBAE6E5}"/>
    <dgm:cxn modelId="{D33B1901-CE42-4027-8145-2BAC4634D264}" type="presOf" srcId="{4E299C16-72EA-4DB0-B001-CB8E75432C28}" destId="{DC89DB6B-4DA9-4EF4-9D3E-E17A4B82AD71}" srcOrd="0" destOrd="0" presId="urn:microsoft.com/office/officeart/2005/8/layout/hProcess4"/>
    <dgm:cxn modelId="{85762073-8685-437A-AEC2-70D5A1F045C9}" type="presOf" srcId="{EE65C0AD-84E0-4033-8B8D-7B760EA8E6F4}" destId="{CA2CE7F0-A7EB-4D13-99D9-3101EA3AD548}" srcOrd="1" destOrd="0" presId="urn:microsoft.com/office/officeart/2005/8/layout/hProcess4"/>
    <dgm:cxn modelId="{28CFC4C0-8355-4C0E-A6A0-49B11F3A5E47}" srcId="{A9D8C589-046C-49DD-934E-A68DE081B34D}" destId="{EE65C0AD-84E0-4033-8B8D-7B760EA8E6F4}" srcOrd="0" destOrd="0" parTransId="{7E2AD08A-EA70-44B0-BDE9-08995501A5BF}" sibTransId="{77B44BAA-F71C-46B0-8E95-E81A7E990AD5}"/>
    <dgm:cxn modelId="{55D665C5-E4DA-4DA4-BC0D-A5565200FCD0}" type="presOf" srcId="{EE65C0AD-84E0-4033-8B8D-7B760EA8E6F4}" destId="{F1237B27-CB68-4B27-8E88-560A134FE0FD}" srcOrd="0" destOrd="0" presId="urn:microsoft.com/office/officeart/2005/8/layout/hProcess4"/>
    <dgm:cxn modelId="{273D1B54-5F84-497D-AEBC-97570D5DBA80}" type="presParOf" srcId="{B1F1B4F1-734D-451E-BB8F-8140696BEBFA}" destId="{D50B3C15-0719-4E97-A374-209CF98D25E2}" srcOrd="0" destOrd="0" presId="urn:microsoft.com/office/officeart/2005/8/layout/hProcess4"/>
    <dgm:cxn modelId="{708DAE26-6A51-4B33-9089-E9F5658914F2}" type="presParOf" srcId="{B1F1B4F1-734D-451E-BB8F-8140696BEBFA}" destId="{037736DB-9F63-4896-A2D8-73966E87BFBC}" srcOrd="1" destOrd="0" presId="urn:microsoft.com/office/officeart/2005/8/layout/hProcess4"/>
    <dgm:cxn modelId="{D1542E62-E386-4F3A-AC09-D119E768714A}" type="presParOf" srcId="{B1F1B4F1-734D-451E-BB8F-8140696BEBFA}" destId="{EF70E46F-8281-4B2D-B238-DFC1DFA4F8EB}" srcOrd="2" destOrd="0" presId="urn:microsoft.com/office/officeart/2005/8/layout/hProcess4"/>
    <dgm:cxn modelId="{4A8E236C-91BF-4D83-867D-35FE69E3F9CE}" type="presParOf" srcId="{EF70E46F-8281-4B2D-B238-DFC1DFA4F8EB}" destId="{66EBF913-2EC9-4745-AA27-4DCD9D16EDA2}" srcOrd="0" destOrd="0" presId="urn:microsoft.com/office/officeart/2005/8/layout/hProcess4"/>
    <dgm:cxn modelId="{9AF2FF0E-B7ED-40CC-964A-3ECDF3509307}" type="presParOf" srcId="{66EBF913-2EC9-4745-AA27-4DCD9D16EDA2}" destId="{D6895259-30C8-4D2D-AF20-6F2D14598426}" srcOrd="0" destOrd="0" presId="urn:microsoft.com/office/officeart/2005/8/layout/hProcess4"/>
    <dgm:cxn modelId="{DBBF3593-8BBB-4909-99DC-274C1E23107F}" type="presParOf" srcId="{66EBF913-2EC9-4745-AA27-4DCD9D16EDA2}" destId="{FB2FCB67-588E-4D55-87A5-6847E54D3371}" srcOrd="1" destOrd="0" presId="urn:microsoft.com/office/officeart/2005/8/layout/hProcess4"/>
    <dgm:cxn modelId="{2F1F3145-6FD7-4BB5-A9AF-844C4A6CF287}" type="presParOf" srcId="{66EBF913-2EC9-4745-AA27-4DCD9D16EDA2}" destId="{69D2ECE4-2B20-4480-B187-0E2E4A40A395}" srcOrd="2" destOrd="0" presId="urn:microsoft.com/office/officeart/2005/8/layout/hProcess4"/>
    <dgm:cxn modelId="{5905E52E-2F3E-439B-A066-DB9286547B38}" type="presParOf" srcId="{66EBF913-2EC9-4745-AA27-4DCD9D16EDA2}" destId="{678190A0-4632-47D2-B43F-18E5EE1470AC}" srcOrd="3" destOrd="0" presId="urn:microsoft.com/office/officeart/2005/8/layout/hProcess4"/>
    <dgm:cxn modelId="{C1C8E723-9B09-41B0-81CC-829683C1E198}" type="presParOf" srcId="{66EBF913-2EC9-4745-AA27-4DCD9D16EDA2}" destId="{8F07FA5E-DB40-4EB3-A47B-9E87526779E7}" srcOrd="4" destOrd="0" presId="urn:microsoft.com/office/officeart/2005/8/layout/hProcess4"/>
    <dgm:cxn modelId="{E527A27F-E6EA-4CC3-BC0F-DD2DE7B20A42}" type="presParOf" srcId="{EF70E46F-8281-4B2D-B238-DFC1DFA4F8EB}" destId="{DC89DB6B-4DA9-4EF4-9D3E-E17A4B82AD71}" srcOrd="1" destOrd="0" presId="urn:microsoft.com/office/officeart/2005/8/layout/hProcess4"/>
    <dgm:cxn modelId="{DB7659E5-E5B4-4D49-9320-11D80AE7D95B}" type="presParOf" srcId="{EF70E46F-8281-4B2D-B238-DFC1DFA4F8EB}" destId="{42FE5C1F-6788-48D6-BCAB-7FC682A93CEC}" srcOrd="2" destOrd="0" presId="urn:microsoft.com/office/officeart/2005/8/layout/hProcess4"/>
    <dgm:cxn modelId="{F733A75D-A919-45BD-9B6F-3B06570A7150}" type="presParOf" srcId="{42FE5C1F-6788-48D6-BCAB-7FC682A93CEC}" destId="{6411C772-833F-427E-841B-FA90BFE41C61}" srcOrd="0" destOrd="0" presId="urn:microsoft.com/office/officeart/2005/8/layout/hProcess4"/>
    <dgm:cxn modelId="{CED89656-4526-469E-972A-E666CFA03692}" type="presParOf" srcId="{42FE5C1F-6788-48D6-BCAB-7FC682A93CEC}" destId="{F1237B27-CB68-4B27-8E88-560A134FE0FD}" srcOrd="1" destOrd="0" presId="urn:microsoft.com/office/officeart/2005/8/layout/hProcess4"/>
    <dgm:cxn modelId="{4DF3B520-4B33-42D8-A2BA-62E72B2BEAD0}" type="presParOf" srcId="{42FE5C1F-6788-48D6-BCAB-7FC682A93CEC}" destId="{CA2CE7F0-A7EB-4D13-99D9-3101EA3AD548}" srcOrd="2" destOrd="0" presId="urn:microsoft.com/office/officeart/2005/8/layout/hProcess4"/>
    <dgm:cxn modelId="{D740CD54-58EE-47A8-8A7D-9C1BCF02DDEE}" type="presParOf" srcId="{42FE5C1F-6788-48D6-BCAB-7FC682A93CEC}" destId="{6293F762-9610-4D4B-BE16-8DBB0602C22F}" srcOrd="3" destOrd="0" presId="urn:microsoft.com/office/officeart/2005/8/layout/hProcess4"/>
    <dgm:cxn modelId="{BB18F387-E69D-4C8A-BA7D-C959D53AB432}" type="presParOf" srcId="{42FE5C1F-6788-48D6-BCAB-7FC682A93CEC}" destId="{21D9F108-3A8F-4EB8-B10C-7137A6AE9021}" srcOrd="4" destOrd="0" presId="urn:microsoft.com/office/officeart/2005/8/layout/hProcess4"/>
    <dgm:cxn modelId="{6A43C064-E88F-49F1-80D5-2EF1C5DAA963}" type="presParOf" srcId="{EF70E46F-8281-4B2D-B238-DFC1DFA4F8EB}" destId="{B6AAC02B-D6F1-4043-90D2-21097559C5C2}" srcOrd="3" destOrd="0" presId="urn:microsoft.com/office/officeart/2005/8/layout/hProcess4"/>
    <dgm:cxn modelId="{F316FB7A-AFEE-45DD-993B-E9D778A55EFC}" type="presParOf" srcId="{EF70E46F-8281-4B2D-B238-DFC1DFA4F8EB}" destId="{F78C4629-7987-4685-B806-BA38F518A1B3}" srcOrd="4" destOrd="0" presId="urn:microsoft.com/office/officeart/2005/8/layout/hProcess4"/>
    <dgm:cxn modelId="{15A29762-0FB6-4A3D-ADEF-A738491455CE}" type="presParOf" srcId="{F78C4629-7987-4685-B806-BA38F518A1B3}" destId="{FF5F499D-6231-47D3-A260-D833635F0FA7}" srcOrd="0" destOrd="0" presId="urn:microsoft.com/office/officeart/2005/8/layout/hProcess4"/>
    <dgm:cxn modelId="{53FEB0F9-98C6-4249-8A30-7145EB8A0AB3}" type="presParOf" srcId="{F78C4629-7987-4685-B806-BA38F518A1B3}" destId="{9271323D-B3F8-48B4-9AA0-E00D9D5D2913}" srcOrd="1" destOrd="0" presId="urn:microsoft.com/office/officeart/2005/8/layout/hProcess4"/>
    <dgm:cxn modelId="{B4822548-B7B9-43DA-B4B4-D3028ADD457B}" type="presParOf" srcId="{F78C4629-7987-4685-B806-BA38F518A1B3}" destId="{A13A3287-6046-4557-8FD0-3ABD55AD15B0}" srcOrd="2" destOrd="0" presId="urn:microsoft.com/office/officeart/2005/8/layout/hProcess4"/>
    <dgm:cxn modelId="{10578394-CF00-4E77-8207-B6987B1A7ADB}" type="presParOf" srcId="{F78C4629-7987-4685-B806-BA38F518A1B3}" destId="{F73A6FB5-0059-4A72-94EF-5C473D8EC9AB}" srcOrd="3" destOrd="0" presId="urn:microsoft.com/office/officeart/2005/8/layout/hProcess4"/>
    <dgm:cxn modelId="{3DD7CE9D-14F7-48BA-8402-21288487F1DF}" type="presParOf" srcId="{F78C4629-7987-4685-B806-BA38F518A1B3}" destId="{2EDABEAB-21E8-4A45-8EFA-DF31AAC5F20E}"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26B3AB-6658-4783-AEF3-760886A3FD17}" type="doc">
      <dgm:prSet loTypeId="urn:microsoft.com/office/officeart/2005/8/layout/cycle3" loCatId="cycle" qsTypeId="urn:microsoft.com/office/officeart/2005/8/quickstyle/simple1" qsCatId="simple" csTypeId="urn:microsoft.com/office/officeart/2005/8/colors/accent1_1" csCatId="accent1" phldr="1"/>
      <dgm:spPr/>
    </dgm:pt>
    <dgm:pt modelId="{ADB81199-018D-4146-9C3A-365C1B1DDA55}">
      <dgm:prSet phldrT="[Text]" custT="1"/>
      <dgm:spPr/>
      <dgm:t>
        <a:bodyPr/>
        <a:lstStyle/>
        <a:p>
          <a:r>
            <a:rPr lang="en-GB" sz="1800" b="1" dirty="0" smtClean="0">
              <a:solidFill>
                <a:srgbClr val="6E6452"/>
              </a:solidFill>
            </a:rPr>
            <a:t>Private – Public Cooperation </a:t>
          </a:r>
          <a:endParaRPr lang="en-GB" sz="1800" b="1" dirty="0">
            <a:solidFill>
              <a:srgbClr val="6E6452"/>
            </a:solidFill>
          </a:endParaRPr>
        </a:p>
      </dgm:t>
    </dgm:pt>
    <dgm:pt modelId="{9CB45329-A53E-4CA7-9DC6-8133A8B11A7F}" type="parTrans" cxnId="{0A3C451F-AC7D-4FCC-A29E-A1876239C102}">
      <dgm:prSet/>
      <dgm:spPr/>
      <dgm:t>
        <a:bodyPr/>
        <a:lstStyle/>
        <a:p>
          <a:endParaRPr lang="en-GB"/>
        </a:p>
      </dgm:t>
    </dgm:pt>
    <dgm:pt modelId="{6C773363-30DF-4215-A263-467A03708C35}" type="sibTrans" cxnId="{0A3C451F-AC7D-4FCC-A29E-A1876239C102}">
      <dgm:prSet/>
      <dgm:spPr/>
      <dgm:t>
        <a:bodyPr/>
        <a:lstStyle/>
        <a:p>
          <a:endParaRPr lang="en-GB" sz="1800" b="1">
            <a:solidFill>
              <a:srgbClr val="6E6452"/>
            </a:solidFill>
          </a:endParaRPr>
        </a:p>
      </dgm:t>
    </dgm:pt>
    <dgm:pt modelId="{FF3D89BA-7FDC-46A1-829B-DA2749FF283C}">
      <dgm:prSet phldrT="[Text]" custT="1"/>
      <dgm:spPr/>
      <dgm:t>
        <a:bodyPr/>
        <a:lstStyle/>
        <a:p>
          <a:r>
            <a:rPr lang="en-GB" sz="1800" b="1" smtClean="0">
              <a:solidFill>
                <a:srgbClr val="6E6452"/>
              </a:solidFill>
            </a:rPr>
            <a:t>Learning in the work process</a:t>
          </a:r>
          <a:endParaRPr lang="en-GB" sz="1800" b="1" dirty="0">
            <a:solidFill>
              <a:srgbClr val="6E6452"/>
            </a:solidFill>
          </a:endParaRPr>
        </a:p>
      </dgm:t>
    </dgm:pt>
    <dgm:pt modelId="{18FE19BE-8493-4F03-AA3D-956729D6633A}" type="parTrans" cxnId="{266516DF-3A32-4C5A-BBBB-B9C0603975AD}">
      <dgm:prSet/>
      <dgm:spPr/>
      <dgm:t>
        <a:bodyPr/>
        <a:lstStyle/>
        <a:p>
          <a:endParaRPr lang="en-GB"/>
        </a:p>
      </dgm:t>
    </dgm:pt>
    <dgm:pt modelId="{7F21AB91-2A37-4879-B554-EB55C8EB77E3}" type="sibTrans" cxnId="{266516DF-3A32-4C5A-BBBB-B9C0603975AD}">
      <dgm:prSet/>
      <dgm:spPr/>
      <dgm:t>
        <a:bodyPr/>
        <a:lstStyle/>
        <a:p>
          <a:endParaRPr lang="en-GB" sz="1800" b="0">
            <a:solidFill>
              <a:srgbClr val="6E6452"/>
            </a:solidFill>
          </a:endParaRPr>
        </a:p>
      </dgm:t>
    </dgm:pt>
    <dgm:pt modelId="{79B17E0F-D712-4936-8B90-AC8F8CB73C66}">
      <dgm:prSet phldrT="[Text]" custT="1"/>
      <dgm:spPr/>
      <dgm:t>
        <a:bodyPr/>
        <a:lstStyle/>
        <a:p>
          <a:r>
            <a:rPr lang="en-GB" sz="1800" b="1" dirty="0" smtClean="0">
              <a:solidFill>
                <a:srgbClr val="6E6452"/>
              </a:solidFill>
            </a:rPr>
            <a:t>Acceptance of  standards</a:t>
          </a:r>
          <a:endParaRPr lang="en-GB" sz="1800" b="1" dirty="0">
            <a:solidFill>
              <a:srgbClr val="6E6452"/>
            </a:solidFill>
          </a:endParaRPr>
        </a:p>
      </dgm:t>
    </dgm:pt>
    <dgm:pt modelId="{85C16CC9-4659-4812-A46C-795D644DB002}" type="parTrans" cxnId="{ED6CAED6-FC40-4CE3-AC75-1A307F5D1AF4}">
      <dgm:prSet/>
      <dgm:spPr/>
      <dgm:t>
        <a:bodyPr/>
        <a:lstStyle/>
        <a:p>
          <a:endParaRPr lang="en-GB"/>
        </a:p>
      </dgm:t>
    </dgm:pt>
    <dgm:pt modelId="{C178F98B-5BDF-408C-86E4-6A0DF5DED06F}" type="sibTrans" cxnId="{ED6CAED6-FC40-4CE3-AC75-1A307F5D1AF4}">
      <dgm:prSet/>
      <dgm:spPr/>
      <dgm:t>
        <a:bodyPr/>
        <a:lstStyle/>
        <a:p>
          <a:endParaRPr lang="en-GB" sz="1800" b="0">
            <a:solidFill>
              <a:srgbClr val="6E6452"/>
            </a:solidFill>
          </a:endParaRPr>
        </a:p>
      </dgm:t>
    </dgm:pt>
    <dgm:pt modelId="{00AD03DF-5934-40F4-90A2-2B925FCB773A}">
      <dgm:prSet phldrT="[Text]" custT="1"/>
      <dgm:spPr/>
      <dgm:t>
        <a:bodyPr/>
        <a:lstStyle/>
        <a:p>
          <a:r>
            <a:rPr lang="en-GB" sz="1800" b="1" dirty="0" smtClean="0">
              <a:solidFill>
                <a:srgbClr val="6E6452"/>
              </a:solidFill>
            </a:rPr>
            <a:t>Qualified vocational education and training staff</a:t>
          </a:r>
          <a:endParaRPr lang="en-GB" sz="1800" b="1" dirty="0">
            <a:solidFill>
              <a:srgbClr val="6E6452"/>
            </a:solidFill>
          </a:endParaRPr>
        </a:p>
      </dgm:t>
    </dgm:pt>
    <dgm:pt modelId="{EF411E8C-C4C1-427B-B802-E5AAF8EA9DD7}" type="parTrans" cxnId="{1144BD5B-7C9E-4F8D-92CC-F5500A630C1E}">
      <dgm:prSet/>
      <dgm:spPr/>
      <dgm:t>
        <a:bodyPr/>
        <a:lstStyle/>
        <a:p>
          <a:endParaRPr lang="en-GB"/>
        </a:p>
      </dgm:t>
    </dgm:pt>
    <dgm:pt modelId="{F3995222-7D4A-415C-9FB6-B77ED0A07462}" type="sibTrans" cxnId="{1144BD5B-7C9E-4F8D-92CC-F5500A630C1E}">
      <dgm:prSet/>
      <dgm:spPr/>
      <dgm:t>
        <a:bodyPr/>
        <a:lstStyle/>
        <a:p>
          <a:endParaRPr lang="en-GB" sz="1800" b="0">
            <a:solidFill>
              <a:srgbClr val="6E6452"/>
            </a:solidFill>
          </a:endParaRPr>
        </a:p>
      </dgm:t>
    </dgm:pt>
    <dgm:pt modelId="{A5C41E78-BFF1-4775-A549-8801A56F1F12}">
      <dgm:prSet phldrT="[Text]" custT="1"/>
      <dgm:spPr/>
      <dgm:t>
        <a:bodyPr/>
        <a:lstStyle/>
        <a:p>
          <a:r>
            <a:rPr lang="en-GB" sz="1800" b="1" dirty="0" smtClean="0">
              <a:solidFill>
                <a:srgbClr val="6E6452"/>
              </a:solidFill>
            </a:rPr>
            <a:t>Institutionalised research and consultancy</a:t>
          </a:r>
          <a:endParaRPr lang="en-GB" sz="1800" b="1" dirty="0">
            <a:solidFill>
              <a:srgbClr val="6E6452"/>
            </a:solidFill>
          </a:endParaRPr>
        </a:p>
      </dgm:t>
    </dgm:pt>
    <dgm:pt modelId="{BB063969-9B32-4CD3-9982-5A93162DEB9F}" type="parTrans" cxnId="{04A3233A-BB23-47DC-995F-32551EA57751}">
      <dgm:prSet/>
      <dgm:spPr/>
      <dgm:t>
        <a:bodyPr/>
        <a:lstStyle/>
        <a:p>
          <a:endParaRPr lang="en-GB"/>
        </a:p>
      </dgm:t>
    </dgm:pt>
    <dgm:pt modelId="{7AA20E56-66FC-4FDE-B2D9-52F05D448DDD}" type="sibTrans" cxnId="{04A3233A-BB23-47DC-995F-32551EA57751}">
      <dgm:prSet/>
      <dgm:spPr/>
      <dgm:t>
        <a:bodyPr/>
        <a:lstStyle/>
        <a:p>
          <a:endParaRPr lang="en-GB" sz="1800" b="0">
            <a:solidFill>
              <a:srgbClr val="6E6452"/>
            </a:solidFill>
          </a:endParaRPr>
        </a:p>
      </dgm:t>
    </dgm:pt>
    <dgm:pt modelId="{19792EE3-0D64-4CAE-88EF-D49D86AE91BC}" type="pres">
      <dgm:prSet presAssocID="{DC26B3AB-6658-4783-AEF3-760886A3FD17}" presName="Name0" presStyleCnt="0">
        <dgm:presLayoutVars>
          <dgm:dir/>
          <dgm:resizeHandles val="exact"/>
        </dgm:presLayoutVars>
      </dgm:prSet>
      <dgm:spPr/>
    </dgm:pt>
    <dgm:pt modelId="{979FEA71-D73C-461D-B82D-E9531179FF2B}" type="pres">
      <dgm:prSet presAssocID="{DC26B3AB-6658-4783-AEF3-760886A3FD17}" presName="cycle" presStyleCnt="0"/>
      <dgm:spPr/>
    </dgm:pt>
    <dgm:pt modelId="{A737D380-AD26-4DC5-B507-F2DB96AE70B5}" type="pres">
      <dgm:prSet presAssocID="{ADB81199-018D-4146-9C3A-365C1B1DDA55}" presName="nodeFirstNode" presStyleLbl="node1" presStyleIdx="0" presStyleCnt="5">
        <dgm:presLayoutVars>
          <dgm:bulletEnabled val="1"/>
        </dgm:presLayoutVars>
      </dgm:prSet>
      <dgm:spPr/>
      <dgm:t>
        <a:bodyPr/>
        <a:lstStyle/>
        <a:p>
          <a:endParaRPr lang="de-DE"/>
        </a:p>
      </dgm:t>
    </dgm:pt>
    <dgm:pt modelId="{F71EA96C-B039-4336-A43E-0CC926B00BE3}" type="pres">
      <dgm:prSet presAssocID="{6C773363-30DF-4215-A263-467A03708C35}" presName="sibTransFirstNode" presStyleLbl="bgShp" presStyleIdx="0" presStyleCnt="1"/>
      <dgm:spPr/>
      <dgm:t>
        <a:bodyPr/>
        <a:lstStyle/>
        <a:p>
          <a:endParaRPr lang="de-DE"/>
        </a:p>
      </dgm:t>
    </dgm:pt>
    <dgm:pt modelId="{276FFD9E-41F7-4942-BBBB-1884865C97F1}" type="pres">
      <dgm:prSet presAssocID="{FF3D89BA-7FDC-46A1-829B-DA2749FF283C}" presName="nodeFollowingNodes" presStyleLbl="node1" presStyleIdx="1" presStyleCnt="5">
        <dgm:presLayoutVars>
          <dgm:bulletEnabled val="1"/>
        </dgm:presLayoutVars>
      </dgm:prSet>
      <dgm:spPr/>
      <dgm:t>
        <a:bodyPr/>
        <a:lstStyle/>
        <a:p>
          <a:endParaRPr lang="de-DE"/>
        </a:p>
      </dgm:t>
    </dgm:pt>
    <dgm:pt modelId="{582BF14C-94AE-4BAF-A2EA-E17E7169B5DE}" type="pres">
      <dgm:prSet presAssocID="{79B17E0F-D712-4936-8B90-AC8F8CB73C66}" presName="nodeFollowingNodes" presStyleLbl="node1" presStyleIdx="2" presStyleCnt="5" custScaleX="103111" custScaleY="109711" custRadScaleRad="107773" custRadScaleInc="-20821">
        <dgm:presLayoutVars>
          <dgm:bulletEnabled val="1"/>
        </dgm:presLayoutVars>
      </dgm:prSet>
      <dgm:spPr/>
      <dgm:t>
        <a:bodyPr/>
        <a:lstStyle/>
        <a:p>
          <a:endParaRPr lang="de-DE"/>
        </a:p>
      </dgm:t>
    </dgm:pt>
    <dgm:pt modelId="{F643941F-368E-47A0-AECF-A19FC269140C}" type="pres">
      <dgm:prSet presAssocID="{00AD03DF-5934-40F4-90A2-2B925FCB773A}" presName="nodeFollowingNodes" presStyleLbl="node1" presStyleIdx="3" presStyleCnt="5" custScaleX="148423" custScaleY="96268" custRadScaleRad="117760" custRadScaleInc="23995">
        <dgm:presLayoutVars>
          <dgm:bulletEnabled val="1"/>
        </dgm:presLayoutVars>
      </dgm:prSet>
      <dgm:spPr/>
      <dgm:t>
        <a:bodyPr/>
        <a:lstStyle/>
        <a:p>
          <a:endParaRPr lang="de-DE"/>
        </a:p>
      </dgm:t>
    </dgm:pt>
    <dgm:pt modelId="{C72C9571-C8AF-44BC-8B2C-810A46193CF5}" type="pres">
      <dgm:prSet presAssocID="{A5C41E78-BFF1-4775-A549-8801A56F1F12}" presName="nodeFollowingNodes" presStyleLbl="node1" presStyleIdx="4" presStyleCnt="5" custScaleX="123895" custScaleY="113885" custRadScaleRad="111124" custRadScaleInc="-10358">
        <dgm:presLayoutVars>
          <dgm:bulletEnabled val="1"/>
        </dgm:presLayoutVars>
      </dgm:prSet>
      <dgm:spPr/>
      <dgm:t>
        <a:bodyPr/>
        <a:lstStyle/>
        <a:p>
          <a:endParaRPr lang="de-DE"/>
        </a:p>
      </dgm:t>
    </dgm:pt>
  </dgm:ptLst>
  <dgm:cxnLst>
    <dgm:cxn modelId="{DD4E2284-C141-4E6F-9E09-18F1E4C7812C}" type="presOf" srcId="{A5C41E78-BFF1-4775-A549-8801A56F1F12}" destId="{C72C9571-C8AF-44BC-8B2C-810A46193CF5}" srcOrd="0" destOrd="0" presId="urn:microsoft.com/office/officeart/2005/8/layout/cycle3"/>
    <dgm:cxn modelId="{1144BD5B-7C9E-4F8D-92CC-F5500A630C1E}" srcId="{DC26B3AB-6658-4783-AEF3-760886A3FD17}" destId="{00AD03DF-5934-40F4-90A2-2B925FCB773A}" srcOrd="3" destOrd="0" parTransId="{EF411E8C-C4C1-427B-B802-E5AAF8EA9DD7}" sibTransId="{F3995222-7D4A-415C-9FB6-B77ED0A07462}"/>
    <dgm:cxn modelId="{6728A0CB-801C-4C40-BC4F-701EFAA68AA6}" type="presOf" srcId="{6C773363-30DF-4215-A263-467A03708C35}" destId="{F71EA96C-B039-4336-A43E-0CC926B00BE3}" srcOrd="0" destOrd="0" presId="urn:microsoft.com/office/officeart/2005/8/layout/cycle3"/>
    <dgm:cxn modelId="{958F43F7-A301-4C7D-AA9E-825340F521D8}" type="presOf" srcId="{79B17E0F-D712-4936-8B90-AC8F8CB73C66}" destId="{582BF14C-94AE-4BAF-A2EA-E17E7169B5DE}" srcOrd="0" destOrd="0" presId="urn:microsoft.com/office/officeart/2005/8/layout/cycle3"/>
    <dgm:cxn modelId="{23483298-0796-4FAE-BC9D-3DD39E084F40}" type="presOf" srcId="{DC26B3AB-6658-4783-AEF3-760886A3FD17}" destId="{19792EE3-0D64-4CAE-88EF-D49D86AE91BC}" srcOrd="0" destOrd="0" presId="urn:microsoft.com/office/officeart/2005/8/layout/cycle3"/>
    <dgm:cxn modelId="{ED6CAED6-FC40-4CE3-AC75-1A307F5D1AF4}" srcId="{DC26B3AB-6658-4783-AEF3-760886A3FD17}" destId="{79B17E0F-D712-4936-8B90-AC8F8CB73C66}" srcOrd="2" destOrd="0" parTransId="{85C16CC9-4659-4812-A46C-795D644DB002}" sibTransId="{C178F98B-5BDF-408C-86E4-6A0DF5DED06F}"/>
    <dgm:cxn modelId="{36DD8EA4-C90A-4D4E-A7D2-F1328FE3EF58}" type="presOf" srcId="{FF3D89BA-7FDC-46A1-829B-DA2749FF283C}" destId="{276FFD9E-41F7-4942-BBBB-1884865C97F1}" srcOrd="0" destOrd="0" presId="urn:microsoft.com/office/officeart/2005/8/layout/cycle3"/>
    <dgm:cxn modelId="{04A3233A-BB23-47DC-995F-32551EA57751}" srcId="{DC26B3AB-6658-4783-AEF3-760886A3FD17}" destId="{A5C41E78-BFF1-4775-A549-8801A56F1F12}" srcOrd="4" destOrd="0" parTransId="{BB063969-9B32-4CD3-9982-5A93162DEB9F}" sibTransId="{7AA20E56-66FC-4FDE-B2D9-52F05D448DDD}"/>
    <dgm:cxn modelId="{56EA9ACE-4B1E-4529-BB93-44FEE3E20CC6}" type="presOf" srcId="{ADB81199-018D-4146-9C3A-365C1B1DDA55}" destId="{A737D380-AD26-4DC5-B507-F2DB96AE70B5}" srcOrd="0" destOrd="0" presId="urn:microsoft.com/office/officeart/2005/8/layout/cycle3"/>
    <dgm:cxn modelId="{0A3C451F-AC7D-4FCC-A29E-A1876239C102}" srcId="{DC26B3AB-6658-4783-AEF3-760886A3FD17}" destId="{ADB81199-018D-4146-9C3A-365C1B1DDA55}" srcOrd="0" destOrd="0" parTransId="{9CB45329-A53E-4CA7-9DC6-8133A8B11A7F}" sibTransId="{6C773363-30DF-4215-A263-467A03708C35}"/>
    <dgm:cxn modelId="{266516DF-3A32-4C5A-BBBB-B9C0603975AD}" srcId="{DC26B3AB-6658-4783-AEF3-760886A3FD17}" destId="{FF3D89BA-7FDC-46A1-829B-DA2749FF283C}" srcOrd="1" destOrd="0" parTransId="{18FE19BE-8493-4F03-AA3D-956729D6633A}" sibTransId="{7F21AB91-2A37-4879-B554-EB55C8EB77E3}"/>
    <dgm:cxn modelId="{F155E867-990B-4C81-9859-171B086924D4}" type="presOf" srcId="{00AD03DF-5934-40F4-90A2-2B925FCB773A}" destId="{F643941F-368E-47A0-AECF-A19FC269140C}" srcOrd="0" destOrd="0" presId="urn:microsoft.com/office/officeart/2005/8/layout/cycle3"/>
    <dgm:cxn modelId="{FFA2F59A-1E71-4719-A72E-AAE19964FDDC}" type="presParOf" srcId="{19792EE3-0D64-4CAE-88EF-D49D86AE91BC}" destId="{979FEA71-D73C-461D-B82D-E9531179FF2B}" srcOrd="0" destOrd="0" presId="urn:microsoft.com/office/officeart/2005/8/layout/cycle3"/>
    <dgm:cxn modelId="{0267C3D2-9626-4E00-9BD2-B546B96F1F1B}" type="presParOf" srcId="{979FEA71-D73C-461D-B82D-E9531179FF2B}" destId="{A737D380-AD26-4DC5-B507-F2DB96AE70B5}" srcOrd="0" destOrd="0" presId="urn:microsoft.com/office/officeart/2005/8/layout/cycle3"/>
    <dgm:cxn modelId="{93D37801-43E4-443C-BF4F-7A2A76721D23}" type="presParOf" srcId="{979FEA71-D73C-461D-B82D-E9531179FF2B}" destId="{F71EA96C-B039-4336-A43E-0CC926B00BE3}" srcOrd="1" destOrd="0" presId="urn:microsoft.com/office/officeart/2005/8/layout/cycle3"/>
    <dgm:cxn modelId="{990435E4-4CCC-49A2-BD72-F75C4487E0FE}" type="presParOf" srcId="{979FEA71-D73C-461D-B82D-E9531179FF2B}" destId="{276FFD9E-41F7-4942-BBBB-1884865C97F1}" srcOrd="2" destOrd="0" presId="urn:microsoft.com/office/officeart/2005/8/layout/cycle3"/>
    <dgm:cxn modelId="{2CAB294D-4320-44B5-9B14-F7DA978E5B36}" type="presParOf" srcId="{979FEA71-D73C-461D-B82D-E9531179FF2B}" destId="{582BF14C-94AE-4BAF-A2EA-E17E7169B5DE}" srcOrd="3" destOrd="0" presId="urn:microsoft.com/office/officeart/2005/8/layout/cycle3"/>
    <dgm:cxn modelId="{3B97BFAF-C995-4452-A746-7B4427F49C07}" type="presParOf" srcId="{979FEA71-D73C-461D-B82D-E9531179FF2B}" destId="{F643941F-368E-47A0-AECF-A19FC269140C}" srcOrd="4" destOrd="0" presId="urn:microsoft.com/office/officeart/2005/8/layout/cycle3"/>
    <dgm:cxn modelId="{7E16C6AB-8287-450E-864E-C751529C3A24}" type="presParOf" srcId="{979FEA71-D73C-461D-B82D-E9531179FF2B}" destId="{C72C9571-C8AF-44BC-8B2C-810A46193CF5}" srcOrd="5"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D10912-1F40-4C6E-A146-48CA72F16493}" type="doc">
      <dgm:prSet loTypeId="urn:microsoft.com/office/officeart/2005/8/layout/cycle5" loCatId="cycle" qsTypeId="urn:microsoft.com/office/officeart/2005/8/quickstyle/simple1" qsCatId="simple" csTypeId="urn:microsoft.com/office/officeart/2005/8/colors/accent0_2" csCatId="mainScheme" phldr="1"/>
      <dgm:spPr/>
      <dgm:t>
        <a:bodyPr/>
        <a:lstStyle/>
        <a:p>
          <a:endParaRPr lang="de-DE"/>
        </a:p>
      </dgm:t>
    </dgm:pt>
    <dgm:pt modelId="{E0C415D1-2F13-49E3-B421-53B9C257F4AC}">
      <dgm:prSet phldrT="[Text]" custT="1"/>
      <dgm:spPr/>
      <dgm:t>
        <a:bodyPr/>
        <a:lstStyle/>
        <a:p>
          <a:pPr>
            <a:lnSpc>
              <a:spcPct val="100000"/>
            </a:lnSpc>
          </a:pPr>
          <a:r>
            <a:rPr lang="de-DE" sz="1200" dirty="0">
              <a:latin typeface="Arial" pitchFamily="34" charset="0"/>
              <a:cs typeface="Arial" pitchFamily="34" charset="0"/>
            </a:rPr>
            <a:t>Ownership</a:t>
          </a:r>
        </a:p>
      </dgm:t>
    </dgm:pt>
    <dgm:pt modelId="{F20959DA-8D3E-4054-BFE3-69622F08AD6C}" type="parTrans" cxnId="{BD676011-13C2-48B8-8BD5-F98E30E9F1F5}">
      <dgm:prSet/>
      <dgm:spPr/>
      <dgm:t>
        <a:bodyPr/>
        <a:lstStyle/>
        <a:p>
          <a:endParaRPr lang="de-DE"/>
        </a:p>
      </dgm:t>
    </dgm:pt>
    <dgm:pt modelId="{076DCF97-6D0C-464F-9BA1-1E4E9F919261}" type="sibTrans" cxnId="{BD676011-13C2-48B8-8BD5-F98E30E9F1F5}">
      <dgm:prSet/>
      <dgm:spPr>
        <a:ln w="12700"/>
      </dgm:spPr>
      <dgm:t>
        <a:bodyPr/>
        <a:lstStyle/>
        <a:p>
          <a:endParaRPr lang="de-DE"/>
        </a:p>
      </dgm:t>
    </dgm:pt>
    <dgm:pt modelId="{FC90BA1E-FFFE-48D5-8FED-0F5C507BB1F0}">
      <dgm:prSet phldrT="[Text]" custT="1"/>
      <dgm:spPr/>
      <dgm:t>
        <a:bodyPr/>
        <a:lstStyle/>
        <a:p>
          <a:r>
            <a:rPr lang="en-US" sz="1200" noProof="0" dirty="0" smtClean="0">
              <a:latin typeface="Arial" pitchFamily="34" charset="0"/>
              <a:cs typeface="Arial" pitchFamily="34" charset="0"/>
            </a:rPr>
            <a:t>Flexible management</a:t>
          </a:r>
          <a:endParaRPr lang="en-US" sz="1200" noProof="0" dirty="0">
            <a:latin typeface="Arial" pitchFamily="34" charset="0"/>
            <a:cs typeface="Arial" pitchFamily="34" charset="0"/>
          </a:endParaRPr>
        </a:p>
      </dgm:t>
    </dgm:pt>
    <dgm:pt modelId="{8D8100B4-02C2-43A1-9714-2C768C49E55C}" type="parTrans" cxnId="{A2A93378-8D6C-46F7-8B4E-66404038E3BB}">
      <dgm:prSet/>
      <dgm:spPr/>
      <dgm:t>
        <a:bodyPr/>
        <a:lstStyle/>
        <a:p>
          <a:endParaRPr lang="de-DE"/>
        </a:p>
      </dgm:t>
    </dgm:pt>
    <dgm:pt modelId="{7AF79166-CE99-4743-B4AF-C05A2FEB6609}" type="sibTrans" cxnId="{A2A93378-8D6C-46F7-8B4E-66404038E3BB}">
      <dgm:prSet/>
      <dgm:spPr>
        <a:ln w="12700"/>
      </dgm:spPr>
      <dgm:t>
        <a:bodyPr/>
        <a:lstStyle/>
        <a:p>
          <a:endParaRPr lang="de-DE"/>
        </a:p>
      </dgm:t>
    </dgm:pt>
    <dgm:pt modelId="{27DEBF43-D936-48A3-8766-1E407DCC73B6}">
      <dgm:prSet phldrT="[Text]" custT="1"/>
      <dgm:spPr/>
      <dgm:t>
        <a:bodyPr/>
        <a:lstStyle/>
        <a:p>
          <a:r>
            <a:rPr lang="en-US" sz="1200" noProof="0" dirty="0" smtClean="0">
              <a:latin typeface="Arial" pitchFamily="34" charset="0"/>
              <a:cs typeface="Arial" pitchFamily="34" charset="0"/>
            </a:rPr>
            <a:t>Staff</a:t>
          </a:r>
          <a:endParaRPr lang="en-US" sz="1200" noProof="0" dirty="0">
            <a:latin typeface="Arial" pitchFamily="34" charset="0"/>
            <a:cs typeface="Arial" pitchFamily="34" charset="0"/>
          </a:endParaRPr>
        </a:p>
      </dgm:t>
    </dgm:pt>
    <dgm:pt modelId="{BEB76FEC-D700-40B0-9B9D-CC632B9C8EA7}" type="parTrans" cxnId="{3B759F04-6361-444D-84D8-D85455B31241}">
      <dgm:prSet/>
      <dgm:spPr/>
      <dgm:t>
        <a:bodyPr/>
        <a:lstStyle/>
        <a:p>
          <a:endParaRPr lang="de-DE"/>
        </a:p>
      </dgm:t>
    </dgm:pt>
    <dgm:pt modelId="{0759885E-DEF4-4AFA-B288-3CBD0697DA49}" type="sibTrans" cxnId="{3B759F04-6361-444D-84D8-D85455B31241}">
      <dgm:prSet/>
      <dgm:spPr>
        <a:ln w="12700"/>
      </dgm:spPr>
      <dgm:t>
        <a:bodyPr/>
        <a:lstStyle/>
        <a:p>
          <a:endParaRPr lang="de-DE"/>
        </a:p>
      </dgm:t>
    </dgm:pt>
    <dgm:pt modelId="{564013CC-0589-4456-A3DE-59DC9A8D390E}">
      <dgm:prSet phldrT="[Text]" custT="1"/>
      <dgm:spPr/>
      <dgm:t>
        <a:bodyPr/>
        <a:lstStyle/>
        <a:p>
          <a:r>
            <a:rPr lang="en-US" sz="1200" noProof="0" dirty="0" smtClean="0">
              <a:latin typeface="Arial" pitchFamily="34" charset="0"/>
              <a:cs typeface="Arial" pitchFamily="34" charset="0"/>
            </a:rPr>
            <a:t>System compatibility</a:t>
          </a:r>
          <a:endParaRPr lang="en-US" sz="1200" noProof="0" dirty="0">
            <a:latin typeface="Arial" pitchFamily="34" charset="0"/>
            <a:cs typeface="Arial" pitchFamily="34" charset="0"/>
          </a:endParaRPr>
        </a:p>
      </dgm:t>
    </dgm:pt>
    <dgm:pt modelId="{F6259831-816D-40E1-B4F4-AACF89D63F4A}" type="parTrans" cxnId="{584A382F-3CEA-4A18-9FB4-E6749AC89A2D}">
      <dgm:prSet/>
      <dgm:spPr/>
      <dgm:t>
        <a:bodyPr/>
        <a:lstStyle/>
        <a:p>
          <a:endParaRPr lang="de-DE"/>
        </a:p>
      </dgm:t>
    </dgm:pt>
    <dgm:pt modelId="{F1642E95-D45C-4592-A114-D5401EC8CBDD}" type="sibTrans" cxnId="{584A382F-3CEA-4A18-9FB4-E6749AC89A2D}">
      <dgm:prSet/>
      <dgm:spPr>
        <a:ln w="12700"/>
      </dgm:spPr>
      <dgm:t>
        <a:bodyPr/>
        <a:lstStyle/>
        <a:p>
          <a:endParaRPr lang="de-DE"/>
        </a:p>
      </dgm:t>
    </dgm:pt>
    <dgm:pt modelId="{31D80DC9-7561-42A9-B220-C82305D4A4C7}" type="pres">
      <dgm:prSet presAssocID="{A5D10912-1F40-4C6E-A146-48CA72F16493}" presName="cycle" presStyleCnt="0">
        <dgm:presLayoutVars>
          <dgm:dir/>
          <dgm:resizeHandles val="exact"/>
        </dgm:presLayoutVars>
      </dgm:prSet>
      <dgm:spPr/>
      <dgm:t>
        <a:bodyPr/>
        <a:lstStyle/>
        <a:p>
          <a:endParaRPr lang="de-DE"/>
        </a:p>
      </dgm:t>
    </dgm:pt>
    <dgm:pt modelId="{F3D4B3D0-D762-484F-90CA-C54883971AD4}" type="pres">
      <dgm:prSet presAssocID="{E0C415D1-2F13-49E3-B421-53B9C257F4AC}" presName="node" presStyleLbl="node1" presStyleIdx="0" presStyleCnt="4" custScaleX="117990" custScaleY="82851" custRadScaleRad="98594">
        <dgm:presLayoutVars>
          <dgm:bulletEnabled val="1"/>
        </dgm:presLayoutVars>
      </dgm:prSet>
      <dgm:spPr/>
      <dgm:t>
        <a:bodyPr/>
        <a:lstStyle/>
        <a:p>
          <a:endParaRPr lang="de-DE"/>
        </a:p>
      </dgm:t>
    </dgm:pt>
    <dgm:pt modelId="{1F60F11E-3513-4C2B-AF47-DCD1403600EA}" type="pres">
      <dgm:prSet presAssocID="{E0C415D1-2F13-49E3-B421-53B9C257F4AC}" presName="spNode" presStyleCnt="0"/>
      <dgm:spPr/>
    </dgm:pt>
    <dgm:pt modelId="{F1275690-641E-45DE-B826-44793BD6A203}" type="pres">
      <dgm:prSet presAssocID="{076DCF97-6D0C-464F-9BA1-1E4E9F919261}" presName="sibTrans" presStyleLbl="sibTrans1D1" presStyleIdx="0" presStyleCnt="4"/>
      <dgm:spPr/>
      <dgm:t>
        <a:bodyPr/>
        <a:lstStyle/>
        <a:p>
          <a:endParaRPr lang="de-DE"/>
        </a:p>
      </dgm:t>
    </dgm:pt>
    <dgm:pt modelId="{41EDF1C1-4CBF-4726-B3E3-9AD598FF815D}" type="pres">
      <dgm:prSet presAssocID="{FC90BA1E-FFFE-48D5-8FED-0F5C507BB1F0}" presName="node" presStyleLbl="node1" presStyleIdx="1" presStyleCnt="4" custScaleX="117990" custScaleY="82851" custRadScaleRad="145590" custRadScaleInc="385">
        <dgm:presLayoutVars>
          <dgm:bulletEnabled val="1"/>
        </dgm:presLayoutVars>
      </dgm:prSet>
      <dgm:spPr/>
      <dgm:t>
        <a:bodyPr/>
        <a:lstStyle/>
        <a:p>
          <a:endParaRPr lang="de-DE"/>
        </a:p>
      </dgm:t>
    </dgm:pt>
    <dgm:pt modelId="{286A02C2-3D1A-46BF-ABE4-D54B0F07CB9D}" type="pres">
      <dgm:prSet presAssocID="{FC90BA1E-FFFE-48D5-8FED-0F5C507BB1F0}" presName="spNode" presStyleCnt="0"/>
      <dgm:spPr/>
    </dgm:pt>
    <dgm:pt modelId="{D5C54E56-5A6A-4CE6-BE03-F4693DA14D03}" type="pres">
      <dgm:prSet presAssocID="{7AF79166-CE99-4743-B4AF-C05A2FEB6609}" presName="sibTrans" presStyleLbl="sibTrans1D1" presStyleIdx="1" presStyleCnt="4"/>
      <dgm:spPr/>
      <dgm:t>
        <a:bodyPr/>
        <a:lstStyle/>
        <a:p>
          <a:endParaRPr lang="de-DE"/>
        </a:p>
      </dgm:t>
    </dgm:pt>
    <dgm:pt modelId="{576100BE-EC4B-4C24-9CFA-F4656880C1C8}" type="pres">
      <dgm:prSet presAssocID="{27DEBF43-D936-48A3-8766-1E407DCC73B6}" presName="node" presStyleLbl="node1" presStyleIdx="2" presStyleCnt="4" custScaleX="117990" custScaleY="82851" custRadScaleRad="98594">
        <dgm:presLayoutVars>
          <dgm:bulletEnabled val="1"/>
        </dgm:presLayoutVars>
      </dgm:prSet>
      <dgm:spPr/>
      <dgm:t>
        <a:bodyPr/>
        <a:lstStyle/>
        <a:p>
          <a:endParaRPr lang="de-DE"/>
        </a:p>
      </dgm:t>
    </dgm:pt>
    <dgm:pt modelId="{C1FC4274-9840-437C-8FA7-500FE5AF04AB}" type="pres">
      <dgm:prSet presAssocID="{27DEBF43-D936-48A3-8766-1E407DCC73B6}" presName="spNode" presStyleCnt="0"/>
      <dgm:spPr/>
    </dgm:pt>
    <dgm:pt modelId="{ED0398B8-B68F-479B-B09C-0BEA5CF397AE}" type="pres">
      <dgm:prSet presAssocID="{0759885E-DEF4-4AFA-B288-3CBD0697DA49}" presName="sibTrans" presStyleLbl="sibTrans1D1" presStyleIdx="2" presStyleCnt="4"/>
      <dgm:spPr/>
      <dgm:t>
        <a:bodyPr/>
        <a:lstStyle/>
        <a:p>
          <a:endParaRPr lang="de-DE"/>
        </a:p>
      </dgm:t>
    </dgm:pt>
    <dgm:pt modelId="{B7E4179A-EBF5-4038-B11D-F94E8BE34718}" type="pres">
      <dgm:prSet presAssocID="{564013CC-0589-4456-A3DE-59DC9A8D390E}" presName="node" presStyleLbl="node1" presStyleIdx="3" presStyleCnt="4" custScaleX="117990" custScaleY="82851" custRadScaleRad="145615" custRadScaleInc="151">
        <dgm:presLayoutVars>
          <dgm:bulletEnabled val="1"/>
        </dgm:presLayoutVars>
      </dgm:prSet>
      <dgm:spPr/>
      <dgm:t>
        <a:bodyPr/>
        <a:lstStyle/>
        <a:p>
          <a:endParaRPr lang="de-DE"/>
        </a:p>
      </dgm:t>
    </dgm:pt>
    <dgm:pt modelId="{CE3800F7-E18C-420D-BEE6-322DE2833936}" type="pres">
      <dgm:prSet presAssocID="{564013CC-0589-4456-A3DE-59DC9A8D390E}" presName="spNode" presStyleCnt="0"/>
      <dgm:spPr/>
    </dgm:pt>
    <dgm:pt modelId="{888E6EF0-F752-480D-A01A-3FC37EF0BC05}" type="pres">
      <dgm:prSet presAssocID="{F1642E95-D45C-4592-A114-D5401EC8CBDD}" presName="sibTrans" presStyleLbl="sibTrans1D1" presStyleIdx="3" presStyleCnt="4"/>
      <dgm:spPr/>
      <dgm:t>
        <a:bodyPr/>
        <a:lstStyle/>
        <a:p>
          <a:endParaRPr lang="de-DE"/>
        </a:p>
      </dgm:t>
    </dgm:pt>
  </dgm:ptLst>
  <dgm:cxnLst>
    <dgm:cxn modelId="{A2A93378-8D6C-46F7-8B4E-66404038E3BB}" srcId="{A5D10912-1F40-4C6E-A146-48CA72F16493}" destId="{FC90BA1E-FFFE-48D5-8FED-0F5C507BB1F0}" srcOrd="1" destOrd="0" parTransId="{8D8100B4-02C2-43A1-9714-2C768C49E55C}" sibTransId="{7AF79166-CE99-4743-B4AF-C05A2FEB6609}"/>
    <dgm:cxn modelId="{26E3C8F6-032C-438F-A018-C5968CE77FD3}" type="presOf" srcId="{076DCF97-6D0C-464F-9BA1-1E4E9F919261}" destId="{F1275690-641E-45DE-B826-44793BD6A203}" srcOrd="0" destOrd="0" presId="urn:microsoft.com/office/officeart/2005/8/layout/cycle5"/>
    <dgm:cxn modelId="{12BE1673-3641-4AB9-81C5-B0FE83BEFE30}" type="presOf" srcId="{27DEBF43-D936-48A3-8766-1E407DCC73B6}" destId="{576100BE-EC4B-4C24-9CFA-F4656880C1C8}" srcOrd="0" destOrd="0" presId="urn:microsoft.com/office/officeart/2005/8/layout/cycle5"/>
    <dgm:cxn modelId="{BD676011-13C2-48B8-8BD5-F98E30E9F1F5}" srcId="{A5D10912-1F40-4C6E-A146-48CA72F16493}" destId="{E0C415D1-2F13-49E3-B421-53B9C257F4AC}" srcOrd="0" destOrd="0" parTransId="{F20959DA-8D3E-4054-BFE3-69622F08AD6C}" sibTransId="{076DCF97-6D0C-464F-9BA1-1E4E9F919261}"/>
    <dgm:cxn modelId="{0EF54533-CCA8-4C53-BF4F-3AA83FB94254}" type="presOf" srcId="{564013CC-0589-4456-A3DE-59DC9A8D390E}" destId="{B7E4179A-EBF5-4038-B11D-F94E8BE34718}" srcOrd="0" destOrd="0" presId="urn:microsoft.com/office/officeart/2005/8/layout/cycle5"/>
    <dgm:cxn modelId="{91A5BEFC-19DE-4729-91C2-95C612F5E341}" type="presOf" srcId="{FC90BA1E-FFFE-48D5-8FED-0F5C507BB1F0}" destId="{41EDF1C1-4CBF-4726-B3E3-9AD598FF815D}" srcOrd="0" destOrd="0" presId="urn:microsoft.com/office/officeart/2005/8/layout/cycle5"/>
    <dgm:cxn modelId="{584A382F-3CEA-4A18-9FB4-E6749AC89A2D}" srcId="{A5D10912-1F40-4C6E-A146-48CA72F16493}" destId="{564013CC-0589-4456-A3DE-59DC9A8D390E}" srcOrd="3" destOrd="0" parTransId="{F6259831-816D-40E1-B4F4-AACF89D63F4A}" sibTransId="{F1642E95-D45C-4592-A114-D5401EC8CBDD}"/>
    <dgm:cxn modelId="{5F8650A7-1007-4CE8-A967-41C604000773}" type="presOf" srcId="{A5D10912-1F40-4C6E-A146-48CA72F16493}" destId="{31D80DC9-7561-42A9-B220-C82305D4A4C7}" srcOrd="0" destOrd="0" presId="urn:microsoft.com/office/officeart/2005/8/layout/cycle5"/>
    <dgm:cxn modelId="{B6DD259D-F4F1-49E2-8C9E-77D9D89FC878}" type="presOf" srcId="{7AF79166-CE99-4743-B4AF-C05A2FEB6609}" destId="{D5C54E56-5A6A-4CE6-BE03-F4693DA14D03}" srcOrd="0" destOrd="0" presId="urn:microsoft.com/office/officeart/2005/8/layout/cycle5"/>
    <dgm:cxn modelId="{C361B4C2-B1A0-4460-AC67-BB98F624137C}" type="presOf" srcId="{0759885E-DEF4-4AFA-B288-3CBD0697DA49}" destId="{ED0398B8-B68F-479B-B09C-0BEA5CF397AE}" srcOrd="0" destOrd="0" presId="urn:microsoft.com/office/officeart/2005/8/layout/cycle5"/>
    <dgm:cxn modelId="{6339257E-D522-4AAF-A362-524B29B2E761}" type="presOf" srcId="{E0C415D1-2F13-49E3-B421-53B9C257F4AC}" destId="{F3D4B3D0-D762-484F-90CA-C54883971AD4}" srcOrd="0" destOrd="0" presId="urn:microsoft.com/office/officeart/2005/8/layout/cycle5"/>
    <dgm:cxn modelId="{578203F0-7432-4A19-9558-D057F73610D7}" type="presOf" srcId="{F1642E95-D45C-4592-A114-D5401EC8CBDD}" destId="{888E6EF0-F752-480D-A01A-3FC37EF0BC05}" srcOrd="0" destOrd="0" presId="urn:microsoft.com/office/officeart/2005/8/layout/cycle5"/>
    <dgm:cxn modelId="{3B759F04-6361-444D-84D8-D85455B31241}" srcId="{A5D10912-1F40-4C6E-A146-48CA72F16493}" destId="{27DEBF43-D936-48A3-8766-1E407DCC73B6}" srcOrd="2" destOrd="0" parTransId="{BEB76FEC-D700-40B0-9B9D-CC632B9C8EA7}" sibTransId="{0759885E-DEF4-4AFA-B288-3CBD0697DA49}"/>
    <dgm:cxn modelId="{BA59D804-E869-45F1-9DE2-7FD99F835E23}" type="presParOf" srcId="{31D80DC9-7561-42A9-B220-C82305D4A4C7}" destId="{F3D4B3D0-D762-484F-90CA-C54883971AD4}" srcOrd="0" destOrd="0" presId="urn:microsoft.com/office/officeart/2005/8/layout/cycle5"/>
    <dgm:cxn modelId="{ED5344EF-7EED-4B0F-8910-54F6FD4F5451}" type="presParOf" srcId="{31D80DC9-7561-42A9-B220-C82305D4A4C7}" destId="{1F60F11E-3513-4C2B-AF47-DCD1403600EA}" srcOrd="1" destOrd="0" presId="urn:microsoft.com/office/officeart/2005/8/layout/cycle5"/>
    <dgm:cxn modelId="{02C9FB2D-8EDA-4EBC-AA44-0D822856D35F}" type="presParOf" srcId="{31D80DC9-7561-42A9-B220-C82305D4A4C7}" destId="{F1275690-641E-45DE-B826-44793BD6A203}" srcOrd="2" destOrd="0" presId="urn:microsoft.com/office/officeart/2005/8/layout/cycle5"/>
    <dgm:cxn modelId="{76A97607-24DF-4453-8A11-218900CC6C60}" type="presParOf" srcId="{31D80DC9-7561-42A9-B220-C82305D4A4C7}" destId="{41EDF1C1-4CBF-4726-B3E3-9AD598FF815D}" srcOrd="3" destOrd="0" presId="urn:microsoft.com/office/officeart/2005/8/layout/cycle5"/>
    <dgm:cxn modelId="{875EBCD4-C825-4498-A1F1-E3427277BE6F}" type="presParOf" srcId="{31D80DC9-7561-42A9-B220-C82305D4A4C7}" destId="{286A02C2-3D1A-46BF-ABE4-D54B0F07CB9D}" srcOrd="4" destOrd="0" presId="urn:microsoft.com/office/officeart/2005/8/layout/cycle5"/>
    <dgm:cxn modelId="{E965E726-A5D8-4931-8632-6A3F40041A95}" type="presParOf" srcId="{31D80DC9-7561-42A9-B220-C82305D4A4C7}" destId="{D5C54E56-5A6A-4CE6-BE03-F4693DA14D03}" srcOrd="5" destOrd="0" presId="urn:microsoft.com/office/officeart/2005/8/layout/cycle5"/>
    <dgm:cxn modelId="{A2DB4BA5-A418-411B-B177-401864072CD0}" type="presParOf" srcId="{31D80DC9-7561-42A9-B220-C82305D4A4C7}" destId="{576100BE-EC4B-4C24-9CFA-F4656880C1C8}" srcOrd="6" destOrd="0" presId="urn:microsoft.com/office/officeart/2005/8/layout/cycle5"/>
    <dgm:cxn modelId="{EDA2422A-25B8-4375-8A4F-ECE1176CA6B4}" type="presParOf" srcId="{31D80DC9-7561-42A9-B220-C82305D4A4C7}" destId="{C1FC4274-9840-437C-8FA7-500FE5AF04AB}" srcOrd="7" destOrd="0" presId="urn:microsoft.com/office/officeart/2005/8/layout/cycle5"/>
    <dgm:cxn modelId="{FAE8A6AE-5FEB-45A1-AAAF-F329A8EADAD3}" type="presParOf" srcId="{31D80DC9-7561-42A9-B220-C82305D4A4C7}" destId="{ED0398B8-B68F-479B-B09C-0BEA5CF397AE}" srcOrd="8" destOrd="0" presId="urn:microsoft.com/office/officeart/2005/8/layout/cycle5"/>
    <dgm:cxn modelId="{83FC8A7E-F417-4D47-B821-DAAECB52B820}" type="presParOf" srcId="{31D80DC9-7561-42A9-B220-C82305D4A4C7}" destId="{B7E4179A-EBF5-4038-B11D-F94E8BE34718}" srcOrd="9" destOrd="0" presId="urn:microsoft.com/office/officeart/2005/8/layout/cycle5"/>
    <dgm:cxn modelId="{AFAB23A8-8217-48AD-9B4E-605F20FEE348}" type="presParOf" srcId="{31D80DC9-7561-42A9-B220-C82305D4A4C7}" destId="{CE3800F7-E18C-420D-BEE6-322DE2833936}" srcOrd="10" destOrd="0" presId="urn:microsoft.com/office/officeart/2005/8/layout/cycle5"/>
    <dgm:cxn modelId="{9310776D-1619-4407-BD69-06CE66250070}" type="presParOf" srcId="{31D80DC9-7561-42A9-B220-C82305D4A4C7}" destId="{888E6EF0-F752-480D-A01A-3FC37EF0BC05}" srcOrd="11"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26B782-F5ED-4DCF-83C8-D7E31B806190}"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de-DE"/>
        </a:p>
      </dgm:t>
    </dgm:pt>
    <dgm:pt modelId="{2C1577BE-00E5-4307-B646-B2F8F3A33779}">
      <dgm:prSet phldrT="[Text]" custT="1"/>
      <dgm:spPr/>
      <dgm:t>
        <a:bodyPr/>
        <a:lstStyle/>
        <a:p>
          <a:r>
            <a:rPr lang="en-US" sz="1100" noProof="0" dirty="0" smtClean="0">
              <a:latin typeface="Arial" pitchFamily="34" charset="0"/>
              <a:cs typeface="Arial" pitchFamily="34" charset="0"/>
            </a:rPr>
            <a:t>Participation</a:t>
          </a:r>
          <a:endParaRPr lang="en-US" sz="1200" noProof="0" dirty="0">
            <a:latin typeface="Arial" pitchFamily="34" charset="0"/>
            <a:cs typeface="Arial" pitchFamily="34" charset="0"/>
          </a:endParaRPr>
        </a:p>
      </dgm:t>
    </dgm:pt>
    <dgm:pt modelId="{A2C5B88E-02CE-4068-8294-6C3CA7C296AA}" type="parTrans" cxnId="{C0F0ACD9-C11A-4F35-ACD1-7A6CC4F95BF3}">
      <dgm:prSet/>
      <dgm:spPr/>
      <dgm:t>
        <a:bodyPr/>
        <a:lstStyle/>
        <a:p>
          <a:endParaRPr lang="en-US" sz="1200" noProof="0">
            <a:latin typeface="Arial" pitchFamily="34" charset="0"/>
            <a:cs typeface="Arial" pitchFamily="34" charset="0"/>
          </a:endParaRPr>
        </a:p>
      </dgm:t>
    </dgm:pt>
    <dgm:pt modelId="{252A083C-9425-487F-A6DC-D9EEA6829AA3}" type="sibTrans" cxnId="{C0F0ACD9-C11A-4F35-ACD1-7A6CC4F95BF3}">
      <dgm:prSet/>
      <dgm:spPr/>
      <dgm:t>
        <a:bodyPr/>
        <a:lstStyle/>
        <a:p>
          <a:endParaRPr lang="en-US" sz="1200" noProof="0">
            <a:latin typeface="Arial" pitchFamily="34" charset="0"/>
            <a:cs typeface="Arial" pitchFamily="34" charset="0"/>
          </a:endParaRPr>
        </a:p>
      </dgm:t>
    </dgm:pt>
    <dgm:pt modelId="{2D6AF7D0-A21E-48AC-BBF9-33E546C5E003}">
      <dgm:prSet phldrT="[Text]" custT="1"/>
      <dgm:spPr/>
      <dgm:t>
        <a:bodyPr/>
        <a:lstStyle/>
        <a:p>
          <a:r>
            <a:rPr lang="en-US" sz="900" noProof="0" dirty="0" smtClean="0">
              <a:latin typeface="Arial" pitchFamily="34" charset="0"/>
              <a:cs typeface="Arial" pitchFamily="34" charset="0"/>
            </a:rPr>
            <a:t>joint development</a:t>
          </a:r>
          <a:endParaRPr lang="en-US" sz="900" noProof="0" dirty="0">
            <a:latin typeface="Arial" pitchFamily="34" charset="0"/>
            <a:cs typeface="Arial" pitchFamily="34" charset="0"/>
          </a:endParaRPr>
        </a:p>
      </dgm:t>
    </dgm:pt>
    <dgm:pt modelId="{8D225C00-150E-4AD2-A0AB-7658D9F4DBF6}" type="parTrans" cxnId="{D29C0852-86D4-4FA4-9CF0-C8F63D28A84F}">
      <dgm:prSet/>
      <dgm:spPr/>
      <dgm:t>
        <a:bodyPr/>
        <a:lstStyle/>
        <a:p>
          <a:endParaRPr lang="en-US" sz="1200" noProof="0">
            <a:latin typeface="Arial" pitchFamily="34" charset="0"/>
            <a:cs typeface="Arial" pitchFamily="34" charset="0"/>
          </a:endParaRPr>
        </a:p>
      </dgm:t>
    </dgm:pt>
    <dgm:pt modelId="{78E8FC4F-C6D5-4C50-978A-175E02101FE2}" type="sibTrans" cxnId="{D29C0852-86D4-4FA4-9CF0-C8F63D28A84F}">
      <dgm:prSet/>
      <dgm:spPr/>
      <dgm:t>
        <a:bodyPr/>
        <a:lstStyle/>
        <a:p>
          <a:endParaRPr lang="en-US" sz="1200" noProof="0">
            <a:latin typeface="Arial" pitchFamily="34" charset="0"/>
            <a:cs typeface="Arial" pitchFamily="34" charset="0"/>
          </a:endParaRPr>
        </a:p>
      </dgm:t>
    </dgm:pt>
    <dgm:pt modelId="{BE096F76-ACEF-471D-9FCD-C5772E8EEAB5}">
      <dgm:prSet phldrT="[Text]" custT="1"/>
      <dgm:spPr/>
      <dgm:t>
        <a:bodyPr/>
        <a:lstStyle/>
        <a:p>
          <a:r>
            <a:rPr lang="en-US" sz="900" noProof="0" dirty="0" smtClean="0">
              <a:latin typeface="Arial" pitchFamily="34" charset="0"/>
              <a:cs typeface="Arial" pitchFamily="34" charset="0"/>
            </a:rPr>
            <a:t>joint management</a:t>
          </a:r>
          <a:endParaRPr lang="en-US" sz="900" noProof="0" dirty="0">
            <a:latin typeface="Arial" pitchFamily="34" charset="0"/>
            <a:cs typeface="Arial" pitchFamily="34" charset="0"/>
          </a:endParaRPr>
        </a:p>
      </dgm:t>
    </dgm:pt>
    <dgm:pt modelId="{BA2F0A75-EB50-455A-9FD6-11ACC2CC7CBC}" type="parTrans" cxnId="{281F75E5-8BF3-4FD3-9EF0-68133377C77B}">
      <dgm:prSet/>
      <dgm:spPr/>
      <dgm:t>
        <a:bodyPr/>
        <a:lstStyle/>
        <a:p>
          <a:endParaRPr lang="en-US" sz="1200" noProof="0">
            <a:latin typeface="Arial" pitchFamily="34" charset="0"/>
            <a:cs typeface="Arial" pitchFamily="34" charset="0"/>
          </a:endParaRPr>
        </a:p>
      </dgm:t>
    </dgm:pt>
    <dgm:pt modelId="{40CD2C68-0882-41A8-81A9-124E0C766C47}" type="sibTrans" cxnId="{281F75E5-8BF3-4FD3-9EF0-68133377C77B}">
      <dgm:prSet/>
      <dgm:spPr/>
      <dgm:t>
        <a:bodyPr/>
        <a:lstStyle/>
        <a:p>
          <a:endParaRPr lang="en-US" sz="1200" noProof="0">
            <a:latin typeface="Arial" pitchFamily="34" charset="0"/>
            <a:cs typeface="Arial" pitchFamily="34" charset="0"/>
          </a:endParaRPr>
        </a:p>
      </dgm:t>
    </dgm:pt>
    <dgm:pt modelId="{62C0F452-89CD-46DA-B602-1E16C190ABE8}" type="pres">
      <dgm:prSet presAssocID="{E326B782-F5ED-4DCF-83C8-D7E31B806190}" presName="diagram" presStyleCnt="0">
        <dgm:presLayoutVars>
          <dgm:chPref val="1"/>
          <dgm:dir/>
          <dgm:animOne val="branch"/>
          <dgm:animLvl val="lvl"/>
          <dgm:resizeHandles/>
        </dgm:presLayoutVars>
      </dgm:prSet>
      <dgm:spPr/>
      <dgm:t>
        <a:bodyPr/>
        <a:lstStyle/>
        <a:p>
          <a:endParaRPr lang="de-DE"/>
        </a:p>
      </dgm:t>
    </dgm:pt>
    <dgm:pt modelId="{DA0DE539-1777-4B91-892E-FB12680A8455}" type="pres">
      <dgm:prSet presAssocID="{2C1577BE-00E5-4307-B646-B2F8F3A33779}" presName="root" presStyleCnt="0"/>
      <dgm:spPr/>
    </dgm:pt>
    <dgm:pt modelId="{BB8D9C7D-3AD8-4957-BB58-4DFFE87E07E7}" type="pres">
      <dgm:prSet presAssocID="{2C1577BE-00E5-4307-B646-B2F8F3A33779}" presName="rootComposite" presStyleCnt="0"/>
      <dgm:spPr/>
    </dgm:pt>
    <dgm:pt modelId="{84D0A1EE-64EF-431B-979D-5DC1D4D9D5C5}" type="pres">
      <dgm:prSet presAssocID="{2C1577BE-00E5-4307-B646-B2F8F3A33779}" presName="rootText" presStyleLbl="node1" presStyleIdx="0" presStyleCnt="1" custScaleX="219331" custLinFactNeighborX="-30162" custLinFactNeighborY="-160"/>
      <dgm:spPr/>
      <dgm:t>
        <a:bodyPr/>
        <a:lstStyle/>
        <a:p>
          <a:endParaRPr lang="de-DE"/>
        </a:p>
      </dgm:t>
    </dgm:pt>
    <dgm:pt modelId="{0940A14B-34D7-41BF-BCDA-223C45AD8517}" type="pres">
      <dgm:prSet presAssocID="{2C1577BE-00E5-4307-B646-B2F8F3A33779}" presName="rootConnector" presStyleLbl="node1" presStyleIdx="0" presStyleCnt="1"/>
      <dgm:spPr/>
      <dgm:t>
        <a:bodyPr/>
        <a:lstStyle/>
        <a:p>
          <a:endParaRPr lang="de-DE"/>
        </a:p>
      </dgm:t>
    </dgm:pt>
    <dgm:pt modelId="{B1E02D7C-AB06-4D56-8EDF-8C813DDBEA93}" type="pres">
      <dgm:prSet presAssocID="{2C1577BE-00E5-4307-B646-B2F8F3A33779}" presName="childShape" presStyleCnt="0"/>
      <dgm:spPr/>
    </dgm:pt>
    <dgm:pt modelId="{8E377D78-BFE2-45FD-AAC2-F62933EB656F}" type="pres">
      <dgm:prSet presAssocID="{8D225C00-150E-4AD2-A0AB-7658D9F4DBF6}" presName="Name13" presStyleLbl="parChTrans1D2" presStyleIdx="0" presStyleCnt="2" custSzX="90234"/>
      <dgm:spPr/>
      <dgm:t>
        <a:bodyPr/>
        <a:lstStyle/>
        <a:p>
          <a:endParaRPr lang="de-DE"/>
        </a:p>
      </dgm:t>
    </dgm:pt>
    <dgm:pt modelId="{8A714CF2-E1B6-42EF-9FBD-915108AC6FA3}" type="pres">
      <dgm:prSet presAssocID="{2D6AF7D0-A21E-48AC-BBF9-33E546C5E003}" presName="childText" presStyleLbl="bgAcc1" presStyleIdx="0" presStyleCnt="2" custScaleX="382466" custLinFactNeighborX="153" custLinFactNeighborY="-11675">
        <dgm:presLayoutVars>
          <dgm:bulletEnabled val="1"/>
        </dgm:presLayoutVars>
      </dgm:prSet>
      <dgm:spPr/>
      <dgm:t>
        <a:bodyPr/>
        <a:lstStyle/>
        <a:p>
          <a:endParaRPr lang="de-DE"/>
        </a:p>
      </dgm:t>
    </dgm:pt>
    <dgm:pt modelId="{1EDCE5C4-8A12-4566-970F-15020DC57C2C}" type="pres">
      <dgm:prSet presAssocID="{BA2F0A75-EB50-455A-9FD6-11ACC2CC7CBC}" presName="Name13" presStyleLbl="parChTrans1D2" presStyleIdx="1" presStyleCnt="2" custSzX="90234"/>
      <dgm:spPr/>
      <dgm:t>
        <a:bodyPr/>
        <a:lstStyle/>
        <a:p>
          <a:endParaRPr lang="de-DE"/>
        </a:p>
      </dgm:t>
    </dgm:pt>
    <dgm:pt modelId="{E4DFD75E-E787-4424-9F1E-4D8F90155BE1}" type="pres">
      <dgm:prSet presAssocID="{BE096F76-ACEF-471D-9FCD-C5772E8EEAB5}" presName="childText" presStyleLbl="bgAcc1" presStyleIdx="1" presStyleCnt="2" custScaleX="382468" custLinFactNeighborX="153" custLinFactNeighborY="-11675">
        <dgm:presLayoutVars>
          <dgm:bulletEnabled val="1"/>
        </dgm:presLayoutVars>
      </dgm:prSet>
      <dgm:spPr/>
      <dgm:t>
        <a:bodyPr/>
        <a:lstStyle/>
        <a:p>
          <a:endParaRPr lang="de-DE"/>
        </a:p>
      </dgm:t>
    </dgm:pt>
  </dgm:ptLst>
  <dgm:cxnLst>
    <dgm:cxn modelId="{118D514E-D86A-40A2-8DE6-2AB473F4D4B3}" type="presOf" srcId="{E326B782-F5ED-4DCF-83C8-D7E31B806190}" destId="{62C0F452-89CD-46DA-B602-1E16C190ABE8}" srcOrd="0" destOrd="0" presId="urn:microsoft.com/office/officeart/2005/8/layout/hierarchy3"/>
    <dgm:cxn modelId="{C0F0ACD9-C11A-4F35-ACD1-7A6CC4F95BF3}" srcId="{E326B782-F5ED-4DCF-83C8-D7E31B806190}" destId="{2C1577BE-00E5-4307-B646-B2F8F3A33779}" srcOrd="0" destOrd="0" parTransId="{A2C5B88E-02CE-4068-8294-6C3CA7C296AA}" sibTransId="{252A083C-9425-487F-A6DC-D9EEA6829AA3}"/>
    <dgm:cxn modelId="{D29C0852-86D4-4FA4-9CF0-C8F63D28A84F}" srcId="{2C1577BE-00E5-4307-B646-B2F8F3A33779}" destId="{2D6AF7D0-A21E-48AC-BBF9-33E546C5E003}" srcOrd="0" destOrd="0" parTransId="{8D225C00-150E-4AD2-A0AB-7658D9F4DBF6}" sibTransId="{78E8FC4F-C6D5-4C50-978A-175E02101FE2}"/>
    <dgm:cxn modelId="{DFA305CF-1061-4FB0-BBDE-45401376A862}" type="presOf" srcId="{2D6AF7D0-A21E-48AC-BBF9-33E546C5E003}" destId="{8A714CF2-E1B6-42EF-9FBD-915108AC6FA3}" srcOrd="0" destOrd="0" presId="urn:microsoft.com/office/officeart/2005/8/layout/hierarchy3"/>
    <dgm:cxn modelId="{C4A04329-D8CD-4F5B-B110-E101EEE04241}" type="presOf" srcId="{8D225C00-150E-4AD2-A0AB-7658D9F4DBF6}" destId="{8E377D78-BFE2-45FD-AAC2-F62933EB656F}" srcOrd="0" destOrd="0" presId="urn:microsoft.com/office/officeart/2005/8/layout/hierarchy3"/>
    <dgm:cxn modelId="{281F75E5-8BF3-4FD3-9EF0-68133377C77B}" srcId="{2C1577BE-00E5-4307-B646-B2F8F3A33779}" destId="{BE096F76-ACEF-471D-9FCD-C5772E8EEAB5}" srcOrd="1" destOrd="0" parTransId="{BA2F0A75-EB50-455A-9FD6-11ACC2CC7CBC}" sibTransId="{40CD2C68-0882-41A8-81A9-124E0C766C47}"/>
    <dgm:cxn modelId="{A9E7E5B1-0F78-47FD-ABBF-30A08A6979C1}" type="presOf" srcId="{BA2F0A75-EB50-455A-9FD6-11ACC2CC7CBC}" destId="{1EDCE5C4-8A12-4566-970F-15020DC57C2C}" srcOrd="0" destOrd="0" presId="urn:microsoft.com/office/officeart/2005/8/layout/hierarchy3"/>
    <dgm:cxn modelId="{F4CF918A-BACA-4CE4-999D-BF0C027B66D2}" type="presOf" srcId="{2C1577BE-00E5-4307-B646-B2F8F3A33779}" destId="{84D0A1EE-64EF-431B-979D-5DC1D4D9D5C5}" srcOrd="0" destOrd="0" presId="urn:microsoft.com/office/officeart/2005/8/layout/hierarchy3"/>
    <dgm:cxn modelId="{165D3F19-66ED-4F79-ACAB-D5AF7545B542}" type="presOf" srcId="{2C1577BE-00E5-4307-B646-B2F8F3A33779}" destId="{0940A14B-34D7-41BF-BCDA-223C45AD8517}" srcOrd="1" destOrd="0" presId="urn:microsoft.com/office/officeart/2005/8/layout/hierarchy3"/>
    <dgm:cxn modelId="{2C3192E2-BE4B-427C-AC02-65ADBDFF636C}" type="presOf" srcId="{BE096F76-ACEF-471D-9FCD-C5772E8EEAB5}" destId="{E4DFD75E-E787-4424-9F1E-4D8F90155BE1}" srcOrd="0" destOrd="0" presId="urn:microsoft.com/office/officeart/2005/8/layout/hierarchy3"/>
    <dgm:cxn modelId="{1D968529-C4AC-47A0-9440-F00B16D19741}" type="presParOf" srcId="{62C0F452-89CD-46DA-B602-1E16C190ABE8}" destId="{DA0DE539-1777-4B91-892E-FB12680A8455}" srcOrd="0" destOrd="0" presId="urn:microsoft.com/office/officeart/2005/8/layout/hierarchy3"/>
    <dgm:cxn modelId="{A67EC6F9-764C-4390-A77F-2A26DCFCEDEF}" type="presParOf" srcId="{DA0DE539-1777-4B91-892E-FB12680A8455}" destId="{BB8D9C7D-3AD8-4957-BB58-4DFFE87E07E7}" srcOrd="0" destOrd="0" presId="urn:microsoft.com/office/officeart/2005/8/layout/hierarchy3"/>
    <dgm:cxn modelId="{282CB6DD-A1CF-46CE-A218-3F764CBF3DD0}" type="presParOf" srcId="{BB8D9C7D-3AD8-4957-BB58-4DFFE87E07E7}" destId="{84D0A1EE-64EF-431B-979D-5DC1D4D9D5C5}" srcOrd="0" destOrd="0" presId="urn:microsoft.com/office/officeart/2005/8/layout/hierarchy3"/>
    <dgm:cxn modelId="{B4F8D641-478A-4FD3-8FD2-F29A0BADFC19}" type="presParOf" srcId="{BB8D9C7D-3AD8-4957-BB58-4DFFE87E07E7}" destId="{0940A14B-34D7-41BF-BCDA-223C45AD8517}" srcOrd="1" destOrd="0" presId="urn:microsoft.com/office/officeart/2005/8/layout/hierarchy3"/>
    <dgm:cxn modelId="{99D6D043-25BD-46FA-B3CC-C0E0D3DDAF2B}" type="presParOf" srcId="{DA0DE539-1777-4B91-892E-FB12680A8455}" destId="{B1E02D7C-AB06-4D56-8EDF-8C813DDBEA93}" srcOrd="1" destOrd="0" presId="urn:microsoft.com/office/officeart/2005/8/layout/hierarchy3"/>
    <dgm:cxn modelId="{ED5E1BE7-665E-4143-80BD-7952F3AAE084}" type="presParOf" srcId="{B1E02D7C-AB06-4D56-8EDF-8C813DDBEA93}" destId="{8E377D78-BFE2-45FD-AAC2-F62933EB656F}" srcOrd="0" destOrd="0" presId="urn:microsoft.com/office/officeart/2005/8/layout/hierarchy3"/>
    <dgm:cxn modelId="{9A003B58-C794-445E-81C1-4E54A0A6C998}" type="presParOf" srcId="{B1E02D7C-AB06-4D56-8EDF-8C813DDBEA93}" destId="{8A714CF2-E1B6-42EF-9FBD-915108AC6FA3}" srcOrd="1" destOrd="0" presId="urn:microsoft.com/office/officeart/2005/8/layout/hierarchy3"/>
    <dgm:cxn modelId="{E1D89E69-EC4D-4003-9296-BEA422210D6D}" type="presParOf" srcId="{B1E02D7C-AB06-4D56-8EDF-8C813DDBEA93}" destId="{1EDCE5C4-8A12-4566-970F-15020DC57C2C}" srcOrd="2" destOrd="0" presId="urn:microsoft.com/office/officeart/2005/8/layout/hierarchy3"/>
    <dgm:cxn modelId="{9F16CF1C-BFFF-4357-9E0B-A225CB18A36F}" type="presParOf" srcId="{B1E02D7C-AB06-4D56-8EDF-8C813DDBEA93}" destId="{E4DFD75E-E787-4424-9F1E-4D8F90155BE1}" srcOrd="3" destOrd="0" presId="urn:microsoft.com/office/officeart/2005/8/layout/hierarchy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26B782-F5ED-4DCF-83C8-D7E31B806190}"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de-DE"/>
        </a:p>
      </dgm:t>
    </dgm:pt>
    <dgm:pt modelId="{2C1577BE-00E5-4307-B646-B2F8F3A33779}">
      <dgm:prSet phldrT="[Text]" custT="1"/>
      <dgm:spPr/>
      <dgm:t>
        <a:bodyPr/>
        <a:lstStyle/>
        <a:p>
          <a:r>
            <a:rPr lang="en-US" sz="1100" noProof="0" dirty="0" smtClean="0">
              <a:latin typeface="Arial" pitchFamily="34" charset="0"/>
              <a:cs typeface="Arial" pitchFamily="34" charset="0"/>
            </a:rPr>
            <a:t>Evaluation</a:t>
          </a:r>
          <a:endParaRPr lang="en-US" sz="1200" noProof="0" dirty="0">
            <a:latin typeface="Arial" pitchFamily="34" charset="0"/>
            <a:cs typeface="Arial" pitchFamily="34" charset="0"/>
          </a:endParaRPr>
        </a:p>
      </dgm:t>
    </dgm:pt>
    <dgm:pt modelId="{A2C5B88E-02CE-4068-8294-6C3CA7C296AA}" type="parTrans" cxnId="{C0F0ACD9-C11A-4F35-ACD1-7A6CC4F95BF3}">
      <dgm:prSet/>
      <dgm:spPr/>
      <dgm:t>
        <a:bodyPr/>
        <a:lstStyle/>
        <a:p>
          <a:endParaRPr lang="en-US" sz="1200" noProof="0">
            <a:latin typeface="Arial" pitchFamily="34" charset="0"/>
            <a:cs typeface="Arial" pitchFamily="34" charset="0"/>
          </a:endParaRPr>
        </a:p>
      </dgm:t>
    </dgm:pt>
    <dgm:pt modelId="{252A083C-9425-487F-A6DC-D9EEA6829AA3}" type="sibTrans" cxnId="{C0F0ACD9-C11A-4F35-ACD1-7A6CC4F95BF3}">
      <dgm:prSet/>
      <dgm:spPr/>
      <dgm:t>
        <a:bodyPr/>
        <a:lstStyle/>
        <a:p>
          <a:endParaRPr lang="en-US" sz="1200" noProof="0">
            <a:latin typeface="Arial" pitchFamily="34" charset="0"/>
            <a:cs typeface="Arial" pitchFamily="34" charset="0"/>
          </a:endParaRPr>
        </a:p>
      </dgm:t>
    </dgm:pt>
    <dgm:pt modelId="{2D6AF7D0-A21E-48AC-BBF9-33E546C5E003}">
      <dgm:prSet phldrT="[Text]" custT="1"/>
      <dgm:spPr/>
      <dgm:t>
        <a:bodyPr/>
        <a:lstStyle/>
        <a:p>
          <a:pPr algn="ctr"/>
          <a:r>
            <a:rPr lang="en-US" sz="900" noProof="0" dirty="0" smtClean="0">
              <a:latin typeface="Arial" pitchFamily="34" charset="0"/>
              <a:cs typeface="Arial" pitchFamily="34" charset="0"/>
            </a:rPr>
            <a:t>Needs assessment</a:t>
          </a:r>
          <a:endParaRPr lang="en-US" sz="900" noProof="0" dirty="0">
            <a:latin typeface="Arial" pitchFamily="34" charset="0"/>
            <a:cs typeface="Arial" pitchFamily="34" charset="0"/>
          </a:endParaRPr>
        </a:p>
      </dgm:t>
    </dgm:pt>
    <dgm:pt modelId="{8D225C00-150E-4AD2-A0AB-7658D9F4DBF6}" type="parTrans" cxnId="{D29C0852-86D4-4FA4-9CF0-C8F63D28A84F}">
      <dgm:prSet/>
      <dgm:spPr/>
      <dgm:t>
        <a:bodyPr/>
        <a:lstStyle/>
        <a:p>
          <a:endParaRPr lang="en-US" sz="1200" noProof="0">
            <a:latin typeface="Arial" pitchFamily="34" charset="0"/>
            <a:cs typeface="Arial" pitchFamily="34" charset="0"/>
          </a:endParaRPr>
        </a:p>
      </dgm:t>
    </dgm:pt>
    <dgm:pt modelId="{78E8FC4F-C6D5-4C50-978A-175E02101FE2}" type="sibTrans" cxnId="{D29C0852-86D4-4FA4-9CF0-C8F63D28A84F}">
      <dgm:prSet/>
      <dgm:spPr/>
      <dgm:t>
        <a:bodyPr/>
        <a:lstStyle/>
        <a:p>
          <a:endParaRPr lang="en-US" sz="1200" noProof="0">
            <a:latin typeface="Arial" pitchFamily="34" charset="0"/>
            <a:cs typeface="Arial" pitchFamily="34" charset="0"/>
          </a:endParaRPr>
        </a:p>
      </dgm:t>
    </dgm:pt>
    <dgm:pt modelId="{BE096F76-ACEF-471D-9FCD-C5772E8EEAB5}">
      <dgm:prSet phldrT="[Text]" custT="1"/>
      <dgm:spPr/>
      <dgm:t>
        <a:bodyPr/>
        <a:lstStyle/>
        <a:p>
          <a:pPr algn="ctr"/>
          <a:r>
            <a:rPr lang="en-US" sz="900" noProof="0" dirty="0" smtClean="0">
              <a:latin typeface="Arial" pitchFamily="34" charset="0"/>
              <a:cs typeface="Arial" pitchFamily="34" charset="0"/>
            </a:rPr>
            <a:t>Baseline study</a:t>
          </a:r>
          <a:endParaRPr lang="en-US" sz="900" noProof="0" dirty="0">
            <a:latin typeface="Arial" pitchFamily="34" charset="0"/>
            <a:cs typeface="Arial" pitchFamily="34" charset="0"/>
          </a:endParaRPr>
        </a:p>
      </dgm:t>
    </dgm:pt>
    <dgm:pt modelId="{BA2F0A75-EB50-455A-9FD6-11ACC2CC7CBC}" type="parTrans" cxnId="{281F75E5-8BF3-4FD3-9EF0-68133377C77B}">
      <dgm:prSet/>
      <dgm:spPr/>
      <dgm:t>
        <a:bodyPr/>
        <a:lstStyle/>
        <a:p>
          <a:endParaRPr lang="en-US" sz="1200" noProof="0">
            <a:latin typeface="Arial" pitchFamily="34" charset="0"/>
            <a:cs typeface="Arial" pitchFamily="34" charset="0"/>
          </a:endParaRPr>
        </a:p>
      </dgm:t>
    </dgm:pt>
    <dgm:pt modelId="{40CD2C68-0882-41A8-81A9-124E0C766C47}" type="sibTrans" cxnId="{281F75E5-8BF3-4FD3-9EF0-68133377C77B}">
      <dgm:prSet/>
      <dgm:spPr/>
      <dgm:t>
        <a:bodyPr/>
        <a:lstStyle/>
        <a:p>
          <a:endParaRPr lang="en-US" sz="1200" noProof="0">
            <a:latin typeface="Arial" pitchFamily="34" charset="0"/>
            <a:cs typeface="Arial" pitchFamily="34" charset="0"/>
          </a:endParaRPr>
        </a:p>
      </dgm:t>
    </dgm:pt>
    <dgm:pt modelId="{2F7F4F68-DD23-44A2-83F6-CB3F461C60BC}">
      <dgm:prSet phldrT="[Text]" custT="1"/>
      <dgm:spPr/>
      <dgm:t>
        <a:bodyPr/>
        <a:lstStyle/>
        <a:p>
          <a:pPr algn="ctr"/>
          <a:r>
            <a:rPr lang="en-US" sz="900" noProof="0" dirty="0" smtClean="0">
              <a:latin typeface="Arial" pitchFamily="34" charset="0"/>
              <a:cs typeface="Arial" pitchFamily="34" charset="0"/>
            </a:rPr>
            <a:t>Stakeholder analysis</a:t>
          </a:r>
          <a:endParaRPr lang="en-US" sz="900" noProof="0" dirty="0">
            <a:latin typeface="Arial" pitchFamily="34" charset="0"/>
            <a:cs typeface="Arial" pitchFamily="34" charset="0"/>
          </a:endParaRPr>
        </a:p>
      </dgm:t>
    </dgm:pt>
    <dgm:pt modelId="{BA77B001-B3E7-421B-B837-ADCB231674F0}" type="parTrans" cxnId="{DBF3419F-D904-4D81-8FFD-DB730D93B0DF}">
      <dgm:prSet/>
      <dgm:spPr/>
      <dgm:t>
        <a:bodyPr/>
        <a:lstStyle/>
        <a:p>
          <a:endParaRPr lang="en-US" noProof="0"/>
        </a:p>
      </dgm:t>
    </dgm:pt>
    <dgm:pt modelId="{B3168A40-4DEA-4962-B6E3-F306504E4337}" type="sibTrans" cxnId="{DBF3419F-D904-4D81-8FFD-DB730D93B0DF}">
      <dgm:prSet/>
      <dgm:spPr/>
      <dgm:t>
        <a:bodyPr/>
        <a:lstStyle/>
        <a:p>
          <a:endParaRPr lang="en-US" noProof="0"/>
        </a:p>
      </dgm:t>
    </dgm:pt>
    <dgm:pt modelId="{62C0F452-89CD-46DA-B602-1E16C190ABE8}" type="pres">
      <dgm:prSet presAssocID="{E326B782-F5ED-4DCF-83C8-D7E31B806190}" presName="diagram" presStyleCnt="0">
        <dgm:presLayoutVars>
          <dgm:chPref val="1"/>
          <dgm:dir/>
          <dgm:animOne val="branch"/>
          <dgm:animLvl val="lvl"/>
          <dgm:resizeHandles/>
        </dgm:presLayoutVars>
      </dgm:prSet>
      <dgm:spPr/>
      <dgm:t>
        <a:bodyPr/>
        <a:lstStyle/>
        <a:p>
          <a:endParaRPr lang="de-DE"/>
        </a:p>
      </dgm:t>
    </dgm:pt>
    <dgm:pt modelId="{DA0DE539-1777-4B91-892E-FB12680A8455}" type="pres">
      <dgm:prSet presAssocID="{2C1577BE-00E5-4307-B646-B2F8F3A33779}" presName="root" presStyleCnt="0"/>
      <dgm:spPr/>
    </dgm:pt>
    <dgm:pt modelId="{BB8D9C7D-3AD8-4957-BB58-4DFFE87E07E7}" type="pres">
      <dgm:prSet presAssocID="{2C1577BE-00E5-4307-B646-B2F8F3A33779}" presName="rootComposite" presStyleCnt="0"/>
      <dgm:spPr/>
    </dgm:pt>
    <dgm:pt modelId="{84D0A1EE-64EF-431B-979D-5DC1D4D9D5C5}" type="pres">
      <dgm:prSet presAssocID="{2C1577BE-00E5-4307-B646-B2F8F3A33779}" presName="rootText" presStyleLbl="node1" presStyleIdx="0" presStyleCnt="1" custScaleX="393846" custScaleY="121652" custLinFactNeighborX="-30162" custLinFactNeighborY="-160"/>
      <dgm:spPr/>
      <dgm:t>
        <a:bodyPr/>
        <a:lstStyle/>
        <a:p>
          <a:endParaRPr lang="de-DE"/>
        </a:p>
      </dgm:t>
    </dgm:pt>
    <dgm:pt modelId="{0940A14B-34D7-41BF-BCDA-223C45AD8517}" type="pres">
      <dgm:prSet presAssocID="{2C1577BE-00E5-4307-B646-B2F8F3A33779}" presName="rootConnector" presStyleLbl="node1" presStyleIdx="0" presStyleCnt="1"/>
      <dgm:spPr/>
      <dgm:t>
        <a:bodyPr/>
        <a:lstStyle/>
        <a:p>
          <a:endParaRPr lang="de-DE"/>
        </a:p>
      </dgm:t>
    </dgm:pt>
    <dgm:pt modelId="{B1E02D7C-AB06-4D56-8EDF-8C813DDBEA93}" type="pres">
      <dgm:prSet presAssocID="{2C1577BE-00E5-4307-B646-B2F8F3A33779}" presName="childShape" presStyleCnt="0"/>
      <dgm:spPr/>
    </dgm:pt>
    <dgm:pt modelId="{8E377D78-BFE2-45FD-AAC2-F62933EB656F}" type="pres">
      <dgm:prSet presAssocID="{8D225C00-150E-4AD2-A0AB-7658D9F4DBF6}" presName="Name13" presStyleLbl="parChTrans1D2" presStyleIdx="0" presStyleCnt="3" custSzX="90234"/>
      <dgm:spPr/>
      <dgm:t>
        <a:bodyPr/>
        <a:lstStyle/>
        <a:p>
          <a:endParaRPr lang="de-DE"/>
        </a:p>
      </dgm:t>
    </dgm:pt>
    <dgm:pt modelId="{8A714CF2-E1B6-42EF-9FBD-915108AC6FA3}" type="pres">
      <dgm:prSet presAssocID="{2D6AF7D0-A21E-48AC-BBF9-33E546C5E003}" presName="childText" presStyleLbl="bgAcc1" presStyleIdx="0" presStyleCnt="3" custScaleX="349121" custScaleY="94804" custLinFactNeighborX="153" custLinFactNeighborY="-11675">
        <dgm:presLayoutVars>
          <dgm:bulletEnabled val="1"/>
        </dgm:presLayoutVars>
      </dgm:prSet>
      <dgm:spPr/>
      <dgm:t>
        <a:bodyPr/>
        <a:lstStyle/>
        <a:p>
          <a:endParaRPr lang="de-DE"/>
        </a:p>
      </dgm:t>
    </dgm:pt>
    <dgm:pt modelId="{1EDCE5C4-8A12-4566-970F-15020DC57C2C}" type="pres">
      <dgm:prSet presAssocID="{BA2F0A75-EB50-455A-9FD6-11ACC2CC7CBC}" presName="Name13" presStyleLbl="parChTrans1D2" presStyleIdx="1" presStyleCnt="3" custSzX="90234"/>
      <dgm:spPr/>
      <dgm:t>
        <a:bodyPr/>
        <a:lstStyle/>
        <a:p>
          <a:endParaRPr lang="de-DE"/>
        </a:p>
      </dgm:t>
    </dgm:pt>
    <dgm:pt modelId="{E4DFD75E-E787-4424-9F1E-4D8F90155BE1}" type="pres">
      <dgm:prSet presAssocID="{BE096F76-ACEF-471D-9FCD-C5772E8EEAB5}" presName="childText" presStyleLbl="bgAcc1" presStyleIdx="1" presStyleCnt="3" custScaleX="349121" custScaleY="94804" custLinFactNeighborX="153" custLinFactNeighborY="-11675">
        <dgm:presLayoutVars>
          <dgm:bulletEnabled val="1"/>
        </dgm:presLayoutVars>
      </dgm:prSet>
      <dgm:spPr/>
      <dgm:t>
        <a:bodyPr/>
        <a:lstStyle/>
        <a:p>
          <a:endParaRPr lang="de-DE"/>
        </a:p>
      </dgm:t>
    </dgm:pt>
    <dgm:pt modelId="{83E47765-D7E4-4E0A-80A7-4E85D844541F}" type="pres">
      <dgm:prSet presAssocID="{BA77B001-B3E7-421B-B837-ADCB231674F0}" presName="Name13" presStyleLbl="parChTrans1D2" presStyleIdx="2" presStyleCnt="3"/>
      <dgm:spPr/>
      <dgm:t>
        <a:bodyPr/>
        <a:lstStyle/>
        <a:p>
          <a:endParaRPr lang="de-DE"/>
        </a:p>
      </dgm:t>
    </dgm:pt>
    <dgm:pt modelId="{3B50C22D-B5B5-40EB-AEA7-A7DD7FB6C322}" type="pres">
      <dgm:prSet presAssocID="{2F7F4F68-DD23-44A2-83F6-CB3F461C60BC}" presName="childText" presStyleLbl="bgAcc1" presStyleIdx="2" presStyleCnt="3" custScaleX="349121" custScaleY="94804" custLinFactNeighborY="-10232">
        <dgm:presLayoutVars>
          <dgm:bulletEnabled val="1"/>
        </dgm:presLayoutVars>
      </dgm:prSet>
      <dgm:spPr/>
      <dgm:t>
        <a:bodyPr/>
        <a:lstStyle/>
        <a:p>
          <a:endParaRPr lang="de-DE"/>
        </a:p>
      </dgm:t>
    </dgm:pt>
  </dgm:ptLst>
  <dgm:cxnLst>
    <dgm:cxn modelId="{1A72538D-9351-488D-B3ED-C7E4B7070114}" type="presOf" srcId="{2C1577BE-00E5-4307-B646-B2F8F3A33779}" destId="{84D0A1EE-64EF-431B-979D-5DC1D4D9D5C5}" srcOrd="0" destOrd="0" presId="urn:microsoft.com/office/officeart/2005/8/layout/hierarchy3"/>
    <dgm:cxn modelId="{9DEF6ADA-9AAD-4E0C-AAE9-119244E142E1}" type="presOf" srcId="{2C1577BE-00E5-4307-B646-B2F8F3A33779}" destId="{0940A14B-34D7-41BF-BCDA-223C45AD8517}" srcOrd="1" destOrd="0" presId="urn:microsoft.com/office/officeart/2005/8/layout/hierarchy3"/>
    <dgm:cxn modelId="{0BC6E91F-B517-4485-81BC-314B4096C6E2}" type="presOf" srcId="{2D6AF7D0-A21E-48AC-BBF9-33E546C5E003}" destId="{8A714CF2-E1B6-42EF-9FBD-915108AC6FA3}" srcOrd="0" destOrd="0" presId="urn:microsoft.com/office/officeart/2005/8/layout/hierarchy3"/>
    <dgm:cxn modelId="{C0F0ACD9-C11A-4F35-ACD1-7A6CC4F95BF3}" srcId="{E326B782-F5ED-4DCF-83C8-D7E31B806190}" destId="{2C1577BE-00E5-4307-B646-B2F8F3A33779}" srcOrd="0" destOrd="0" parTransId="{A2C5B88E-02CE-4068-8294-6C3CA7C296AA}" sibTransId="{252A083C-9425-487F-A6DC-D9EEA6829AA3}"/>
    <dgm:cxn modelId="{D29C0852-86D4-4FA4-9CF0-C8F63D28A84F}" srcId="{2C1577BE-00E5-4307-B646-B2F8F3A33779}" destId="{2D6AF7D0-A21E-48AC-BBF9-33E546C5E003}" srcOrd="0" destOrd="0" parTransId="{8D225C00-150E-4AD2-A0AB-7658D9F4DBF6}" sibTransId="{78E8FC4F-C6D5-4C50-978A-175E02101FE2}"/>
    <dgm:cxn modelId="{281F75E5-8BF3-4FD3-9EF0-68133377C77B}" srcId="{2C1577BE-00E5-4307-B646-B2F8F3A33779}" destId="{BE096F76-ACEF-471D-9FCD-C5772E8EEAB5}" srcOrd="1" destOrd="0" parTransId="{BA2F0A75-EB50-455A-9FD6-11ACC2CC7CBC}" sibTransId="{40CD2C68-0882-41A8-81A9-124E0C766C47}"/>
    <dgm:cxn modelId="{4984932A-FFE0-46FE-A33E-9522143E89D1}" type="presOf" srcId="{BE096F76-ACEF-471D-9FCD-C5772E8EEAB5}" destId="{E4DFD75E-E787-4424-9F1E-4D8F90155BE1}" srcOrd="0" destOrd="0" presId="urn:microsoft.com/office/officeart/2005/8/layout/hierarchy3"/>
    <dgm:cxn modelId="{28D61264-A487-4CC1-8AD3-76EE6492590B}" type="presOf" srcId="{BA77B001-B3E7-421B-B837-ADCB231674F0}" destId="{83E47765-D7E4-4E0A-80A7-4E85D844541F}" srcOrd="0" destOrd="0" presId="urn:microsoft.com/office/officeart/2005/8/layout/hierarchy3"/>
    <dgm:cxn modelId="{DBF3419F-D904-4D81-8FFD-DB730D93B0DF}" srcId="{2C1577BE-00E5-4307-B646-B2F8F3A33779}" destId="{2F7F4F68-DD23-44A2-83F6-CB3F461C60BC}" srcOrd="2" destOrd="0" parTransId="{BA77B001-B3E7-421B-B837-ADCB231674F0}" sibTransId="{B3168A40-4DEA-4962-B6E3-F306504E4337}"/>
    <dgm:cxn modelId="{58572A41-4692-4BFC-9B1C-9068FFC2C286}" type="presOf" srcId="{BA2F0A75-EB50-455A-9FD6-11ACC2CC7CBC}" destId="{1EDCE5C4-8A12-4566-970F-15020DC57C2C}" srcOrd="0" destOrd="0" presId="urn:microsoft.com/office/officeart/2005/8/layout/hierarchy3"/>
    <dgm:cxn modelId="{E8BC6D81-CDAC-4FD3-8011-CEDDAF4DC2FB}" type="presOf" srcId="{8D225C00-150E-4AD2-A0AB-7658D9F4DBF6}" destId="{8E377D78-BFE2-45FD-AAC2-F62933EB656F}" srcOrd="0" destOrd="0" presId="urn:microsoft.com/office/officeart/2005/8/layout/hierarchy3"/>
    <dgm:cxn modelId="{54A2FB75-4CE1-45A6-9658-6B4316678ADD}" type="presOf" srcId="{2F7F4F68-DD23-44A2-83F6-CB3F461C60BC}" destId="{3B50C22D-B5B5-40EB-AEA7-A7DD7FB6C322}" srcOrd="0" destOrd="0" presId="urn:microsoft.com/office/officeart/2005/8/layout/hierarchy3"/>
    <dgm:cxn modelId="{444966EB-5711-4B73-8E3E-3BC2A915A78B}" type="presOf" srcId="{E326B782-F5ED-4DCF-83C8-D7E31B806190}" destId="{62C0F452-89CD-46DA-B602-1E16C190ABE8}" srcOrd="0" destOrd="0" presId="urn:microsoft.com/office/officeart/2005/8/layout/hierarchy3"/>
    <dgm:cxn modelId="{EC84191E-1EBF-4492-94FA-B14A4C7CB60D}" type="presParOf" srcId="{62C0F452-89CD-46DA-B602-1E16C190ABE8}" destId="{DA0DE539-1777-4B91-892E-FB12680A8455}" srcOrd="0" destOrd="0" presId="urn:microsoft.com/office/officeart/2005/8/layout/hierarchy3"/>
    <dgm:cxn modelId="{C6C5A1A7-F3CF-4A78-8046-24FCA2690585}" type="presParOf" srcId="{DA0DE539-1777-4B91-892E-FB12680A8455}" destId="{BB8D9C7D-3AD8-4957-BB58-4DFFE87E07E7}" srcOrd="0" destOrd="0" presId="urn:microsoft.com/office/officeart/2005/8/layout/hierarchy3"/>
    <dgm:cxn modelId="{FA780BC7-DB45-4364-ACDC-A353F31D2B06}" type="presParOf" srcId="{BB8D9C7D-3AD8-4957-BB58-4DFFE87E07E7}" destId="{84D0A1EE-64EF-431B-979D-5DC1D4D9D5C5}" srcOrd="0" destOrd="0" presId="urn:microsoft.com/office/officeart/2005/8/layout/hierarchy3"/>
    <dgm:cxn modelId="{C0130861-2830-4C1B-9DB0-D390009EA62D}" type="presParOf" srcId="{BB8D9C7D-3AD8-4957-BB58-4DFFE87E07E7}" destId="{0940A14B-34D7-41BF-BCDA-223C45AD8517}" srcOrd="1" destOrd="0" presId="urn:microsoft.com/office/officeart/2005/8/layout/hierarchy3"/>
    <dgm:cxn modelId="{B2DC561C-46FF-4EE5-B97F-0ADC91B47CAB}" type="presParOf" srcId="{DA0DE539-1777-4B91-892E-FB12680A8455}" destId="{B1E02D7C-AB06-4D56-8EDF-8C813DDBEA93}" srcOrd="1" destOrd="0" presId="urn:microsoft.com/office/officeart/2005/8/layout/hierarchy3"/>
    <dgm:cxn modelId="{D1B2D2F6-C9B9-464B-9ED3-1A51700F5643}" type="presParOf" srcId="{B1E02D7C-AB06-4D56-8EDF-8C813DDBEA93}" destId="{8E377D78-BFE2-45FD-AAC2-F62933EB656F}" srcOrd="0" destOrd="0" presId="urn:microsoft.com/office/officeart/2005/8/layout/hierarchy3"/>
    <dgm:cxn modelId="{F7F16620-055F-4705-8898-0F910584E0E1}" type="presParOf" srcId="{B1E02D7C-AB06-4D56-8EDF-8C813DDBEA93}" destId="{8A714CF2-E1B6-42EF-9FBD-915108AC6FA3}" srcOrd="1" destOrd="0" presId="urn:microsoft.com/office/officeart/2005/8/layout/hierarchy3"/>
    <dgm:cxn modelId="{C8C4182C-3E73-46D1-AC1D-5CCC2ABF169E}" type="presParOf" srcId="{B1E02D7C-AB06-4D56-8EDF-8C813DDBEA93}" destId="{1EDCE5C4-8A12-4566-970F-15020DC57C2C}" srcOrd="2" destOrd="0" presId="urn:microsoft.com/office/officeart/2005/8/layout/hierarchy3"/>
    <dgm:cxn modelId="{B24BAD61-135E-44B6-A53A-876248BD4867}" type="presParOf" srcId="{B1E02D7C-AB06-4D56-8EDF-8C813DDBEA93}" destId="{E4DFD75E-E787-4424-9F1E-4D8F90155BE1}" srcOrd="3" destOrd="0" presId="urn:microsoft.com/office/officeart/2005/8/layout/hierarchy3"/>
    <dgm:cxn modelId="{ABE41083-87B9-49D6-B2DE-FD868D016643}" type="presParOf" srcId="{B1E02D7C-AB06-4D56-8EDF-8C813DDBEA93}" destId="{83E47765-D7E4-4E0A-80A7-4E85D844541F}" srcOrd="4" destOrd="0" presId="urn:microsoft.com/office/officeart/2005/8/layout/hierarchy3"/>
    <dgm:cxn modelId="{27A25F70-5AB8-4B42-9EA4-F986C261C351}" type="presParOf" srcId="{B1E02D7C-AB06-4D56-8EDF-8C813DDBEA93}" destId="{3B50C22D-B5B5-40EB-AEA7-A7DD7FB6C322}" srcOrd="5" destOrd="0" presId="urn:microsoft.com/office/officeart/2005/8/layout/hierarchy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26B782-F5ED-4DCF-83C8-D7E31B806190}"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de-DE"/>
        </a:p>
      </dgm:t>
    </dgm:pt>
    <dgm:pt modelId="{2C1577BE-00E5-4307-B646-B2F8F3A33779}">
      <dgm:prSet phldrT="[Text]" custT="1"/>
      <dgm:spPr/>
      <dgm:t>
        <a:bodyPr/>
        <a:lstStyle/>
        <a:p>
          <a:r>
            <a:rPr lang="en-US" sz="1100" noProof="0" dirty="0" smtClean="0">
              <a:latin typeface="Arial" pitchFamily="34" charset="0"/>
              <a:cs typeface="Arial" pitchFamily="34" charset="0"/>
            </a:rPr>
            <a:t>Follow-up concept</a:t>
          </a:r>
          <a:endParaRPr lang="en-US" sz="1200" noProof="0" dirty="0">
            <a:latin typeface="Arial" pitchFamily="34" charset="0"/>
            <a:cs typeface="Arial" pitchFamily="34" charset="0"/>
          </a:endParaRPr>
        </a:p>
      </dgm:t>
    </dgm:pt>
    <dgm:pt modelId="{A2C5B88E-02CE-4068-8294-6C3CA7C296AA}" type="parTrans" cxnId="{C0F0ACD9-C11A-4F35-ACD1-7A6CC4F95BF3}">
      <dgm:prSet/>
      <dgm:spPr/>
      <dgm:t>
        <a:bodyPr/>
        <a:lstStyle/>
        <a:p>
          <a:endParaRPr lang="en-US" sz="1200" noProof="0">
            <a:latin typeface="Arial" pitchFamily="34" charset="0"/>
            <a:cs typeface="Arial" pitchFamily="34" charset="0"/>
          </a:endParaRPr>
        </a:p>
      </dgm:t>
    </dgm:pt>
    <dgm:pt modelId="{252A083C-9425-487F-A6DC-D9EEA6829AA3}" type="sibTrans" cxnId="{C0F0ACD9-C11A-4F35-ACD1-7A6CC4F95BF3}">
      <dgm:prSet/>
      <dgm:spPr/>
      <dgm:t>
        <a:bodyPr/>
        <a:lstStyle/>
        <a:p>
          <a:endParaRPr lang="en-US" sz="1200" noProof="0">
            <a:latin typeface="Arial" pitchFamily="34" charset="0"/>
            <a:cs typeface="Arial" pitchFamily="34" charset="0"/>
          </a:endParaRPr>
        </a:p>
      </dgm:t>
    </dgm:pt>
    <dgm:pt modelId="{2D6AF7D0-A21E-48AC-BBF9-33E546C5E003}">
      <dgm:prSet phldrT="[Text]" custT="1"/>
      <dgm:spPr/>
      <dgm:t>
        <a:bodyPr/>
        <a:lstStyle/>
        <a:p>
          <a:r>
            <a:rPr lang="en-US" sz="900" noProof="0" dirty="0" smtClean="0">
              <a:latin typeface="Arial" pitchFamily="34" charset="0"/>
              <a:cs typeface="Arial" pitchFamily="34" charset="0"/>
            </a:rPr>
            <a:t>Exit strategy</a:t>
          </a:r>
          <a:endParaRPr lang="en-US" sz="900" noProof="0" dirty="0">
            <a:latin typeface="Arial" pitchFamily="34" charset="0"/>
            <a:cs typeface="Arial" pitchFamily="34" charset="0"/>
          </a:endParaRPr>
        </a:p>
      </dgm:t>
    </dgm:pt>
    <dgm:pt modelId="{8D225C00-150E-4AD2-A0AB-7658D9F4DBF6}" type="parTrans" cxnId="{D29C0852-86D4-4FA4-9CF0-C8F63D28A84F}">
      <dgm:prSet/>
      <dgm:spPr/>
      <dgm:t>
        <a:bodyPr/>
        <a:lstStyle/>
        <a:p>
          <a:endParaRPr lang="en-US" sz="1200" noProof="0">
            <a:latin typeface="Arial" pitchFamily="34" charset="0"/>
            <a:cs typeface="Arial" pitchFamily="34" charset="0"/>
          </a:endParaRPr>
        </a:p>
      </dgm:t>
    </dgm:pt>
    <dgm:pt modelId="{78E8FC4F-C6D5-4C50-978A-175E02101FE2}" type="sibTrans" cxnId="{D29C0852-86D4-4FA4-9CF0-C8F63D28A84F}">
      <dgm:prSet/>
      <dgm:spPr/>
      <dgm:t>
        <a:bodyPr/>
        <a:lstStyle/>
        <a:p>
          <a:endParaRPr lang="en-US" sz="1200" noProof="0">
            <a:latin typeface="Arial" pitchFamily="34" charset="0"/>
            <a:cs typeface="Arial" pitchFamily="34" charset="0"/>
          </a:endParaRPr>
        </a:p>
      </dgm:t>
    </dgm:pt>
    <dgm:pt modelId="{BE096F76-ACEF-471D-9FCD-C5772E8EEAB5}">
      <dgm:prSet phldrT="[Text]" custT="1"/>
      <dgm:spPr/>
      <dgm:t>
        <a:bodyPr/>
        <a:lstStyle/>
        <a:p>
          <a:r>
            <a:rPr lang="en-US" sz="900" noProof="0" dirty="0" smtClean="0">
              <a:latin typeface="Arial" pitchFamily="34" charset="0"/>
              <a:cs typeface="Arial" pitchFamily="34" charset="0"/>
            </a:rPr>
            <a:t>Follow-up measures</a:t>
          </a:r>
          <a:endParaRPr lang="en-US" sz="900" noProof="0" dirty="0">
            <a:latin typeface="Arial" pitchFamily="34" charset="0"/>
            <a:cs typeface="Arial" pitchFamily="34" charset="0"/>
          </a:endParaRPr>
        </a:p>
      </dgm:t>
    </dgm:pt>
    <dgm:pt modelId="{BA2F0A75-EB50-455A-9FD6-11ACC2CC7CBC}" type="parTrans" cxnId="{281F75E5-8BF3-4FD3-9EF0-68133377C77B}">
      <dgm:prSet/>
      <dgm:spPr/>
      <dgm:t>
        <a:bodyPr/>
        <a:lstStyle/>
        <a:p>
          <a:endParaRPr lang="en-US" sz="1200" noProof="0">
            <a:latin typeface="Arial" pitchFamily="34" charset="0"/>
            <a:cs typeface="Arial" pitchFamily="34" charset="0"/>
          </a:endParaRPr>
        </a:p>
      </dgm:t>
    </dgm:pt>
    <dgm:pt modelId="{40CD2C68-0882-41A8-81A9-124E0C766C47}" type="sibTrans" cxnId="{281F75E5-8BF3-4FD3-9EF0-68133377C77B}">
      <dgm:prSet/>
      <dgm:spPr/>
      <dgm:t>
        <a:bodyPr/>
        <a:lstStyle/>
        <a:p>
          <a:endParaRPr lang="en-US" sz="1200" noProof="0">
            <a:latin typeface="Arial" pitchFamily="34" charset="0"/>
            <a:cs typeface="Arial" pitchFamily="34" charset="0"/>
          </a:endParaRPr>
        </a:p>
      </dgm:t>
    </dgm:pt>
    <dgm:pt modelId="{62C0F452-89CD-46DA-B602-1E16C190ABE8}" type="pres">
      <dgm:prSet presAssocID="{E326B782-F5ED-4DCF-83C8-D7E31B806190}" presName="diagram" presStyleCnt="0">
        <dgm:presLayoutVars>
          <dgm:chPref val="1"/>
          <dgm:dir/>
          <dgm:animOne val="branch"/>
          <dgm:animLvl val="lvl"/>
          <dgm:resizeHandles/>
        </dgm:presLayoutVars>
      </dgm:prSet>
      <dgm:spPr/>
      <dgm:t>
        <a:bodyPr/>
        <a:lstStyle/>
        <a:p>
          <a:endParaRPr lang="de-DE"/>
        </a:p>
      </dgm:t>
    </dgm:pt>
    <dgm:pt modelId="{DA0DE539-1777-4B91-892E-FB12680A8455}" type="pres">
      <dgm:prSet presAssocID="{2C1577BE-00E5-4307-B646-B2F8F3A33779}" presName="root" presStyleCnt="0"/>
      <dgm:spPr/>
    </dgm:pt>
    <dgm:pt modelId="{BB8D9C7D-3AD8-4957-BB58-4DFFE87E07E7}" type="pres">
      <dgm:prSet presAssocID="{2C1577BE-00E5-4307-B646-B2F8F3A33779}" presName="rootComposite" presStyleCnt="0"/>
      <dgm:spPr/>
    </dgm:pt>
    <dgm:pt modelId="{84D0A1EE-64EF-431B-979D-5DC1D4D9D5C5}" type="pres">
      <dgm:prSet presAssocID="{2C1577BE-00E5-4307-B646-B2F8F3A33779}" presName="rootText" presStyleLbl="node1" presStyleIdx="0" presStyleCnt="1" custScaleX="393319" custLinFactNeighborX="-30162" custLinFactNeighborY="-160"/>
      <dgm:spPr/>
      <dgm:t>
        <a:bodyPr/>
        <a:lstStyle/>
        <a:p>
          <a:endParaRPr lang="de-DE"/>
        </a:p>
      </dgm:t>
    </dgm:pt>
    <dgm:pt modelId="{0940A14B-34D7-41BF-BCDA-223C45AD8517}" type="pres">
      <dgm:prSet presAssocID="{2C1577BE-00E5-4307-B646-B2F8F3A33779}" presName="rootConnector" presStyleLbl="node1" presStyleIdx="0" presStyleCnt="1"/>
      <dgm:spPr/>
      <dgm:t>
        <a:bodyPr/>
        <a:lstStyle/>
        <a:p>
          <a:endParaRPr lang="de-DE"/>
        </a:p>
      </dgm:t>
    </dgm:pt>
    <dgm:pt modelId="{B1E02D7C-AB06-4D56-8EDF-8C813DDBEA93}" type="pres">
      <dgm:prSet presAssocID="{2C1577BE-00E5-4307-B646-B2F8F3A33779}" presName="childShape" presStyleCnt="0"/>
      <dgm:spPr/>
    </dgm:pt>
    <dgm:pt modelId="{8E377D78-BFE2-45FD-AAC2-F62933EB656F}" type="pres">
      <dgm:prSet presAssocID="{8D225C00-150E-4AD2-A0AB-7658D9F4DBF6}" presName="Name13" presStyleLbl="parChTrans1D2" presStyleIdx="0" presStyleCnt="2" custSzX="90234"/>
      <dgm:spPr/>
      <dgm:t>
        <a:bodyPr/>
        <a:lstStyle/>
        <a:p>
          <a:endParaRPr lang="de-DE"/>
        </a:p>
      </dgm:t>
    </dgm:pt>
    <dgm:pt modelId="{8A714CF2-E1B6-42EF-9FBD-915108AC6FA3}" type="pres">
      <dgm:prSet presAssocID="{2D6AF7D0-A21E-48AC-BBF9-33E546C5E003}" presName="childText" presStyleLbl="bgAcc1" presStyleIdx="0" presStyleCnt="2" custScaleX="322972" custLinFactNeighborX="153" custLinFactNeighborY="-11675">
        <dgm:presLayoutVars>
          <dgm:bulletEnabled val="1"/>
        </dgm:presLayoutVars>
      </dgm:prSet>
      <dgm:spPr/>
      <dgm:t>
        <a:bodyPr/>
        <a:lstStyle/>
        <a:p>
          <a:endParaRPr lang="de-DE"/>
        </a:p>
      </dgm:t>
    </dgm:pt>
    <dgm:pt modelId="{1EDCE5C4-8A12-4566-970F-15020DC57C2C}" type="pres">
      <dgm:prSet presAssocID="{BA2F0A75-EB50-455A-9FD6-11ACC2CC7CBC}" presName="Name13" presStyleLbl="parChTrans1D2" presStyleIdx="1" presStyleCnt="2" custSzX="90234"/>
      <dgm:spPr/>
      <dgm:t>
        <a:bodyPr/>
        <a:lstStyle/>
        <a:p>
          <a:endParaRPr lang="de-DE"/>
        </a:p>
      </dgm:t>
    </dgm:pt>
    <dgm:pt modelId="{E4DFD75E-E787-4424-9F1E-4D8F90155BE1}" type="pres">
      <dgm:prSet presAssocID="{BE096F76-ACEF-471D-9FCD-C5772E8EEAB5}" presName="childText" presStyleLbl="bgAcc1" presStyleIdx="1" presStyleCnt="2" custScaleX="350408" custLinFactNeighborX="153" custLinFactNeighborY="-11675">
        <dgm:presLayoutVars>
          <dgm:bulletEnabled val="1"/>
        </dgm:presLayoutVars>
      </dgm:prSet>
      <dgm:spPr/>
      <dgm:t>
        <a:bodyPr/>
        <a:lstStyle/>
        <a:p>
          <a:endParaRPr lang="de-DE"/>
        </a:p>
      </dgm:t>
    </dgm:pt>
  </dgm:ptLst>
  <dgm:cxnLst>
    <dgm:cxn modelId="{7CD5E661-52AE-42AF-A618-0616507E5AC1}" type="presOf" srcId="{2C1577BE-00E5-4307-B646-B2F8F3A33779}" destId="{0940A14B-34D7-41BF-BCDA-223C45AD8517}" srcOrd="1" destOrd="0" presId="urn:microsoft.com/office/officeart/2005/8/layout/hierarchy3"/>
    <dgm:cxn modelId="{6FC2047D-2E2C-4D47-BB85-52D632597BDC}" type="presOf" srcId="{8D225C00-150E-4AD2-A0AB-7658D9F4DBF6}" destId="{8E377D78-BFE2-45FD-AAC2-F62933EB656F}" srcOrd="0" destOrd="0" presId="urn:microsoft.com/office/officeart/2005/8/layout/hierarchy3"/>
    <dgm:cxn modelId="{D29C0852-86D4-4FA4-9CF0-C8F63D28A84F}" srcId="{2C1577BE-00E5-4307-B646-B2F8F3A33779}" destId="{2D6AF7D0-A21E-48AC-BBF9-33E546C5E003}" srcOrd="0" destOrd="0" parTransId="{8D225C00-150E-4AD2-A0AB-7658D9F4DBF6}" sibTransId="{78E8FC4F-C6D5-4C50-978A-175E02101FE2}"/>
    <dgm:cxn modelId="{C0F0ACD9-C11A-4F35-ACD1-7A6CC4F95BF3}" srcId="{E326B782-F5ED-4DCF-83C8-D7E31B806190}" destId="{2C1577BE-00E5-4307-B646-B2F8F3A33779}" srcOrd="0" destOrd="0" parTransId="{A2C5B88E-02CE-4068-8294-6C3CA7C296AA}" sibTransId="{252A083C-9425-487F-A6DC-D9EEA6829AA3}"/>
    <dgm:cxn modelId="{281F75E5-8BF3-4FD3-9EF0-68133377C77B}" srcId="{2C1577BE-00E5-4307-B646-B2F8F3A33779}" destId="{BE096F76-ACEF-471D-9FCD-C5772E8EEAB5}" srcOrd="1" destOrd="0" parTransId="{BA2F0A75-EB50-455A-9FD6-11ACC2CC7CBC}" sibTransId="{40CD2C68-0882-41A8-81A9-124E0C766C47}"/>
    <dgm:cxn modelId="{CF9BB182-3038-4D54-B6C7-04A289C7B7CD}" type="presOf" srcId="{E326B782-F5ED-4DCF-83C8-D7E31B806190}" destId="{62C0F452-89CD-46DA-B602-1E16C190ABE8}" srcOrd="0" destOrd="0" presId="urn:microsoft.com/office/officeart/2005/8/layout/hierarchy3"/>
    <dgm:cxn modelId="{E24BA9B5-1D68-43B0-A23A-7AC221C35615}" type="presOf" srcId="{BE096F76-ACEF-471D-9FCD-C5772E8EEAB5}" destId="{E4DFD75E-E787-4424-9F1E-4D8F90155BE1}" srcOrd="0" destOrd="0" presId="urn:microsoft.com/office/officeart/2005/8/layout/hierarchy3"/>
    <dgm:cxn modelId="{537EA914-ADC5-4847-B780-E31102401081}" type="presOf" srcId="{2C1577BE-00E5-4307-B646-B2F8F3A33779}" destId="{84D0A1EE-64EF-431B-979D-5DC1D4D9D5C5}" srcOrd="0" destOrd="0" presId="urn:microsoft.com/office/officeart/2005/8/layout/hierarchy3"/>
    <dgm:cxn modelId="{C4C9413A-612F-4322-89D7-5FFD6FCC0E3C}" type="presOf" srcId="{BA2F0A75-EB50-455A-9FD6-11ACC2CC7CBC}" destId="{1EDCE5C4-8A12-4566-970F-15020DC57C2C}" srcOrd="0" destOrd="0" presId="urn:microsoft.com/office/officeart/2005/8/layout/hierarchy3"/>
    <dgm:cxn modelId="{D0D94DE1-633A-426D-A1D9-6181C6741A3D}" type="presOf" srcId="{2D6AF7D0-A21E-48AC-BBF9-33E546C5E003}" destId="{8A714CF2-E1B6-42EF-9FBD-915108AC6FA3}" srcOrd="0" destOrd="0" presId="urn:microsoft.com/office/officeart/2005/8/layout/hierarchy3"/>
    <dgm:cxn modelId="{5508D9C8-26AD-4538-B39A-D5DEC9F38B1E}" type="presParOf" srcId="{62C0F452-89CD-46DA-B602-1E16C190ABE8}" destId="{DA0DE539-1777-4B91-892E-FB12680A8455}" srcOrd="0" destOrd="0" presId="urn:microsoft.com/office/officeart/2005/8/layout/hierarchy3"/>
    <dgm:cxn modelId="{8B3B5695-669A-498C-9F16-49A4ACA96A3D}" type="presParOf" srcId="{DA0DE539-1777-4B91-892E-FB12680A8455}" destId="{BB8D9C7D-3AD8-4957-BB58-4DFFE87E07E7}" srcOrd="0" destOrd="0" presId="urn:microsoft.com/office/officeart/2005/8/layout/hierarchy3"/>
    <dgm:cxn modelId="{E26F3468-A325-4A8C-A718-F46876FF0317}" type="presParOf" srcId="{BB8D9C7D-3AD8-4957-BB58-4DFFE87E07E7}" destId="{84D0A1EE-64EF-431B-979D-5DC1D4D9D5C5}" srcOrd="0" destOrd="0" presId="urn:microsoft.com/office/officeart/2005/8/layout/hierarchy3"/>
    <dgm:cxn modelId="{FB37E2E0-25CD-473F-B1E3-0762A7D676ED}" type="presParOf" srcId="{BB8D9C7D-3AD8-4957-BB58-4DFFE87E07E7}" destId="{0940A14B-34D7-41BF-BCDA-223C45AD8517}" srcOrd="1" destOrd="0" presId="urn:microsoft.com/office/officeart/2005/8/layout/hierarchy3"/>
    <dgm:cxn modelId="{CAEE65D1-29E5-40BC-BF33-1BEA443A2FE1}" type="presParOf" srcId="{DA0DE539-1777-4B91-892E-FB12680A8455}" destId="{B1E02D7C-AB06-4D56-8EDF-8C813DDBEA93}" srcOrd="1" destOrd="0" presId="urn:microsoft.com/office/officeart/2005/8/layout/hierarchy3"/>
    <dgm:cxn modelId="{4BECB57C-A2AB-408E-A148-B49AE896794F}" type="presParOf" srcId="{B1E02D7C-AB06-4D56-8EDF-8C813DDBEA93}" destId="{8E377D78-BFE2-45FD-AAC2-F62933EB656F}" srcOrd="0" destOrd="0" presId="urn:microsoft.com/office/officeart/2005/8/layout/hierarchy3"/>
    <dgm:cxn modelId="{8ABF0E6F-33D6-4E65-92CE-D104485F0F80}" type="presParOf" srcId="{B1E02D7C-AB06-4D56-8EDF-8C813DDBEA93}" destId="{8A714CF2-E1B6-42EF-9FBD-915108AC6FA3}" srcOrd="1" destOrd="0" presId="urn:microsoft.com/office/officeart/2005/8/layout/hierarchy3"/>
    <dgm:cxn modelId="{AAB86632-39C8-44C7-8498-A0E04F36EBAA}" type="presParOf" srcId="{B1E02D7C-AB06-4D56-8EDF-8C813DDBEA93}" destId="{1EDCE5C4-8A12-4566-970F-15020DC57C2C}" srcOrd="2" destOrd="0" presId="urn:microsoft.com/office/officeart/2005/8/layout/hierarchy3"/>
    <dgm:cxn modelId="{33C9A41D-D393-4A82-A0FF-F4D87E45028A}" type="presParOf" srcId="{B1E02D7C-AB06-4D56-8EDF-8C813DDBEA93}" destId="{E4DFD75E-E787-4424-9F1E-4D8F90155BE1}" srcOrd="3" destOrd="0" presId="urn:microsoft.com/office/officeart/2005/8/layout/hierarchy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26B782-F5ED-4DCF-83C8-D7E31B806190}"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de-DE"/>
        </a:p>
      </dgm:t>
    </dgm:pt>
    <dgm:pt modelId="{2C1577BE-00E5-4307-B646-B2F8F3A33779}">
      <dgm:prSet phldrT="[Text]" custT="1"/>
      <dgm:spPr/>
      <dgm:t>
        <a:bodyPr/>
        <a:lstStyle/>
        <a:p>
          <a:r>
            <a:rPr lang="en-US" sz="1100" noProof="0" dirty="0" smtClean="0">
              <a:latin typeface="Arial" pitchFamily="34" charset="0"/>
              <a:cs typeface="Arial" pitchFamily="34" charset="0"/>
            </a:rPr>
            <a:t>Cooperation</a:t>
          </a:r>
          <a:endParaRPr lang="en-US" sz="1200" noProof="0" dirty="0">
            <a:latin typeface="Arial" pitchFamily="34" charset="0"/>
            <a:cs typeface="Arial" pitchFamily="34" charset="0"/>
          </a:endParaRPr>
        </a:p>
      </dgm:t>
    </dgm:pt>
    <dgm:pt modelId="{A2C5B88E-02CE-4068-8294-6C3CA7C296AA}" type="parTrans" cxnId="{C0F0ACD9-C11A-4F35-ACD1-7A6CC4F95BF3}">
      <dgm:prSet/>
      <dgm:spPr/>
      <dgm:t>
        <a:bodyPr/>
        <a:lstStyle/>
        <a:p>
          <a:endParaRPr lang="en-US" sz="1200" noProof="0">
            <a:latin typeface="Arial" pitchFamily="34" charset="0"/>
            <a:cs typeface="Arial" pitchFamily="34" charset="0"/>
          </a:endParaRPr>
        </a:p>
      </dgm:t>
    </dgm:pt>
    <dgm:pt modelId="{252A083C-9425-487F-A6DC-D9EEA6829AA3}" type="sibTrans" cxnId="{C0F0ACD9-C11A-4F35-ACD1-7A6CC4F95BF3}">
      <dgm:prSet/>
      <dgm:spPr/>
      <dgm:t>
        <a:bodyPr/>
        <a:lstStyle/>
        <a:p>
          <a:endParaRPr lang="en-US" sz="1200" noProof="0">
            <a:latin typeface="Arial" pitchFamily="34" charset="0"/>
            <a:cs typeface="Arial" pitchFamily="34" charset="0"/>
          </a:endParaRPr>
        </a:p>
      </dgm:t>
    </dgm:pt>
    <dgm:pt modelId="{2D6AF7D0-A21E-48AC-BBF9-33E546C5E003}">
      <dgm:prSet phldrT="[Text]" custT="1"/>
      <dgm:spPr/>
      <dgm:t>
        <a:bodyPr/>
        <a:lstStyle/>
        <a:p>
          <a:pPr algn="ctr"/>
          <a:r>
            <a:rPr lang="en-US" sz="900" noProof="0" dirty="0" smtClean="0">
              <a:latin typeface="Arial" pitchFamily="34" charset="0"/>
              <a:cs typeface="Arial" pitchFamily="34" charset="0"/>
            </a:rPr>
            <a:t>with partners</a:t>
          </a:r>
          <a:endParaRPr lang="en-US" sz="900" noProof="0" dirty="0">
            <a:latin typeface="Arial" pitchFamily="34" charset="0"/>
            <a:cs typeface="Arial" pitchFamily="34" charset="0"/>
          </a:endParaRPr>
        </a:p>
      </dgm:t>
    </dgm:pt>
    <dgm:pt modelId="{8D225C00-150E-4AD2-A0AB-7658D9F4DBF6}" type="parTrans" cxnId="{D29C0852-86D4-4FA4-9CF0-C8F63D28A84F}">
      <dgm:prSet/>
      <dgm:spPr/>
      <dgm:t>
        <a:bodyPr/>
        <a:lstStyle/>
        <a:p>
          <a:endParaRPr lang="en-US" sz="1200" noProof="0">
            <a:latin typeface="Arial" pitchFamily="34" charset="0"/>
            <a:cs typeface="Arial" pitchFamily="34" charset="0"/>
          </a:endParaRPr>
        </a:p>
      </dgm:t>
    </dgm:pt>
    <dgm:pt modelId="{78E8FC4F-C6D5-4C50-978A-175E02101FE2}" type="sibTrans" cxnId="{D29C0852-86D4-4FA4-9CF0-C8F63D28A84F}">
      <dgm:prSet/>
      <dgm:spPr/>
      <dgm:t>
        <a:bodyPr/>
        <a:lstStyle/>
        <a:p>
          <a:endParaRPr lang="en-US" sz="1200" noProof="0">
            <a:latin typeface="Arial" pitchFamily="34" charset="0"/>
            <a:cs typeface="Arial" pitchFamily="34" charset="0"/>
          </a:endParaRPr>
        </a:p>
      </dgm:t>
    </dgm:pt>
    <dgm:pt modelId="{BE096F76-ACEF-471D-9FCD-C5772E8EEAB5}">
      <dgm:prSet phldrT="[Text]" custT="1"/>
      <dgm:spPr/>
      <dgm:t>
        <a:bodyPr/>
        <a:lstStyle/>
        <a:p>
          <a:pPr algn="ctr"/>
          <a:r>
            <a:rPr lang="en-US" sz="900" noProof="0" dirty="0" smtClean="0">
              <a:latin typeface="Arial" pitchFamily="34" charset="0"/>
              <a:cs typeface="Arial" pitchFamily="34" charset="0"/>
            </a:rPr>
            <a:t>with German DO</a:t>
          </a:r>
          <a:endParaRPr lang="en-US" sz="900" noProof="0" dirty="0">
            <a:latin typeface="Arial" pitchFamily="34" charset="0"/>
            <a:cs typeface="Arial" pitchFamily="34" charset="0"/>
          </a:endParaRPr>
        </a:p>
      </dgm:t>
    </dgm:pt>
    <dgm:pt modelId="{BA2F0A75-EB50-455A-9FD6-11ACC2CC7CBC}" type="parTrans" cxnId="{281F75E5-8BF3-4FD3-9EF0-68133377C77B}">
      <dgm:prSet/>
      <dgm:spPr/>
      <dgm:t>
        <a:bodyPr/>
        <a:lstStyle/>
        <a:p>
          <a:endParaRPr lang="en-US" sz="1200" noProof="0">
            <a:latin typeface="Arial" pitchFamily="34" charset="0"/>
            <a:cs typeface="Arial" pitchFamily="34" charset="0"/>
          </a:endParaRPr>
        </a:p>
      </dgm:t>
    </dgm:pt>
    <dgm:pt modelId="{40CD2C68-0882-41A8-81A9-124E0C766C47}" type="sibTrans" cxnId="{281F75E5-8BF3-4FD3-9EF0-68133377C77B}">
      <dgm:prSet/>
      <dgm:spPr/>
      <dgm:t>
        <a:bodyPr/>
        <a:lstStyle/>
        <a:p>
          <a:endParaRPr lang="en-US" sz="1200" noProof="0">
            <a:latin typeface="Arial" pitchFamily="34" charset="0"/>
            <a:cs typeface="Arial" pitchFamily="34" charset="0"/>
          </a:endParaRPr>
        </a:p>
      </dgm:t>
    </dgm:pt>
    <dgm:pt modelId="{2F7F4F68-DD23-44A2-83F6-CB3F461C60BC}">
      <dgm:prSet phldrT="[Text]" custT="1"/>
      <dgm:spPr/>
      <dgm:t>
        <a:bodyPr/>
        <a:lstStyle/>
        <a:p>
          <a:pPr algn="ctr"/>
          <a:r>
            <a:rPr lang="en-US" sz="900" noProof="0" dirty="0" smtClean="0">
              <a:latin typeface="Arial" pitchFamily="34" charset="0"/>
              <a:cs typeface="Arial" pitchFamily="34" charset="0"/>
            </a:rPr>
            <a:t>with international DO</a:t>
          </a:r>
          <a:endParaRPr lang="en-US" sz="900" noProof="0" dirty="0">
            <a:latin typeface="Arial" pitchFamily="34" charset="0"/>
            <a:cs typeface="Arial" pitchFamily="34" charset="0"/>
          </a:endParaRPr>
        </a:p>
      </dgm:t>
    </dgm:pt>
    <dgm:pt modelId="{BA77B001-B3E7-421B-B837-ADCB231674F0}" type="parTrans" cxnId="{DBF3419F-D904-4D81-8FFD-DB730D93B0DF}">
      <dgm:prSet/>
      <dgm:spPr/>
      <dgm:t>
        <a:bodyPr/>
        <a:lstStyle/>
        <a:p>
          <a:endParaRPr lang="en-US" noProof="0"/>
        </a:p>
      </dgm:t>
    </dgm:pt>
    <dgm:pt modelId="{B3168A40-4DEA-4962-B6E3-F306504E4337}" type="sibTrans" cxnId="{DBF3419F-D904-4D81-8FFD-DB730D93B0DF}">
      <dgm:prSet/>
      <dgm:spPr/>
      <dgm:t>
        <a:bodyPr/>
        <a:lstStyle/>
        <a:p>
          <a:endParaRPr lang="en-US" noProof="0"/>
        </a:p>
      </dgm:t>
    </dgm:pt>
    <dgm:pt modelId="{62C0F452-89CD-46DA-B602-1E16C190ABE8}" type="pres">
      <dgm:prSet presAssocID="{E326B782-F5ED-4DCF-83C8-D7E31B806190}" presName="diagram" presStyleCnt="0">
        <dgm:presLayoutVars>
          <dgm:chPref val="1"/>
          <dgm:dir/>
          <dgm:animOne val="branch"/>
          <dgm:animLvl val="lvl"/>
          <dgm:resizeHandles/>
        </dgm:presLayoutVars>
      </dgm:prSet>
      <dgm:spPr/>
      <dgm:t>
        <a:bodyPr/>
        <a:lstStyle/>
        <a:p>
          <a:endParaRPr lang="de-DE"/>
        </a:p>
      </dgm:t>
    </dgm:pt>
    <dgm:pt modelId="{DA0DE539-1777-4B91-892E-FB12680A8455}" type="pres">
      <dgm:prSet presAssocID="{2C1577BE-00E5-4307-B646-B2F8F3A33779}" presName="root" presStyleCnt="0"/>
      <dgm:spPr/>
    </dgm:pt>
    <dgm:pt modelId="{BB8D9C7D-3AD8-4957-BB58-4DFFE87E07E7}" type="pres">
      <dgm:prSet presAssocID="{2C1577BE-00E5-4307-B646-B2F8F3A33779}" presName="rootComposite" presStyleCnt="0"/>
      <dgm:spPr/>
    </dgm:pt>
    <dgm:pt modelId="{84D0A1EE-64EF-431B-979D-5DC1D4D9D5C5}" type="pres">
      <dgm:prSet presAssocID="{2C1577BE-00E5-4307-B646-B2F8F3A33779}" presName="rootText" presStyleLbl="node1" presStyleIdx="0" presStyleCnt="1" custScaleX="573669" custScaleY="120272" custLinFactNeighborX="-30162" custLinFactNeighborY="-160"/>
      <dgm:spPr/>
      <dgm:t>
        <a:bodyPr/>
        <a:lstStyle/>
        <a:p>
          <a:endParaRPr lang="de-DE"/>
        </a:p>
      </dgm:t>
    </dgm:pt>
    <dgm:pt modelId="{0940A14B-34D7-41BF-BCDA-223C45AD8517}" type="pres">
      <dgm:prSet presAssocID="{2C1577BE-00E5-4307-B646-B2F8F3A33779}" presName="rootConnector" presStyleLbl="node1" presStyleIdx="0" presStyleCnt="1"/>
      <dgm:spPr/>
      <dgm:t>
        <a:bodyPr/>
        <a:lstStyle/>
        <a:p>
          <a:endParaRPr lang="de-DE"/>
        </a:p>
      </dgm:t>
    </dgm:pt>
    <dgm:pt modelId="{B1E02D7C-AB06-4D56-8EDF-8C813DDBEA93}" type="pres">
      <dgm:prSet presAssocID="{2C1577BE-00E5-4307-B646-B2F8F3A33779}" presName="childShape" presStyleCnt="0"/>
      <dgm:spPr/>
    </dgm:pt>
    <dgm:pt modelId="{8E377D78-BFE2-45FD-AAC2-F62933EB656F}" type="pres">
      <dgm:prSet presAssocID="{8D225C00-150E-4AD2-A0AB-7658D9F4DBF6}" presName="Name13" presStyleLbl="parChTrans1D2" presStyleIdx="0" presStyleCnt="3" custSzX="90234"/>
      <dgm:spPr/>
      <dgm:t>
        <a:bodyPr/>
        <a:lstStyle/>
        <a:p>
          <a:endParaRPr lang="de-DE"/>
        </a:p>
      </dgm:t>
    </dgm:pt>
    <dgm:pt modelId="{8A714CF2-E1B6-42EF-9FBD-915108AC6FA3}" type="pres">
      <dgm:prSet presAssocID="{2D6AF7D0-A21E-48AC-BBF9-33E546C5E003}" presName="childText" presStyleLbl="bgAcc1" presStyleIdx="0" presStyleCnt="3" custScaleX="396049" custScaleY="94804" custLinFactNeighborX="153" custLinFactNeighborY="-11675">
        <dgm:presLayoutVars>
          <dgm:bulletEnabled val="1"/>
        </dgm:presLayoutVars>
      </dgm:prSet>
      <dgm:spPr/>
      <dgm:t>
        <a:bodyPr/>
        <a:lstStyle/>
        <a:p>
          <a:endParaRPr lang="de-DE"/>
        </a:p>
      </dgm:t>
    </dgm:pt>
    <dgm:pt modelId="{1EDCE5C4-8A12-4566-970F-15020DC57C2C}" type="pres">
      <dgm:prSet presAssocID="{BA2F0A75-EB50-455A-9FD6-11ACC2CC7CBC}" presName="Name13" presStyleLbl="parChTrans1D2" presStyleIdx="1" presStyleCnt="3" custSzX="90234"/>
      <dgm:spPr/>
      <dgm:t>
        <a:bodyPr/>
        <a:lstStyle/>
        <a:p>
          <a:endParaRPr lang="de-DE"/>
        </a:p>
      </dgm:t>
    </dgm:pt>
    <dgm:pt modelId="{E4DFD75E-E787-4424-9F1E-4D8F90155BE1}" type="pres">
      <dgm:prSet presAssocID="{BE096F76-ACEF-471D-9FCD-C5772E8EEAB5}" presName="childText" presStyleLbl="bgAcc1" presStyleIdx="1" presStyleCnt="3" custScaleX="396049" custScaleY="94804" custLinFactNeighborX="153" custLinFactNeighborY="-11675">
        <dgm:presLayoutVars>
          <dgm:bulletEnabled val="1"/>
        </dgm:presLayoutVars>
      </dgm:prSet>
      <dgm:spPr/>
      <dgm:t>
        <a:bodyPr/>
        <a:lstStyle/>
        <a:p>
          <a:endParaRPr lang="de-DE"/>
        </a:p>
      </dgm:t>
    </dgm:pt>
    <dgm:pt modelId="{83E47765-D7E4-4E0A-80A7-4E85D844541F}" type="pres">
      <dgm:prSet presAssocID="{BA77B001-B3E7-421B-B837-ADCB231674F0}" presName="Name13" presStyleLbl="parChTrans1D2" presStyleIdx="2" presStyleCnt="3"/>
      <dgm:spPr/>
      <dgm:t>
        <a:bodyPr/>
        <a:lstStyle/>
        <a:p>
          <a:endParaRPr lang="de-DE"/>
        </a:p>
      </dgm:t>
    </dgm:pt>
    <dgm:pt modelId="{3B50C22D-B5B5-40EB-AEA7-A7DD7FB6C322}" type="pres">
      <dgm:prSet presAssocID="{2F7F4F68-DD23-44A2-83F6-CB3F461C60BC}" presName="childText" presStyleLbl="bgAcc1" presStyleIdx="2" presStyleCnt="3" custScaleX="396049" custScaleY="94804" custLinFactNeighborY="-10232">
        <dgm:presLayoutVars>
          <dgm:bulletEnabled val="1"/>
        </dgm:presLayoutVars>
      </dgm:prSet>
      <dgm:spPr/>
      <dgm:t>
        <a:bodyPr/>
        <a:lstStyle/>
        <a:p>
          <a:endParaRPr lang="de-DE"/>
        </a:p>
      </dgm:t>
    </dgm:pt>
  </dgm:ptLst>
  <dgm:cxnLst>
    <dgm:cxn modelId="{ED8AE8DB-0D58-43C0-BF39-7767A4AD0CB5}" type="presOf" srcId="{E326B782-F5ED-4DCF-83C8-D7E31B806190}" destId="{62C0F452-89CD-46DA-B602-1E16C190ABE8}" srcOrd="0" destOrd="0" presId="urn:microsoft.com/office/officeart/2005/8/layout/hierarchy3"/>
    <dgm:cxn modelId="{EDAE537F-A014-448D-8252-9514B45FFB26}" type="presOf" srcId="{BE096F76-ACEF-471D-9FCD-C5772E8EEAB5}" destId="{E4DFD75E-E787-4424-9F1E-4D8F90155BE1}" srcOrd="0" destOrd="0" presId="urn:microsoft.com/office/officeart/2005/8/layout/hierarchy3"/>
    <dgm:cxn modelId="{281F75E5-8BF3-4FD3-9EF0-68133377C77B}" srcId="{2C1577BE-00E5-4307-B646-B2F8F3A33779}" destId="{BE096F76-ACEF-471D-9FCD-C5772E8EEAB5}" srcOrd="1" destOrd="0" parTransId="{BA2F0A75-EB50-455A-9FD6-11ACC2CC7CBC}" sibTransId="{40CD2C68-0882-41A8-81A9-124E0C766C47}"/>
    <dgm:cxn modelId="{D29C0852-86D4-4FA4-9CF0-C8F63D28A84F}" srcId="{2C1577BE-00E5-4307-B646-B2F8F3A33779}" destId="{2D6AF7D0-A21E-48AC-BBF9-33E546C5E003}" srcOrd="0" destOrd="0" parTransId="{8D225C00-150E-4AD2-A0AB-7658D9F4DBF6}" sibTransId="{78E8FC4F-C6D5-4C50-978A-175E02101FE2}"/>
    <dgm:cxn modelId="{77B32966-98BE-42A9-BE24-B7D0290BAC7A}" type="presOf" srcId="{2D6AF7D0-A21E-48AC-BBF9-33E546C5E003}" destId="{8A714CF2-E1B6-42EF-9FBD-915108AC6FA3}" srcOrd="0" destOrd="0" presId="urn:microsoft.com/office/officeart/2005/8/layout/hierarchy3"/>
    <dgm:cxn modelId="{C0F0ACD9-C11A-4F35-ACD1-7A6CC4F95BF3}" srcId="{E326B782-F5ED-4DCF-83C8-D7E31B806190}" destId="{2C1577BE-00E5-4307-B646-B2F8F3A33779}" srcOrd="0" destOrd="0" parTransId="{A2C5B88E-02CE-4068-8294-6C3CA7C296AA}" sibTransId="{252A083C-9425-487F-A6DC-D9EEA6829AA3}"/>
    <dgm:cxn modelId="{96980AC6-3C5C-4938-876D-FCC9A737AE0D}" type="presOf" srcId="{8D225C00-150E-4AD2-A0AB-7658D9F4DBF6}" destId="{8E377D78-BFE2-45FD-AAC2-F62933EB656F}" srcOrd="0" destOrd="0" presId="urn:microsoft.com/office/officeart/2005/8/layout/hierarchy3"/>
    <dgm:cxn modelId="{501C896E-0784-4447-8613-B18F0D9712C4}" type="presOf" srcId="{2C1577BE-00E5-4307-B646-B2F8F3A33779}" destId="{0940A14B-34D7-41BF-BCDA-223C45AD8517}" srcOrd="1" destOrd="0" presId="urn:microsoft.com/office/officeart/2005/8/layout/hierarchy3"/>
    <dgm:cxn modelId="{8AADFCB5-DCEC-4F7E-A644-769744AA88B2}" type="presOf" srcId="{2C1577BE-00E5-4307-B646-B2F8F3A33779}" destId="{84D0A1EE-64EF-431B-979D-5DC1D4D9D5C5}" srcOrd="0" destOrd="0" presId="urn:microsoft.com/office/officeart/2005/8/layout/hierarchy3"/>
    <dgm:cxn modelId="{FDAB62A3-8284-4E63-A5CC-AFDA15832A62}" type="presOf" srcId="{2F7F4F68-DD23-44A2-83F6-CB3F461C60BC}" destId="{3B50C22D-B5B5-40EB-AEA7-A7DD7FB6C322}" srcOrd="0" destOrd="0" presId="urn:microsoft.com/office/officeart/2005/8/layout/hierarchy3"/>
    <dgm:cxn modelId="{87FEE0C7-07E0-4BAE-85A3-5C3E1697CA35}" type="presOf" srcId="{BA2F0A75-EB50-455A-9FD6-11ACC2CC7CBC}" destId="{1EDCE5C4-8A12-4566-970F-15020DC57C2C}" srcOrd="0" destOrd="0" presId="urn:microsoft.com/office/officeart/2005/8/layout/hierarchy3"/>
    <dgm:cxn modelId="{DBF3419F-D904-4D81-8FFD-DB730D93B0DF}" srcId="{2C1577BE-00E5-4307-B646-B2F8F3A33779}" destId="{2F7F4F68-DD23-44A2-83F6-CB3F461C60BC}" srcOrd="2" destOrd="0" parTransId="{BA77B001-B3E7-421B-B837-ADCB231674F0}" sibTransId="{B3168A40-4DEA-4962-B6E3-F306504E4337}"/>
    <dgm:cxn modelId="{8C1DEE40-2DF4-4390-98F4-C704A6C163CF}" type="presOf" srcId="{BA77B001-B3E7-421B-B837-ADCB231674F0}" destId="{83E47765-D7E4-4E0A-80A7-4E85D844541F}" srcOrd="0" destOrd="0" presId="urn:microsoft.com/office/officeart/2005/8/layout/hierarchy3"/>
    <dgm:cxn modelId="{54A4B4B9-1CE2-4D7E-9D49-3E290C5E604A}" type="presParOf" srcId="{62C0F452-89CD-46DA-B602-1E16C190ABE8}" destId="{DA0DE539-1777-4B91-892E-FB12680A8455}" srcOrd="0" destOrd="0" presId="urn:microsoft.com/office/officeart/2005/8/layout/hierarchy3"/>
    <dgm:cxn modelId="{64B46674-6366-4248-91B4-735813C9825A}" type="presParOf" srcId="{DA0DE539-1777-4B91-892E-FB12680A8455}" destId="{BB8D9C7D-3AD8-4957-BB58-4DFFE87E07E7}" srcOrd="0" destOrd="0" presId="urn:microsoft.com/office/officeart/2005/8/layout/hierarchy3"/>
    <dgm:cxn modelId="{FE585859-C275-408A-969F-6925099E69EF}" type="presParOf" srcId="{BB8D9C7D-3AD8-4957-BB58-4DFFE87E07E7}" destId="{84D0A1EE-64EF-431B-979D-5DC1D4D9D5C5}" srcOrd="0" destOrd="0" presId="urn:microsoft.com/office/officeart/2005/8/layout/hierarchy3"/>
    <dgm:cxn modelId="{F2C325EF-61CD-4E0C-9CC7-0A8744560971}" type="presParOf" srcId="{BB8D9C7D-3AD8-4957-BB58-4DFFE87E07E7}" destId="{0940A14B-34D7-41BF-BCDA-223C45AD8517}" srcOrd="1" destOrd="0" presId="urn:microsoft.com/office/officeart/2005/8/layout/hierarchy3"/>
    <dgm:cxn modelId="{830DDD74-3924-44E3-9F43-32DA032D2A7D}" type="presParOf" srcId="{DA0DE539-1777-4B91-892E-FB12680A8455}" destId="{B1E02D7C-AB06-4D56-8EDF-8C813DDBEA93}" srcOrd="1" destOrd="0" presId="urn:microsoft.com/office/officeart/2005/8/layout/hierarchy3"/>
    <dgm:cxn modelId="{083897C4-5526-47A2-A7A5-922DDEF80886}" type="presParOf" srcId="{B1E02D7C-AB06-4D56-8EDF-8C813DDBEA93}" destId="{8E377D78-BFE2-45FD-AAC2-F62933EB656F}" srcOrd="0" destOrd="0" presId="urn:microsoft.com/office/officeart/2005/8/layout/hierarchy3"/>
    <dgm:cxn modelId="{3C4EC0A0-17CE-4341-848C-25617EB93AAD}" type="presParOf" srcId="{B1E02D7C-AB06-4D56-8EDF-8C813DDBEA93}" destId="{8A714CF2-E1B6-42EF-9FBD-915108AC6FA3}" srcOrd="1" destOrd="0" presId="urn:microsoft.com/office/officeart/2005/8/layout/hierarchy3"/>
    <dgm:cxn modelId="{2A90227F-5E9B-45E5-A495-0E53A62F0E92}" type="presParOf" srcId="{B1E02D7C-AB06-4D56-8EDF-8C813DDBEA93}" destId="{1EDCE5C4-8A12-4566-970F-15020DC57C2C}" srcOrd="2" destOrd="0" presId="urn:microsoft.com/office/officeart/2005/8/layout/hierarchy3"/>
    <dgm:cxn modelId="{D776D7C5-79FF-48B4-9DA9-F6CC7FF0FE6D}" type="presParOf" srcId="{B1E02D7C-AB06-4D56-8EDF-8C813DDBEA93}" destId="{E4DFD75E-E787-4424-9F1E-4D8F90155BE1}" srcOrd="3" destOrd="0" presId="urn:microsoft.com/office/officeart/2005/8/layout/hierarchy3"/>
    <dgm:cxn modelId="{CC3AC7B8-0A33-4333-AF7B-F5AFB42265B1}" type="presParOf" srcId="{B1E02D7C-AB06-4D56-8EDF-8C813DDBEA93}" destId="{83E47765-D7E4-4E0A-80A7-4E85D844541F}" srcOrd="4" destOrd="0" presId="urn:microsoft.com/office/officeart/2005/8/layout/hierarchy3"/>
    <dgm:cxn modelId="{677BC2D2-54C4-434F-900A-C75478CCE98D}" type="presParOf" srcId="{B1E02D7C-AB06-4D56-8EDF-8C813DDBEA93}" destId="{3B50C22D-B5B5-40EB-AEA7-A7DD7FB6C322}" srcOrd="5" destOrd="0" presId="urn:microsoft.com/office/officeart/2005/8/layout/hierarchy3"/>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326B782-F5ED-4DCF-83C8-D7E31B806190}"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de-DE"/>
        </a:p>
      </dgm:t>
    </dgm:pt>
    <dgm:pt modelId="{2C1577BE-00E5-4307-B646-B2F8F3A33779}">
      <dgm:prSet phldrT="[Text]" custT="1"/>
      <dgm:spPr/>
      <dgm:t>
        <a:bodyPr/>
        <a:lstStyle/>
        <a:p>
          <a:r>
            <a:rPr lang="en-US" sz="1100" noProof="0" dirty="0" smtClean="0">
              <a:latin typeface="Arial" pitchFamily="34" charset="0"/>
              <a:cs typeface="Arial" pitchFamily="34" charset="0"/>
            </a:rPr>
            <a:t>Organizational capabilities</a:t>
          </a:r>
          <a:endParaRPr lang="en-US" sz="1200" noProof="0" dirty="0">
            <a:latin typeface="Arial" pitchFamily="34" charset="0"/>
            <a:cs typeface="Arial" pitchFamily="34" charset="0"/>
          </a:endParaRPr>
        </a:p>
      </dgm:t>
    </dgm:pt>
    <dgm:pt modelId="{A2C5B88E-02CE-4068-8294-6C3CA7C296AA}" type="parTrans" cxnId="{C0F0ACD9-C11A-4F35-ACD1-7A6CC4F95BF3}">
      <dgm:prSet/>
      <dgm:spPr/>
      <dgm:t>
        <a:bodyPr/>
        <a:lstStyle/>
        <a:p>
          <a:endParaRPr lang="en-US" sz="1200" noProof="0">
            <a:latin typeface="Arial" pitchFamily="34" charset="0"/>
            <a:cs typeface="Arial" pitchFamily="34" charset="0"/>
          </a:endParaRPr>
        </a:p>
      </dgm:t>
    </dgm:pt>
    <dgm:pt modelId="{252A083C-9425-487F-A6DC-D9EEA6829AA3}" type="sibTrans" cxnId="{C0F0ACD9-C11A-4F35-ACD1-7A6CC4F95BF3}">
      <dgm:prSet/>
      <dgm:spPr/>
      <dgm:t>
        <a:bodyPr/>
        <a:lstStyle/>
        <a:p>
          <a:endParaRPr lang="en-US" sz="1200" noProof="0">
            <a:latin typeface="Arial" pitchFamily="34" charset="0"/>
            <a:cs typeface="Arial" pitchFamily="34" charset="0"/>
          </a:endParaRPr>
        </a:p>
      </dgm:t>
    </dgm:pt>
    <dgm:pt modelId="{2D6AF7D0-A21E-48AC-BBF9-33E546C5E003}">
      <dgm:prSet phldrT="[Text]" custT="1"/>
      <dgm:spPr/>
      <dgm:t>
        <a:bodyPr/>
        <a:lstStyle/>
        <a:p>
          <a:pPr algn="ctr"/>
          <a:r>
            <a:rPr lang="en-US" sz="900" noProof="0" dirty="0" smtClean="0">
              <a:latin typeface="Arial" pitchFamily="34" charset="0"/>
              <a:cs typeface="Arial" pitchFamily="34" charset="0"/>
            </a:rPr>
            <a:t>Functioning</a:t>
          </a:r>
          <a:r>
            <a:rPr lang="en-US" sz="900" baseline="0" noProof="0" dirty="0" smtClean="0">
              <a:latin typeface="Arial" pitchFamily="34" charset="0"/>
              <a:cs typeface="Arial" pitchFamily="34" charset="0"/>
            </a:rPr>
            <a:t> organizational structure</a:t>
          </a:r>
          <a:endParaRPr lang="en-US" sz="900" noProof="0" dirty="0">
            <a:latin typeface="Arial" pitchFamily="34" charset="0"/>
            <a:cs typeface="Arial" pitchFamily="34" charset="0"/>
          </a:endParaRPr>
        </a:p>
      </dgm:t>
    </dgm:pt>
    <dgm:pt modelId="{8D225C00-150E-4AD2-A0AB-7658D9F4DBF6}" type="parTrans" cxnId="{D29C0852-86D4-4FA4-9CF0-C8F63D28A84F}">
      <dgm:prSet/>
      <dgm:spPr/>
      <dgm:t>
        <a:bodyPr/>
        <a:lstStyle/>
        <a:p>
          <a:endParaRPr lang="en-US" sz="1200" noProof="0">
            <a:latin typeface="Arial" pitchFamily="34" charset="0"/>
            <a:cs typeface="Arial" pitchFamily="34" charset="0"/>
          </a:endParaRPr>
        </a:p>
      </dgm:t>
    </dgm:pt>
    <dgm:pt modelId="{78E8FC4F-C6D5-4C50-978A-175E02101FE2}" type="sibTrans" cxnId="{D29C0852-86D4-4FA4-9CF0-C8F63D28A84F}">
      <dgm:prSet/>
      <dgm:spPr/>
      <dgm:t>
        <a:bodyPr/>
        <a:lstStyle/>
        <a:p>
          <a:endParaRPr lang="en-US" sz="1200" noProof="0">
            <a:latin typeface="Arial" pitchFamily="34" charset="0"/>
            <a:cs typeface="Arial" pitchFamily="34" charset="0"/>
          </a:endParaRPr>
        </a:p>
      </dgm:t>
    </dgm:pt>
    <dgm:pt modelId="{BE096F76-ACEF-471D-9FCD-C5772E8EEAB5}">
      <dgm:prSet phldrT="[Text]" custT="1"/>
      <dgm:spPr/>
      <dgm:t>
        <a:bodyPr/>
        <a:lstStyle/>
        <a:p>
          <a:pPr algn="ctr"/>
          <a:r>
            <a:rPr lang="en-US" sz="900" noProof="0" dirty="0" smtClean="0">
              <a:latin typeface="Arial" pitchFamily="34" charset="0"/>
              <a:cs typeface="Arial" pitchFamily="34" charset="0"/>
            </a:rPr>
            <a:t>adequate equipment (incl. curricula)</a:t>
          </a:r>
          <a:endParaRPr lang="en-US" sz="900" noProof="0" dirty="0">
            <a:latin typeface="Arial" pitchFamily="34" charset="0"/>
            <a:cs typeface="Arial" pitchFamily="34" charset="0"/>
          </a:endParaRPr>
        </a:p>
      </dgm:t>
    </dgm:pt>
    <dgm:pt modelId="{BA2F0A75-EB50-455A-9FD6-11ACC2CC7CBC}" type="parTrans" cxnId="{281F75E5-8BF3-4FD3-9EF0-68133377C77B}">
      <dgm:prSet/>
      <dgm:spPr/>
      <dgm:t>
        <a:bodyPr/>
        <a:lstStyle/>
        <a:p>
          <a:endParaRPr lang="en-US" sz="1200" noProof="0">
            <a:latin typeface="Arial" pitchFamily="34" charset="0"/>
            <a:cs typeface="Arial" pitchFamily="34" charset="0"/>
          </a:endParaRPr>
        </a:p>
      </dgm:t>
    </dgm:pt>
    <dgm:pt modelId="{40CD2C68-0882-41A8-81A9-124E0C766C47}" type="sibTrans" cxnId="{281F75E5-8BF3-4FD3-9EF0-68133377C77B}">
      <dgm:prSet/>
      <dgm:spPr/>
      <dgm:t>
        <a:bodyPr/>
        <a:lstStyle/>
        <a:p>
          <a:endParaRPr lang="en-US" sz="1200" noProof="0">
            <a:latin typeface="Arial" pitchFamily="34" charset="0"/>
            <a:cs typeface="Arial" pitchFamily="34" charset="0"/>
          </a:endParaRPr>
        </a:p>
      </dgm:t>
    </dgm:pt>
    <dgm:pt modelId="{2F7F4F68-DD23-44A2-83F6-CB3F461C60BC}">
      <dgm:prSet phldrT="[Text]" custT="1"/>
      <dgm:spPr/>
      <dgm:t>
        <a:bodyPr/>
        <a:lstStyle/>
        <a:p>
          <a:pPr algn="ctr"/>
          <a:r>
            <a:rPr lang="en-US" sz="900" noProof="0" dirty="0" smtClean="0">
              <a:latin typeface="Arial" pitchFamily="34" charset="0"/>
              <a:cs typeface="Arial" pitchFamily="34" charset="0"/>
            </a:rPr>
            <a:t>Financial resources</a:t>
          </a:r>
          <a:endParaRPr lang="en-US" sz="900" noProof="0" dirty="0">
            <a:latin typeface="Arial" pitchFamily="34" charset="0"/>
            <a:cs typeface="Arial" pitchFamily="34" charset="0"/>
          </a:endParaRPr>
        </a:p>
      </dgm:t>
    </dgm:pt>
    <dgm:pt modelId="{BA77B001-B3E7-421B-B837-ADCB231674F0}" type="parTrans" cxnId="{DBF3419F-D904-4D81-8FFD-DB730D93B0DF}">
      <dgm:prSet/>
      <dgm:spPr/>
      <dgm:t>
        <a:bodyPr/>
        <a:lstStyle/>
        <a:p>
          <a:endParaRPr lang="en-US" noProof="0"/>
        </a:p>
      </dgm:t>
    </dgm:pt>
    <dgm:pt modelId="{B3168A40-4DEA-4962-B6E3-F306504E4337}" type="sibTrans" cxnId="{DBF3419F-D904-4D81-8FFD-DB730D93B0DF}">
      <dgm:prSet/>
      <dgm:spPr/>
      <dgm:t>
        <a:bodyPr/>
        <a:lstStyle/>
        <a:p>
          <a:endParaRPr lang="en-US" noProof="0"/>
        </a:p>
      </dgm:t>
    </dgm:pt>
    <dgm:pt modelId="{62C0F452-89CD-46DA-B602-1E16C190ABE8}" type="pres">
      <dgm:prSet presAssocID="{E326B782-F5ED-4DCF-83C8-D7E31B806190}" presName="diagram" presStyleCnt="0">
        <dgm:presLayoutVars>
          <dgm:chPref val="1"/>
          <dgm:dir/>
          <dgm:animOne val="branch"/>
          <dgm:animLvl val="lvl"/>
          <dgm:resizeHandles/>
        </dgm:presLayoutVars>
      </dgm:prSet>
      <dgm:spPr/>
      <dgm:t>
        <a:bodyPr/>
        <a:lstStyle/>
        <a:p>
          <a:endParaRPr lang="de-DE"/>
        </a:p>
      </dgm:t>
    </dgm:pt>
    <dgm:pt modelId="{DA0DE539-1777-4B91-892E-FB12680A8455}" type="pres">
      <dgm:prSet presAssocID="{2C1577BE-00E5-4307-B646-B2F8F3A33779}" presName="root" presStyleCnt="0"/>
      <dgm:spPr/>
    </dgm:pt>
    <dgm:pt modelId="{BB8D9C7D-3AD8-4957-BB58-4DFFE87E07E7}" type="pres">
      <dgm:prSet presAssocID="{2C1577BE-00E5-4307-B646-B2F8F3A33779}" presName="rootComposite" presStyleCnt="0"/>
      <dgm:spPr/>
    </dgm:pt>
    <dgm:pt modelId="{84D0A1EE-64EF-431B-979D-5DC1D4D9D5C5}" type="pres">
      <dgm:prSet presAssocID="{2C1577BE-00E5-4307-B646-B2F8F3A33779}" presName="rootText" presStyleLbl="node1" presStyleIdx="0" presStyleCnt="1" custScaleX="538947" custScaleY="121652" custLinFactNeighborX="-1721" custLinFactNeighborY="-196"/>
      <dgm:spPr/>
      <dgm:t>
        <a:bodyPr/>
        <a:lstStyle/>
        <a:p>
          <a:endParaRPr lang="de-DE"/>
        </a:p>
      </dgm:t>
    </dgm:pt>
    <dgm:pt modelId="{0940A14B-34D7-41BF-BCDA-223C45AD8517}" type="pres">
      <dgm:prSet presAssocID="{2C1577BE-00E5-4307-B646-B2F8F3A33779}" presName="rootConnector" presStyleLbl="node1" presStyleIdx="0" presStyleCnt="1"/>
      <dgm:spPr/>
      <dgm:t>
        <a:bodyPr/>
        <a:lstStyle/>
        <a:p>
          <a:endParaRPr lang="de-DE"/>
        </a:p>
      </dgm:t>
    </dgm:pt>
    <dgm:pt modelId="{B1E02D7C-AB06-4D56-8EDF-8C813DDBEA93}" type="pres">
      <dgm:prSet presAssocID="{2C1577BE-00E5-4307-B646-B2F8F3A33779}" presName="childShape" presStyleCnt="0"/>
      <dgm:spPr/>
    </dgm:pt>
    <dgm:pt modelId="{8E377D78-BFE2-45FD-AAC2-F62933EB656F}" type="pres">
      <dgm:prSet presAssocID="{8D225C00-150E-4AD2-A0AB-7658D9F4DBF6}" presName="Name13" presStyleLbl="parChTrans1D2" presStyleIdx="0" presStyleCnt="3" custSzX="90234"/>
      <dgm:spPr/>
      <dgm:t>
        <a:bodyPr/>
        <a:lstStyle/>
        <a:p>
          <a:endParaRPr lang="de-DE"/>
        </a:p>
      </dgm:t>
    </dgm:pt>
    <dgm:pt modelId="{8A714CF2-E1B6-42EF-9FBD-915108AC6FA3}" type="pres">
      <dgm:prSet presAssocID="{2D6AF7D0-A21E-48AC-BBF9-33E546C5E003}" presName="childText" presStyleLbl="bgAcc1" presStyleIdx="0" presStyleCnt="3" custScaleX="595264" custScaleY="94643" custLinFactNeighborX="153" custLinFactNeighborY="-11675">
        <dgm:presLayoutVars>
          <dgm:bulletEnabled val="1"/>
        </dgm:presLayoutVars>
      </dgm:prSet>
      <dgm:spPr/>
      <dgm:t>
        <a:bodyPr/>
        <a:lstStyle/>
        <a:p>
          <a:endParaRPr lang="de-DE"/>
        </a:p>
      </dgm:t>
    </dgm:pt>
    <dgm:pt modelId="{1EDCE5C4-8A12-4566-970F-15020DC57C2C}" type="pres">
      <dgm:prSet presAssocID="{BA2F0A75-EB50-455A-9FD6-11ACC2CC7CBC}" presName="Name13" presStyleLbl="parChTrans1D2" presStyleIdx="1" presStyleCnt="3" custSzX="90234"/>
      <dgm:spPr/>
      <dgm:t>
        <a:bodyPr/>
        <a:lstStyle/>
        <a:p>
          <a:endParaRPr lang="de-DE"/>
        </a:p>
      </dgm:t>
    </dgm:pt>
    <dgm:pt modelId="{E4DFD75E-E787-4424-9F1E-4D8F90155BE1}" type="pres">
      <dgm:prSet presAssocID="{BE096F76-ACEF-471D-9FCD-C5772E8EEAB5}" presName="childText" presStyleLbl="bgAcc1" presStyleIdx="1" presStyleCnt="3" custScaleX="595264" custScaleY="94643" custLinFactNeighborX="153" custLinFactNeighborY="-11675">
        <dgm:presLayoutVars>
          <dgm:bulletEnabled val="1"/>
        </dgm:presLayoutVars>
      </dgm:prSet>
      <dgm:spPr/>
      <dgm:t>
        <a:bodyPr/>
        <a:lstStyle/>
        <a:p>
          <a:endParaRPr lang="de-DE"/>
        </a:p>
      </dgm:t>
    </dgm:pt>
    <dgm:pt modelId="{83E47765-D7E4-4E0A-80A7-4E85D844541F}" type="pres">
      <dgm:prSet presAssocID="{BA77B001-B3E7-421B-B837-ADCB231674F0}" presName="Name13" presStyleLbl="parChTrans1D2" presStyleIdx="2" presStyleCnt="3"/>
      <dgm:spPr/>
      <dgm:t>
        <a:bodyPr/>
        <a:lstStyle/>
        <a:p>
          <a:endParaRPr lang="de-DE"/>
        </a:p>
      </dgm:t>
    </dgm:pt>
    <dgm:pt modelId="{3B50C22D-B5B5-40EB-AEA7-A7DD7FB6C322}" type="pres">
      <dgm:prSet presAssocID="{2F7F4F68-DD23-44A2-83F6-CB3F461C60BC}" presName="childText" presStyleLbl="bgAcc1" presStyleIdx="2" presStyleCnt="3" custScaleX="595264" custScaleY="94643" custLinFactNeighborY="-10232">
        <dgm:presLayoutVars>
          <dgm:bulletEnabled val="1"/>
        </dgm:presLayoutVars>
      </dgm:prSet>
      <dgm:spPr/>
      <dgm:t>
        <a:bodyPr/>
        <a:lstStyle/>
        <a:p>
          <a:endParaRPr lang="de-DE"/>
        </a:p>
      </dgm:t>
    </dgm:pt>
  </dgm:ptLst>
  <dgm:cxnLst>
    <dgm:cxn modelId="{77BB2C74-3992-4998-9DE5-25F92F88A65B}" type="presOf" srcId="{E326B782-F5ED-4DCF-83C8-D7E31B806190}" destId="{62C0F452-89CD-46DA-B602-1E16C190ABE8}" srcOrd="0" destOrd="0" presId="urn:microsoft.com/office/officeart/2005/8/layout/hierarchy3"/>
    <dgm:cxn modelId="{B05D1871-FB49-4CDE-B41C-F140B1D2F652}" type="presOf" srcId="{BE096F76-ACEF-471D-9FCD-C5772E8EEAB5}" destId="{E4DFD75E-E787-4424-9F1E-4D8F90155BE1}" srcOrd="0" destOrd="0" presId="urn:microsoft.com/office/officeart/2005/8/layout/hierarchy3"/>
    <dgm:cxn modelId="{83700D45-88CA-40A3-A122-3961980D985E}" type="presOf" srcId="{BA77B001-B3E7-421B-B837-ADCB231674F0}" destId="{83E47765-D7E4-4E0A-80A7-4E85D844541F}" srcOrd="0" destOrd="0" presId="urn:microsoft.com/office/officeart/2005/8/layout/hierarchy3"/>
    <dgm:cxn modelId="{17F67826-5556-486B-BE47-5EADBC71A1DC}" type="presOf" srcId="{2F7F4F68-DD23-44A2-83F6-CB3F461C60BC}" destId="{3B50C22D-B5B5-40EB-AEA7-A7DD7FB6C322}" srcOrd="0" destOrd="0" presId="urn:microsoft.com/office/officeart/2005/8/layout/hierarchy3"/>
    <dgm:cxn modelId="{990BC119-7EEE-4BAE-8102-2C5973C516DB}" type="presOf" srcId="{BA2F0A75-EB50-455A-9FD6-11ACC2CC7CBC}" destId="{1EDCE5C4-8A12-4566-970F-15020DC57C2C}" srcOrd="0" destOrd="0" presId="urn:microsoft.com/office/officeart/2005/8/layout/hierarchy3"/>
    <dgm:cxn modelId="{820D385A-EF50-4181-BA67-CF9AF5BB182D}" type="presOf" srcId="{8D225C00-150E-4AD2-A0AB-7658D9F4DBF6}" destId="{8E377D78-BFE2-45FD-AAC2-F62933EB656F}" srcOrd="0" destOrd="0" presId="urn:microsoft.com/office/officeart/2005/8/layout/hierarchy3"/>
    <dgm:cxn modelId="{934079DB-26F0-4AF9-AB25-72B227B3A561}" type="presOf" srcId="{2C1577BE-00E5-4307-B646-B2F8F3A33779}" destId="{84D0A1EE-64EF-431B-979D-5DC1D4D9D5C5}" srcOrd="0" destOrd="0" presId="urn:microsoft.com/office/officeart/2005/8/layout/hierarchy3"/>
    <dgm:cxn modelId="{281F75E5-8BF3-4FD3-9EF0-68133377C77B}" srcId="{2C1577BE-00E5-4307-B646-B2F8F3A33779}" destId="{BE096F76-ACEF-471D-9FCD-C5772E8EEAB5}" srcOrd="1" destOrd="0" parTransId="{BA2F0A75-EB50-455A-9FD6-11ACC2CC7CBC}" sibTransId="{40CD2C68-0882-41A8-81A9-124E0C766C47}"/>
    <dgm:cxn modelId="{D29C0852-86D4-4FA4-9CF0-C8F63D28A84F}" srcId="{2C1577BE-00E5-4307-B646-B2F8F3A33779}" destId="{2D6AF7D0-A21E-48AC-BBF9-33E546C5E003}" srcOrd="0" destOrd="0" parTransId="{8D225C00-150E-4AD2-A0AB-7658D9F4DBF6}" sibTransId="{78E8FC4F-C6D5-4C50-978A-175E02101FE2}"/>
    <dgm:cxn modelId="{C3C224DF-A7A0-47EC-B317-12BD567EDEC7}" type="presOf" srcId="{2C1577BE-00E5-4307-B646-B2F8F3A33779}" destId="{0940A14B-34D7-41BF-BCDA-223C45AD8517}" srcOrd="1" destOrd="0" presId="urn:microsoft.com/office/officeart/2005/8/layout/hierarchy3"/>
    <dgm:cxn modelId="{C0F0ACD9-C11A-4F35-ACD1-7A6CC4F95BF3}" srcId="{E326B782-F5ED-4DCF-83C8-D7E31B806190}" destId="{2C1577BE-00E5-4307-B646-B2F8F3A33779}" srcOrd="0" destOrd="0" parTransId="{A2C5B88E-02CE-4068-8294-6C3CA7C296AA}" sibTransId="{252A083C-9425-487F-A6DC-D9EEA6829AA3}"/>
    <dgm:cxn modelId="{3929E2B3-29A6-4483-925F-AC401DDB6857}" type="presOf" srcId="{2D6AF7D0-A21E-48AC-BBF9-33E546C5E003}" destId="{8A714CF2-E1B6-42EF-9FBD-915108AC6FA3}" srcOrd="0" destOrd="0" presId="urn:microsoft.com/office/officeart/2005/8/layout/hierarchy3"/>
    <dgm:cxn modelId="{DBF3419F-D904-4D81-8FFD-DB730D93B0DF}" srcId="{2C1577BE-00E5-4307-B646-B2F8F3A33779}" destId="{2F7F4F68-DD23-44A2-83F6-CB3F461C60BC}" srcOrd="2" destOrd="0" parTransId="{BA77B001-B3E7-421B-B837-ADCB231674F0}" sibTransId="{B3168A40-4DEA-4962-B6E3-F306504E4337}"/>
    <dgm:cxn modelId="{85B0FD6F-64C8-480E-A993-951702FA0A1D}" type="presParOf" srcId="{62C0F452-89CD-46DA-B602-1E16C190ABE8}" destId="{DA0DE539-1777-4B91-892E-FB12680A8455}" srcOrd="0" destOrd="0" presId="urn:microsoft.com/office/officeart/2005/8/layout/hierarchy3"/>
    <dgm:cxn modelId="{E7AFDDA0-0E62-43BB-93B5-F457C8B4EFE1}" type="presParOf" srcId="{DA0DE539-1777-4B91-892E-FB12680A8455}" destId="{BB8D9C7D-3AD8-4957-BB58-4DFFE87E07E7}" srcOrd="0" destOrd="0" presId="urn:microsoft.com/office/officeart/2005/8/layout/hierarchy3"/>
    <dgm:cxn modelId="{46871CD1-4236-46A5-BFC7-C889C7514DEC}" type="presParOf" srcId="{BB8D9C7D-3AD8-4957-BB58-4DFFE87E07E7}" destId="{84D0A1EE-64EF-431B-979D-5DC1D4D9D5C5}" srcOrd="0" destOrd="0" presId="urn:microsoft.com/office/officeart/2005/8/layout/hierarchy3"/>
    <dgm:cxn modelId="{1230663D-F7F6-458E-9FB7-58A1CE8F61AC}" type="presParOf" srcId="{BB8D9C7D-3AD8-4957-BB58-4DFFE87E07E7}" destId="{0940A14B-34D7-41BF-BCDA-223C45AD8517}" srcOrd="1" destOrd="0" presId="urn:microsoft.com/office/officeart/2005/8/layout/hierarchy3"/>
    <dgm:cxn modelId="{15321FC6-868B-4C38-BDAB-7B0C9EDE0F4F}" type="presParOf" srcId="{DA0DE539-1777-4B91-892E-FB12680A8455}" destId="{B1E02D7C-AB06-4D56-8EDF-8C813DDBEA93}" srcOrd="1" destOrd="0" presId="urn:microsoft.com/office/officeart/2005/8/layout/hierarchy3"/>
    <dgm:cxn modelId="{40509677-B0A8-48EA-B8CD-55F3170D31E5}" type="presParOf" srcId="{B1E02D7C-AB06-4D56-8EDF-8C813DDBEA93}" destId="{8E377D78-BFE2-45FD-AAC2-F62933EB656F}" srcOrd="0" destOrd="0" presId="urn:microsoft.com/office/officeart/2005/8/layout/hierarchy3"/>
    <dgm:cxn modelId="{AB0C88A2-6776-4B35-BA0D-9E999208486E}" type="presParOf" srcId="{B1E02D7C-AB06-4D56-8EDF-8C813DDBEA93}" destId="{8A714CF2-E1B6-42EF-9FBD-915108AC6FA3}" srcOrd="1" destOrd="0" presId="urn:microsoft.com/office/officeart/2005/8/layout/hierarchy3"/>
    <dgm:cxn modelId="{A3C3D08C-2542-46C2-9413-F20866205388}" type="presParOf" srcId="{B1E02D7C-AB06-4D56-8EDF-8C813DDBEA93}" destId="{1EDCE5C4-8A12-4566-970F-15020DC57C2C}" srcOrd="2" destOrd="0" presId="urn:microsoft.com/office/officeart/2005/8/layout/hierarchy3"/>
    <dgm:cxn modelId="{033082CA-F2CD-4305-A931-269DEEC91726}" type="presParOf" srcId="{B1E02D7C-AB06-4D56-8EDF-8C813DDBEA93}" destId="{E4DFD75E-E787-4424-9F1E-4D8F90155BE1}" srcOrd="3" destOrd="0" presId="urn:microsoft.com/office/officeart/2005/8/layout/hierarchy3"/>
    <dgm:cxn modelId="{CEF54397-EA87-4FAF-B3C3-A8F3C75AAD55}" type="presParOf" srcId="{B1E02D7C-AB06-4D56-8EDF-8C813DDBEA93}" destId="{83E47765-D7E4-4E0A-80A7-4E85D844541F}" srcOrd="4" destOrd="0" presId="urn:microsoft.com/office/officeart/2005/8/layout/hierarchy3"/>
    <dgm:cxn modelId="{129BDDE7-679A-45D0-AC43-6336100721A0}" type="presParOf" srcId="{B1E02D7C-AB06-4D56-8EDF-8C813DDBEA93}" destId="{3B50C22D-B5B5-40EB-AEA7-A7DD7FB6C322}" srcOrd="5" destOrd="0" presId="urn:microsoft.com/office/officeart/2005/8/layout/hierarchy3"/>
  </dgm:cxnLst>
  <dgm:bg/>
  <dgm:whole/>
  <dgm:extLst>
    <a:ext uri="http://schemas.microsoft.com/office/drawing/2008/diagram">
      <dsp:dataModelExt xmlns:dsp="http://schemas.microsoft.com/office/drawing/2008/diagram" xmlns="" relId="rId3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326B782-F5ED-4DCF-83C8-D7E31B806190}"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de-DE"/>
        </a:p>
      </dgm:t>
    </dgm:pt>
    <dgm:pt modelId="{2C1577BE-00E5-4307-B646-B2F8F3A33779}">
      <dgm:prSet phldrT="[Text]" custT="1"/>
      <dgm:spPr/>
      <dgm:t>
        <a:bodyPr/>
        <a:lstStyle/>
        <a:p>
          <a:r>
            <a:rPr lang="en-US" sz="1100" noProof="0" dirty="0" smtClean="0">
              <a:latin typeface="Arial" pitchFamily="34" charset="0"/>
              <a:cs typeface="Arial" pitchFamily="34" charset="0"/>
            </a:rPr>
            <a:t>Cooperation</a:t>
          </a:r>
          <a:endParaRPr lang="en-US" sz="1200" noProof="0" dirty="0">
            <a:latin typeface="Arial" pitchFamily="34" charset="0"/>
            <a:cs typeface="Arial" pitchFamily="34" charset="0"/>
          </a:endParaRPr>
        </a:p>
      </dgm:t>
    </dgm:pt>
    <dgm:pt modelId="{A2C5B88E-02CE-4068-8294-6C3CA7C296AA}" type="parTrans" cxnId="{C0F0ACD9-C11A-4F35-ACD1-7A6CC4F95BF3}">
      <dgm:prSet/>
      <dgm:spPr/>
      <dgm:t>
        <a:bodyPr/>
        <a:lstStyle/>
        <a:p>
          <a:endParaRPr lang="en-US" sz="1200" noProof="0">
            <a:latin typeface="Arial" pitchFamily="34" charset="0"/>
            <a:cs typeface="Arial" pitchFamily="34" charset="0"/>
          </a:endParaRPr>
        </a:p>
      </dgm:t>
    </dgm:pt>
    <dgm:pt modelId="{252A083C-9425-487F-A6DC-D9EEA6829AA3}" type="sibTrans" cxnId="{C0F0ACD9-C11A-4F35-ACD1-7A6CC4F95BF3}">
      <dgm:prSet/>
      <dgm:spPr/>
      <dgm:t>
        <a:bodyPr/>
        <a:lstStyle/>
        <a:p>
          <a:endParaRPr lang="en-US" sz="1200" noProof="0">
            <a:latin typeface="Arial" pitchFamily="34" charset="0"/>
            <a:cs typeface="Arial" pitchFamily="34" charset="0"/>
          </a:endParaRPr>
        </a:p>
      </dgm:t>
    </dgm:pt>
    <dgm:pt modelId="{2D6AF7D0-A21E-48AC-BBF9-33E546C5E003}">
      <dgm:prSet phldrT="[Text]" custT="1"/>
      <dgm:spPr/>
      <dgm:t>
        <a:bodyPr/>
        <a:lstStyle/>
        <a:p>
          <a:pPr algn="ctr"/>
          <a:r>
            <a:rPr lang="en-US" sz="900" noProof="0" dirty="0" smtClean="0">
              <a:latin typeface="Arial" pitchFamily="34" charset="0"/>
              <a:cs typeface="Arial" pitchFamily="34" charset="0"/>
            </a:rPr>
            <a:t>with the private sector</a:t>
          </a:r>
          <a:endParaRPr lang="en-US" sz="900" noProof="0" dirty="0">
            <a:latin typeface="Arial" pitchFamily="34" charset="0"/>
            <a:cs typeface="Arial" pitchFamily="34" charset="0"/>
          </a:endParaRPr>
        </a:p>
      </dgm:t>
    </dgm:pt>
    <dgm:pt modelId="{8D225C00-150E-4AD2-A0AB-7658D9F4DBF6}" type="parTrans" cxnId="{D29C0852-86D4-4FA4-9CF0-C8F63D28A84F}">
      <dgm:prSet/>
      <dgm:spPr/>
      <dgm:t>
        <a:bodyPr/>
        <a:lstStyle/>
        <a:p>
          <a:endParaRPr lang="en-US" sz="1200" noProof="0">
            <a:latin typeface="Arial" pitchFamily="34" charset="0"/>
            <a:cs typeface="Arial" pitchFamily="34" charset="0"/>
          </a:endParaRPr>
        </a:p>
      </dgm:t>
    </dgm:pt>
    <dgm:pt modelId="{78E8FC4F-C6D5-4C50-978A-175E02101FE2}" type="sibTrans" cxnId="{D29C0852-86D4-4FA4-9CF0-C8F63D28A84F}">
      <dgm:prSet/>
      <dgm:spPr/>
      <dgm:t>
        <a:bodyPr/>
        <a:lstStyle/>
        <a:p>
          <a:endParaRPr lang="en-US" sz="1200" noProof="0">
            <a:latin typeface="Arial" pitchFamily="34" charset="0"/>
            <a:cs typeface="Arial" pitchFamily="34" charset="0"/>
          </a:endParaRPr>
        </a:p>
      </dgm:t>
    </dgm:pt>
    <dgm:pt modelId="{BE096F76-ACEF-471D-9FCD-C5772E8EEAB5}">
      <dgm:prSet phldrT="[Text]" custT="1"/>
      <dgm:spPr/>
      <dgm:t>
        <a:bodyPr/>
        <a:lstStyle/>
        <a:p>
          <a:pPr algn="ctr"/>
          <a:r>
            <a:rPr lang="en-US" sz="900" noProof="0" dirty="0" smtClean="0">
              <a:latin typeface="Arial" pitchFamily="34" charset="0"/>
              <a:cs typeface="Arial" pitchFamily="34" charset="0"/>
            </a:rPr>
            <a:t>with the public sector</a:t>
          </a:r>
          <a:endParaRPr lang="en-US" sz="900" noProof="0" dirty="0">
            <a:latin typeface="Arial" pitchFamily="34" charset="0"/>
            <a:cs typeface="Arial" pitchFamily="34" charset="0"/>
          </a:endParaRPr>
        </a:p>
      </dgm:t>
    </dgm:pt>
    <dgm:pt modelId="{BA2F0A75-EB50-455A-9FD6-11ACC2CC7CBC}" type="parTrans" cxnId="{281F75E5-8BF3-4FD3-9EF0-68133377C77B}">
      <dgm:prSet/>
      <dgm:spPr/>
      <dgm:t>
        <a:bodyPr/>
        <a:lstStyle/>
        <a:p>
          <a:endParaRPr lang="en-US" sz="1200" noProof="0">
            <a:latin typeface="Arial" pitchFamily="34" charset="0"/>
            <a:cs typeface="Arial" pitchFamily="34" charset="0"/>
          </a:endParaRPr>
        </a:p>
      </dgm:t>
    </dgm:pt>
    <dgm:pt modelId="{40CD2C68-0882-41A8-81A9-124E0C766C47}" type="sibTrans" cxnId="{281F75E5-8BF3-4FD3-9EF0-68133377C77B}">
      <dgm:prSet/>
      <dgm:spPr/>
      <dgm:t>
        <a:bodyPr/>
        <a:lstStyle/>
        <a:p>
          <a:endParaRPr lang="en-US" sz="1200" noProof="0">
            <a:latin typeface="Arial" pitchFamily="34" charset="0"/>
            <a:cs typeface="Arial" pitchFamily="34" charset="0"/>
          </a:endParaRPr>
        </a:p>
      </dgm:t>
    </dgm:pt>
    <dgm:pt modelId="{2F7F4F68-DD23-44A2-83F6-CB3F461C60BC}">
      <dgm:prSet phldrT="[Text]" custT="1"/>
      <dgm:spPr/>
      <dgm:t>
        <a:bodyPr/>
        <a:lstStyle/>
        <a:p>
          <a:pPr algn="ctr"/>
          <a:r>
            <a:rPr lang="en-US" sz="900" noProof="0" dirty="0" smtClean="0">
              <a:latin typeface="Arial" pitchFamily="34" charset="0"/>
              <a:cs typeface="Arial" pitchFamily="34" charset="0"/>
            </a:rPr>
            <a:t>with stakeholder</a:t>
          </a:r>
          <a:endParaRPr lang="en-US" sz="900" noProof="0" dirty="0">
            <a:latin typeface="Arial" pitchFamily="34" charset="0"/>
            <a:cs typeface="Arial" pitchFamily="34" charset="0"/>
          </a:endParaRPr>
        </a:p>
      </dgm:t>
    </dgm:pt>
    <dgm:pt modelId="{BA77B001-B3E7-421B-B837-ADCB231674F0}" type="parTrans" cxnId="{DBF3419F-D904-4D81-8FFD-DB730D93B0DF}">
      <dgm:prSet/>
      <dgm:spPr/>
      <dgm:t>
        <a:bodyPr/>
        <a:lstStyle/>
        <a:p>
          <a:endParaRPr lang="en-US" noProof="0"/>
        </a:p>
      </dgm:t>
    </dgm:pt>
    <dgm:pt modelId="{B3168A40-4DEA-4962-B6E3-F306504E4337}" type="sibTrans" cxnId="{DBF3419F-D904-4D81-8FFD-DB730D93B0DF}">
      <dgm:prSet/>
      <dgm:spPr/>
      <dgm:t>
        <a:bodyPr/>
        <a:lstStyle/>
        <a:p>
          <a:endParaRPr lang="en-US" noProof="0"/>
        </a:p>
      </dgm:t>
    </dgm:pt>
    <dgm:pt modelId="{62C0F452-89CD-46DA-B602-1E16C190ABE8}" type="pres">
      <dgm:prSet presAssocID="{E326B782-F5ED-4DCF-83C8-D7E31B806190}" presName="diagram" presStyleCnt="0">
        <dgm:presLayoutVars>
          <dgm:chPref val="1"/>
          <dgm:dir/>
          <dgm:animOne val="branch"/>
          <dgm:animLvl val="lvl"/>
          <dgm:resizeHandles/>
        </dgm:presLayoutVars>
      </dgm:prSet>
      <dgm:spPr/>
      <dgm:t>
        <a:bodyPr/>
        <a:lstStyle/>
        <a:p>
          <a:endParaRPr lang="de-DE"/>
        </a:p>
      </dgm:t>
    </dgm:pt>
    <dgm:pt modelId="{DA0DE539-1777-4B91-892E-FB12680A8455}" type="pres">
      <dgm:prSet presAssocID="{2C1577BE-00E5-4307-B646-B2F8F3A33779}" presName="root" presStyleCnt="0"/>
      <dgm:spPr/>
    </dgm:pt>
    <dgm:pt modelId="{BB8D9C7D-3AD8-4957-BB58-4DFFE87E07E7}" type="pres">
      <dgm:prSet presAssocID="{2C1577BE-00E5-4307-B646-B2F8F3A33779}" presName="rootComposite" presStyleCnt="0"/>
      <dgm:spPr/>
    </dgm:pt>
    <dgm:pt modelId="{84D0A1EE-64EF-431B-979D-5DC1D4D9D5C5}" type="pres">
      <dgm:prSet presAssocID="{2C1577BE-00E5-4307-B646-B2F8F3A33779}" presName="rootText" presStyleLbl="node1" presStyleIdx="0" presStyleCnt="1" custScaleX="311235" custScaleY="98121" custLinFactNeighborX="-30162" custLinFactNeighborY="-160"/>
      <dgm:spPr/>
      <dgm:t>
        <a:bodyPr/>
        <a:lstStyle/>
        <a:p>
          <a:endParaRPr lang="de-DE"/>
        </a:p>
      </dgm:t>
    </dgm:pt>
    <dgm:pt modelId="{0940A14B-34D7-41BF-BCDA-223C45AD8517}" type="pres">
      <dgm:prSet presAssocID="{2C1577BE-00E5-4307-B646-B2F8F3A33779}" presName="rootConnector" presStyleLbl="node1" presStyleIdx="0" presStyleCnt="1"/>
      <dgm:spPr/>
      <dgm:t>
        <a:bodyPr/>
        <a:lstStyle/>
        <a:p>
          <a:endParaRPr lang="de-DE"/>
        </a:p>
      </dgm:t>
    </dgm:pt>
    <dgm:pt modelId="{B1E02D7C-AB06-4D56-8EDF-8C813DDBEA93}" type="pres">
      <dgm:prSet presAssocID="{2C1577BE-00E5-4307-B646-B2F8F3A33779}" presName="childShape" presStyleCnt="0"/>
      <dgm:spPr/>
    </dgm:pt>
    <dgm:pt modelId="{8E377D78-BFE2-45FD-AAC2-F62933EB656F}" type="pres">
      <dgm:prSet presAssocID="{8D225C00-150E-4AD2-A0AB-7658D9F4DBF6}" presName="Name13" presStyleLbl="parChTrans1D2" presStyleIdx="0" presStyleCnt="3" custSzX="90234"/>
      <dgm:spPr/>
      <dgm:t>
        <a:bodyPr/>
        <a:lstStyle/>
        <a:p>
          <a:endParaRPr lang="de-DE"/>
        </a:p>
      </dgm:t>
    </dgm:pt>
    <dgm:pt modelId="{8A714CF2-E1B6-42EF-9FBD-915108AC6FA3}" type="pres">
      <dgm:prSet presAssocID="{2D6AF7D0-A21E-48AC-BBF9-33E546C5E003}" presName="childText" presStyleLbl="bgAcc1" presStyleIdx="0" presStyleCnt="3" custScaleX="313132" custScaleY="94804" custLinFactNeighborX="153" custLinFactNeighborY="-11675">
        <dgm:presLayoutVars>
          <dgm:bulletEnabled val="1"/>
        </dgm:presLayoutVars>
      </dgm:prSet>
      <dgm:spPr/>
      <dgm:t>
        <a:bodyPr/>
        <a:lstStyle/>
        <a:p>
          <a:endParaRPr lang="de-DE"/>
        </a:p>
      </dgm:t>
    </dgm:pt>
    <dgm:pt modelId="{1EDCE5C4-8A12-4566-970F-15020DC57C2C}" type="pres">
      <dgm:prSet presAssocID="{BA2F0A75-EB50-455A-9FD6-11ACC2CC7CBC}" presName="Name13" presStyleLbl="parChTrans1D2" presStyleIdx="1" presStyleCnt="3" custSzX="90234"/>
      <dgm:spPr/>
      <dgm:t>
        <a:bodyPr/>
        <a:lstStyle/>
        <a:p>
          <a:endParaRPr lang="de-DE"/>
        </a:p>
      </dgm:t>
    </dgm:pt>
    <dgm:pt modelId="{E4DFD75E-E787-4424-9F1E-4D8F90155BE1}" type="pres">
      <dgm:prSet presAssocID="{BE096F76-ACEF-471D-9FCD-C5772E8EEAB5}" presName="childText" presStyleLbl="bgAcc1" presStyleIdx="1" presStyleCnt="3" custScaleX="313132" custScaleY="94804" custLinFactNeighborX="153" custLinFactNeighborY="-11675">
        <dgm:presLayoutVars>
          <dgm:bulletEnabled val="1"/>
        </dgm:presLayoutVars>
      </dgm:prSet>
      <dgm:spPr/>
      <dgm:t>
        <a:bodyPr/>
        <a:lstStyle/>
        <a:p>
          <a:endParaRPr lang="de-DE"/>
        </a:p>
      </dgm:t>
    </dgm:pt>
    <dgm:pt modelId="{83E47765-D7E4-4E0A-80A7-4E85D844541F}" type="pres">
      <dgm:prSet presAssocID="{BA77B001-B3E7-421B-B837-ADCB231674F0}" presName="Name13" presStyleLbl="parChTrans1D2" presStyleIdx="2" presStyleCnt="3"/>
      <dgm:spPr/>
      <dgm:t>
        <a:bodyPr/>
        <a:lstStyle/>
        <a:p>
          <a:endParaRPr lang="de-DE"/>
        </a:p>
      </dgm:t>
    </dgm:pt>
    <dgm:pt modelId="{3B50C22D-B5B5-40EB-AEA7-A7DD7FB6C322}" type="pres">
      <dgm:prSet presAssocID="{2F7F4F68-DD23-44A2-83F6-CB3F461C60BC}" presName="childText" presStyleLbl="bgAcc1" presStyleIdx="2" presStyleCnt="3" custScaleX="313132" custScaleY="94804" custLinFactNeighborY="-10232">
        <dgm:presLayoutVars>
          <dgm:bulletEnabled val="1"/>
        </dgm:presLayoutVars>
      </dgm:prSet>
      <dgm:spPr/>
      <dgm:t>
        <a:bodyPr/>
        <a:lstStyle/>
        <a:p>
          <a:endParaRPr lang="de-DE"/>
        </a:p>
      </dgm:t>
    </dgm:pt>
  </dgm:ptLst>
  <dgm:cxnLst>
    <dgm:cxn modelId="{3C272A9D-B70A-45B1-AF8E-A5E2792C2484}" type="presOf" srcId="{2F7F4F68-DD23-44A2-83F6-CB3F461C60BC}" destId="{3B50C22D-B5B5-40EB-AEA7-A7DD7FB6C322}" srcOrd="0" destOrd="0" presId="urn:microsoft.com/office/officeart/2005/8/layout/hierarchy3"/>
    <dgm:cxn modelId="{A5D014A9-3272-47B7-9F3F-EDE9613BAA68}" type="presOf" srcId="{E326B782-F5ED-4DCF-83C8-D7E31B806190}" destId="{62C0F452-89CD-46DA-B602-1E16C190ABE8}" srcOrd="0" destOrd="0" presId="urn:microsoft.com/office/officeart/2005/8/layout/hierarchy3"/>
    <dgm:cxn modelId="{FE797DBE-7187-443E-9A69-8BFF2766CE99}" type="presOf" srcId="{2D6AF7D0-A21E-48AC-BBF9-33E546C5E003}" destId="{8A714CF2-E1B6-42EF-9FBD-915108AC6FA3}" srcOrd="0" destOrd="0" presId="urn:microsoft.com/office/officeart/2005/8/layout/hierarchy3"/>
    <dgm:cxn modelId="{47B89422-1DB3-462F-B790-B0EA7CD7B937}" type="presOf" srcId="{2C1577BE-00E5-4307-B646-B2F8F3A33779}" destId="{0940A14B-34D7-41BF-BCDA-223C45AD8517}" srcOrd="1" destOrd="0" presId="urn:microsoft.com/office/officeart/2005/8/layout/hierarchy3"/>
    <dgm:cxn modelId="{C0F0ACD9-C11A-4F35-ACD1-7A6CC4F95BF3}" srcId="{E326B782-F5ED-4DCF-83C8-D7E31B806190}" destId="{2C1577BE-00E5-4307-B646-B2F8F3A33779}" srcOrd="0" destOrd="0" parTransId="{A2C5B88E-02CE-4068-8294-6C3CA7C296AA}" sibTransId="{252A083C-9425-487F-A6DC-D9EEA6829AA3}"/>
    <dgm:cxn modelId="{D29C0852-86D4-4FA4-9CF0-C8F63D28A84F}" srcId="{2C1577BE-00E5-4307-B646-B2F8F3A33779}" destId="{2D6AF7D0-A21E-48AC-BBF9-33E546C5E003}" srcOrd="0" destOrd="0" parTransId="{8D225C00-150E-4AD2-A0AB-7658D9F4DBF6}" sibTransId="{78E8FC4F-C6D5-4C50-978A-175E02101FE2}"/>
    <dgm:cxn modelId="{A0FC5EDC-0A3E-4A98-8190-5C86CB04289E}" type="presOf" srcId="{BA77B001-B3E7-421B-B837-ADCB231674F0}" destId="{83E47765-D7E4-4E0A-80A7-4E85D844541F}" srcOrd="0" destOrd="0" presId="urn:microsoft.com/office/officeart/2005/8/layout/hierarchy3"/>
    <dgm:cxn modelId="{8B795D3C-9183-44B8-BDB8-01CA7D086DF7}" type="presOf" srcId="{8D225C00-150E-4AD2-A0AB-7658D9F4DBF6}" destId="{8E377D78-BFE2-45FD-AAC2-F62933EB656F}" srcOrd="0" destOrd="0" presId="urn:microsoft.com/office/officeart/2005/8/layout/hierarchy3"/>
    <dgm:cxn modelId="{281F75E5-8BF3-4FD3-9EF0-68133377C77B}" srcId="{2C1577BE-00E5-4307-B646-B2F8F3A33779}" destId="{BE096F76-ACEF-471D-9FCD-C5772E8EEAB5}" srcOrd="1" destOrd="0" parTransId="{BA2F0A75-EB50-455A-9FD6-11ACC2CC7CBC}" sibTransId="{40CD2C68-0882-41A8-81A9-124E0C766C47}"/>
    <dgm:cxn modelId="{456AE139-F3A1-464A-B215-ADC3E45CDD69}" type="presOf" srcId="{BE096F76-ACEF-471D-9FCD-C5772E8EEAB5}" destId="{E4DFD75E-E787-4424-9F1E-4D8F90155BE1}" srcOrd="0" destOrd="0" presId="urn:microsoft.com/office/officeart/2005/8/layout/hierarchy3"/>
    <dgm:cxn modelId="{B2E77FDB-FF29-4FC0-AC8F-81842D21CCB1}" type="presOf" srcId="{2C1577BE-00E5-4307-B646-B2F8F3A33779}" destId="{84D0A1EE-64EF-431B-979D-5DC1D4D9D5C5}" srcOrd="0" destOrd="0" presId="urn:microsoft.com/office/officeart/2005/8/layout/hierarchy3"/>
    <dgm:cxn modelId="{DBF3419F-D904-4D81-8FFD-DB730D93B0DF}" srcId="{2C1577BE-00E5-4307-B646-B2F8F3A33779}" destId="{2F7F4F68-DD23-44A2-83F6-CB3F461C60BC}" srcOrd="2" destOrd="0" parTransId="{BA77B001-B3E7-421B-B837-ADCB231674F0}" sibTransId="{B3168A40-4DEA-4962-B6E3-F306504E4337}"/>
    <dgm:cxn modelId="{BC34C784-2372-4B81-99B6-4B1E9E177700}" type="presOf" srcId="{BA2F0A75-EB50-455A-9FD6-11ACC2CC7CBC}" destId="{1EDCE5C4-8A12-4566-970F-15020DC57C2C}" srcOrd="0" destOrd="0" presId="urn:microsoft.com/office/officeart/2005/8/layout/hierarchy3"/>
    <dgm:cxn modelId="{9982D87E-E4BA-4723-9BB8-67217CADB176}" type="presParOf" srcId="{62C0F452-89CD-46DA-B602-1E16C190ABE8}" destId="{DA0DE539-1777-4B91-892E-FB12680A8455}" srcOrd="0" destOrd="0" presId="urn:microsoft.com/office/officeart/2005/8/layout/hierarchy3"/>
    <dgm:cxn modelId="{AF994ED2-8AF8-436B-AEF2-1CFC113D2972}" type="presParOf" srcId="{DA0DE539-1777-4B91-892E-FB12680A8455}" destId="{BB8D9C7D-3AD8-4957-BB58-4DFFE87E07E7}" srcOrd="0" destOrd="0" presId="urn:microsoft.com/office/officeart/2005/8/layout/hierarchy3"/>
    <dgm:cxn modelId="{1CE1453A-39D8-4A3D-9C39-48C8967BDA81}" type="presParOf" srcId="{BB8D9C7D-3AD8-4957-BB58-4DFFE87E07E7}" destId="{84D0A1EE-64EF-431B-979D-5DC1D4D9D5C5}" srcOrd="0" destOrd="0" presId="urn:microsoft.com/office/officeart/2005/8/layout/hierarchy3"/>
    <dgm:cxn modelId="{6EB65CB8-3C0B-4758-B718-2701A1AF205E}" type="presParOf" srcId="{BB8D9C7D-3AD8-4957-BB58-4DFFE87E07E7}" destId="{0940A14B-34D7-41BF-BCDA-223C45AD8517}" srcOrd="1" destOrd="0" presId="urn:microsoft.com/office/officeart/2005/8/layout/hierarchy3"/>
    <dgm:cxn modelId="{1865A6BA-A208-4E29-8EE2-26233670D5B7}" type="presParOf" srcId="{DA0DE539-1777-4B91-892E-FB12680A8455}" destId="{B1E02D7C-AB06-4D56-8EDF-8C813DDBEA93}" srcOrd="1" destOrd="0" presId="urn:microsoft.com/office/officeart/2005/8/layout/hierarchy3"/>
    <dgm:cxn modelId="{B566839B-8B96-4905-B7EF-1E10AD6AC1D6}" type="presParOf" srcId="{B1E02D7C-AB06-4D56-8EDF-8C813DDBEA93}" destId="{8E377D78-BFE2-45FD-AAC2-F62933EB656F}" srcOrd="0" destOrd="0" presId="urn:microsoft.com/office/officeart/2005/8/layout/hierarchy3"/>
    <dgm:cxn modelId="{F0E01319-A237-49B2-BBAD-F0E4F2F4B323}" type="presParOf" srcId="{B1E02D7C-AB06-4D56-8EDF-8C813DDBEA93}" destId="{8A714CF2-E1B6-42EF-9FBD-915108AC6FA3}" srcOrd="1" destOrd="0" presId="urn:microsoft.com/office/officeart/2005/8/layout/hierarchy3"/>
    <dgm:cxn modelId="{53B3C57D-53DB-4C3A-B288-397E1026D5EE}" type="presParOf" srcId="{B1E02D7C-AB06-4D56-8EDF-8C813DDBEA93}" destId="{1EDCE5C4-8A12-4566-970F-15020DC57C2C}" srcOrd="2" destOrd="0" presId="urn:microsoft.com/office/officeart/2005/8/layout/hierarchy3"/>
    <dgm:cxn modelId="{29564300-1C74-402F-98A5-4563AFC924F8}" type="presParOf" srcId="{B1E02D7C-AB06-4D56-8EDF-8C813DDBEA93}" destId="{E4DFD75E-E787-4424-9F1E-4D8F90155BE1}" srcOrd="3" destOrd="0" presId="urn:microsoft.com/office/officeart/2005/8/layout/hierarchy3"/>
    <dgm:cxn modelId="{49E0D58F-1F25-480B-8427-B778455B783A}" type="presParOf" srcId="{B1E02D7C-AB06-4D56-8EDF-8C813DDBEA93}" destId="{83E47765-D7E4-4E0A-80A7-4E85D844541F}" srcOrd="4" destOrd="0" presId="urn:microsoft.com/office/officeart/2005/8/layout/hierarchy3"/>
    <dgm:cxn modelId="{7FC648E2-E0F8-459C-8EAD-D469742E8528}" type="presParOf" srcId="{B1E02D7C-AB06-4D56-8EDF-8C813DDBEA93}" destId="{3B50C22D-B5B5-40EB-AEA7-A7DD7FB6C322}" srcOrd="5" destOrd="0" presId="urn:microsoft.com/office/officeart/2005/8/layout/hierarchy3"/>
  </dgm:cxnLst>
  <dgm:bg/>
  <dgm:whole/>
  <dgm:extLst>
    <a:ext uri="http://schemas.microsoft.com/office/drawing/2008/diagram">
      <dsp:dataModelExt xmlns:dsp="http://schemas.microsoft.com/office/drawing/2008/diagram" xmlns="" relId="rId3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2FCB67-588E-4D55-87A5-6847E54D3371}">
      <dsp:nvSpPr>
        <dsp:cNvPr id="0" name=""/>
        <dsp:cNvSpPr/>
      </dsp:nvSpPr>
      <dsp:spPr>
        <a:xfrm>
          <a:off x="361279" y="914688"/>
          <a:ext cx="2224680" cy="19158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261938" lvl="1" indent="-174625" algn="l" defTabSz="622300">
            <a:lnSpc>
              <a:spcPct val="90000"/>
            </a:lnSpc>
            <a:spcBef>
              <a:spcPct val="0"/>
            </a:spcBef>
            <a:spcAft>
              <a:spcPct val="15000"/>
            </a:spcAft>
            <a:buChar char="••"/>
          </a:pPr>
          <a:r>
            <a:rPr lang="en-US" sz="1400" kern="1200" dirty="0" smtClean="0">
              <a:solidFill>
                <a:srgbClr val="6E6452"/>
              </a:solidFill>
            </a:rPr>
            <a:t>From the 70s until the 90s</a:t>
          </a:r>
          <a:endParaRPr lang="de-DE" sz="1400" kern="1200" dirty="0">
            <a:solidFill>
              <a:srgbClr val="6E6452"/>
            </a:solidFill>
          </a:endParaRPr>
        </a:p>
        <a:p>
          <a:pPr marL="261938" lvl="1" indent="-174625" algn="l" defTabSz="622300">
            <a:lnSpc>
              <a:spcPct val="90000"/>
            </a:lnSpc>
            <a:spcBef>
              <a:spcPct val="0"/>
            </a:spcBef>
            <a:spcAft>
              <a:spcPct val="15000"/>
            </a:spcAft>
            <a:buChar char="••"/>
          </a:pPr>
          <a:r>
            <a:rPr lang="en-US" sz="1400" kern="1200" dirty="0" smtClean="0">
              <a:solidFill>
                <a:srgbClr val="6E6452"/>
              </a:solidFill>
            </a:rPr>
            <a:t>the dual system is transferable and can be implemented in other countries </a:t>
          </a:r>
          <a:endParaRPr lang="en-US" sz="1400" kern="1200" dirty="0">
            <a:solidFill>
              <a:srgbClr val="6E6452"/>
            </a:solidFill>
          </a:endParaRPr>
        </a:p>
      </dsp:txBody>
      <dsp:txXfrm>
        <a:off x="361279" y="914688"/>
        <a:ext cx="2224680" cy="1505340"/>
      </dsp:txXfrm>
    </dsp:sp>
    <dsp:sp modelId="{DC89DB6B-4DA9-4EF4-9D3E-E17A4B82AD71}">
      <dsp:nvSpPr>
        <dsp:cNvPr id="0" name=""/>
        <dsp:cNvSpPr/>
      </dsp:nvSpPr>
      <dsp:spPr>
        <a:xfrm>
          <a:off x="1586120" y="1301228"/>
          <a:ext cx="2587586" cy="2587586"/>
        </a:xfrm>
        <a:prstGeom prst="leftCircularArrow">
          <a:avLst>
            <a:gd name="adj1" fmla="val 3669"/>
            <a:gd name="adj2" fmla="val 457117"/>
            <a:gd name="adj3" fmla="val 2232147"/>
            <a:gd name="adj4" fmla="val 9024009"/>
            <a:gd name="adj5" fmla="val 42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8190A0-4632-47D2-B43F-18E5EE1470AC}">
      <dsp:nvSpPr>
        <dsp:cNvPr id="0" name=""/>
        <dsp:cNvSpPr/>
      </dsp:nvSpPr>
      <dsp:spPr>
        <a:xfrm>
          <a:off x="855652" y="2396888"/>
          <a:ext cx="1977493" cy="7863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b="1" kern="1200" dirty="0" smtClean="0"/>
            <a:t>System approach</a:t>
          </a:r>
          <a:endParaRPr lang="de-DE" sz="1700" b="1" kern="1200" dirty="0"/>
        </a:p>
      </dsp:txBody>
      <dsp:txXfrm>
        <a:off x="855652" y="2396888"/>
        <a:ext cx="1977493" cy="786384"/>
      </dsp:txXfrm>
    </dsp:sp>
    <dsp:sp modelId="{F1237B27-CB68-4B27-8E88-560A134FE0FD}">
      <dsp:nvSpPr>
        <dsp:cNvPr id="0" name=""/>
        <dsp:cNvSpPr/>
      </dsp:nvSpPr>
      <dsp:spPr>
        <a:xfrm>
          <a:off x="3285266" y="954894"/>
          <a:ext cx="2224680" cy="18348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solidFill>
                <a:srgbClr val="6E6452"/>
              </a:solidFill>
            </a:rPr>
            <a:t>from the 90s until the 2009</a:t>
          </a:r>
          <a:endParaRPr lang="de-DE" sz="1500" kern="1200" dirty="0">
            <a:solidFill>
              <a:srgbClr val="6E6452"/>
            </a:solidFill>
          </a:endParaRPr>
        </a:p>
        <a:p>
          <a:pPr marL="114300" lvl="1" indent="-114300" algn="l" defTabSz="666750">
            <a:lnSpc>
              <a:spcPct val="90000"/>
            </a:lnSpc>
            <a:spcBef>
              <a:spcPct val="0"/>
            </a:spcBef>
            <a:spcAft>
              <a:spcPct val="15000"/>
            </a:spcAft>
            <a:buChar char="••"/>
          </a:pPr>
          <a:r>
            <a:rPr lang="en-US" sz="1500" kern="1200" dirty="0" smtClean="0">
              <a:solidFill>
                <a:srgbClr val="6E6452"/>
              </a:solidFill>
            </a:rPr>
            <a:t>transfer of system components and adaption on the local conditions</a:t>
          </a:r>
          <a:endParaRPr lang="en-US" sz="1500" kern="1200" dirty="0">
            <a:solidFill>
              <a:srgbClr val="6E6452"/>
            </a:solidFill>
          </a:endParaRPr>
        </a:p>
      </dsp:txBody>
      <dsp:txXfrm>
        <a:off x="3285266" y="1348086"/>
        <a:ext cx="2224680" cy="1441704"/>
      </dsp:txXfrm>
    </dsp:sp>
    <dsp:sp modelId="{B6AAC02B-D6F1-4043-90D2-21097559C5C2}">
      <dsp:nvSpPr>
        <dsp:cNvPr id="0" name=""/>
        <dsp:cNvSpPr/>
      </dsp:nvSpPr>
      <dsp:spPr>
        <a:xfrm>
          <a:off x="4491650" y="-215929"/>
          <a:ext cx="2871851" cy="2871851"/>
        </a:xfrm>
        <a:prstGeom prst="circularArrow">
          <a:avLst>
            <a:gd name="adj1" fmla="val 3306"/>
            <a:gd name="adj2" fmla="val 408318"/>
            <a:gd name="adj3" fmla="val 19416171"/>
            <a:gd name="adj4" fmla="val 12575511"/>
            <a:gd name="adj5" fmla="val 385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93F762-9610-4D4B-BE16-8DBB0602C22F}">
      <dsp:nvSpPr>
        <dsp:cNvPr id="0" name=""/>
        <dsp:cNvSpPr/>
      </dsp:nvSpPr>
      <dsp:spPr>
        <a:xfrm>
          <a:off x="3779639" y="561702"/>
          <a:ext cx="1977493" cy="7863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bg1"/>
              </a:solidFill>
            </a:rPr>
            <a:t>System component approach</a:t>
          </a:r>
          <a:endParaRPr lang="en-US" sz="1700" b="1" kern="1200" dirty="0">
            <a:solidFill>
              <a:schemeClr val="bg1"/>
            </a:solidFill>
          </a:endParaRPr>
        </a:p>
      </dsp:txBody>
      <dsp:txXfrm>
        <a:off x="3779639" y="561702"/>
        <a:ext cx="1977493" cy="786384"/>
      </dsp:txXfrm>
    </dsp:sp>
    <dsp:sp modelId="{9271323D-B3F8-48B4-9AA0-E00D9D5D2913}">
      <dsp:nvSpPr>
        <dsp:cNvPr id="0" name=""/>
        <dsp:cNvSpPr/>
      </dsp:nvSpPr>
      <dsp:spPr>
        <a:xfrm>
          <a:off x="6209253" y="954894"/>
          <a:ext cx="2224680" cy="18348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solidFill>
                <a:srgbClr val="6E6452"/>
              </a:solidFill>
            </a:rPr>
            <a:t>from the 2010s on</a:t>
          </a:r>
          <a:endParaRPr lang="de-DE" sz="1500" kern="1200" dirty="0">
            <a:solidFill>
              <a:srgbClr val="6E6452"/>
            </a:solidFill>
          </a:endParaRPr>
        </a:p>
        <a:p>
          <a:pPr marL="114300" lvl="1" indent="-114300" algn="l" defTabSz="666750">
            <a:lnSpc>
              <a:spcPct val="90000"/>
            </a:lnSpc>
            <a:spcBef>
              <a:spcPct val="0"/>
            </a:spcBef>
            <a:spcAft>
              <a:spcPct val="15000"/>
            </a:spcAft>
            <a:buChar char="••"/>
          </a:pPr>
          <a:r>
            <a:rPr lang="en-US" sz="1500" kern="1200" dirty="0" smtClean="0">
              <a:solidFill>
                <a:srgbClr val="6E6452"/>
              </a:solidFill>
            </a:rPr>
            <a:t>the “spirit of the dual system” must be adapted to the specific conditions</a:t>
          </a:r>
          <a:endParaRPr lang="de-DE" sz="1500" kern="1200" dirty="0">
            <a:solidFill>
              <a:srgbClr val="6E6452"/>
            </a:solidFill>
          </a:endParaRPr>
        </a:p>
      </dsp:txBody>
      <dsp:txXfrm>
        <a:off x="6209253" y="954894"/>
        <a:ext cx="2224680" cy="1441704"/>
      </dsp:txXfrm>
    </dsp:sp>
    <dsp:sp modelId="{F73A6FB5-0059-4A72-94EF-5C473D8EC9AB}">
      <dsp:nvSpPr>
        <dsp:cNvPr id="0" name=""/>
        <dsp:cNvSpPr/>
      </dsp:nvSpPr>
      <dsp:spPr>
        <a:xfrm>
          <a:off x="6703627" y="2396599"/>
          <a:ext cx="1977493" cy="7863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b="1" kern="1200" dirty="0" smtClean="0"/>
            <a:t>Key element approach</a:t>
          </a:r>
          <a:endParaRPr lang="en-US" sz="1700" b="1" kern="1200" dirty="0"/>
        </a:p>
      </dsp:txBody>
      <dsp:txXfrm>
        <a:off x="6703627" y="2396599"/>
        <a:ext cx="1977493" cy="78638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1EA96C-B039-4336-A43E-0CC926B00BE3}">
      <dsp:nvSpPr>
        <dsp:cNvPr id="0" name=""/>
        <dsp:cNvSpPr/>
      </dsp:nvSpPr>
      <dsp:spPr>
        <a:xfrm>
          <a:off x="2820173" y="-44212"/>
          <a:ext cx="3713294" cy="3713294"/>
        </a:xfrm>
        <a:prstGeom prst="circularArrow">
          <a:avLst>
            <a:gd name="adj1" fmla="val 5544"/>
            <a:gd name="adj2" fmla="val 330680"/>
            <a:gd name="adj3" fmla="val 13754712"/>
            <a:gd name="adj4" fmla="val 17398888"/>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37D380-AD26-4DC5-B507-F2DB96AE70B5}">
      <dsp:nvSpPr>
        <dsp:cNvPr id="0" name=""/>
        <dsp:cNvSpPr/>
      </dsp:nvSpPr>
      <dsp:spPr>
        <a:xfrm>
          <a:off x="3799478" y="-19912"/>
          <a:ext cx="1754683" cy="877341"/>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solidFill>
                <a:srgbClr val="6E6452"/>
              </a:solidFill>
            </a:rPr>
            <a:t>Private – Public Cooperation </a:t>
          </a:r>
          <a:endParaRPr lang="en-GB" sz="1800" b="1" kern="1200" dirty="0">
            <a:solidFill>
              <a:srgbClr val="6E6452"/>
            </a:solidFill>
          </a:endParaRPr>
        </a:p>
      </dsp:txBody>
      <dsp:txXfrm>
        <a:off x="3799478" y="-19912"/>
        <a:ext cx="1754683" cy="877341"/>
      </dsp:txXfrm>
    </dsp:sp>
    <dsp:sp modelId="{276FFD9E-41F7-4942-BBBB-1884865C97F1}">
      <dsp:nvSpPr>
        <dsp:cNvPr id="0" name=""/>
        <dsp:cNvSpPr/>
      </dsp:nvSpPr>
      <dsp:spPr>
        <a:xfrm>
          <a:off x="5305471" y="1074255"/>
          <a:ext cx="1754683" cy="877341"/>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smtClean="0">
              <a:solidFill>
                <a:srgbClr val="6E6452"/>
              </a:solidFill>
            </a:rPr>
            <a:t>Learning in the work process</a:t>
          </a:r>
          <a:endParaRPr lang="en-GB" sz="1800" b="1" kern="1200" dirty="0">
            <a:solidFill>
              <a:srgbClr val="6E6452"/>
            </a:solidFill>
          </a:endParaRPr>
        </a:p>
      </dsp:txBody>
      <dsp:txXfrm>
        <a:off x="5305471" y="1074255"/>
        <a:ext cx="1754683" cy="877341"/>
      </dsp:txXfrm>
    </dsp:sp>
    <dsp:sp modelId="{582BF14C-94AE-4BAF-A2EA-E17E7169B5DE}">
      <dsp:nvSpPr>
        <dsp:cNvPr id="0" name=""/>
        <dsp:cNvSpPr/>
      </dsp:nvSpPr>
      <dsp:spPr>
        <a:xfrm>
          <a:off x="5050190" y="2651961"/>
          <a:ext cx="1809271" cy="96254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solidFill>
                <a:srgbClr val="6E6452"/>
              </a:solidFill>
            </a:rPr>
            <a:t>Acceptance of  standards</a:t>
          </a:r>
          <a:endParaRPr lang="en-GB" sz="1800" b="1" kern="1200" dirty="0">
            <a:solidFill>
              <a:srgbClr val="6E6452"/>
            </a:solidFill>
          </a:endParaRPr>
        </a:p>
      </dsp:txBody>
      <dsp:txXfrm>
        <a:off x="5050190" y="2651961"/>
        <a:ext cx="1809271" cy="962540"/>
      </dsp:txXfrm>
    </dsp:sp>
    <dsp:sp modelId="{F643941F-368E-47A0-AECF-A19FC269140C}">
      <dsp:nvSpPr>
        <dsp:cNvPr id="0" name=""/>
        <dsp:cNvSpPr/>
      </dsp:nvSpPr>
      <dsp:spPr>
        <a:xfrm>
          <a:off x="1937911" y="2768647"/>
          <a:ext cx="2604354" cy="84459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solidFill>
                <a:srgbClr val="6E6452"/>
              </a:solidFill>
            </a:rPr>
            <a:t>Qualified vocational education and training staff</a:t>
          </a:r>
          <a:endParaRPr lang="en-GB" sz="1800" b="1" kern="1200" dirty="0">
            <a:solidFill>
              <a:srgbClr val="6E6452"/>
            </a:solidFill>
          </a:endParaRPr>
        </a:p>
      </dsp:txBody>
      <dsp:txXfrm>
        <a:off x="1937911" y="2768647"/>
        <a:ext cx="2604354" cy="844599"/>
      </dsp:txXfrm>
    </dsp:sp>
    <dsp:sp modelId="{C72C9571-C8AF-44BC-8B2C-810A46193CF5}">
      <dsp:nvSpPr>
        <dsp:cNvPr id="0" name=""/>
        <dsp:cNvSpPr/>
      </dsp:nvSpPr>
      <dsp:spPr>
        <a:xfrm>
          <a:off x="1867288" y="1143277"/>
          <a:ext cx="2173965" cy="99916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solidFill>
                <a:srgbClr val="6E6452"/>
              </a:solidFill>
            </a:rPr>
            <a:t>Institutionalised research and consultancy</a:t>
          </a:r>
          <a:endParaRPr lang="en-GB" sz="1800" b="1" kern="1200" dirty="0">
            <a:solidFill>
              <a:srgbClr val="6E6452"/>
            </a:solidFill>
          </a:endParaRPr>
        </a:p>
      </dsp:txBody>
      <dsp:txXfrm>
        <a:off x="1867288" y="1143277"/>
        <a:ext cx="2173965" cy="99916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D4B3D0-D762-484F-90CA-C54883971AD4}">
      <dsp:nvSpPr>
        <dsp:cNvPr id="0" name=""/>
        <dsp:cNvSpPr/>
      </dsp:nvSpPr>
      <dsp:spPr>
        <a:xfrm>
          <a:off x="2003413" y="79329"/>
          <a:ext cx="1319508" cy="602251"/>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ct val="35000"/>
            </a:spcAft>
          </a:pPr>
          <a:r>
            <a:rPr lang="de-DE" sz="1200" kern="1200" dirty="0">
              <a:latin typeface="Arial" pitchFamily="34" charset="0"/>
              <a:cs typeface="Arial" pitchFamily="34" charset="0"/>
            </a:rPr>
            <a:t>Ownership</a:t>
          </a:r>
        </a:p>
      </dsp:txBody>
      <dsp:txXfrm>
        <a:off x="2003413" y="79329"/>
        <a:ext cx="1319508" cy="602251"/>
      </dsp:txXfrm>
    </dsp:sp>
    <dsp:sp modelId="{F1275690-641E-45DE-B826-44793BD6A203}">
      <dsp:nvSpPr>
        <dsp:cNvPr id="0" name=""/>
        <dsp:cNvSpPr/>
      </dsp:nvSpPr>
      <dsp:spPr>
        <a:xfrm>
          <a:off x="2099549" y="580891"/>
          <a:ext cx="2404015" cy="2404015"/>
        </a:xfrm>
        <a:custGeom>
          <a:avLst/>
          <a:gdLst/>
          <a:ahLst/>
          <a:cxnLst/>
          <a:rect l="0" t="0" r="0" b="0"/>
          <a:pathLst>
            <a:path>
              <a:moveTo>
                <a:pt x="1474405" y="31271"/>
              </a:moveTo>
              <a:arcTo wR="1202007" hR="1202007" stAng="16985884" swAng="2367393"/>
            </a:path>
          </a:pathLst>
        </a:custGeom>
        <a:noFill/>
        <a:ln w="127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41EDF1C1-4CBF-4726-B3E3-9AD598FF815D}">
      <dsp:nvSpPr>
        <dsp:cNvPr id="0" name=""/>
        <dsp:cNvSpPr/>
      </dsp:nvSpPr>
      <dsp:spPr>
        <a:xfrm>
          <a:off x="3753413" y="1267965"/>
          <a:ext cx="1319508" cy="602251"/>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noProof="0" dirty="0" smtClean="0">
              <a:latin typeface="Arial" pitchFamily="34" charset="0"/>
              <a:cs typeface="Arial" pitchFamily="34" charset="0"/>
            </a:rPr>
            <a:t>Flexible management</a:t>
          </a:r>
          <a:endParaRPr lang="en-US" sz="1200" kern="1200" noProof="0" dirty="0">
            <a:latin typeface="Arial" pitchFamily="34" charset="0"/>
            <a:cs typeface="Arial" pitchFamily="34" charset="0"/>
          </a:endParaRPr>
        </a:p>
      </dsp:txBody>
      <dsp:txXfrm>
        <a:off x="3753413" y="1267965"/>
        <a:ext cx="1319508" cy="602251"/>
      </dsp:txXfrm>
    </dsp:sp>
    <dsp:sp modelId="{D5C54E56-5A6A-4CE6-BE03-F4693DA14D03}">
      <dsp:nvSpPr>
        <dsp:cNvPr id="0" name=""/>
        <dsp:cNvSpPr/>
      </dsp:nvSpPr>
      <dsp:spPr>
        <a:xfrm>
          <a:off x="2101707" y="146182"/>
          <a:ext cx="2404015" cy="2404015"/>
        </a:xfrm>
        <a:custGeom>
          <a:avLst/>
          <a:gdLst/>
          <a:ahLst/>
          <a:cxnLst/>
          <a:rect l="0" t="0" r="0" b="0"/>
          <a:pathLst>
            <a:path>
              <a:moveTo>
                <a:pt x="2152116" y="1938293"/>
              </a:moveTo>
              <a:arcTo wR="1202007" hR="1202007" stAng="2266431" swAng="2356632"/>
            </a:path>
          </a:pathLst>
        </a:custGeom>
        <a:noFill/>
        <a:ln w="127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576100BE-EC4B-4C24-9CFA-F4656880C1C8}">
      <dsp:nvSpPr>
        <dsp:cNvPr id="0" name=""/>
        <dsp:cNvSpPr/>
      </dsp:nvSpPr>
      <dsp:spPr>
        <a:xfrm>
          <a:off x="2003413" y="2449545"/>
          <a:ext cx="1319508" cy="602251"/>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noProof="0" dirty="0" smtClean="0">
              <a:latin typeface="Arial" pitchFamily="34" charset="0"/>
              <a:cs typeface="Arial" pitchFamily="34" charset="0"/>
            </a:rPr>
            <a:t>Staff</a:t>
          </a:r>
          <a:endParaRPr lang="en-US" sz="1200" kern="1200" noProof="0" dirty="0">
            <a:latin typeface="Arial" pitchFamily="34" charset="0"/>
            <a:cs typeface="Arial" pitchFamily="34" charset="0"/>
          </a:endParaRPr>
        </a:p>
      </dsp:txBody>
      <dsp:txXfrm>
        <a:off x="2003413" y="2449545"/>
        <a:ext cx="1319508" cy="602251"/>
      </dsp:txXfrm>
    </dsp:sp>
    <dsp:sp modelId="{ED0398B8-B68F-479B-B09C-0BEA5CF397AE}">
      <dsp:nvSpPr>
        <dsp:cNvPr id="0" name=""/>
        <dsp:cNvSpPr/>
      </dsp:nvSpPr>
      <dsp:spPr>
        <a:xfrm>
          <a:off x="821810" y="146202"/>
          <a:ext cx="2404015" cy="2404015"/>
        </a:xfrm>
        <a:custGeom>
          <a:avLst/>
          <a:gdLst/>
          <a:ahLst/>
          <a:cxnLst/>
          <a:rect l="0" t="0" r="0" b="0"/>
          <a:pathLst>
            <a:path>
              <a:moveTo>
                <a:pt x="930783" y="2373016"/>
              </a:moveTo>
              <a:arcTo wR="1202007" hR="1202007" stAng="6182440" swAng="2364691"/>
            </a:path>
          </a:pathLst>
        </a:custGeom>
        <a:noFill/>
        <a:ln w="127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B7E4179A-EBF5-4038-B11D-F94E8BE34718}">
      <dsp:nvSpPr>
        <dsp:cNvPr id="0" name=""/>
        <dsp:cNvSpPr/>
      </dsp:nvSpPr>
      <dsp:spPr>
        <a:xfrm>
          <a:off x="253110" y="1263053"/>
          <a:ext cx="1319508" cy="602251"/>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noProof="0" dirty="0" smtClean="0">
              <a:latin typeface="Arial" pitchFamily="34" charset="0"/>
              <a:cs typeface="Arial" pitchFamily="34" charset="0"/>
            </a:rPr>
            <a:t>System compatibility</a:t>
          </a:r>
          <a:endParaRPr lang="en-US" sz="1200" kern="1200" noProof="0" dirty="0">
            <a:latin typeface="Arial" pitchFamily="34" charset="0"/>
            <a:cs typeface="Arial" pitchFamily="34" charset="0"/>
          </a:endParaRPr>
        </a:p>
      </dsp:txBody>
      <dsp:txXfrm>
        <a:off x="253110" y="1263053"/>
        <a:ext cx="1319508" cy="602251"/>
      </dsp:txXfrm>
    </dsp:sp>
    <dsp:sp modelId="{888E6EF0-F752-480D-A01A-3FC37EF0BC05}">
      <dsp:nvSpPr>
        <dsp:cNvPr id="0" name=""/>
        <dsp:cNvSpPr/>
      </dsp:nvSpPr>
      <dsp:spPr>
        <a:xfrm>
          <a:off x="820963" y="580922"/>
          <a:ext cx="2404015" cy="2404015"/>
        </a:xfrm>
        <a:custGeom>
          <a:avLst/>
          <a:gdLst/>
          <a:ahLst/>
          <a:cxnLst/>
          <a:rect l="0" t="0" r="0" b="0"/>
          <a:pathLst>
            <a:path>
              <a:moveTo>
                <a:pt x="250651" y="467335"/>
              </a:moveTo>
              <a:arcTo wR="1202007" hR="1202007" stAng="13060599" swAng="2360470"/>
            </a:path>
          </a:pathLst>
        </a:custGeom>
        <a:noFill/>
        <a:ln w="127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D0A1EE-64EF-431B-979D-5DC1D4D9D5C5}">
      <dsp:nvSpPr>
        <dsp:cNvPr id="0" name=""/>
        <dsp:cNvSpPr/>
      </dsp:nvSpPr>
      <dsp:spPr>
        <a:xfrm>
          <a:off x="0" y="0"/>
          <a:ext cx="1059221" cy="24146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noProof="0" dirty="0" smtClean="0">
              <a:latin typeface="Arial" pitchFamily="34" charset="0"/>
              <a:cs typeface="Arial" pitchFamily="34" charset="0"/>
            </a:rPr>
            <a:t>Participation</a:t>
          </a:r>
          <a:endParaRPr lang="en-US" sz="1200" kern="1200" noProof="0" dirty="0">
            <a:latin typeface="Arial" pitchFamily="34" charset="0"/>
            <a:cs typeface="Arial" pitchFamily="34" charset="0"/>
          </a:endParaRPr>
        </a:p>
      </dsp:txBody>
      <dsp:txXfrm>
        <a:off x="0" y="0"/>
        <a:ext cx="1059221" cy="241466"/>
      </dsp:txXfrm>
    </dsp:sp>
    <dsp:sp modelId="{8E377D78-BFE2-45FD-AAC2-F62933EB656F}">
      <dsp:nvSpPr>
        <dsp:cNvPr id="0" name=""/>
        <dsp:cNvSpPr/>
      </dsp:nvSpPr>
      <dsp:spPr>
        <a:xfrm>
          <a:off x="105922" y="241466"/>
          <a:ext cx="205512" cy="153038"/>
        </a:xfrm>
        <a:custGeom>
          <a:avLst/>
          <a:gdLst/>
          <a:ahLst/>
          <a:cxnLst/>
          <a:rect l="0" t="0" r="0" b="0"/>
          <a:pathLst>
            <a:path>
              <a:moveTo>
                <a:pt x="0" y="0"/>
              </a:moveTo>
              <a:lnTo>
                <a:pt x="0" y="153038"/>
              </a:lnTo>
              <a:lnTo>
                <a:pt x="205512" y="15303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714CF2-E1B6-42EF-9FBD-915108AC6FA3}">
      <dsp:nvSpPr>
        <dsp:cNvPr id="0" name=""/>
        <dsp:cNvSpPr/>
      </dsp:nvSpPr>
      <dsp:spPr>
        <a:xfrm>
          <a:off x="311434" y="273772"/>
          <a:ext cx="1477643" cy="24146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noProof="0" dirty="0" smtClean="0">
              <a:latin typeface="Arial" pitchFamily="34" charset="0"/>
              <a:cs typeface="Arial" pitchFamily="34" charset="0"/>
            </a:rPr>
            <a:t>joint development</a:t>
          </a:r>
          <a:endParaRPr lang="en-US" sz="900" kern="1200" noProof="0" dirty="0">
            <a:latin typeface="Arial" pitchFamily="34" charset="0"/>
            <a:cs typeface="Arial" pitchFamily="34" charset="0"/>
          </a:endParaRPr>
        </a:p>
      </dsp:txBody>
      <dsp:txXfrm>
        <a:off x="311434" y="273772"/>
        <a:ext cx="1477643" cy="241466"/>
      </dsp:txXfrm>
    </dsp:sp>
    <dsp:sp modelId="{1EDCE5C4-8A12-4566-970F-15020DC57C2C}">
      <dsp:nvSpPr>
        <dsp:cNvPr id="0" name=""/>
        <dsp:cNvSpPr/>
      </dsp:nvSpPr>
      <dsp:spPr>
        <a:xfrm>
          <a:off x="105922" y="241466"/>
          <a:ext cx="205512" cy="454871"/>
        </a:xfrm>
        <a:custGeom>
          <a:avLst/>
          <a:gdLst/>
          <a:ahLst/>
          <a:cxnLst/>
          <a:rect l="0" t="0" r="0" b="0"/>
          <a:pathLst>
            <a:path>
              <a:moveTo>
                <a:pt x="0" y="0"/>
              </a:moveTo>
              <a:lnTo>
                <a:pt x="0" y="454871"/>
              </a:lnTo>
              <a:lnTo>
                <a:pt x="205512" y="45487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4DFD75E-E787-4424-9F1E-4D8F90155BE1}">
      <dsp:nvSpPr>
        <dsp:cNvPr id="0" name=""/>
        <dsp:cNvSpPr/>
      </dsp:nvSpPr>
      <dsp:spPr>
        <a:xfrm>
          <a:off x="311434" y="575605"/>
          <a:ext cx="1477651" cy="24146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noProof="0" dirty="0" smtClean="0">
              <a:latin typeface="Arial" pitchFamily="34" charset="0"/>
              <a:cs typeface="Arial" pitchFamily="34" charset="0"/>
            </a:rPr>
            <a:t>joint management</a:t>
          </a:r>
          <a:endParaRPr lang="en-US" sz="900" kern="1200" noProof="0" dirty="0">
            <a:latin typeface="Arial" pitchFamily="34" charset="0"/>
            <a:cs typeface="Arial" pitchFamily="34" charset="0"/>
          </a:endParaRPr>
        </a:p>
      </dsp:txBody>
      <dsp:txXfrm>
        <a:off x="311434" y="575605"/>
        <a:ext cx="1477651" cy="24146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D0A1EE-64EF-431B-979D-5DC1D4D9D5C5}">
      <dsp:nvSpPr>
        <dsp:cNvPr id="0" name=""/>
        <dsp:cNvSpPr/>
      </dsp:nvSpPr>
      <dsp:spPr>
        <a:xfrm>
          <a:off x="0" y="48"/>
          <a:ext cx="1737103" cy="26828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noProof="0" dirty="0" smtClean="0">
              <a:latin typeface="Arial" pitchFamily="34" charset="0"/>
              <a:cs typeface="Arial" pitchFamily="34" charset="0"/>
            </a:rPr>
            <a:t>Evaluation</a:t>
          </a:r>
          <a:endParaRPr lang="en-US" sz="1200" kern="1200" noProof="0" dirty="0">
            <a:latin typeface="Arial" pitchFamily="34" charset="0"/>
            <a:cs typeface="Arial" pitchFamily="34" charset="0"/>
          </a:endParaRPr>
        </a:p>
      </dsp:txBody>
      <dsp:txXfrm>
        <a:off x="0" y="48"/>
        <a:ext cx="1737103" cy="268280"/>
      </dsp:txXfrm>
    </dsp:sp>
    <dsp:sp modelId="{8E377D78-BFE2-45FD-AAC2-F62933EB656F}">
      <dsp:nvSpPr>
        <dsp:cNvPr id="0" name=""/>
        <dsp:cNvSpPr/>
      </dsp:nvSpPr>
      <dsp:spPr>
        <a:xfrm>
          <a:off x="173710" y="268328"/>
          <a:ext cx="209896" cy="134274"/>
        </a:xfrm>
        <a:custGeom>
          <a:avLst/>
          <a:gdLst/>
          <a:ahLst/>
          <a:cxnLst/>
          <a:rect l="0" t="0" r="0" b="0"/>
          <a:pathLst>
            <a:path>
              <a:moveTo>
                <a:pt x="0" y="0"/>
              </a:moveTo>
              <a:lnTo>
                <a:pt x="0" y="134274"/>
              </a:lnTo>
              <a:lnTo>
                <a:pt x="209896" y="13427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714CF2-E1B6-42EF-9FBD-915108AC6FA3}">
      <dsp:nvSpPr>
        <dsp:cNvPr id="0" name=""/>
        <dsp:cNvSpPr/>
      </dsp:nvSpPr>
      <dsp:spPr>
        <a:xfrm>
          <a:off x="383607" y="298067"/>
          <a:ext cx="1231871" cy="20907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noProof="0" dirty="0" smtClean="0">
              <a:latin typeface="Arial" pitchFamily="34" charset="0"/>
              <a:cs typeface="Arial" pitchFamily="34" charset="0"/>
            </a:rPr>
            <a:t>Needs assessment</a:t>
          </a:r>
          <a:endParaRPr lang="en-US" sz="900" kern="1200" noProof="0" dirty="0">
            <a:latin typeface="Arial" pitchFamily="34" charset="0"/>
            <a:cs typeface="Arial" pitchFamily="34" charset="0"/>
          </a:endParaRPr>
        </a:p>
      </dsp:txBody>
      <dsp:txXfrm>
        <a:off x="383607" y="298067"/>
        <a:ext cx="1231871" cy="209072"/>
      </dsp:txXfrm>
    </dsp:sp>
    <dsp:sp modelId="{1EDCE5C4-8A12-4566-970F-15020DC57C2C}">
      <dsp:nvSpPr>
        <dsp:cNvPr id="0" name=""/>
        <dsp:cNvSpPr/>
      </dsp:nvSpPr>
      <dsp:spPr>
        <a:xfrm>
          <a:off x="173710" y="268328"/>
          <a:ext cx="209896" cy="398479"/>
        </a:xfrm>
        <a:custGeom>
          <a:avLst/>
          <a:gdLst/>
          <a:ahLst/>
          <a:cxnLst/>
          <a:rect l="0" t="0" r="0" b="0"/>
          <a:pathLst>
            <a:path>
              <a:moveTo>
                <a:pt x="0" y="0"/>
              </a:moveTo>
              <a:lnTo>
                <a:pt x="0" y="398479"/>
              </a:lnTo>
              <a:lnTo>
                <a:pt x="209896" y="39847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4DFD75E-E787-4424-9F1E-4D8F90155BE1}">
      <dsp:nvSpPr>
        <dsp:cNvPr id="0" name=""/>
        <dsp:cNvSpPr/>
      </dsp:nvSpPr>
      <dsp:spPr>
        <a:xfrm>
          <a:off x="383607" y="562271"/>
          <a:ext cx="1231871" cy="20907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noProof="0" dirty="0" smtClean="0">
              <a:latin typeface="Arial" pitchFamily="34" charset="0"/>
              <a:cs typeface="Arial" pitchFamily="34" charset="0"/>
            </a:rPr>
            <a:t>Baseline study</a:t>
          </a:r>
          <a:endParaRPr lang="en-US" sz="900" kern="1200" noProof="0" dirty="0">
            <a:latin typeface="Arial" pitchFamily="34" charset="0"/>
            <a:cs typeface="Arial" pitchFamily="34" charset="0"/>
          </a:endParaRPr>
        </a:p>
      </dsp:txBody>
      <dsp:txXfrm>
        <a:off x="383607" y="562271"/>
        <a:ext cx="1231871" cy="209072"/>
      </dsp:txXfrm>
    </dsp:sp>
    <dsp:sp modelId="{83E47765-D7E4-4E0A-80A7-4E85D844541F}">
      <dsp:nvSpPr>
        <dsp:cNvPr id="0" name=""/>
        <dsp:cNvSpPr/>
      </dsp:nvSpPr>
      <dsp:spPr>
        <a:xfrm>
          <a:off x="173710" y="268328"/>
          <a:ext cx="209357" cy="665866"/>
        </a:xfrm>
        <a:custGeom>
          <a:avLst/>
          <a:gdLst/>
          <a:ahLst/>
          <a:cxnLst/>
          <a:rect l="0" t="0" r="0" b="0"/>
          <a:pathLst>
            <a:path>
              <a:moveTo>
                <a:pt x="0" y="0"/>
              </a:moveTo>
              <a:lnTo>
                <a:pt x="0" y="665866"/>
              </a:lnTo>
              <a:lnTo>
                <a:pt x="209357" y="66586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B50C22D-B5B5-40EB-AEA7-A7DD7FB6C322}">
      <dsp:nvSpPr>
        <dsp:cNvPr id="0" name=""/>
        <dsp:cNvSpPr/>
      </dsp:nvSpPr>
      <dsp:spPr>
        <a:xfrm>
          <a:off x="383067" y="829658"/>
          <a:ext cx="1231871" cy="20907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noProof="0" dirty="0" smtClean="0">
              <a:latin typeface="Arial" pitchFamily="34" charset="0"/>
              <a:cs typeface="Arial" pitchFamily="34" charset="0"/>
            </a:rPr>
            <a:t>Stakeholder analysis</a:t>
          </a:r>
          <a:endParaRPr lang="en-US" sz="900" kern="1200" noProof="0" dirty="0">
            <a:latin typeface="Arial" pitchFamily="34" charset="0"/>
            <a:cs typeface="Arial" pitchFamily="34" charset="0"/>
          </a:endParaRPr>
        </a:p>
      </dsp:txBody>
      <dsp:txXfrm>
        <a:off x="383067" y="829658"/>
        <a:ext cx="1231871" cy="20907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D0A1EE-64EF-431B-979D-5DC1D4D9D5C5}">
      <dsp:nvSpPr>
        <dsp:cNvPr id="0" name=""/>
        <dsp:cNvSpPr/>
      </dsp:nvSpPr>
      <dsp:spPr>
        <a:xfrm>
          <a:off x="0" y="18517"/>
          <a:ext cx="1815154" cy="23074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noProof="0" dirty="0" smtClean="0">
              <a:latin typeface="Arial" pitchFamily="34" charset="0"/>
              <a:cs typeface="Arial" pitchFamily="34" charset="0"/>
            </a:rPr>
            <a:t>Follow-up concept</a:t>
          </a:r>
          <a:endParaRPr lang="en-US" sz="1200" kern="1200" noProof="0" dirty="0">
            <a:latin typeface="Arial" pitchFamily="34" charset="0"/>
            <a:cs typeface="Arial" pitchFamily="34" charset="0"/>
          </a:endParaRPr>
        </a:p>
      </dsp:txBody>
      <dsp:txXfrm>
        <a:off x="0" y="18517"/>
        <a:ext cx="1815154" cy="230748"/>
      </dsp:txXfrm>
    </dsp:sp>
    <dsp:sp modelId="{8E377D78-BFE2-45FD-AAC2-F62933EB656F}">
      <dsp:nvSpPr>
        <dsp:cNvPr id="0" name=""/>
        <dsp:cNvSpPr/>
      </dsp:nvSpPr>
      <dsp:spPr>
        <a:xfrm>
          <a:off x="181515" y="249266"/>
          <a:ext cx="183296" cy="146490"/>
        </a:xfrm>
        <a:custGeom>
          <a:avLst/>
          <a:gdLst/>
          <a:ahLst/>
          <a:cxnLst/>
          <a:rect l="0" t="0" r="0" b="0"/>
          <a:pathLst>
            <a:path>
              <a:moveTo>
                <a:pt x="0" y="0"/>
              </a:moveTo>
              <a:lnTo>
                <a:pt x="0" y="146490"/>
              </a:lnTo>
              <a:lnTo>
                <a:pt x="183296" y="14649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714CF2-E1B6-42EF-9FBD-915108AC6FA3}">
      <dsp:nvSpPr>
        <dsp:cNvPr id="0" name=""/>
        <dsp:cNvSpPr/>
      </dsp:nvSpPr>
      <dsp:spPr>
        <a:xfrm>
          <a:off x="364812" y="280382"/>
          <a:ext cx="1192404" cy="23074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noProof="0" dirty="0" smtClean="0">
              <a:latin typeface="Arial" pitchFamily="34" charset="0"/>
              <a:cs typeface="Arial" pitchFamily="34" charset="0"/>
            </a:rPr>
            <a:t>Exit strategy</a:t>
          </a:r>
          <a:endParaRPr lang="en-US" sz="900" kern="1200" noProof="0" dirty="0">
            <a:latin typeface="Arial" pitchFamily="34" charset="0"/>
            <a:cs typeface="Arial" pitchFamily="34" charset="0"/>
          </a:endParaRPr>
        </a:p>
      </dsp:txBody>
      <dsp:txXfrm>
        <a:off x="364812" y="280382"/>
        <a:ext cx="1192404" cy="230748"/>
      </dsp:txXfrm>
    </dsp:sp>
    <dsp:sp modelId="{1EDCE5C4-8A12-4566-970F-15020DC57C2C}">
      <dsp:nvSpPr>
        <dsp:cNvPr id="0" name=""/>
        <dsp:cNvSpPr/>
      </dsp:nvSpPr>
      <dsp:spPr>
        <a:xfrm>
          <a:off x="181515" y="249266"/>
          <a:ext cx="183296" cy="434926"/>
        </a:xfrm>
        <a:custGeom>
          <a:avLst/>
          <a:gdLst/>
          <a:ahLst/>
          <a:cxnLst/>
          <a:rect l="0" t="0" r="0" b="0"/>
          <a:pathLst>
            <a:path>
              <a:moveTo>
                <a:pt x="0" y="0"/>
              </a:moveTo>
              <a:lnTo>
                <a:pt x="0" y="434926"/>
              </a:lnTo>
              <a:lnTo>
                <a:pt x="183296" y="43492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4DFD75E-E787-4424-9F1E-4D8F90155BE1}">
      <dsp:nvSpPr>
        <dsp:cNvPr id="0" name=""/>
        <dsp:cNvSpPr/>
      </dsp:nvSpPr>
      <dsp:spPr>
        <a:xfrm>
          <a:off x="364812" y="568817"/>
          <a:ext cx="1293697" cy="23074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noProof="0" dirty="0" smtClean="0">
              <a:latin typeface="Arial" pitchFamily="34" charset="0"/>
              <a:cs typeface="Arial" pitchFamily="34" charset="0"/>
            </a:rPr>
            <a:t>Follow-up measures</a:t>
          </a:r>
          <a:endParaRPr lang="en-US" sz="900" kern="1200" noProof="0" dirty="0">
            <a:latin typeface="Arial" pitchFamily="34" charset="0"/>
            <a:cs typeface="Arial" pitchFamily="34" charset="0"/>
          </a:endParaRPr>
        </a:p>
      </dsp:txBody>
      <dsp:txXfrm>
        <a:off x="364812" y="568817"/>
        <a:ext cx="1293697" cy="23074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D0A1EE-64EF-431B-979D-5DC1D4D9D5C5}">
      <dsp:nvSpPr>
        <dsp:cNvPr id="0" name=""/>
        <dsp:cNvSpPr/>
      </dsp:nvSpPr>
      <dsp:spPr>
        <a:xfrm>
          <a:off x="0" y="77526"/>
          <a:ext cx="2167121" cy="22717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noProof="0" dirty="0" smtClean="0">
              <a:latin typeface="Arial" pitchFamily="34" charset="0"/>
              <a:cs typeface="Arial" pitchFamily="34" charset="0"/>
            </a:rPr>
            <a:t>Cooperation</a:t>
          </a:r>
          <a:endParaRPr lang="en-US" sz="1200" kern="1200" noProof="0" dirty="0">
            <a:latin typeface="Arial" pitchFamily="34" charset="0"/>
            <a:cs typeface="Arial" pitchFamily="34" charset="0"/>
          </a:endParaRPr>
        </a:p>
      </dsp:txBody>
      <dsp:txXfrm>
        <a:off x="0" y="77526"/>
        <a:ext cx="2167121" cy="227172"/>
      </dsp:txXfrm>
    </dsp:sp>
    <dsp:sp modelId="{8E377D78-BFE2-45FD-AAC2-F62933EB656F}">
      <dsp:nvSpPr>
        <dsp:cNvPr id="0" name=""/>
        <dsp:cNvSpPr/>
      </dsp:nvSpPr>
      <dsp:spPr>
        <a:xfrm>
          <a:off x="216712" y="304699"/>
          <a:ext cx="217175" cy="115004"/>
        </a:xfrm>
        <a:custGeom>
          <a:avLst/>
          <a:gdLst/>
          <a:ahLst/>
          <a:cxnLst/>
          <a:rect l="0" t="0" r="0" b="0"/>
          <a:pathLst>
            <a:path>
              <a:moveTo>
                <a:pt x="0" y="0"/>
              </a:moveTo>
              <a:lnTo>
                <a:pt x="0" y="115004"/>
              </a:lnTo>
              <a:lnTo>
                <a:pt x="217175" y="11500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714CF2-E1B6-42EF-9FBD-915108AC6FA3}">
      <dsp:nvSpPr>
        <dsp:cNvPr id="0" name=""/>
        <dsp:cNvSpPr/>
      </dsp:nvSpPr>
      <dsp:spPr>
        <a:xfrm>
          <a:off x="433887" y="330170"/>
          <a:ext cx="1196907" cy="17906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noProof="0" dirty="0" smtClean="0">
              <a:latin typeface="Arial" pitchFamily="34" charset="0"/>
              <a:cs typeface="Arial" pitchFamily="34" charset="0"/>
            </a:rPr>
            <a:t>with partners</a:t>
          </a:r>
          <a:endParaRPr lang="en-US" sz="900" kern="1200" noProof="0" dirty="0">
            <a:latin typeface="Arial" pitchFamily="34" charset="0"/>
            <a:cs typeface="Arial" pitchFamily="34" charset="0"/>
          </a:endParaRPr>
        </a:p>
      </dsp:txBody>
      <dsp:txXfrm>
        <a:off x="433887" y="330170"/>
        <a:ext cx="1196907" cy="179068"/>
      </dsp:txXfrm>
    </dsp:sp>
    <dsp:sp modelId="{1EDCE5C4-8A12-4566-970F-15020DC57C2C}">
      <dsp:nvSpPr>
        <dsp:cNvPr id="0" name=""/>
        <dsp:cNvSpPr/>
      </dsp:nvSpPr>
      <dsp:spPr>
        <a:xfrm>
          <a:off x="216712" y="304699"/>
          <a:ext cx="217175" cy="341293"/>
        </a:xfrm>
        <a:custGeom>
          <a:avLst/>
          <a:gdLst/>
          <a:ahLst/>
          <a:cxnLst/>
          <a:rect l="0" t="0" r="0" b="0"/>
          <a:pathLst>
            <a:path>
              <a:moveTo>
                <a:pt x="0" y="0"/>
              </a:moveTo>
              <a:lnTo>
                <a:pt x="0" y="341293"/>
              </a:lnTo>
              <a:lnTo>
                <a:pt x="217175" y="34129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4DFD75E-E787-4424-9F1E-4D8F90155BE1}">
      <dsp:nvSpPr>
        <dsp:cNvPr id="0" name=""/>
        <dsp:cNvSpPr/>
      </dsp:nvSpPr>
      <dsp:spPr>
        <a:xfrm>
          <a:off x="433887" y="556459"/>
          <a:ext cx="1196907" cy="17906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noProof="0" dirty="0" smtClean="0">
              <a:latin typeface="Arial" pitchFamily="34" charset="0"/>
              <a:cs typeface="Arial" pitchFamily="34" charset="0"/>
            </a:rPr>
            <a:t>with German DO</a:t>
          </a:r>
          <a:endParaRPr lang="en-US" sz="900" kern="1200" noProof="0" dirty="0">
            <a:latin typeface="Arial" pitchFamily="34" charset="0"/>
            <a:cs typeface="Arial" pitchFamily="34" charset="0"/>
          </a:endParaRPr>
        </a:p>
      </dsp:txBody>
      <dsp:txXfrm>
        <a:off x="433887" y="556459"/>
        <a:ext cx="1196907" cy="179068"/>
      </dsp:txXfrm>
    </dsp:sp>
    <dsp:sp modelId="{83E47765-D7E4-4E0A-80A7-4E85D844541F}">
      <dsp:nvSpPr>
        <dsp:cNvPr id="0" name=""/>
        <dsp:cNvSpPr/>
      </dsp:nvSpPr>
      <dsp:spPr>
        <a:xfrm>
          <a:off x="216712" y="304699"/>
          <a:ext cx="216713" cy="570308"/>
        </a:xfrm>
        <a:custGeom>
          <a:avLst/>
          <a:gdLst/>
          <a:ahLst/>
          <a:cxnLst/>
          <a:rect l="0" t="0" r="0" b="0"/>
          <a:pathLst>
            <a:path>
              <a:moveTo>
                <a:pt x="0" y="0"/>
              </a:moveTo>
              <a:lnTo>
                <a:pt x="0" y="570308"/>
              </a:lnTo>
              <a:lnTo>
                <a:pt x="216713" y="57030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B50C22D-B5B5-40EB-AEA7-A7DD7FB6C322}">
      <dsp:nvSpPr>
        <dsp:cNvPr id="0" name=""/>
        <dsp:cNvSpPr/>
      </dsp:nvSpPr>
      <dsp:spPr>
        <a:xfrm>
          <a:off x="433425" y="785473"/>
          <a:ext cx="1196907" cy="17906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noProof="0" dirty="0" smtClean="0">
              <a:latin typeface="Arial" pitchFamily="34" charset="0"/>
              <a:cs typeface="Arial" pitchFamily="34" charset="0"/>
            </a:rPr>
            <a:t>with international DO</a:t>
          </a:r>
          <a:endParaRPr lang="en-US" sz="900" kern="1200" noProof="0" dirty="0">
            <a:latin typeface="Arial" pitchFamily="34" charset="0"/>
            <a:cs typeface="Arial" pitchFamily="34" charset="0"/>
          </a:endParaRPr>
        </a:p>
      </dsp:txBody>
      <dsp:txXfrm>
        <a:off x="433425" y="785473"/>
        <a:ext cx="1196907" cy="179068"/>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D0A1EE-64EF-431B-979D-5DC1D4D9D5C5}">
      <dsp:nvSpPr>
        <dsp:cNvPr id="0" name=""/>
        <dsp:cNvSpPr/>
      </dsp:nvSpPr>
      <dsp:spPr>
        <a:xfrm>
          <a:off x="0" y="285"/>
          <a:ext cx="2378057" cy="26838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noProof="0" dirty="0" smtClean="0">
              <a:latin typeface="Arial" pitchFamily="34" charset="0"/>
              <a:cs typeface="Arial" pitchFamily="34" charset="0"/>
            </a:rPr>
            <a:t>Organizational capabilities</a:t>
          </a:r>
          <a:endParaRPr lang="en-US" sz="1200" kern="1200" noProof="0" dirty="0">
            <a:latin typeface="Arial" pitchFamily="34" charset="0"/>
            <a:cs typeface="Arial" pitchFamily="34" charset="0"/>
          </a:endParaRPr>
        </a:p>
      </dsp:txBody>
      <dsp:txXfrm>
        <a:off x="0" y="285"/>
        <a:ext cx="2378057" cy="268389"/>
      </dsp:txXfrm>
    </dsp:sp>
    <dsp:sp modelId="{8E377D78-BFE2-45FD-AAC2-F62933EB656F}">
      <dsp:nvSpPr>
        <dsp:cNvPr id="0" name=""/>
        <dsp:cNvSpPr/>
      </dsp:nvSpPr>
      <dsp:spPr>
        <a:xfrm>
          <a:off x="237805" y="268674"/>
          <a:ext cx="244564" cy="134231"/>
        </a:xfrm>
        <a:custGeom>
          <a:avLst/>
          <a:gdLst/>
          <a:ahLst/>
          <a:cxnLst/>
          <a:rect l="0" t="0" r="0" b="0"/>
          <a:pathLst>
            <a:path>
              <a:moveTo>
                <a:pt x="0" y="0"/>
              </a:moveTo>
              <a:lnTo>
                <a:pt x="0" y="134231"/>
              </a:lnTo>
              <a:lnTo>
                <a:pt x="244564" y="13423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714CF2-E1B6-42EF-9FBD-915108AC6FA3}">
      <dsp:nvSpPr>
        <dsp:cNvPr id="0" name=""/>
        <dsp:cNvSpPr/>
      </dsp:nvSpPr>
      <dsp:spPr>
        <a:xfrm>
          <a:off x="482370" y="298505"/>
          <a:ext cx="2101241" cy="20880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noProof="0" dirty="0" smtClean="0">
              <a:latin typeface="Arial" pitchFamily="34" charset="0"/>
              <a:cs typeface="Arial" pitchFamily="34" charset="0"/>
            </a:rPr>
            <a:t>Functioning</a:t>
          </a:r>
          <a:r>
            <a:rPr lang="en-US" sz="900" kern="1200" baseline="0" noProof="0" dirty="0" smtClean="0">
              <a:latin typeface="Arial" pitchFamily="34" charset="0"/>
              <a:cs typeface="Arial" pitchFamily="34" charset="0"/>
            </a:rPr>
            <a:t> organizational structure</a:t>
          </a:r>
          <a:endParaRPr lang="en-US" sz="900" kern="1200" noProof="0" dirty="0">
            <a:latin typeface="Arial" pitchFamily="34" charset="0"/>
            <a:cs typeface="Arial" pitchFamily="34" charset="0"/>
          </a:endParaRPr>
        </a:p>
      </dsp:txBody>
      <dsp:txXfrm>
        <a:off x="482370" y="298505"/>
        <a:ext cx="2101241" cy="208802"/>
      </dsp:txXfrm>
    </dsp:sp>
    <dsp:sp modelId="{1EDCE5C4-8A12-4566-970F-15020DC57C2C}">
      <dsp:nvSpPr>
        <dsp:cNvPr id="0" name=""/>
        <dsp:cNvSpPr/>
      </dsp:nvSpPr>
      <dsp:spPr>
        <a:xfrm>
          <a:off x="237805" y="268674"/>
          <a:ext cx="244564" cy="398188"/>
        </a:xfrm>
        <a:custGeom>
          <a:avLst/>
          <a:gdLst/>
          <a:ahLst/>
          <a:cxnLst/>
          <a:rect l="0" t="0" r="0" b="0"/>
          <a:pathLst>
            <a:path>
              <a:moveTo>
                <a:pt x="0" y="0"/>
              </a:moveTo>
              <a:lnTo>
                <a:pt x="0" y="398188"/>
              </a:lnTo>
              <a:lnTo>
                <a:pt x="244564" y="39818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4DFD75E-E787-4424-9F1E-4D8F90155BE1}">
      <dsp:nvSpPr>
        <dsp:cNvPr id="0" name=""/>
        <dsp:cNvSpPr/>
      </dsp:nvSpPr>
      <dsp:spPr>
        <a:xfrm>
          <a:off x="482370" y="562462"/>
          <a:ext cx="2101241" cy="20880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noProof="0" dirty="0" smtClean="0">
              <a:latin typeface="Arial" pitchFamily="34" charset="0"/>
              <a:cs typeface="Arial" pitchFamily="34" charset="0"/>
            </a:rPr>
            <a:t>adequate equipment (incl. curricula)</a:t>
          </a:r>
          <a:endParaRPr lang="en-US" sz="900" kern="1200" noProof="0" dirty="0">
            <a:latin typeface="Arial" pitchFamily="34" charset="0"/>
            <a:cs typeface="Arial" pitchFamily="34" charset="0"/>
          </a:endParaRPr>
        </a:p>
      </dsp:txBody>
      <dsp:txXfrm>
        <a:off x="482370" y="562462"/>
        <a:ext cx="2101241" cy="208802"/>
      </dsp:txXfrm>
    </dsp:sp>
    <dsp:sp modelId="{83E47765-D7E4-4E0A-80A7-4E85D844541F}">
      <dsp:nvSpPr>
        <dsp:cNvPr id="0" name=""/>
        <dsp:cNvSpPr/>
      </dsp:nvSpPr>
      <dsp:spPr>
        <a:xfrm>
          <a:off x="237805" y="268674"/>
          <a:ext cx="244024" cy="665329"/>
        </a:xfrm>
        <a:custGeom>
          <a:avLst/>
          <a:gdLst/>
          <a:ahLst/>
          <a:cxnLst/>
          <a:rect l="0" t="0" r="0" b="0"/>
          <a:pathLst>
            <a:path>
              <a:moveTo>
                <a:pt x="0" y="0"/>
              </a:moveTo>
              <a:lnTo>
                <a:pt x="0" y="665329"/>
              </a:lnTo>
              <a:lnTo>
                <a:pt x="244024" y="66532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B50C22D-B5B5-40EB-AEA7-A7DD7FB6C322}">
      <dsp:nvSpPr>
        <dsp:cNvPr id="0" name=""/>
        <dsp:cNvSpPr/>
      </dsp:nvSpPr>
      <dsp:spPr>
        <a:xfrm>
          <a:off x="481830" y="829603"/>
          <a:ext cx="2101241" cy="20880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noProof="0" dirty="0" smtClean="0">
              <a:latin typeface="Arial" pitchFamily="34" charset="0"/>
              <a:cs typeface="Arial" pitchFamily="34" charset="0"/>
            </a:rPr>
            <a:t>Financial resources</a:t>
          </a:r>
          <a:endParaRPr lang="en-US" sz="900" kern="1200" noProof="0" dirty="0">
            <a:latin typeface="Arial" pitchFamily="34" charset="0"/>
            <a:cs typeface="Arial" pitchFamily="34" charset="0"/>
          </a:endParaRPr>
        </a:p>
      </dsp:txBody>
      <dsp:txXfrm>
        <a:off x="481830" y="829603"/>
        <a:ext cx="2101241" cy="208802"/>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D0A1EE-64EF-431B-979D-5DC1D4D9D5C5}">
      <dsp:nvSpPr>
        <dsp:cNvPr id="0" name=""/>
        <dsp:cNvSpPr/>
      </dsp:nvSpPr>
      <dsp:spPr>
        <a:xfrm>
          <a:off x="0" y="104"/>
          <a:ext cx="1443137" cy="22748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noProof="0" dirty="0" smtClean="0">
              <a:latin typeface="Arial" pitchFamily="34" charset="0"/>
              <a:cs typeface="Arial" pitchFamily="34" charset="0"/>
            </a:rPr>
            <a:t>Cooperation</a:t>
          </a:r>
          <a:endParaRPr lang="en-US" sz="1200" kern="1200" noProof="0" dirty="0">
            <a:latin typeface="Arial" pitchFamily="34" charset="0"/>
            <a:cs typeface="Arial" pitchFamily="34" charset="0"/>
          </a:endParaRPr>
        </a:p>
      </dsp:txBody>
      <dsp:txXfrm>
        <a:off x="0" y="104"/>
        <a:ext cx="1443137" cy="227484"/>
      </dsp:txXfrm>
    </dsp:sp>
    <dsp:sp modelId="{8E377D78-BFE2-45FD-AAC2-F62933EB656F}">
      <dsp:nvSpPr>
        <dsp:cNvPr id="0" name=""/>
        <dsp:cNvSpPr/>
      </dsp:nvSpPr>
      <dsp:spPr>
        <a:xfrm>
          <a:off x="144313" y="227588"/>
          <a:ext cx="258679" cy="141160"/>
        </a:xfrm>
        <a:custGeom>
          <a:avLst/>
          <a:gdLst/>
          <a:ahLst/>
          <a:cxnLst/>
          <a:rect l="0" t="0" r="0" b="0"/>
          <a:pathLst>
            <a:path>
              <a:moveTo>
                <a:pt x="0" y="0"/>
              </a:moveTo>
              <a:lnTo>
                <a:pt x="0" y="141160"/>
              </a:lnTo>
              <a:lnTo>
                <a:pt x="258679" y="14116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714CF2-E1B6-42EF-9FBD-915108AC6FA3}">
      <dsp:nvSpPr>
        <dsp:cNvPr id="0" name=""/>
        <dsp:cNvSpPr/>
      </dsp:nvSpPr>
      <dsp:spPr>
        <a:xfrm>
          <a:off x="402993" y="258851"/>
          <a:ext cx="1161547" cy="21979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noProof="0" dirty="0" smtClean="0">
              <a:latin typeface="Arial" pitchFamily="34" charset="0"/>
              <a:cs typeface="Arial" pitchFamily="34" charset="0"/>
            </a:rPr>
            <a:t>with the private sector</a:t>
          </a:r>
          <a:endParaRPr lang="en-US" sz="900" kern="1200" noProof="0" dirty="0">
            <a:latin typeface="Arial" pitchFamily="34" charset="0"/>
            <a:cs typeface="Arial" pitchFamily="34" charset="0"/>
          </a:endParaRPr>
        </a:p>
      </dsp:txBody>
      <dsp:txXfrm>
        <a:off x="402993" y="258851"/>
        <a:ext cx="1161547" cy="219794"/>
      </dsp:txXfrm>
    </dsp:sp>
    <dsp:sp modelId="{1EDCE5C4-8A12-4566-970F-15020DC57C2C}">
      <dsp:nvSpPr>
        <dsp:cNvPr id="0" name=""/>
        <dsp:cNvSpPr/>
      </dsp:nvSpPr>
      <dsp:spPr>
        <a:xfrm>
          <a:off x="144313" y="227588"/>
          <a:ext cx="258679" cy="418915"/>
        </a:xfrm>
        <a:custGeom>
          <a:avLst/>
          <a:gdLst/>
          <a:ahLst/>
          <a:cxnLst/>
          <a:rect l="0" t="0" r="0" b="0"/>
          <a:pathLst>
            <a:path>
              <a:moveTo>
                <a:pt x="0" y="0"/>
              </a:moveTo>
              <a:lnTo>
                <a:pt x="0" y="418915"/>
              </a:lnTo>
              <a:lnTo>
                <a:pt x="258679" y="41891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4DFD75E-E787-4424-9F1E-4D8F90155BE1}">
      <dsp:nvSpPr>
        <dsp:cNvPr id="0" name=""/>
        <dsp:cNvSpPr/>
      </dsp:nvSpPr>
      <dsp:spPr>
        <a:xfrm>
          <a:off x="402993" y="536606"/>
          <a:ext cx="1161547" cy="21979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noProof="0" dirty="0" smtClean="0">
              <a:latin typeface="Arial" pitchFamily="34" charset="0"/>
              <a:cs typeface="Arial" pitchFamily="34" charset="0"/>
            </a:rPr>
            <a:t>with the public sector</a:t>
          </a:r>
          <a:endParaRPr lang="en-US" sz="900" kern="1200" noProof="0" dirty="0">
            <a:latin typeface="Arial" pitchFamily="34" charset="0"/>
            <a:cs typeface="Arial" pitchFamily="34" charset="0"/>
          </a:endParaRPr>
        </a:p>
      </dsp:txBody>
      <dsp:txXfrm>
        <a:off x="402993" y="536606"/>
        <a:ext cx="1161547" cy="219794"/>
      </dsp:txXfrm>
    </dsp:sp>
    <dsp:sp modelId="{83E47765-D7E4-4E0A-80A7-4E85D844541F}">
      <dsp:nvSpPr>
        <dsp:cNvPr id="0" name=""/>
        <dsp:cNvSpPr/>
      </dsp:nvSpPr>
      <dsp:spPr>
        <a:xfrm>
          <a:off x="144313" y="227588"/>
          <a:ext cx="258112" cy="700014"/>
        </a:xfrm>
        <a:custGeom>
          <a:avLst/>
          <a:gdLst/>
          <a:ahLst/>
          <a:cxnLst/>
          <a:rect l="0" t="0" r="0" b="0"/>
          <a:pathLst>
            <a:path>
              <a:moveTo>
                <a:pt x="0" y="0"/>
              </a:moveTo>
              <a:lnTo>
                <a:pt x="0" y="700014"/>
              </a:lnTo>
              <a:lnTo>
                <a:pt x="258112" y="70001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B50C22D-B5B5-40EB-AEA7-A7DD7FB6C322}">
      <dsp:nvSpPr>
        <dsp:cNvPr id="0" name=""/>
        <dsp:cNvSpPr/>
      </dsp:nvSpPr>
      <dsp:spPr>
        <a:xfrm>
          <a:off x="402426" y="817705"/>
          <a:ext cx="1161547" cy="21979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noProof="0" dirty="0" smtClean="0">
              <a:latin typeface="Arial" pitchFamily="34" charset="0"/>
              <a:cs typeface="Arial" pitchFamily="34" charset="0"/>
            </a:rPr>
            <a:t>with stakeholder</a:t>
          </a:r>
          <a:endParaRPr lang="en-US" sz="900" kern="1200" noProof="0" dirty="0">
            <a:latin typeface="Arial" pitchFamily="34" charset="0"/>
            <a:cs typeface="Arial" pitchFamily="34" charset="0"/>
          </a:endParaRPr>
        </a:p>
      </dsp:txBody>
      <dsp:txXfrm>
        <a:off x="402426" y="817705"/>
        <a:ext cx="1161547" cy="21979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45659" cy="495936"/>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3" name="Rectangle 3"/>
          <p:cNvSpPr>
            <a:spLocks noGrp="1" noChangeArrowheads="1"/>
          </p:cNvSpPr>
          <p:nvPr>
            <p:ph type="dt" sz="quarter" idx="1"/>
          </p:nvPr>
        </p:nvSpPr>
        <p:spPr bwMode="auto">
          <a:xfrm>
            <a:off x="3852016" y="0"/>
            <a:ext cx="2945659" cy="495936"/>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a:defRPr sz="1200" b="0">
                <a:solidFill>
                  <a:schemeClr val="tx1"/>
                </a:solidFill>
                <a:latin typeface="Times" charset="0"/>
              </a:defRPr>
            </a:lvl1pPr>
          </a:lstStyle>
          <a:p>
            <a:endParaRPr lang="de-DE">
              <a:latin typeface="Arial Narrow" pitchFamily="34" charset="0"/>
            </a:endParaRPr>
          </a:p>
        </p:txBody>
      </p:sp>
      <p:sp>
        <p:nvSpPr>
          <p:cNvPr id="66564" name="Rectangle 4"/>
          <p:cNvSpPr>
            <a:spLocks noGrp="1" noChangeArrowheads="1"/>
          </p:cNvSpPr>
          <p:nvPr>
            <p:ph type="ftr" sz="quarter" idx="2"/>
          </p:nvPr>
        </p:nvSpPr>
        <p:spPr bwMode="auto">
          <a:xfrm>
            <a:off x="0" y="9430702"/>
            <a:ext cx="2945659" cy="495936"/>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defRPr sz="1200" b="0">
                <a:solidFill>
                  <a:schemeClr val="tx1"/>
                </a:solidFill>
                <a:latin typeface="Times" charset="0"/>
              </a:defRPr>
            </a:lvl1pPr>
          </a:lstStyle>
          <a:p>
            <a:endParaRPr lang="de-DE">
              <a:latin typeface="Arial Narrow" pitchFamily="34" charset="0"/>
            </a:endParaRPr>
          </a:p>
        </p:txBody>
      </p:sp>
      <p:sp>
        <p:nvSpPr>
          <p:cNvPr id="66565" name="Rectangle 5"/>
          <p:cNvSpPr>
            <a:spLocks noGrp="1" noChangeArrowheads="1"/>
          </p:cNvSpPr>
          <p:nvPr>
            <p:ph type="sldNum" sz="quarter" idx="3"/>
          </p:nvPr>
        </p:nvSpPr>
        <p:spPr bwMode="auto">
          <a:xfrm>
            <a:off x="3852016" y="9430702"/>
            <a:ext cx="2945659" cy="495936"/>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a:defRPr sz="1200" b="0">
                <a:solidFill>
                  <a:schemeClr val="tx1"/>
                </a:solidFill>
                <a:latin typeface="Times" charset="0"/>
              </a:defRPr>
            </a:lvl1pPr>
          </a:lstStyle>
          <a:p>
            <a:fld id="{47F930EC-4FD0-431B-BB9B-47DE359CDF6F}" type="slidenum">
              <a:rPr lang="de-DE">
                <a:latin typeface="Arial Narrow" pitchFamily="34" charset="0"/>
              </a:rPr>
              <a:pPr/>
              <a:t>‹#›</a:t>
            </a:fld>
            <a:endParaRPr lang="de-DE">
              <a:latin typeface="Arial Narrow" pitchFamily="34" charset="0"/>
            </a:endParaRPr>
          </a:p>
        </p:txBody>
      </p:sp>
    </p:spTree>
    <p:extLst>
      <p:ext uri="{BB962C8B-B14F-4D97-AF65-F5344CB8AC3E}">
        <p14:creationId xmlns:p14="http://schemas.microsoft.com/office/powerpoint/2010/main" xmlns="" val="2484227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5659" cy="495936"/>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5" name="Rectangle 3"/>
          <p:cNvSpPr>
            <a:spLocks noGrp="1" noChangeArrowheads="1"/>
          </p:cNvSpPr>
          <p:nvPr>
            <p:ph type="dt" idx="1"/>
          </p:nvPr>
        </p:nvSpPr>
        <p:spPr bwMode="auto">
          <a:xfrm>
            <a:off x="3852016" y="0"/>
            <a:ext cx="2945659" cy="495936"/>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a:defRPr sz="1200" b="0">
                <a:solidFill>
                  <a:schemeClr val="tx1"/>
                </a:solidFill>
                <a:latin typeface="Arial Narrow" pitchFamily="34" charset="0"/>
              </a:defRPr>
            </a:lvl1pPr>
          </a:lstStyle>
          <a:p>
            <a:endParaRPr lang="de-DE"/>
          </a:p>
        </p:txBody>
      </p:sp>
      <p:sp>
        <p:nvSpPr>
          <p:cNvPr id="81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06357" y="4715351"/>
            <a:ext cx="4984962" cy="4466591"/>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p>
            <a:pPr lvl="0"/>
            <a:r>
              <a:rPr lang="de-DE" dirty="0" smtClean="0"/>
              <a:t>Klicken Sie, um die Formate des Vorlagentextes zu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8198" name="Rectangle 6"/>
          <p:cNvSpPr>
            <a:spLocks noGrp="1" noChangeArrowheads="1"/>
          </p:cNvSpPr>
          <p:nvPr>
            <p:ph type="ftr" sz="quarter" idx="4"/>
          </p:nvPr>
        </p:nvSpPr>
        <p:spPr bwMode="auto">
          <a:xfrm>
            <a:off x="0" y="9430702"/>
            <a:ext cx="2945659" cy="495936"/>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defRPr sz="1200" b="0">
                <a:solidFill>
                  <a:schemeClr val="tx1"/>
                </a:solidFill>
                <a:latin typeface="Arial Narrow" pitchFamily="34" charset="0"/>
              </a:defRPr>
            </a:lvl1pPr>
          </a:lstStyle>
          <a:p>
            <a:endParaRPr lang="de-DE"/>
          </a:p>
        </p:txBody>
      </p:sp>
      <p:sp>
        <p:nvSpPr>
          <p:cNvPr id="8199" name="Rectangle 7"/>
          <p:cNvSpPr>
            <a:spLocks noGrp="1" noChangeArrowheads="1"/>
          </p:cNvSpPr>
          <p:nvPr>
            <p:ph type="sldNum" sz="quarter" idx="5"/>
          </p:nvPr>
        </p:nvSpPr>
        <p:spPr bwMode="auto">
          <a:xfrm>
            <a:off x="3852016" y="9430702"/>
            <a:ext cx="2945659" cy="495936"/>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a:defRPr sz="1200" b="0">
                <a:solidFill>
                  <a:schemeClr val="tx1"/>
                </a:solidFill>
                <a:latin typeface="Arial Narrow" pitchFamily="34" charset="0"/>
              </a:defRPr>
            </a:lvl1pPr>
          </a:lstStyle>
          <a:p>
            <a:fld id="{276F4F92-661F-4424-ADED-7D3829A4203F}" type="slidenum">
              <a:rPr lang="de-DE" smtClean="0"/>
              <a:pPr/>
              <a:t>‹#›</a:t>
            </a:fld>
            <a:endParaRPr lang="de-DE"/>
          </a:p>
        </p:txBody>
      </p:sp>
    </p:spTree>
    <p:extLst>
      <p:ext uri="{BB962C8B-B14F-4D97-AF65-F5344CB8AC3E}">
        <p14:creationId xmlns:p14="http://schemas.microsoft.com/office/powerpoint/2010/main" xmlns="" val="32016004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Narrow" pitchFamily="34" charset="0"/>
        <a:ea typeface="+mn-ea"/>
        <a:cs typeface="+mn-cs"/>
      </a:defRPr>
    </a:lvl1pPr>
    <a:lvl2pPr marL="457200" algn="l" rtl="0" fontAlgn="base">
      <a:spcBef>
        <a:spcPct val="30000"/>
      </a:spcBef>
      <a:spcAft>
        <a:spcPct val="0"/>
      </a:spcAft>
      <a:defRPr sz="1200" kern="1200">
        <a:solidFill>
          <a:schemeClr val="tx1"/>
        </a:solidFill>
        <a:latin typeface="Arial Narrow" pitchFamily="34" charset="0"/>
        <a:ea typeface="+mn-ea"/>
        <a:cs typeface="+mn-cs"/>
      </a:defRPr>
    </a:lvl2pPr>
    <a:lvl3pPr marL="914400" algn="l" rtl="0" fontAlgn="base">
      <a:spcBef>
        <a:spcPct val="30000"/>
      </a:spcBef>
      <a:spcAft>
        <a:spcPct val="0"/>
      </a:spcAft>
      <a:defRPr sz="1200" kern="1200">
        <a:solidFill>
          <a:schemeClr val="tx1"/>
        </a:solidFill>
        <a:latin typeface="Arial Narrow" pitchFamily="34" charset="0"/>
        <a:ea typeface="+mn-ea"/>
        <a:cs typeface="+mn-cs"/>
      </a:defRPr>
    </a:lvl3pPr>
    <a:lvl4pPr marL="1371600" algn="l" rtl="0" fontAlgn="base">
      <a:spcBef>
        <a:spcPct val="30000"/>
      </a:spcBef>
      <a:spcAft>
        <a:spcPct val="0"/>
      </a:spcAft>
      <a:defRPr sz="1200" kern="1200">
        <a:solidFill>
          <a:schemeClr val="tx1"/>
        </a:solidFill>
        <a:latin typeface="Arial Narrow" pitchFamily="34" charset="0"/>
        <a:ea typeface="+mn-ea"/>
        <a:cs typeface="+mn-cs"/>
      </a:defRPr>
    </a:lvl4pPr>
    <a:lvl5pPr marL="1828800" algn="l" rtl="0" fontAlgn="base">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76F4F92-661F-4424-ADED-7D3829A4203F}" type="slidenum">
              <a:rPr lang="de-DE" smtClean="0"/>
              <a:pPr/>
              <a:t>1</a:t>
            </a:fld>
            <a:endParaRPr lang="de-DE"/>
          </a:p>
        </p:txBody>
      </p:sp>
    </p:spTree>
    <p:extLst>
      <p:ext uri="{BB962C8B-B14F-4D97-AF65-F5344CB8AC3E}">
        <p14:creationId xmlns:p14="http://schemas.microsoft.com/office/powerpoint/2010/main" xmlns="" val="209751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olienbildplatzhalter 1"/>
          <p:cNvSpPr>
            <a:spLocks noGrp="1" noRot="1" noChangeAspect="1"/>
          </p:cNvSpPr>
          <p:nvPr>
            <p:ph type="sldImg"/>
          </p:nvPr>
        </p:nvSpPr>
        <p:spPr bwMode="auto">
          <a:noFill/>
          <a:ln>
            <a:solidFill>
              <a:srgbClr val="000000"/>
            </a:solidFill>
            <a:miter lim="800000"/>
            <a:headEnd/>
            <a:tailEnd/>
          </a:ln>
        </p:spPr>
      </p:sp>
      <p:sp>
        <p:nvSpPr>
          <p:cNvPr id="18434"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 typeface="Arial" pitchFamily="34" charset="0"/>
              <a:buNone/>
            </a:pPr>
            <a:endParaRPr lang="de-DE" dirty="0" smtClean="0"/>
          </a:p>
        </p:txBody>
      </p:sp>
      <p:sp>
        <p:nvSpPr>
          <p:cNvPr id="18435"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8BA613-CD7C-4EA7-AF96-7EE652E3A2CE}" type="slidenum">
              <a:rPr lang="de-DE"/>
              <a:pPr fontAlgn="base">
                <a:spcBef>
                  <a:spcPct val="0"/>
                </a:spcBef>
                <a:spcAft>
                  <a:spcPct val="0"/>
                </a:spcAft>
              </a:pPr>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3D2F1662-B1EC-4EFA-BB78-BC40B1D33128}" type="slidenum">
              <a:rPr lang="de-DE" smtClean="0"/>
              <a:pPr>
                <a:defRPr/>
              </a:pPr>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p:cNvSpPr>
            <a:spLocks noGrp="1" noRot="1" noChangeAspect="1" noTextEdit="1"/>
          </p:cNvSpPr>
          <p:nvPr>
            <p:ph type="sldImg"/>
          </p:nvPr>
        </p:nvSpPr>
        <p:spPr bwMode="auto">
          <a:noFill/>
          <a:ln>
            <a:solidFill>
              <a:srgbClr val="000000"/>
            </a:solidFill>
            <a:miter lim="800000"/>
            <a:headEnd/>
            <a:tailEnd/>
          </a:ln>
        </p:spPr>
      </p:sp>
      <p:sp>
        <p:nvSpPr>
          <p:cNvPr id="3" name="Notizenplatzhalter 2"/>
          <p:cNvSpPr>
            <a:spLocks noGrp="1"/>
          </p:cNvSpPr>
          <p:nvPr>
            <p:ph type="body" idx="1"/>
          </p:nvPr>
        </p:nvSpPr>
        <p:spPr/>
        <p:txBody>
          <a:bodyPr>
            <a:normAutofit/>
          </a:bodyPr>
          <a:lstStyle/>
          <a:p>
            <a:pPr>
              <a:defRPr/>
            </a:pPr>
            <a:r>
              <a:rPr lang="en-GB" sz="1000" b="1" dirty="0"/>
              <a:t>Cooperation between the state and trade and industry</a:t>
            </a:r>
            <a:endParaRPr lang="en-GB" sz="1000" dirty="0"/>
          </a:p>
          <a:p>
            <a:pPr>
              <a:defRPr/>
            </a:pPr>
            <a:r>
              <a:rPr lang="en-GB" sz="1000" dirty="0"/>
              <a:t>By working together, the state and trade and industry can secure the basic conditions under which vocational education and training can take place. These range from sharing funding to developing and implementing curricula and extend to include the testing and certification of competences which have been acquired.</a:t>
            </a:r>
          </a:p>
          <a:p>
            <a:pPr>
              <a:defRPr/>
            </a:pPr>
            <a:r>
              <a:rPr lang="en-GB" sz="1000" b="1" dirty="0"/>
              <a:t>Learning in the work process</a:t>
            </a:r>
            <a:endParaRPr lang="en-GB" sz="1000" dirty="0"/>
          </a:p>
          <a:p>
            <a:pPr>
              <a:defRPr/>
            </a:pPr>
            <a:r>
              <a:rPr lang="en-GB" sz="1000" dirty="0"/>
              <a:t>The aim of German vocational education and training is to create comprehensive employability skills – the ability to work autonomously. A combination of learning within the real work situation and school-based learning is the best way of developing the professional, methodological and social competence required to achieve this.</a:t>
            </a:r>
          </a:p>
          <a:p>
            <a:pPr>
              <a:defRPr/>
            </a:pPr>
            <a:r>
              <a:rPr lang="en-GB" sz="1000" b="1" dirty="0"/>
              <a:t>Acceptance of national standards</a:t>
            </a:r>
            <a:endParaRPr lang="en-GB" sz="1000" dirty="0"/>
          </a:p>
          <a:p>
            <a:pPr>
              <a:defRPr/>
            </a:pPr>
            <a:r>
              <a:rPr lang="en-GB" sz="1000" dirty="0"/>
              <a:t>Inter-company occupational standards and uniform examination standards guarantee the quality of qualifications. Comparable training qualifications and certificates form the basis for employability, mobility and social acceptance and foster lifelong learning.</a:t>
            </a:r>
          </a:p>
          <a:p>
            <a:pPr>
              <a:defRPr/>
            </a:pPr>
            <a:r>
              <a:rPr lang="en-GB" sz="1000" b="1" dirty="0"/>
              <a:t>Qualified vocational education and training staff</a:t>
            </a:r>
            <a:endParaRPr lang="en-GB" sz="1000" dirty="0"/>
          </a:p>
          <a:p>
            <a:pPr>
              <a:defRPr/>
            </a:pPr>
            <a:r>
              <a:rPr lang="en-GB" sz="1000" dirty="0"/>
              <a:t>The training which teaching and training staff undergo is a central quality component. An integrated VET concept requires teachers and trainers to combine the qualities of pedagogue and skilled worker within the same person.</a:t>
            </a:r>
          </a:p>
          <a:p>
            <a:pPr>
              <a:defRPr/>
            </a:pPr>
            <a:r>
              <a:rPr lang="en-GB" sz="1000" b="1" dirty="0"/>
              <a:t>Institutionalised research and consultancy</a:t>
            </a:r>
            <a:endParaRPr lang="en-GB" sz="1000" dirty="0"/>
          </a:p>
          <a:p>
            <a:pPr>
              <a:defRPr/>
            </a:pPr>
            <a:r>
              <a:rPr lang="en-GB" sz="1000" dirty="0"/>
              <a:t>Educational and labour market research enable ongoing adaptation of vocational education and training to meet technical, economic and social development. Occupational information and advice provide support in the selection of initial and continuing training measures and in making the transition to the employment system.</a:t>
            </a:r>
          </a:p>
        </p:txBody>
      </p:sp>
      <p:sp>
        <p:nvSpPr>
          <p:cNvPr id="2970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C8EE59-A1B8-4B89-8315-905F65296422}" type="slidenum">
              <a:rPr lang="en-GB" smtClean="0"/>
              <a:pPr/>
              <a:t>6</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76F4F92-661F-4424-ADED-7D3829A4203F}" type="slidenum">
              <a:rPr lang="de-DE" smtClean="0"/>
              <a:pPr/>
              <a:t>8</a:t>
            </a:fld>
            <a:endParaRPr lang="de-DE"/>
          </a:p>
        </p:txBody>
      </p:sp>
    </p:spTree>
    <p:extLst>
      <p:ext uri="{BB962C8B-B14F-4D97-AF65-F5344CB8AC3E}">
        <p14:creationId xmlns:p14="http://schemas.microsoft.com/office/powerpoint/2010/main" xmlns="" val="417843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p:cNvSpPr>
            <a:spLocks noGrp="1" noRot="1" noChangeAspect="1" noTextEdit="1"/>
          </p:cNvSpPr>
          <p:nvPr>
            <p:ph type="sldImg"/>
          </p:nvPr>
        </p:nvSpPr>
        <p:spPr>
          <a:ln/>
        </p:spPr>
      </p:sp>
      <p:sp>
        <p:nvSpPr>
          <p:cNvPr id="30723" name="Notizenplatzhalter 2"/>
          <p:cNvSpPr>
            <a:spLocks noGrp="1"/>
          </p:cNvSpPr>
          <p:nvPr>
            <p:ph type="body" idx="1"/>
          </p:nvPr>
        </p:nvSpPr>
        <p:spPr>
          <a:noFill/>
          <a:ln/>
        </p:spPr>
        <p:txBody>
          <a:bodyPr/>
          <a:lstStyle/>
          <a:p>
            <a:endParaRPr lang="de-DE" dirty="0" smtClean="0"/>
          </a:p>
        </p:txBody>
      </p:sp>
      <p:sp>
        <p:nvSpPr>
          <p:cNvPr id="30724" name="Foliennummernplatzhalter 3"/>
          <p:cNvSpPr>
            <a:spLocks noGrp="1"/>
          </p:cNvSpPr>
          <p:nvPr>
            <p:ph type="sldNum" sz="quarter" idx="5"/>
          </p:nvPr>
        </p:nvSpPr>
        <p:spPr>
          <a:noFill/>
        </p:spPr>
        <p:txBody>
          <a:bodyPr/>
          <a:lstStyle/>
          <a:p>
            <a:fld id="{977E2483-AB61-49A6-A728-B8AE5E600ABF}" type="slidenum">
              <a:rPr lang="de-DE" smtClean="0"/>
              <a:pPr/>
              <a:t>14</a:t>
            </a:fld>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15</a:t>
            </a:fld>
            <a:endParaRPr lang="de-DE"/>
          </a:p>
        </p:txBody>
      </p:sp>
    </p:spTree>
    <p:extLst>
      <p:ext uri="{BB962C8B-B14F-4D97-AF65-F5344CB8AC3E}">
        <p14:creationId xmlns:p14="http://schemas.microsoft.com/office/powerpoint/2010/main" xmlns="" val="2124636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Grafik 10"/>
          <p:cNvPicPr>
            <a:picLocks noChangeAspect="1"/>
          </p:cNvPicPr>
          <p:nvPr userDrawn="1"/>
        </p:nvPicPr>
        <p:blipFill>
          <a:blip r:embed="rId2" cstate="print"/>
          <a:srcRect/>
          <a:stretch>
            <a:fillRect/>
          </a:stretch>
        </p:blipFill>
        <p:spPr bwMode="auto">
          <a:xfrm>
            <a:off x="0" y="0"/>
            <a:ext cx="9144000" cy="1119188"/>
          </a:xfrm>
          <a:prstGeom prst="rect">
            <a:avLst/>
          </a:prstGeom>
          <a:noFill/>
          <a:ln w="9525">
            <a:noFill/>
            <a:miter lim="800000"/>
            <a:headEnd/>
            <a:tailEnd/>
          </a:ln>
        </p:spPr>
      </p:pic>
      <p:pic>
        <p:nvPicPr>
          <p:cNvPr id="7" name="Grafik 7"/>
          <p:cNvPicPr>
            <a:picLocks noChangeAspect="1"/>
          </p:cNvPicPr>
          <p:nvPr userDrawn="1"/>
        </p:nvPicPr>
        <p:blipFill>
          <a:blip r:embed="rId3" cstate="print"/>
          <a:srcRect/>
          <a:stretch>
            <a:fillRect/>
          </a:stretch>
        </p:blipFill>
        <p:spPr bwMode="auto">
          <a:xfrm>
            <a:off x="6618288" y="304800"/>
            <a:ext cx="2106612" cy="877888"/>
          </a:xfrm>
          <a:prstGeom prst="rect">
            <a:avLst/>
          </a:prstGeom>
          <a:noFill/>
          <a:ln w="9525">
            <a:noFill/>
            <a:miter lim="800000"/>
            <a:headEnd/>
            <a:tailEnd/>
          </a:ln>
        </p:spPr>
      </p:pic>
      <p:sp>
        <p:nvSpPr>
          <p:cNvPr id="8" name="Rectangle 16"/>
          <p:cNvSpPr>
            <a:spLocks noGrp="1" noChangeArrowheads="1"/>
          </p:cNvSpPr>
          <p:nvPr>
            <p:ph type="subTitle" sz="quarter" idx="1" hasCustomPrompt="1"/>
          </p:nvPr>
        </p:nvSpPr>
        <p:spPr>
          <a:xfrm>
            <a:off x="1040400" y="3239022"/>
            <a:ext cx="7034400" cy="1752600"/>
          </a:xfrm>
        </p:spPr>
        <p:txBody>
          <a:bodyPr/>
          <a:lstStyle>
            <a:lvl1pPr marL="0" indent="0" algn="ctr">
              <a:buFont typeface="Wingdings" pitchFamily="2" charset="2"/>
              <a:buNone/>
              <a:defRPr sz="2800" baseline="0"/>
            </a:lvl1pPr>
          </a:lstStyle>
          <a:p>
            <a:r>
              <a:rPr lang="de-DE" dirty="0" smtClean="0"/>
              <a:t>Click here to add subtitle</a:t>
            </a:r>
            <a:endParaRPr lang="de-DE" dirty="0"/>
          </a:p>
        </p:txBody>
      </p:sp>
      <p:sp>
        <p:nvSpPr>
          <p:cNvPr id="9" name="Rectangle 15"/>
          <p:cNvSpPr>
            <a:spLocks noGrp="1" noChangeArrowheads="1"/>
          </p:cNvSpPr>
          <p:nvPr>
            <p:ph type="ctrTitle" sz="quarter" hasCustomPrompt="1"/>
          </p:nvPr>
        </p:nvSpPr>
        <p:spPr>
          <a:xfrm>
            <a:off x="1040400" y="1993726"/>
            <a:ext cx="7034400" cy="1143000"/>
          </a:xfrm>
        </p:spPr>
        <p:txBody>
          <a:bodyPr anchor="ctr"/>
          <a:lstStyle>
            <a:lvl1pPr algn="ctr">
              <a:defRPr sz="3600"/>
            </a:lvl1pPr>
          </a:lstStyle>
          <a:p>
            <a:r>
              <a:rPr lang="de-DE" dirty="0" smtClean="0"/>
              <a:t>Click </a:t>
            </a:r>
            <a:r>
              <a:rPr lang="de-DE" dirty="0" err="1" smtClean="0"/>
              <a:t>here</a:t>
            </a:r>
            <a:r>
              <a:rPr lang="de-DE" dirty="0" smtClean="0"/>
              <a:t> to add title</a:t>
            </a:r>
            <a:endParaRPr lang="de-DE" dirty="0"/>
          </a:p>
        </p:txBody>
      </p:sp>
      <p:sp>
        <p:nvSpPr>
          <p:cNvPr id="10" name="Rechteck 9"/>
          <p:cNvSpPr/>
          <p:nvPr userDrawn="1"/>
        </p:nvSpPr>
        <p:spPr bwMode="auto">
          <a:xfrm>
            <a:off x="7721600" y="6604000"/>
            <a:ext cx="1422400" cy="25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200" b="1" i="0" u="none" strike="noStrike" cap="none" normalizeH="0" baseline="0" smtClean="0">
              <a:ln>
                <a:noFill/>
              </a:ln>
              <a:solidFill>
                <a:srgbClr val="999999"/>
              </a:solidFill>
              <a:effectLst/>
              <a:latin typeface="Arial" charset="0"/>
            </a:endParaRPr>
          </a:p>
        </p:txBody>
      </p:sp>
    </p:spTree>
    <p:extLst>
      <p:ext uri="{BB962C8B-B14F-4D97-AF65-F5344CB8AC3E}">
        <p14:creationId xmlns:p14="http://schemas.microsoft.com/office/powerpoint/2010/main" xmlns="" val="2453010258"/>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4000" y="1484785"/>
            <a:ext cx="7772400" cy="504056"/>
          </a:xfrm>
          <a:prstGeom prst="rect">
            <a:avLst/>
          </a:prstGeom>
        </p:spPr>
        <p:txBody>
          <a:bodyPr/>
          <a:lstStyle>
            <a:lvl1pPr algn="l">
              <a:defRPr sz="2400" b="0">
                <a:solidFill>
                  <a:srgbClr val="6E6452"/>
                </a:solidFill>
                <a:latin typeface="Arial" pitchFamily="34" charset="0"/>
                <a:cs typeface="Arial" pitchFamily="34" charset="0"/>
              </a:defRPr>
            </a:lvl1pPr>
          </a:lstStyle>
          <a:p>
            <a:r>
              <a:rPr lang="en-US" dirty="0" err="1" smtClean="0"/>
              <a:t>Titel</a:t>
            </a:r>
            <a:r>
              <a:rPr lang="en-US" dirty="0" smtClean="0"/>
              <a:t> </a:t>
            </a:r>
            <a:r>
              <a:rPr lang="en-US" dirty="0" err="1" smtClean="0"/>
              <a:t>durch</a:t>
            </a:r>
            <a:r>
              <a:rPr lang="en-US" dirty="0" smtClean="0"/>
              <a:t> </a:t>
            </a:r>
            <a:r>
              <a:rPr lang="en-US" dirty="0" err="1" smtClean="0"/>
              <a:t>Klicken</a:t>
            </a:r>
            <a:r>
              <a:rPr lang="en-US" dirty="0" smtClean="0"/>
              <a:t> </a:t>
            </a:r>
            <a:r>
              <a:rPr lang="en-US" dirty="0" err="1" smtClean="0"/>
              <a:t>hinzufügen</a:t>
            </a:r>
            <a:endParaRPr lang="de-DE" dirty="0"/>
          </a:p>
        </p:txBody>
      </p:sp>
      <p:sp>
        <p:nvSpPr>
          <p:cNvPr id="12" name="Inhaltsplatzhalter 2"/>
          <p:cNvSpPr>
            <a:spLocks noGrp="1"/>
          </p:cNvSpPr>
          <p:nvPr>
            <p:ph idx="10" hasCustomPrompt="1"/>
          </p:nvPr>
        </p:nvSpPr>
        <p:spPr>
          <a:xfrm>
            <a:off x="684213" y="2448000"/>
            <a:ext cx="7775575" cy="3312368"/>
          </a:xfrm>
          <a:prstGeom prst="rect">
            <a:avLst/>
          </a:prstGeom>
        </p:spPr>
        <p:txBody>
          <a:bodyPr/>
          <a:lstStyle>
            <a:lvl1pPr marL="0" indent="0">
              <a:lnSpc>
                <a:spcPct val="100000"/>
              </a:lnSpc>
              <a:spcBef>
                <a:spcPts val="400"/>
              </a:spcBef>
              <a:spcAft>
                <a:spcPts val="800"/>
              </a:spcAft>
              <a:buClr>
                <a:srgbClr val="6E6452"/>
              </a:buClr>
              <a:buFont typeface="Arial" pitchFamily="34" charset="0"/>
              <a:buNone/>
              <a:defRPr sz="1800">
                <a:solidFill>
                  <a:srgbClr val="6E6452"/>
                </a:solidFill>
                <a:latin typeface="Arial" pitchFamily="34" charset="0"/>
                <a:cs typeface="Arial" pitchFamily="34" charset="0"/>
              </a:defRPr>
            </a:lvl1pPr>
            <a:lvl2pPr marL="36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2pPr>
            <a:lvl3pPr marL="72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3pPr>
            <a:lvl4pPr marL="108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4pPr>
            <a:lvl5pPr>
              <a:defRPr sz="1800">
                <a:solidFill>
                  <a:srgbClr val="6E6452"/>
                </a:solidFill>
              </a:defRPr>
            </a:lvl5pPr>
          </a:lstStyle>
          <a:p>
            <a:pPr lvl="0"/>
            <a:r>
              <a:rPr lang="en-US" dirty="0" smtClean="0"/>
              <a:t>Text </a:t>
            </a:r>
            <a:r>
              <a:rPr lang="en-US" dirty="0" err="1" smtClean="0"/>
              <a:t>durch</a:t>
            </a:r>
            <a:r>
              <a:rPr lang="en-US" dirty="0" smtClean="0"/>
              <a:t> </a:t>
            </a:r>
            <a:r>
              <a:rPr lang="en-US" dirty="0" err="1" smtClean="0"/>
              <a:t>klicken</a:t>
            </a:r>
            <a:r>
              <a:rPr lang="en-US" dirty="0" smtClean="0"/>
              <a:t> </a:t>
            </a:r>
            <a:r>
              <a:rPr lang="en-US" dirty="0" err="1" smtClean="0"/>
              <a:t>hinzufügen</a:t>
            </a:r>
            <a:endParaRPr lang="en-US" dirty="0" smtClean="0"/>
          </a:p>
          <a:p>
            <a:pPr lvl="1"/>
            <a:r>
              <a:rPr lang="en-US" dirty="0" err="1" smtClean="0"/>
              <a:t>Erste</a:t>
            </a:r>
            <a:r>
              <a:rPr lang="en-US" dirty="0" smtClean="0"/>
              <a:t> </a:t>
            </a:r>
            <a:r>
              <a:rPr lang="en-US" dirty="0" err="1" smtClean="0"/>
              <a:t>Ebene</a:t>
            </a:r>
            <a:endParaRPr lang="en-US" dirty="0" smtClean="0"/>
          </a:p>
          <a:p>
            <a:pPr lvl="2"/>
            <a:r>
              <a:rPr lang="en-US" dirty="0" err="1" smtClean="0"/>
              <a:t>Zweite</a:t>
            </a:r>
            <a:r>
              <a:rPr lang="en-US" dirty="0" smtClean="0"/>
              <a:t> </a:t>
            </a:r>
            <a:r>
              <a:rPr lang="en-US" dirty="0" err="1" smtClean="0"/>
              <a:t>Ebene</a:t>
            </a:r>
            <a:endParaRPr lang="en-US" dirty="0" smtClean="0"/>
          </a:p>
          <a:p>
            <a:pPr lvl="3"/>
            <a:r>
              <a:rPr lang="en-US" dirty="0" err="1" smtClean="0"/>
              <a:t>Dritte</a:t>
            </a:r>
            <a:r>
              <a:rPr lang="en-US" dirty="0" smtClean="0"/>
              <a:t> </a:t>
            </a:r>
            <a:r>
              <a:rPr lang="en-US" dirty="0" err="1" smtClean="0"/>
              <a:t>Ebene</a:t>
            </a:r>
            <a:endParaRPr lang="en-US" dirty="0" smtClean="0"/>
          </a:p>
        </p:txBody>
      </p:sp>
    </p:spTree>
    <p:extLst>
      <p:ext uri="{BB962C8B-B14F-4D97-AF65-F5344CB8AC3E}">
        <p14:creationId xmlns:p14="http://schemas.microsoft.com/office/powerpoint/2010/main" xmlns="" val="3811768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p>
            <a:r>
              <a:rPr lang="de-DE" noProof="0" smtClean="0"/>
              <a:t>company presentation 2012</a:t>
            </a:r>
            <a:endParaRPr lang="de-DE" noProof="0"/>
          </a:p>
        </p:txBody>
      </p:sp>
      <p:sp>
        <p:nvSpPr>
          <p:cNvPr id="4" name="Datumsplatzhalter 3"/>
          <p:cNvSpPr>
            <a:spLocks noGrp="1"/>
          </p:cNvSpPr>
          <p:nvPr>
            <p:ph type="dt" sz="half" idx="11"/>
          </p:nvPr>
        </p:nvSpPr>
        <p:spPr/>
        <p:txBody>
          <a:bodyPr/>
          <a:lstStyle/>
          <a:p>
            <a:fld id="{AB12F191-653A-4885-BC0E-0B1AAE7AC675}" type="datetime1">
              <a:rPr lang="en-GB" noProof="0" smtClean="0"/>
              <a:pPr/>
              <a:t>20/10/2015</a:t>
            </a:fld>
            <a:endParaRPr lang="de-DE" noProof="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de-DE" noProof="0" dirty="0" smtClean="0"/>
              <a:t>Click here to add content</a:t>
            </a:r>
          </a:p>
          <a:p>
            <a:pPr marL="360000" lvl="1">
              <a:buClr>
                <a:srgbClr val="C80F0F"/>
              </a:buClr>
            </a:pPr>
            <a:r>
              <a:rPr lang="de-DE" noProof="0" dirty="0" smtClean="0"/>
              <a:t>Second layer</a:t>
            </a:r>
          </a:p>
          <a:p>
            <a:pPr marL="720000" lvl="2"/>
            <a:r>
              <a:rPr lang="de-DE" noProof="0" dirty="0" smtClean="0"/>
              <a:t>Third layer</a:t>
            </a:r>
          </a:p>
          <a:p>
            <a:pPr marL="1080000" lvl="3"/>
            <a:r>
              <a:rPr lang="de-DE" noProof="0" dirty="0" smtClean="0"/>
              <a:t>Fourth layer</a:t>
            </a:r>
          </a:p>
        </p:txBody>
      </p:sp>
    </p:spTree>
    <p:extLst>
      <p:ext uri="{BB962C8B-B14F-4D97-AF65-F5344CB8AC3E}">
        <p14:creationId xmlns:p14="http://schemas.microsoft.com/office/powerpoint/2010/main" xmlns="" val="133583587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two conte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p>
            <a:r>
              <a:rPr lang="de-DE" noProof="0" smtClean="0"/>
              <a:t>company presentation 2012</a:t>
            </a:r>
            <a:endParaRPr lang="de-DE" noProof="0"/>
          </a:p>
        </p:txBody>
      </p:sp>
      <p:sp>
        <p:nvSpPr>
          <p:cNvPr id="4" name="Datumsplatzhalter 3"/>
          <p:cNvSpPr>
            <a:spLocks noGrp="1"/>
          </p:cNvSpPr>
          <p:nvPr>
            <p:ph type="dt" sz="half" idx="11"/>
          </p:nvPr>
        </p:nvSpPr>
        <p:spPr/>
        <p:txBody>
          <a:bodyPr/>
          <a:lstStyle/>
          <a:p>
            <a:fld id="{6034ECE8-ED63-4AB4-B9DB-871FF94B1662}" type="datetime1">
              <a:rPr lang="en-GB" noProof="0" smtClean="0"/>
              <a:pPr/>
              <a:t>20/10/2015</a:t>
            </a:fld>
            <a:endParaRPr lang="de-DE" noProof="0"/>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de-DE" noProof="0" dirty="0" smtClean="0"/>
              <a:t>Click here to add content</a:t>
            </a:r>
          </a:p>
          <a:p>
            <a:pPr marL="360000" lvl="1">
              <a:buClr>
                <a:srgbClr val="C80F0F"/>
              </a:buClr>
            </a:pPr>
            <a:r>
              <a:rPr lang="de-DE" noProof="0" dirty="0" smtClean="0"/>
              <a:t>Second layer</a:t>
            </a:r>
          </a:p>
          <a:p>
            <a:pPr marL="720000" lvl="2"/>
            <a:r>
              <a:rPr lang="de-DE" noProof="0" dirty="0" smtClean="0"/>
              <a:t>Third layer</a:t>
            </a:r>
          </a:p>
          <a:p>
            <a:pPr marL="1080000" lvl="3"/>
            <a:r>
              <a:rPr lang="de-DE" noProof="0" dirty="0" smtClean="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de-DE" noProof="0" dirty="0" smtClean="0"/>
              <a:t>Click here to add content</a:t>
            </a:r>
          </a:p>
          <a:p>
            <a:pPr marL="360000" lvl="1">
              <a:buClr>
                <a:srgbClr val="C80F0F"/>
              </a:buClr>
            </a:pPr>
            <a:r>
              <a:rPr lang="de-DE" noProof="0" dirty="0" smtClean="0"/>
              <a:t>Second layer</a:t>
            </a:r>
          </a:p>
          <a:p>
            <a:pPr marL="720000" lvl="2"/>
            <a:r>
              <a:rPr lang="de-DE" noProof="0" dirty="0" smtClean="0"/>
              <a:t>Third layer</a:t>
            </a:r>
          </a:p>
          <a:p>
            <a:pPr marL="1080000" lvl="3"/>
            <a:r>
              <a:rPr lang="de-DE" noProof="0" dirty="0" smtClean="0"/>
              <a:t>Fourth layer</a:t>
            </a:r>
          </a:p>
        </p:txBody>
      </p:sp>
    </p:spTree>
    <p:extLst>
      <p:ext uri="{BB962C8B-B14F-4D97-AF65-F5344CB8AC3E}">
        <p14:creationId xmlns:p14="http://schemas.microsoft.com/office/powerpoint/2010/main" xmlns="" val="4241795388"/>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p>
            <a:r>
              <a:rPr lang="de-DE" noProof="0" smtClean="0"/>
              <a:t>company presentation 2012</a:t>
            </a:r>
            <a:endParaRPr lang="de-DE" noProof="0"/>
          </a:p>
        </p:txBody>
      </p:sp>
      <p:sp>
        <p:nvSpPr>
          <p:cNvPr id="4" name="Datumsplatzhalter 3"/>
          <p:cNvSpPr>
            <a:spLocks noGrp="1"/>
          </p:cNvSpPr>
          <p:nvPr>
            <p:ph type="dt" sz="half" idx="11"/>
          </p:nvPr>
        </p:nvSpPr>
        <p:spPr/>
        <p:txBody>
          <a:bodyPr/>
          <a:lstStyle/>
          <a:p>
            <a:fld id="{658A30DB-8C02-461F-81A8-9CBD70869DB3}" type="datetime1">
              <a:rPr lang="en-GB" noProof="0" smtClean="0"/>
              <a:pPr/>
              <a:t>20/10/2015</a:t>
            </a:fld>
            <a:endParaRPr lang="de-DE" noProof="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de-DE" noProof="0" dirty="0" smtClean="0"/>
              <a:t>Click here to add content</a:t>
            </a:r>
          </a:p>
          <a:p>
            <a:pPr marL="360000" lvl="1">
              <a:buClr>
                <a:srgbClr val="C80F0F"/>
              </a:buClr>
            </a:pPr>
            <a:r>
              <a:rPr lang="de-DE" noProof="0" dirty="0" smtClean="0"/>
              <a:t>Second layer</a:t>
            </a:r>
          </a:p>
          <a:p>
            <a:pPr marL="720000" lvl="2"/>
            <a:r>
              <a:rPr lang="de-DE" noProof="0" dirty="0" smtClean="0"/>
              <a:t>Third layer</a:t>
            </a:r>
          </a:p>
          <a:p>
            <a:pPr marL="1080000" lvl="3"/>
            <a:r>
              <a:rPr lang="de-DE" noProof="0" dirty="0" smtClean="0"/>
              <a:t>Fourth layer</a:t>
            </a:r>
          </a:p>
        </p:txBody>
      </p:sp>
      <p:sp>
        <p:nvSpPr>
          <p:cNvPr id="8" name="Bildplatzhalter 2"/>
          <p:cNvSpPr>
            <a:spLocks noGrp="1"/>
          </p:cNvSpPr>
          <p:nvPr>
            <p:ph type="pic" idx="12" hasCustomPrompt="1"/>
          </p:nvPr>
        </p:nvSpPr>
        <p:spPr>
          <a:xfrm>
            <a:off x="6786000" y="2448000"/>
            <a:ext cx="2358000" cy="3816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to add image</a:t>
            </a:r>
          </a:p>
        </p:txBody>
      </p:sp>
    </p:spTree>
    <p:extLst>
      <p:ext uri="{BB962C8B-B14F-4D97-AF65-F5344CB8AC3E}">
        <p14:creationId xmlns:p14="http://schemas.microsoft.com/office/powerpoint/2010/main" xmlns="" val="1801626705"/>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p>
            <a:r>
              <a:rPr lang="de-DE" noProof="0" smtClean="0"/>
              <a:t>company presentation 2012</a:t>
            </a:r>
            <a:endParaRPr lang="de-DE" noProof="0"/>
          </a:p>
        </p:txBody>
      </p:sp>
      <p:sp>
        <p:nvSpPr>
          <p:cNvPr id="4" name="Datumsplatzhalter 3"/>
          <p:cNvSpPr>
            <a:spLocks noGrp="1"/>
          </p:cNvSpPr>
          <p:nvPr>
            <p:ph type="dt" sz="half" idx="11"/>
          </p:nvPr>
        </p:nvSpPr>
        <p:spPr/>
        <p:txBody>
          <a:bodyPr/>
          <a:lstStyle/>
          <a:p>
            <a:fld id="{8FFEA33C-6061-48A3-BFD1-15479A5ADFD5}" type="datetime1">
              <a:rPr lang="en-GB" noProof="0" smtClean="0"/>
              <a:pPr/>
              <a:t>20/10/2015</a:t>
            </a:fld>
            <a:endParaRPr lang="de-DE" noProof="0" dirty="0"/>
          </a:p>
        </p:txBody>
      </p:sp>
    </p:spTree>
    <p:extLst>
      <p:ext uri="{BB962C8B-B14F-4D97-AF65-F5344CB8AC3E}">
        <p14:creationId xmlns:p14="http://schemas.microsoft.com/office/powerpoint/2010/main" xmlns="" val="1047626871"/>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noProof="0" smtClean="0"/>
              <a:t>company presentation 2012</a:t>
            </a:r>
            <a:endParaRPr lang="de-DE" noProof="0"/>
          </a:p>
        </p:txBody>
      </p:sp>
      <p:sp>
        <p:nvSpPr>
          <p:cNvPr id="4" name="Datumsplatzhalter 3"/>
          <p:cNvSpPr>
            <a:spLocks noGrp="1"/>
          </p:cNvSpPr>
          <p:nvPr>
            <p:ph type="dt" sz="half" idx="11"/>
          </p:nvPr>
        </p:nvSpPr>
        <p:spPr/>
        <p:txBody>
          <a:bodyPr/>
          <a:lstStyle/>
          <a:p>
            <a:fld id="{67361707-4C49-43F8-B4E6-2E44FA809045}" type="datetime1">
              <a:rPr lang="en-GB" noProof="0" smtClean="0"/>
              <a:pPr/>
              <a:t>20/10/2015</a:t>
            </a:fld>
            <a:endParaRPr lang="de-DE" noProof="0"/>
          </a:p>
        </p:txBody>
      </p:sp>
    </p:spTree>
    <p:extLst>
      <p:ext uri="{BB962C8B-B14F-4D97-AF65-F5344CB8AC3E}">
        <p14:creationId xmlns:p14="http://schemas.microsoft.com/office/powerpoint/2010/main" xmlns="" val="1836145056"/>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51556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smtClean="0"/>
              <a:t>Click </a:t>
            </a:r>
            <a:r>
              <a:rPr lang="de-DE" dirty="0" err="1" smtClean="0"/>
              <a:t>here</a:t>
            </a:r>
            <a:r>
              <a:rPr lang="de-DE" dirty="0" smtClean="0"/>
              <a:t> </a:t>
            </a:r>
            <a:r>
              <a:rPr lang="de-DE" dirty="0" err="1" smtClean="0"/>
              <a:t>to</a:t>
            </a:r>
            <a:r>
              <a:rPr lang="de-DE" dirty="0" smtClean="0"/>
              <a:t> </a:t>
            </a:r>
            <a:r>
              <a:rPr lang="de-DE" dirty="0" err="1" smtClean="0"/>
              <a:t>add</a:t>
            </a:r>
            <a:r>
              <a:rPr lang="de-DE" dirty="0" smtClean="0"/>
              <a:t> title</a:t>
            </a:r>
            <a:endParaRPr lang="de-DE" dirty="0"/>
          </a:p>
        </p:txBody>
      </p:sp>
      <p:sp>
        <p:nvSpPr>
          <p:cNvPr id="3" name="Inhaltsplatzhalter 2"/>
          <p:cNvSpPr>
            <a:spLocks noGrp="1"/>
          </p:cNvSpPr>
          <p:nvPr>
            <p:ph idx="1" hasCustomPrompt="1"/>
          </p:nvPr>
        </p:nvSpPr>
        <p:spPr/>
        <p:txBody>
          <a:bodyPr/>
          <a:lstStyle>
            <a:lvl1pPr>
              <a:defRPr/>
            </a:lvl1pPr>
            <a:lvl2pPr>
              <a:defRPr sz="2200" baseline="0"/>
            </a:lvl2pPr>
            <a:lvl3pPr>
              <a:defRPr sz="2000" baseline="0"/>
            </a:lvl3pPr>
            <a:lvl4pPr>
              <a:defRPr sz="1800" baseline="0"/>
            </a:lvl4pPr>
            <a:lvl5pPr>
              <a:defRPr sz="1600" baseline="0"/>
            </a:lvl5pPr>
          </a:lstStyle>
          <a:p>
            <a:pPr lvl="0"/>
            <a:r>
              <a:rPr lang="de-DE" dirty="0" smtClean="0"/>
              <a:t>Click </a:t>
            </a:r>
            <a:r>
              <a:rPr lang="de-DE" dirty="0" err="1" smtClean="0"/>
              <a:t>here</a:t>
            </a:r>
            <a:r>
              <a:rPr lang="de-DE" dirty="0" smtClean="0"/>
              <a:t> </a:t>
            </a:r>
            <a:r>
              <a:rPr lang="de-DE" dirty="0" err="1" smtClean="0"/>
              <a:t>to</a:t>
            </a:r>
            <a:r>
              <a:rPr lang="de-DE" dirty="0" smtClean="0"/>
              <a:t> </a:t>
            </a:r>
            <a:r>
              <a:rPr lang="de-DE" dirty="0" err="1" smtClean="0"/>
              <a:t>add</a:t>
            </a:r>
            <a:r>
              <a:rPr lang="de-DE" dirty="0" smtClean="0"/>
              <a:t> </a:t>
            </a:r>
            <a:r>
              <a:rPr lang="de-DE" dirty="0" err="1" smtClean="0"/>
              <a:t>text</a:t>
            </a:r>
            <a:endParaRPr lang="de-DE" dirty="0" smtClean="0"/>
          </a:p>
          <a:p>
            <a:pPr lvl="1"/>
            <a:r>
              <a:rPr lang="de-DE" dirty="0" smtClean="0"/>
              <a:t>Second </a:t>
            </a:r>
            <a:r>
              <a:rPr lang="de-DE" dirty="0" err="1" smtClean="0"/>
              <a:t>layer</a:t>
            </a:r>
            <a:endParaRPr lang="de-DE" dirty="0" smtClean="0"/>
          </a:p>
          <a:p>
            <a:pPr lvl="2"/>
            <a:r>
              <a:rPr lang="de-DE" dirty="0" smtClean="0"/>
              <a:t>Third </a:t>
            </a:r>
            <a:r>
              <a:rPr lang="de-DE" dirty="0" err="1" smtClean="0"/>
              <a:t>layer</a:t>
            </a:r>
            <a:endParaRPr lang="de-DE" dirty="0" smtClean="0"/>
          </a:p>
          <a:p>
            <a:pPr lvl="3"/>
            <a:r>
              <a:rPr lang="de-DE" dirty="0" err="1" smtClean="0"/>
              <a:t>Fourth</a:t>
            </a:r>
            <a:r>
              <a:rPr lang="de-DE" dirty="0" smtClean="0"/>
              <a:t> </a:t>
            </a:r>
            <a:r>
              <a:rPr lang="de-DE" dirty="0" err="1" smtClean="0"/>
              <a:t>layer</a:t>
            </a:r>
            <a:endParaRPr lang="de-DE" dirty="0" smtClean="0"/>
          </a:p>
          <a:p>
            <a:pPr lvl="4"/>
            <a:r>
              <a:rPr lang="de-DE" dirty="0" err="1" smtClean="0"/>
              <a:t>Fifth</a:t>
            </a:r>
            <a:r>
              <a:rPr lang="de-DE" dirty="0" smtClean="0"/>
              <a:t> </a:t>
            </a:r>
            <a:r>
              <a:rPr lang="de-DE" dirty="0" err="1" smtClean="0"/>
              <a:t>layer</a:t>
            </a:r>
            <a:endParaRPr lang="de-DE" dirty="0"/>
          </a:p>
        </p:txBody>
      </p:sp>
      <p:sp>
        <p:nvSpPr>
          <p:cNvPr id="4" name="Datumsplatzhalter 3"/>
          <p:cNvSpPr>
            <a:spLocks noGrp="1"/>
          </p:cNvSpPr>
          <p:nvPr>
            <p:ph type="dt" sz="half" idx="10"/>
          </p:nvPr>
        </p:nvSpPr>
        <p:spPr/>
        <p:txBody>
          <a:bodyPr/>
          <a:lstStyle>
            <a:lvl1pPr>
              <a:defRPr/>
            </a:lvl1pPr>
          </a:lstStyle>
          <a:p>
            <a:fld id="{692CB778-1684-4820-AE01-A6CF65E48D70}" type="datetime1">
              <a:rPr lang="de-DE" smtClean="0"/>
              <a:pPr/>
              <a:t>20.10.2015</a:t>
            </a:fld>
            <a:endParaRPr lang="de-DE"/>
          </a:p>
        </p:txBody>
      </p:sp>
      <p:sp>
        <p:nvSpPr>
          <p:cNvPr id="5" name="Fußzeilenplatzhalter 4"/>
          <p:cNvSpPr>
            <a:spLocks noGrp="1"/>
          </p:cNvSpPr>
          <p:nvPr>
            <p:ph type="ftr" sz="quarter" idx="11"/>
          </p:nvPr>
        </p:nvSpPr>
        <p:spPr/>
        <p:txBody>
          <a:bodyPr/>
          <a:lstStyle>
            <a:lvl1pPr>
              <a:defRPr/>
            </a:lvl1pPr>
          </a:lstStyle>
          <a:p>
            <a:endParaRPr lang="en-BZ"/>
          </a:p>
        </p:txBody>
      </p:sp>
    </p:spTree>
    <p:extLst>
      <p:ext uri="{BB962C8B-B14F-4D97-AF65-F5344CB8AC3E}">
        <p14:creationId xmlns:p14="http://schemas.microsoft.com/office/powerpoint/2010/main" xmlns="" val="168175828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084A59DE-C8FF-4796-9431-DFD58D21ACAD}" type="slidenum">
              <a:rPr lang="en-GB"/>
              <a:pPr>
                <a:defRPr/>
              </a:pPr>
              <a:t>‹#›</a:t>
            </a:fld>
            <a:endParaRPr lang="en-GB"/>
          </a:p>
        </p:txBody>
      </p:sp>
    </p:spTree>
    <p:extLst>
      <p:ext uri="{BB962C8B-B14F-4D97-AF65-F5344CB8AC3E}">
        <p14:creationId xmlns:p14="http://schemas.microsoft.com/office/powerpoint/2010/main" xmlns="" val="3795581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here to add title</a:t>
            </a:r>
            <a:endParaRPr lang="de-DE" noProof="0" dirty="0" smtClean="0"/>
          </a:p>
        </p:txBody>
      </p:sp>
      <p:pic>
        <p:nvPicPr>
          <p:cNvPr id="18" name="Grafik 6"/>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bwMode="auto">
          <a:xfrm>
            <a:off x="0" y="1810"/>
            <a:ext cx="9144000" cy="1115568"/>
          </a:xfrm>
          <a:prstGeom prst="rect">
            <a:avLst/>
          </a:prstGeom>
          <a:noFill/>
          <a:ln w="9525">
            <a:noFill/>
            <a:miter lim="800000"/>
            <a:headEnd/>
            <a:tailEnd/>
          </a:ln>
        </p:spPr>
      </p:pic>
      <p:pic>
        <p:nvPicPr>
          <p:cNvPr id="19" name="Grafik 7"/>
          <p:cNvPicPr>
            <a:picLocks noChangeAspect="1"/>
          </p:cNvPicPr>
          <p:nvPr/>
        </p:nvPicPr>
        <p:blipFill>
          <a:blip r:embed="rId13" cstate="print"/>
          <a:srcRect/>
          <a:stretch>
            <a:fillRect/>
          </a:stretch>
        </p:blipFill>
        <p:spPr bwMode="auto">
          <a:xfrm>
            <a:off x="6618288" y="304800"/>
            <a:ext cx="2106612" cy="877888"/>
          </a:xfrm>
          <a:prstGeom prst="rect">
            <a:avLst/>
          </a:prstGeom>
          <a:noFill/>
          <a:ln w="9525">
            <a:noFill/>
            <a:miter lim="800000"/>
            <a:headEnd/>
            <a:tailEnd/>
          </a:ln>
        </p:spPr>
      </p:pic>
      <p:pic>
        <p:nvPicPr>
          <p:cNvPr id="20" name="Grafik 8"/>
          <p:cNvPicPr>
            <a:picLocks noChangeAspect="1"/>
          </p:cNvPicPr>
          <p:nvPr/>
        </p:nvPicPr>
        <p:blipFill>
          <a:blip r:embed="rId14"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latinLnBrk="0">
              <a:lnSpc>
                <a:spcPct val="100000"/>
              </a:lnSpc>
              <a:buSzTx/>
              <a:buFontTx/>
              <a:buNone/>
            </a:pPr>
            <a:r>
              <a:rPr lang="de-DE" noProof="0" dirty="0" smtClean="0"/>
              <a:t>First layer</a:t>
            </a:r>
          </a:p>
          <a:p>
            <a:pPr marL="360000" lvl="1">
              <a:buClr>
                <a:srgbClr val="C80F0F"/>
              </a:buClr>
            </a:pPr>
            <a:r>
              <a:rPr lang="de-DE" noProof="0" dirty="0" smtClean="0"/>
              <a:t>Second layer</a:t>
            </a:r>
          </a:p>
          <a:p>
            <a:pPr marL="720000" lvl="2"/>
            <a:r>
              <a:rPr lang="de-DE" noProof="0" dirty="0" smtClean="0"/>
              <a:t>Third layer</a:t>
            </a:r>
          </a:p>
          <a:p>
            <a:pPr marL="1080000" lvl="3"/>
            <a:r>
              <a:rPr lang="de-DE" noProof="0" dirty="0" smtClean="0"/>
              <a:t>Fourth layer</a:t>
            </a:r>
          </a:p>
        </p:txBody>
      </p:sp>
      <p:sp>
        <p:nvSpPr>
          <p:cNvPr id="15" name="Rectangle 25"/>
          <p:cNvSpPr>
            <a:spLocks noGrp="1" noChangeArrowheads="1"/>
          </p:cNvSpPr>
          <p:nvPr>
            <p:ph type="ftr" sz="quarter" idx="3"/>
          </p:nvPr>
        </p:nvSpPr>
        <p:spPr bwMode="auto">
          <a:xfrm>
            <a:off x="2862776" y="6581001"/>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chemeClr val="tx2"/>
                </a:solidFill>
                <a:latin typeface="Arial Narrow" pitchFamily="34" charset="0"/>
              </a:defRPr>
            </a:lvl1pPr>
          </a:lstStyle>
          <a:p>
            <a:r>
              <a:rPr lang="de-DE" smtClean="0"/>
              <a:t>company presentation 2012</a:t>
            </a:r>
            <a:endParaRPr lang="de-DE"/>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chemeClr val="tx2"/>
                </a:solidFill>
                <a:latin typeface="Arial Narrow" pitchFamily="34" charset="0"/>
              </a:defRPr>
            </a:lvl1pPr>
          </a:lstStyle>
          <a:p>
            <a:fld id="{EF89F902-7A7C-41CE-BB5C-3C8AD2C157BC}" type="datetime1">
              <a:rPr lang="en-GB" smtClean="0"/>
              <a:pPr/>
              <a:t>20/10/2015</a:t>
            </a:fld>
            <a:endParaRPr lang="de-DE"/>
          </a:p>
        </p:txBody>
      </p:sp>
      <p:sp>
        <p:nvSpPr>
          <p:cNvPr id="10" name="Text Box 19"/>
          <p:cNvSpPr txBox="1">
            <a:spLocks noChangeArrowheads="1"/>
          </p:cNvSpPr>
          <p:nvPr/>
        </p:nvSpPr>
        <p:spPr bwMode="auto">
          <a:xfrm>
            <a:off x="7532900" y="6581001"/>
            <a:ext cx="927100" cy="246221"/>
          </a:xfrm>
          <a:prstGeom prst="rect">
            <a:avLst/>
          </a:prstGeom>
          <a:noFill/>
          <a:ln w="9525">
            <a:noFill/>
            <a:miter lim="800000"/>
            <a:headEnd/>
            <a:tailEnd/>
          </a:ln>
          <a:effectLst/>
        </p:spPr>
        <p:txBody>
          <a:bodyPr rIns="0">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lgn="r"/>
            <a:r>
              <a:rPr lang="es-ES_tradnl" sz="1000" b="0" noProof="0" dirty="0" smtClean="0">
                <a:solidFill>
                  <a:srgbClr val="6E6452"/>
                </a:solidFill>
                <a:latin typeface="Arial Narrow" pitchFamily="34" charset="0"/>
              </a:rPr>
              <a:t>Page </a:t>
            </a:r>
            <a:fld id="{327115CA-E6A4-425F-BB4F-A64D48743A27}" type="slidenum">
              <a:rPr lang="de-DE" sz="1000" b="0" noProof="0" smtClean="0">
                <a:solidFill>
                  <a:schemeClr val="tx2"/>
                </a:solidFill>
                <a:latin typeface="Arial Narrow" pitchFamily="34" charset="0"/>
              </a:rPr>
              <a:pPr algn="r"/>
              <a:t>‹#›</a:t>
            </a:fld>
            <a:endParaRPr lang="de-DE" sz="1000" b="0" noProof="0" dirty="0">
              <a:solidFill>
                <a:schemeClr val="tx2"/>
              </a:solidFill>
              <a:latin typeface="Arial Narrow" pitchFamily="34" charset="0"/>
            </a:endParaRPr>
          </a:p>
        </p:txBody>
      </p:sp>
    </p:spTree>
  </p:cSld>
  <p:clrMap bg1="lt1" tx1="dk1" bg2="lt2" tx2="dk2" accent1="accent1" accent2="accent2" accent3="accent3" accent4="accent4" accent5="accent5" accent6="accent6" hlink="hlink" folHlink="folHlink"/>
  <p:sldLayoutIdLst>
    <p:sldLayoutId id="2147483706" r:id="rId1"/>
    <p:sldLayoutId id="2147483708" r:id="rId2"/>
    <p:sldLayoutId id="2147483710" r:id="rId3"/>
    <p:sldLayoutId id="2147483714" r:id="rId4"/>
    <p:sldLayoutId id="2147483715" r:id="rId5"/>
    <p:sldLayoutId id="2147483716" r:id="rId6"/>
    <p:sldLayoutId id="2147483717" r:id="rId7"/>
    <p:sldLayoutId id="2147483720" r:id="rId8"/>
    <p:sldLayoutId id="2147483721" r:id="rId9"/>
    <p:sldLayoutId id="2147483722" r:id="rId10"/>
  </p:sldLayoutIdLst>
  <p:transition/>
  <p:timing>
    <p:tnLst>
      <p:par>
        <p:cTn id="1" dur="indefinite" restart="never" nodeType="tmRoot"/>
      </p:par>
    </p:tnLst>
  </p:timing>
  <p:hf sldNum="0" hdr="0"/>
  <p:txStyles>
    <p:title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lang="de-DE" sz="1800" baseline="0" noProof="0" smtClean="0">
          <a:solidFill>
            <a:schemeClr val="tx2"/>
          </a:solidFill>
          <a:latin typeface="+mn-lt"/>
          <a:ea typeface="+mn-ea"/>
          <a:cs typeface="+mn-cs"/>
        </a:defRPr>
      </a:lvl1pPr>
      <a:lvl2pPr marL="720000" indent="-360000" algn="l" rtl="0" eaLnBrk="1" fontAlgn="base" hangingPunct="1">
        <a:spcBef>
          <a:spcPts val="400"/>
        </a:spcBef>
        <a:spcAft>
          <a:spcPts val="800"/>
        </a:spcAft>
        <a:buClr>
          <a:schemeClr val="accent1"/>
        </a:buClr>
        <a:buFont typeface="Arial" pitchFamily="34" charset="0"/>
        <a:buChar char="•"/>
        <a:tabLst>
          <a:tab pos="2190750" algn="l"/>
        </a:tabLst>
        <a:defRPr lang="de-DE" sz="1800" noProof="0" smtClean="0">
          <a:solidFill>
            <a:schemeClr val="tx2"/>
          </a:solidFill>
          <a:latin typeface="+mn-lt"/>
        </a:defRPr>
      </a:lvl2pPr>
      <a:lvl3pPr marL="1080000" indent="-360000" algn="l" rtl="0" eaLnBrk="1" fontAlgn="base" hangingPunct="1">
        <a:spcBef>
          <a:spcPts val="400"/>
        </a:spcBef>
        <a:spcAft>
          <a:spcPts val="800"/>
        </a:spcAft>
        <a:buClr>
          <a:schemeClr val="tx2"/>
        </a:buClr>
        <a:buFont typeface="Arial" pitchFamily="34" charset="0"/>
        <a:buChar char="•"/>
        <a:tabLst>
          <a:tab pos="2190750" algn="l"/>
        </a:tabLst>
        <a:defRPr lang="de-DE" sz="1800" noProof="0" smtClean="0">
          <a:solidFill>
            <a:schemeClr val="tx2"/>
          </a:solidFill>
          <a:latin typeface="+mn-lt"/>
        </a:defRPr>
      </a:lvl3pPr>
      <a:lvl4pPr marL="1440000" indent="-360000" algn="l" rtl="0" eaLnBrk="1" fontAlgn="base" hangingPunct="1">
        <a:spcBef>
          <a:spcPts val="400"/>
        </a:spcBef>
        <a:spcAft>
          <a:spcPts val="800"/>
        </a:spcAft>
        <a:buClr>
          <a:schemeClr val="tx2"/>
        </a:buClr>
        <a:buFont typeface="Arial" pitchFamily="34" charset="0"/>
        <a:buChar char="•"/>
        <a:tabLst>
          <a:tab pos="2190750" algn="l"/>
        </a:tabLst>
        <a:defRPr lang="de-DE" sz="1800" baseline="0" noProof="0" smtClean="0">
          <a:solidFill>
            <a:schemeClr val="tx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diagramLayout" Target="../diagrams/layout6.xml"/><Relationship Id="rId26" Type="http://schemas.microsoft.com/office/2007/relationships/diagramDrawing" Target="../diagrams/drawing7.xml"/><Relationship Id="rId3" Type="http://schemas.openxmlformats.org/officeDocument/2006/relationships/diagramLayout" Target="../diagrams/layout3.xml"/><Relationship Id="rId21" Type="http://schemas.microsoft.com/office/2007/relationships/diagramDrawing" Target="../diagrams/drawing6.xml"/><Relationship Id="rId34" Type="http://schemas.openxmlformats.org/officeDocument/2006/relationships/diagramQuickStyle" Target="../diagrams/quickStyle9.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5" Type="http://schemas.openxmlformats.org/officeDocument/2006/relationships/diagramColors" Target="../diagrams/colors7.xml"/><Relationship Id="rId33" Type="http://schemas.openxmlformats.org/officeDocument/2006/relationships/diagramLayout" Target="../diagrams/layout9.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29" Type="http://schemas.openxmlformats.org/officeDocument/2006/relationships/diagramQuickStyle" Target="../diagrams/quickStyle8.xml"/><Relationship Id="rId1" Type="http://schemas.openxmlformats.org/officeDocument/2006/relationships/slideLayout" Target="../slideLayouts/slideLayout5.xml"/><Relationship Id="rId6" Type="http://schemas.microsoft.com/office/2007/relationships/diagramDrawing" Target="../diagrams/drawing3.xml"/><Relationship Id="rId11" Type="http://schemas.microsoft.com/office/2007/relationships/diagramDrawing" Target="../diagrams/drawing4.xml"/><Relationship Id="rId24" Type="http://schemas.openxmlformats.org/officeDocument/2006/relationships/diagramQuickStyle" Target="../diagrams/quickStyle7.xml"/><Relationship Id="rId32" Type="http://schemas.openxmlformats.org/officeDocument/2006/relationships/diagramData" Target="../diagrams/data9.xml"/><Relationship Id="rId5" Type="http://schemas.openxmlformats.org/officeDocument/2006/relationships/diagramColors" Target="../diagrams/colors3.xml"/><Relationship Id="rId15" Type="http://schemas.openxmlformats.org/officeDocument/2006/relationships/diagramColors" Target="../diagrams/colors5.xml"/><Relationship Id="rId23" Type="http://schemas.openxmlformats.org/officeDocument/2006/relationships/diagramLayout" Target="../diagrams/layout7.xml"/><Relationship Id="rId28" Type="http://schemas.openxmlformats.org/officeDocument/2006/relationships/diagramLayout" Target="../diagrams/layout8.xml"/><Relationship Id="rId36" Type="http://schemas.microsoft.com/office/2007/relationships/diagramDrawing" Target="../diagrams/drawing9.xml"/><Relationship Id="rId10" Type="http://schemas.openxmlformats.org/officeDocument/2006/relationships/diagramColors" Target="../diagrams/colors4.xml"/><Relationship Id="rId19" Type="http://schemas.openxmlformats.org/officeDocument/2006/relationships/diagramQuickStyle" Target="../diagrams/quickStyle6.xml"/><Relationship Id="rId31" Type="http://schemas.microsoft.com/office/2007/relationships/diagramDrawing" Target="../diagrams/drawing8.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 Id="rId22" Type="http://schemas.openxmlformats.org/officeDocument/2006/relationships/diagramData" Target="../diagrams/data7.xml"/><Relationship Id="rId27" Type="http://schemas.openxmlformats.org/officeDocument/2006/relationships/diagramData" Target="../diagrams/data8.xml"/><Relationship Id="rId30" Type="http://schemas.openxmlformats.org/officeDocument/2006/relationships/diagramColors" Target="../diagrams/colors8.xml"/><Relationship Id="rId35" Type="http://schemas.openxmlformats.org/officeDocument/2006/relationships/diagramColors" Target="../diagrams/colors9.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ntertitel 10"/>
          <p:cNvSpPr>
            <a:spLocks noGrp="1"/>
          </p:cNvSpPr>
          <p:nvPr>
            <p:ph type="subTitle" sz="quarter" idx="1"/>
          </p:nvPr>
        </p:nvSpPr>
        <p:spPr>
          <a:xfrm>
            <a:off x="0" y="5627077"/>
            <a:ext cx="9144000" cy="658772"/>
          </a:xfrm>
        </p:spPr>
        <p:txBody>
          <a:bodyPr/>
          <a:lstStyle/>
          <a:p>
            <a:pPr algn="r"/>
            <a:r>
              <a:rPr lang="en-US" sz="1800" dirty="0" smtClean="0"/>
              <a:t>Tilman Nagel, GIZ</a:t>
            </a:r>
            <a:r>
              <a:rPr lang="en-US" sz="1800" i="1" dirty="0" smtClean="0"/>
              <a:t> </a:t>
            </a:r>
            <a:r>
              <a:rPr lang="en-GB" sz="1800" dirty="0" smtClean="0"/>
              <a:t>Germany</a:t>
            </a:r>
            <a:br>
              <a:rPr lang="en-GB" sz="1800" dirty="0" smtClean="0"/>
            </a:br>
            <a:r>
              <a:rPr lang="en-US" sz="1800" dirty="0" smtClean="0"/>
              <a:t>Head of Section Education, TVET </a:t>
            </a:r>
            <a:r>
              <a:rPr lang="en-US" sz="1800" dirty="0"/>
              <a:t>and </a:t>
            </a:r>
            <a:r>
              <a:rPr lang="en-US" sz="1800" dirty="0" err="1"/>
              <a:t>Labour</a:t>
            </a:r>
            <a:r>
              <a:rPr lang="en-US" sz="1800" dirty="0"/>
              <a:t> </a:t>
            </a:r>
            <a:r>
              <a:rPr lang="en-US" sz="1800" dirty="0" smtClean="0"/>
              <a:t>Markets</a:t>
            </a:r>
            <a:endParaRPr lang="de-DE" sz="1800" dirty="0"/>
          </a:p>
        </p:txBody>
      </p:sp>
      <p:sp>
        <p:nvSpPr>
          <p:cNvPr id="10" name="Titel 9"/>
          <p:cNvSpPr>
            <a:spLocks noGrp="1"/>
          </p:cNvSpPr>
          <p:nvPr>
            <p:ph type="ctrTitle" sz="quarter"/>
          </p:nvPr>
        </p:nvSpPr>
        <p:spPr>
          <a:xfrm>
            <a:off x="0" y="4061310"/>
            <a:ext cx="9144000" cy="1143000"/>
          </a:xfrm>
        </p:spPr>
        <p:txBody>
          <a:bodyPr/>
          <a:lstStyle/>
          <a:p>
            <a:pPr algn="l"/>
            <a:r>
              <a:rPr lang="en-GB" sz="3200" dirty="0" smtClean="0">
                <a:solidFill>
                  <a:srgbClr val="C00000"/>
                </a:solidFill>
              </a:rPr>
              <a:t>Promotion of TVET Systems</a:t>
            </a:r>
            <a:br>
              <a:rPr lang="en-GB" sz="3200" dirty="0" smtClean="0">
                <a:solidFill>
                  <a:srgbClr val="C00000"/>
                </a:solidFill>
              </a:rPr>
            </a:br>
            <a:r>
              <a:rPr lang="en-GB" sz="3200" dirty="0" smtClean="0">
                <a:solidFill>
                  <a:srgbClr val="C00000"/>
                </a:solidFill>
              </a:rPr>
              <a:t>Priorities and experiences </a:t>
            </a:r>
            <a:r>
              <a:rPr lang="en-GB" sz="3200" dirty="0">
                <a:solidFill>
                  <a:srgbClr val="C00000"/>
                </a:solidFill>
              </a:rPr>
              <a:t>of GIZ </a:t>
            </a:r>
            <a:endParaRPr lang="de-DE" sz="3200" dirty="0">
              <a:solidFill>
                <a:srgbClr val="C00000"/>
              </a:solidFill>
            </a:endParaRPr>
          </a:p>
        </p:txBody>
      </p:sp>
      <p:sp>
        <p:nvSpPr>
          <p:cNvPr id="2" name="Rechteck 1"/>
          <p:cNvSpPr/>
          <p:nvPr/>
        </p:nvSpPr>
        <p:spPr>
          <a:xfrm>
            <a:off x="1040400" y="1460851"/>
            <a:ext cx="7442418" cy="923330"/>
          </a:xfrm>
          <a:prstGeom prst="rect">
            <a:avLst/>
          </a:prstGeom>
        </p:spPr>
        <p:txBody>
          <a:bodyPr wrap="square">
            <a:spAutoFit/>
          </a:bodyPr>
          <a:lstStyle/>
          <a:p>
            <a:pPr algn="r"/>
            <a:r>
              <a:rPr lang="en-GB" sz="1800" dirty="0">
                <a:solidFill>
                  <a:schemeClr val="tx2"/>
                </a:solidFill>
              </a:rPr>
              <a:t>The International Seminar on Good Practice Exchange </a:t>
            </a:r>
            <a:r>
              <a:rPr lang="en-GB" sz="1800" dirty="0" smtClean="0">
                <a:solidFill>
                  <a:schemeClr val="tx2"/>
                </a:solidFill>
              </a:rPr>
              <a:t/>
            </a:r>
            <a:br>
              <a:rPr lang="en-GB" sz="1800" dirty="0" smtClean="0">
                <a:solidFill>
                  <a:schemeClr val="tx2"/>
                </a:solidFill>
              </a:rPr>
            </a:br>
            <a:r>
              <a:rPr lang="en-GB" sz="1800" dirty="0" smtClean="0">
                <a:solidFill>
                  <a:schemeClr val="tx2"/>
                </a:solidFill>
              </a:rPr>
              <a:t>of </a:t>
            </a:r>
            <a:r>
              <a:rPr lang="en-GB" sz="1800" dirty="0">
                <a:solidFill>
                  <a:schemeClr val="tx2"/>
                </a:solidFill>
              </a:rPr>
              <a:t>Vocational Education and Training (VET) </a:t>
            </a:r>
            <a:r>
              <a:rPr lang="en-GB" sz="1800" dirty="0" smtClean="0">
                <a:solidFill>
                  <a:schemeClr val="tx2"/>
                </a:solidFill>
              </a:rPr>
              <a:t/>
            </a:r>
            <a:br>
              <a:rPr lang="en-GB" sz="1800" dirty="0" smtClean="0">
                <a:solidFill>
                  <a:schemeClr val="tx2"/>
                </a:solidFill>
              </a:rPr>
            </a:br>
            <a:r>
              <a:rPr lang="en-GB" sz="1800" dirty="0" smtClean="0">
                <a:solidFill>
                  <a:schemeClr val="tx2"/>
                </a:solidFill>
              </a:rPr>
              <a:t>and Entrepreneurship </a:t>
            </a:r>
            <a:r>
              <a:rPr lang="en-GB" sz="1800" dirty="0">
                <a:solidFill>
                  <a:schemeClr val="tx2"/>
                </a:solidFill>
              </a:rPr>
              <a:t>Training</a:t>
            </a:r>
            <a:endParaRPr lang="de-DE" sz="1800" dirty="0">
              <a:solidFill>
                <a:schemeClr val="tx2"/>
              </a:solidFill>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068425"/>
            <a:ext cx="9144000" cy="2617310"/>
          </a:xfrm>
          <a:prstGeom prst="rect">
            <a:avLst/>
          </a:prstGeom>
        </p:spPr>
      </p:pic>
    </p:spTree>
    <p:extLst>
      <p:ext uri="{BB962C8B-B14F-4D97-AF65-F5344CB8AC3E}">
        <p14:creationId xmlns:p14="http://schemas.microsoft.com/office/powerpoint/2010/main" xmlns="" val="161151269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340768"/>
            <a:ext cx="8964488" cy="936625"/>
          </a:xfrm>
          <a:no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b="1" dirty="0"/>
              <a:t>Promising reforms</a:t>
            </a:r>
            <a:br>
              <a:rPr lang="en-US" b="1" dirty="0"/>
            </a:br>
            <a:endParaRPr lang="en-US" b="1" dirty="0"/>
          </a:p>
        </p:txBody>
      </p:sp>
      <p:sp>
        <p:nvSpPr>
          <p:cNvPr id="5" name="Content Placeholder 2"/>
          <p:cNvSpPr>
            <a:spLocks noGrp="1"/>
          </p:cNvSpPr>
          <p:nvPr>
            <p:ph sz="quarter" idx="1"/>
          </p:nvPr>
        </p:nvSpPr>
        <p:spPr>
          <a:xfrm>
            <a:off x="467544" y="2101552"/>
            <a:ext cx="8153400" cy="4495800"/>
          </a:xfrm>
        </p:spPr>
        <p:txBody>
          <a:bodyPr/>
          <a:lstStyle/>
          <a:p>
            <a:pPr marL="342900" indent="-342900">
              <a:spcAft>
                <a:spcPts val="1800"/>
              </a:spcAft>
              <a:buFont typeface="Wingdings" panose="05000000000000000000" pitchFamily="2" charset="2"/>
              <a:buChar char="§"/>
            </a:pPr>
            <a:r>
              <a:rPr lang="en-US" sz="2000" i="0" dirty="0"/>
              <a:t>Dual system combines school (2 days) and work experience (4 days)</a:t>
            </a:r>
          </a:p>
          <a:p>
            <a:pPr marL="342900" indent="-342900">
              <a:spcAft>
                <a:spcPts val="1800"/>
              </a:spcAft>
              <a:buFont typeface="Wingdings" panose="05000000000000000000" pitchFamily="2" charset="2"/>
              <a:buChar char="§"/>
            </a:pPr>
            <a:r>
              <a:rPr lang="en-US" sz="2000" i="0" dirty="0"/>
              <a:t>Students are jointly evaluated by teachers and employers leading to a secondary degree</a:t>
            </a:r>
          </a:p>
          <a:p>
            <a:pPr marL="342900" indent="-342900">
              <a:spcAft>
                <a:spcPts val="1800"/>
              </a:spcAft>
              <a:buFont typeface="Wingdings" panose="05000000000000000000" pitchFamily="2" charset="2"/>
              <a:buChar char="§"/>
            </a:pPr>
            <a:r>
              <a:rPr lang="en-US" sz="2000" i="0" dirty="0"/>
              <a:t>Curriculum reflects employer input improving relevance</a:t>
            </a:r>
          </a:p>
          <a:p>
            <a:pPr marL="342900" indent="-342900">
              <a:spcAft>
                <a:spcPts val="1800"/>
              </a:spcAft>
              <a:buFont typeface="Wingdings" panose="05000000000000000000" pitchFamily="2" charset="2"/>
              <a:buChar char="§"/>
            </a:pPr>
            <a:r>
              <a:rPr lang="en-US" sz="2000" i="0" dirty="0"/>
              <a:t>Costs are shared by Government and employers</a:t>
            </a:r>
          </a:p>
          <a:p>
            <a:pPr marL="342900" indent="-342900">
              <a:spcAft>
                <a:spcPts val="1800"/>
              </a:spcAft>
              <a:buFont typeface="Wingdings" panose="05000000000000000000" pitchFamily="2" charset="2"/>
              <a:buChar char="§"/>
            </a:pPr>
            <a:r>
              <a:rPr lang="en-US" sz="2000" i="0" dirty="0"/>
              <a:t>Modeled after the German Dual System, but adapted to Egypt’s circumstances and </a:t>
            </a:r>
            <a:r>
              <a:rPr lang="en-US" sz="2000" i="0" dirty="0" smtClean="0"/>
              <a:t>institutions</a:t>
            </a:r>
            <a:endParaRPr lang="en-US" sz="2000" i="0" dirty="0"/>
          </a:p>
        </p:txBody>
      </p:sp>
    </p:spTree>
    <p:extLst>
      <p:ext uri="{BB962C8B-B14F-4D97-AF65-F5344CB8AC3E}">
        <p14:creationId xmlns:p14="http://schemas.microsoft.com/office/powerpoint/2010/main" xmlns="" val="122531989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362540"/>
            <a:ext cx="8964488" cy="936625"/>
          </a:xfrm>
          <a:no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b="1" dirty="0"/>
              <a:t>Achievements </a:t>
            </a:r>
            <a:br>
              <a:rPr lang="en-US" b="1" dirty="0"/>
            </a:br>
            <a:endParaRPr lang="en-US" b="1" dirty="0"/>
          </a:p>
        </p:txBody>
      </p:sp>
      <p:sp>
        <p:nvSpPr>
          <p:cNvPr id="6" name="Content Placeholder 2"/>
          <p:cNvSpPr>
            <a:spLocks noGrp="1"/>
          </p:cNvSpPr>
          <p:nvPr>
            <p:ph sz="quarter" idx="1"/>
          </p:nvPr>
        </p:nvSpPr>
        <p:spPr>
          <a:xfrm>
            <a:off x="612648" y="2245568"/>
            <a:ext cx="8153400" cy="4495800"/>
          </a:xfrm>
        </p:spPr>
        <p:txBody>
          <a:bodyPr>
            <a:normAutofit/>
          </a:bodyPr>
          <a:lstStyle/>
          <a:p>
            <a:pPr marL="342900" indent="-342900">
              <a:spcAft>
                <a:spcPts val="1800"/>
              </a:spcAft>
              <a:buFont typeface="Wingdings" panose="05000000000000000000" pitchFamily="2" charset="2"/>
              <a:buChar char="§"/>
            </a:pPr>
            <a:r>
              <a:rPr lang="en-US" sz="2000" i="0" dirty="0"/>
              <a:t>Program now in its </a:t>
            </a:r>
            <a:r>
              <a:rPr lang="en-US" sz="2000" i="0" dirty="0" smtClean="0"/>
              <a:t>20th year (6 years without direct international support)</a:t>
            </a:r>
            <a:endParaRPr lang="en-US" sz="2000" i="0" dirty="0"/>
          </a:p>
          <a:p>
            <a:pPr marL="342900" indent="-342900">
              <a:spcAft>
                <a:spcPts val="1800"/>
              </a:spcAft>
              <a:buFont typeface="Wingdings" panose="05000000000000000000" pitchFamily="2" charset="2"/>
              <a:buChar char="§"/>
            </a:pPr>
            <a:r>
              <a:rPr lang="en-US" sz="2000" i="0" dirty="0" smtClean="0"/>
              <a:t>30,000 </a:t>
            </a:r>
            <a:r>
              <a:rPr lang="en-US" sz="2000" i="0" dirty="0"/>
              <a:t>enrollees</a:t>
            </a:r>
          </a:p>
          <a:p>
            <a:pPr marL="342900" indent="-342900">
              <a:spcAft>
                <a:spcPts val="1800"/>
              </a:spcAft>
              <a:buFont typeface="Wingdings" panose="05000000000000000000" pitchFamily="2" charset="2"/>
              <a:buChar char="§"/>
            </a:pPr>
            <a:r>
              <a:rPr lang="en-US" sz="2000" i="0" dirty="0"/>
              <a:t>Covering </a:t>
            </a:r>
            <a:r>
              <a:rPr lang="en-US" sz="2000" i="0" dirty="0" smtClean="0"/>
              <a:t>24 </a:t>
            </a:r>
            <a:r>
              <a:rPr lang="en-US" sz="2000" i="0" dirty="0"/>
              <a:t>of 27 </a:t>
            </a:r>
            <a:r>
              <a:rPr lang="en-US" sz="2000" i="0" dirty="0" smtClean="0"/>
              <a:t>Governorates</a:t>
            </a:r>
            <a:r>
              <a:rPr lang="en-US" sz="2000" i="0" dirty="0"/>
              <a:t>, 32 occupations, and 1,900 employers</a:t>
            </a:r>
          </a:p>
          <a:p>
            <a:pPr marL="342900" indent="-342900">
              <a:spcAft>
                <a:spcPts val="1800"/>
              </a:spcAft>
              <a:buFont typeface="Wingdings" panose="05000000000000000000" pitchFamily="2" charset="2"/>
              <a:buChar char="§"/>
            </a:pPr>
            <a:r>
              <a:rPr lang="en-US" sz="2000" i="0" dirty="0"/>
              <a:t>More than 76 technical secondary schools participating</a:t>
            </a:r>
          </a:p>
          <a:p>
            <a:pPr marL="342900" indent="-342900">
              <a:spcAft>
                <a:spcPts val="1800"/>
              </a:spcAft>
              <a:buFont typeface="Wingdings" panose="05000000000000000000" pitchFamily="2" charset="2"/>
              <a:buChar char="§"/>
            </a:pPr>
            <a:r>
              <a:rPr lang="en-US" sz="2000" i="0" dirty="0" smtClean="0"/>
              <a:t>“Regional Units for Dual System” as self-financed matchmakers</a:t>
            </a:r>
            <a:endParaRPr lang="en-US" sz="2000" i="0" dirty="0"/>
          </a:p>
        </p:txBody>
      </p:sp>
    </p:spTree>
    <p:extLst>
      <p:ext uri="{BB962C8B-B14F-4D97-AF65-F5344CB8AC3E}">
        <p14:creationId xmlns:p14="http://schemas.microsoft.com/office/powerpoint/2010/main" xmlns="" val="125963270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602744" y="2202024"/>
            <a:ext cx="8153400" cy="4495800"/>
          </a:xfrm>
          <a:prstGeom prst="rect">
            <a:avLst/>
          </a:prstGeom>
          <a:noFill/>
          <a:ln w="9525">
            <a:noFill/>
            <a:miter lim="800000"/>
            <a:headEnd/>
            <a:tailEnd/>
          </a:ln>
          <a:effectLst/>
          <a:extLst/>
        </p:spPr>
        <p:txBody>
          <a:bodyPr vert="horz" wrap="square" lIns="91440" tIns="45720" rIns="91440" bIns="45720" numCol="1" anchor="t" anchorCtr="0" compatLnSpc="1">
            <a:prstTxWarp prst="textNoShape">
              <a:avLst/>
            </a:prstTxWarp>
            <a:normAutofit/>
          </a:bodyPr>
          <a:lstStyle>
            <a:lvl1pPr marL="342900" marR="0" indent="-342900" defTabSz="914400" eaLnBrk="1" latinLnBrk="0" hangingPunct="1">
              <a:lnSpc>
                <a:spcPct val="100000"/>
              </a:lnSpc>
              <a:spcBef>
                <a:spcPts val="400"/>
              </a:spcBef>
              <a:spcAft>
                <a:spcPts val="1800"/>
              </a:spcAft>
              <a:buClr>
                <a:srgbClr val="C80F0F"/>
              </a:buClr>
              <a:buSzTx/>
              <a:buFont typeface="Wingdings" panose="05000000000000000000" pitchFamily="2" charset="2"/>
              <a:buChar char="§"/>
              <a:tabLst>
                <a:tab pos="2190750" algn="l"/>
              </a:tabLst>
              <a:defRPr lang="de-DE" sz="2000" i="0" baseline="0" noProof="0">
                <a:solidFill>
                  <a:schemeClr val="tx2"/>
                </a:solidFill>
                <a:latin typeface="+mn-lt"/>
              </a:defRPr>
            </a:lvl1pPr>
            <a:lvl2pPr marL="360000" indent="-360000" eaLnBrk="1" hangingPunct="1">
              <a:spcBef>
                <a:spcPts val="400"/>
              </a:spcBef>
              <a:spcAft>
                <a:spcPts val="800"/>
              </a:spcAft>
              <a:buClr>
                <a:srgbClr val="C80F0F"/>
              </a:buClr>
              <a:buFont typeface="Arial" pitchFamily="34" charset="0"/>
              <a:buChar char="•"/>
              <a:tabLst>
                <a:tab pos="2190750" algn="l"/>
              </a:tabLst>
              <a:defRPr lang="de-DE" sz="1800" noProof="0">
                <a:solidFill>
                  <a:schemeClr val="tx2"/>
                </a:solidFill>
                <a:latin typeface="+mn-lt"/>
              </a:defRPr>
            </a:lvl2pPr>
            <a:lvl3pPr marL="720000" indent="-360000" eaLnBrk="1" hangingPunct="1">
              <a:spcBef>
                <a:spcPts val="400"/>
              </a:spcBef>
              <a:spcAft>
                <a:spcPts val="800"/>
              </a:spcAft>
              <a:buClr>
                <a:schemeClr val="tx2"/>
              </a:buClr>
              <a:buFont typeface="Arial" pitchFamily="34" charset="0"/>
              <a:buChar char="•"/>
              <a:tabLst>
                <a:tab pos="2190750" algn="l"/>
              </a:tabLst>
              <a:defRPr lang="de-DE" sz="1800" noProof="0">
                <a:solidFill>
                  <a:schemeClr val="tx2"/>
                </a:solidFill>
                <a:latin typeface="+mn-lt"/>
              </a:defRPr>
            </a:lvl3pPr>
            <a:lvl4pPr marL="1080000" indent="-360000" eaLnBrk="1" hangingPunct="1">
              <a:spcBef>
                <a:spcPts val="400"/>
              </a:spcBef>
              <a:spcAft>
                <a:spcPts val="800"/>
              </a:spcAft>
              <a:buClr>
                <a:schemeClr val="tx2"/>
              </a:buClr>
              <a:buFont typeface="Arial" pitchFamily="34" charset="0"/>
              <a:buChar char="•"/>
              <a:tabLst>
                <a:tab pos="2190750" algn="l"/>
              </a:tabLst>
              <a:defRPr lang="de-DE" sz="1800" baseline="0" noProof="0">
                <a:solidFill>
                  <a:schemeClr val="tx2"/>
                </a:solidFill>
                <a:latin typeface="+mn-lt"/>
              </a:defRPr>
            </a:lvl4pPr>
            <a:lvl5pPr marL="1440000" indent="-360000" eaLnBrk="1"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1800000" indent="-360000" fontAlgn="base">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160000" indent="-360000" fontAlgn="base">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520000" indent="-360000" fontAlgn="base">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2880000" indent="-360000" fontAlgn="base">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a:lstStyle>
          <a:p>
            <a:r>
              <a:rPr lang="en-US" b="0" dirty="0"/>
              <a:t>Quality assurance of in-company training</a:t>
            </a:r>
          </a:p>
          <a:p>
            <a:r>
              <a:rPr lang="en-US" b="0" dirty="0"/>
              <a:t>Institutional capacity needed to administer the program</a:t>
            </a:r>
          </a:p>
          <a:p>
            <a:r>
              <a:rPr lang="en-US" b="0" dirty="0"/>
              <a:t>30,000 enrollees still small in comparison (1.5 %)</a:t>
            </a:r>
          </a:p>
          <a:p>
            <a:r>
              <a:rPr lang="en-US" b="0" dirty="0"/>
              <a:t>Moving from a “boutique” to a large scale </a:t>
            </a:r>
            <a:r>
              <a:rPr lang="en-US" b="0" dirty="0" err="1"/>
              <a:t>programmme</a:t>
            </a:r>
            <a:r>
              <a:rPr lang="en-US" b="0" dirty="0"/>
              <a:t>:</a:t>
            </a:r>
          </a:p>
          <a:p>
            <a:pPr lvl="2"/>
            <a:r>
              <a:rPr lang="en-US" b="0" dirty="0"/>
              <a:t>jobs growth</a:t>
            </a:r>
          </a:p>
          <a:p>
            <a:pPr lvl="2"/>
            <a:r>
              <a:rPr lang="en-US" b="0" dirty="0"/>
              <a:t>management of quality</a:t>
            </a:r>
          </a:p>
          <a:p>
            <a:pPr lvl="2"/>
            <a:r>
              <a:rPr lang="en-US" b="0" dirty="0"/>
              <a:t>difficulty of reaching rural areas</a:t>
            </a:r>
          </a:p>
          <a:p>
            <a:pPr lvl="2"/>
            <a:r>
              <a:rPr lang="en-US" b="0" dirty="0"/>
              <a:t>reaching out to smaller enterprises means higher cost</a:t>
            </a:r>
          </a:p>
        </p:txBody>
      </p:sp>
      <p:sp>
        <p:nvSpPr>
          <p:cNvPr id="2" name="Titel 1"/>
          <p:cNvSpPr>
            <a:spLocks noGrp="1"/>
          </p:cNvSpPr>
          <p:nvPr>
            <p:ph type="title"/>
          </p:nvPr>
        </p:nvSpPr>
        <p:spPr>
          <a:xfrm>
            <a:off x="323528" y="1340768"/>
            <a:ext cx="8964488" cy="936625"/>
          </a:xfrm>
          <a:no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b="1" dirty="0"/>
              <a:t>Challenges </a:t>
            </a:r>
            <a:br>
              <a:rPr lang="en-US" b="1" dirty="0"/>
            </a:br>
            <a:endParaRPr lang="en-US" b="1" dirty="0"/>
          </a:p>
        </p:txBody>
      </p:sp>
    </p:spTree>
    <p:extLst>
      <p:ext uri="{BB962C8B-B14F-4D97-AF65-F5344CB8AC3E}">
        <p14:creationId xmlns:p14="http://schemas.microsoft.com/office/powerpoint/2010/main" xmlns="" val="388452334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92CB778-1684-4820-AE01-A6CF65E48D70}" type="datetime1">
              <a:rPr lang="de-DE" smtClean="0"/>
              <a:pPr/>
              <a:t>20.10.2015</a:t>
            </a:fld>
            <a:endParaRPr lang="de-DE"/>
          </a:p>
        </p:txBody>
      </p:sp>
      <p:sp>
        <p:nvSpPr>
          <p:cNvPr id="5" name="Titel 4"/>
          <p:cNvSpPr>
            <a:spLocks noGrp="1"/>
          </p:cNvSpPr>
          <p:nvPr>
            <p:ph type="title"/>
          </p:nvPr>
        </p:nvSpPr>
        <p:spPr>
          <a:xfrm>
            <a:off x="1039812" y="2005038"/>
            <a:ext cx="7034400" cy="3588223"/>
          </a:xfrm>
        </p:spPr>
        <p:txBody>
          <a:bodyPr/>
          <a:lstStyle/>
          <a:p>
            <a:pPr algn="ctr"/>
            <a:r>
              <a:rPr lang="de-DE" b="1" dirty="0" smtClean="0"/>
              <a:t/>
            </a:r>
            <a:br>
              <a:rPr lang="de-DE" b="1" dirty="0" smtClean="0"/>
            </a:br>
            <a:r>
              <a:rPr lang="de-DE" b="1" dirty="0" err="1" smtClean="0"/>
              <a:t>Thank</a:t>
            </a:r>
            <a:r>
              <a:rPr lang="de-DE" b="1" dirty="0" smtClean="0"/>
              <a:t> </a:t>
            </a:r>
            <a:r>
              <a:rPr lang="de-DE" b="1" dirty="0" err="1" smtClean="0"/>
              <a:t>you</a:t>
            </a:r>
            <a:r>
              <a:rPr lang="de-DE" b="1" dirty="0" smtClean="0"/>
              <a:t> </a:t>
            </a:r>
            <a:r>
              <a:rPr lang="de-DE" b="1" dirty="0" err="1" smtClean="0"/>
              <a:t>for</a:t>
            </a:r>
            <a:r>
              <a:rPr lang="de-DE" b="1" dirty="0" smtClean="0"/>
              <a:t> </a:t>
            </a:r>
            <a:r>
              <a:rPr lang="de-DE" b="1" dirty="0" err="1" smtClean="0"/>
              <a:t>your</a:t>
            </a:r>
            <a:r>
              <a:rPr lang="de-DE" b="1" dirty="0" smtClean="0"/>
              <a:t> </a:t>
            </a:r>
            <a:r>
              <a:rPr lang="de-DE" b="1" dirty="0" err="1" smtClean="0"/>
              <a:t>attention</a:t>
            </a:r>
            <a:r>
              <a:rPr lang="de-DE" b="1" dirty="0" smtClean="0"/>
              <a:t>!</a:t>
            </a:r>
            <a:br>
              <a:rPr lang="de-DE" b="1" dirty="0" smtClean="0"/>
            </a:br>
            <a:r>
              <a:rPr lang="de-DE" b="1" dirty="0"/>
              <a:t/>
            </a:r>
            <a:br>
              <a:rPr lang="de-DE" b="1" dirty="0"/>
            </a:br>
            <a:r>
              <a:rPr lang="de-DE" b="1" dirty="0" err="1" smtClean="0"/>
              <a:t>Looking</a:t>
            </a:r>
            <a:r>
              <a:rPr lang="de-DE" b="1" dirty="0" smtClean="0"/>
              <a:t> </a:t>
            </a:r>
            <a:r>
              <a:rPr lang="de-DE" b="1" dirty="0" err="1" smtClean="0"/>
              <a:t>forward</a:t>
            </a:r>
            <a:r>
              <a:rPr lang="de-DE" b="1" dirty="0" smtClean="0"/>
              <a:t> </a:t>
            </a:r>
            <a:r>
              <a:rPr lang="de-DE" b="1" dirty="0" err="1" smtClean="0"/>
              <a:t>to</a:t>
            </a:r>
            <a:r>
              <a:rPr lang="de-DE" b="1" dirty="0" smtClean="0"/>
              <a:t> </a:t>
            </a:r>
            <a:br>
              <a:rPr lang="de-DE" b="1" dirty="0" smtClean="0"/>
            </a:br>
            <a:r>
              <a:rPr lang="de-DE" b="1" dirty="0" err="1" smtClean="0"/>
              <a:t>our</a:t>
            </a:r>
            <a:r>
              <a:rPr lang="de-DE" b="1" dirty="0" smtClean="0"/>
              <a:t> </a:t>
            </a:r>
            <a:r>
              <a:rPr lang="de-DE" b="1" dirty="0" err="1" smtClean="0"/>
              <a:t>continued</a:t>
            </a:r>
            <a:r>
              <a:rPr lang="de-DE" b="1" dirty="0" smtClean="0"/>
              <a:t> </a:t>
            </a:r>
            <a:r>
              <a:rPr lang="de-DE" b="1" dirty="0" err="1" smtClean="0"/>
              <a:t>discussion</a:t>
            </a:r>
            <a:r>
              <a:rPr lang="de-DE" b="1" dirty="0" smtClean="0"/>
              <a:t>….</a:t>
            </a:r>
            <a:endParaRPr lang="de-DE" b="1" dirty="0"/>
          </a:p>
        </p:txBody>
      </p:sp>
    </p:spTree>
    <p:extLst>
      <p:ext uri="{BB962C8B-B14F-4D97-AF65-F5344CB8AC3E}">
        <p14:creationId xmlns:p14="http://schemas.microsoft.com/office/powerpoint/2010/main" xmlns="" val="82546345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bwMode="auto">
          <a:xfrm>
            <a:off x="677863" y="2019300"/>
            <a:ext cx="4646612" cy="4729163"/>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marL="0" indent="0">
              <a:buNone/>
            </a:pPr>
            <a:r>
              <a:rPr lang="de-DE" sz="2000" dirty="0" err="1" smtClean="0">
                <a:solidFill>
                  <a:schemeClr val="tx1"/>
                </a:solidFill>
              </a:rPr>
              <a:t>Currently</a:t>
            </a:r>
            <a:r>
              <a:rPr lang="de-DE" sz="2000" dirty="0" smtClean="0">
                <a:solidFill>
                  <a:schemeClr val="tx1"/>
                </a:solidFill>
              </a:rPr>
              <a:t>, GIZ </a:t>
            </a:r>
            <a:r>
              <a:rPr lang="de-DE" sz="2000" dirty="0" err="1" smtClean="0">
                <a:solidFill>
                  <a:schemeClr val="tx1"/>
                </a:solidFill>
              </a:rPr>
              <a:t>manages</a:t>
            </a:r>
            <a:r>
              <a:rPr lang="de-DE" sz="2000" dirty="0" smtClean="0">
                <a:solidFill>
                  <a:schemeClr val="tx1"/>
                </a:solidFill>
              </a:rPr>
              <a:t>…</a:t>
            </a:r>
            <a:endParaRPr lang="de-DE" sz="2000" dirty="0">
              <a:solidFill>
                <a:schemeClr val="tx1"/>
              </a:solidFill>
            </a:endParaRPr>
          </a:p>
          <a:p>
            <a:pPr lvl="0"/>
            <a:r>
              <a:rPr lang="de-DE" sz="2000" dirty="0">
                <a:solidFill>
                  <a:schemeClr val="tx1"/>
                </a:solidFill>
              </a:rPr>
              <a:t>… </a:t>
            </a:r>
            <a:r>
              <a:rPr lang="de-DE" sz="2000" dirty="0" err="1" smtClean="0">
                <a:solidFill>
                  <a:schemeClr val="tx1"/>
                </a:solidFill>
              </a:rPr>
              <a:t>about</a:t>
            </a:r>
            <a:r>
              <a:rPr lang="de-DE" sz="2000" dirty="0" smtClean="0">
                <a:solidFill>
                  <a:schemeClr val="tx1"/>
                </a:solidFill>
              </a:rPr>
              <a:t> 100 VET </a:t>
            </a:r>
            <a:r>
              <a:rPr lang="de-DE" sz="2000" dirty="0" err="1" smtClean="0">
                <a:solidFill>
                  <a:schemeClr val="tx1"/>
                </a:solidFill>
              </a:rPr>
              <a:t>projects</a:t>
            </a:r>
            <a:r>
              <a:rPr lang="de-DE" sz="2000" dirty="0" smtClean="0">
                <a:solidFill>
                  <a:schemeClr val="tx1"/>
                </a:solidFill>
              </a:rPr>
              <a:t> in 60 countries</a:t>
            </a:r>
            <a:endParaRPr lang="de-DE" sz="2000" dirty="0">
              <a:solidFill>
                <a:schemeClr val="tx1"/>
              </a:solidFill>
            </a:endParaRPr>
          </a:p>
          <a:p>
            <a:pPr lvl="0"/>
            <a:r>
              <a:rPr lang="de-DE" sz="2000" dirty="0">
                <a:solidFill>
                  <a:schemeClr val="tx1"/>
                </a:solidFill>
              </a:rPr>
              <a:t>… </a:t>
            </a:r>
            <a:r>
              <a:rPr lang="de-DE" sz="2000" dirty="0" err="1" smtClean="0">
                <a:solidFill>
                  <a:schemeClr val="tx1"/>
                </a:solidFill>
              </a:rPr>
              <a:t>with</a:t>
            </a:r>
            <a:r>
              <a:rPr lang="de-DE" sz="2000" dirty="0" smtClean="0">
                <a:solidFill>
                  <a:schemeClr val="tx1"/>
                </a:solidFill>
              </a:rPr>
              <a:t> a </a:t>
            </a:r>
            <a:r>
              <a:rPr lang="de-DE" sz="2000" dirty="0" err="1" smtClean="0">
                <a:solidFill>
                  <a:schemeClr val="tx1"/>
                </a:solidFill>
              </a:rPr>
              <a:t>contract</a:t>
            </a:r>
            <a:r>
              <a:rPr lang="de-DE" sz="2000" dirty="0" smtClean="0">
                <a:solidFill>
                  <a:schemeClr val="tx1"/>
                </a:solidFill>
              </a:rPr>
              <a:t> </a:t>
            </a:r>
            <a:r>
              <a:rPr lang="de-DE" sz="2000" dirty="0" err="1" smtClean="0">
                <a:solidFill>
                  <a:schemeClr val="tx1"/>
                </a:solidFill>
              </a:rPr>
              <a:t>volume</a:t>
            </a:r>
            <a:r>
              <a:rPr lang="de-DE" sz="2000" dirty="0" smtClean="0">
                <a:solidFill>
                  <a:schemeClr val="tx1"/>
                </a:solidFill>
              </a:rPr>
              <a:t> </a:t>
            </a:r>
            <a:r>
              <a:rPr lang="de-DE" sz="2000" dirty="0" err="1" smtClean="0">
                <a:solidFill>
                  <a:schemeClr val="tx1"/>
                </a:solidFill>
              </a:rPr>
              <a:t>of</a:t>
            </a:r>
            <a:r>
              <a:rPr lang="de-DE" sz="2000" dirty="0" smtClean="0">
                <a:solidFill>
                  <a:schemeClr val="tx1"/>
                </a:solidFill>
              </a:rPr>
              <a:t> </a:t>
            </a:r>
            <a:r>
              <a:rPr lang="de-DE" sz="2000" dirty="0" err="1" smtClean="0">
                <a:solidFill>
                  <a:schemeClr val="tx1"/>
                </a:solidFill>
              </a:rPr>
              <a:t>more</a:t>
            </a:r>
            <a:r>
              <a:rPr lang="de-DE" sz="2000" dirty="0" smtClean="0">
                <a:solidFill>
                  <a:schemeClr val="tx1"/>
                </a:solidFill>
              </a:rPr>
              <a:t> </a:t>
            </a:r>
            <a:r>
              <a:rPr lang="de-DE" sz="2000" dirty="0" err="1" smtClean="0">
                <a:solidFill>
                  <a:schemeClr val="tx1"/>
                </a:solidFill>
              </a:rPr>
              <a:t>than</a:t>
            </a:r>
            <a:r>
              <a:rPr lang="de-DE" sz="2000" dirty="0" smtClean="0">
                <a:solidFill>
                  <a:schemeClr val="tx1"/>
                </a:solidFill>
              </a:rPr>
              <a:t> 450 </a:t>
            </a:r>
            <a:r>
              <a:rPr lang="de-DE" sz="2000" dirty="0" err="1" smtClean="0">
                <a:solidFill>
                  <a:schemeClr val="tx1"/>
                </a:solidFill>
              </a:rPr>
              <a:t>million</a:t>
            </a:r>
            <a:r>
              <a:rPr lang="de-DE" sz="2000" dirty="0" smtClean="0">
                <a:solidFill>
                  <a:schemeClr val="tx1"/>
                </a:solidFill>
              </a:rPr>
              <a:t> </a:t>
            </a:r>
            <a:r>
              <a:rPr lang="de-DE" sz="2000" dirty="0">
                <a:solidFill>
                  <a:schemeClr val="tx1"/>
                </a:solidFill>
              </a:rPr>
              <a:t>Euro</a:t>
            </a:r>
          </a:p>
          <a:p>
            <a:pPr lvl="0"/>
            <a:r>
              <a:rPr lang="de-DE" sz="2000" dirty="0">
                <a:solidFill>
                  <a:schemeClr val="tx1"/>
                </a:solidFill>
              </a:rPr>
              <a:t>… </a:t>
            </a:r>
            <a:r>
              <a:rPr lang="de-DE" sz="2000" dirty="0" err="1" smtClean="0">
                <a:solidFill>
                  <a:schemeClr val="tx1"/>
                </a:solidFill>
              </a:rPr>
              <a:t>and</a:t>
            </a:r>
            <a:r>
              <a:rPr lang="de-DE" sz="2000" dirty="0" smtClean="0">
                <a:solidFill>
                  <a:schemeClr val="tx1"/>
                </a:solidFill>
              </a:rPr>
              <a:t> </a:t>
            </a:r>
            <a:r>
              <a:rPr lang="de-DE" sz="2000" dirty="0" err="1" smtClean="0">
                <a:solidFill>
                  <a:schemeClr val="tx1"/>
                </a:solidFill>
              </a:rPr>
              <a:t>more</a:t>
            </a:r>
            <a:r>
              <a:rPr lang="de-DE" sz="2000" dirty="0" smtClean="0">
                <a:solidFill>
                  <a:schemeClr val="tx1"/>
                </a:solidFill>
              </a:rPr>
              <a:t> </a:t>
            </a:r>
            <a:r>
              <a:rPr lang="de-DE" sz="2000" dirty="0" err="1" smtClean="0">
                <a:solidFill>
                  <a:schemeClr val="tx1"/>
                </a:solidFill>
              </a:rPr>
              <a:t>than</a:t>
            </a:r>
            <a:r>
              <a:rPr lang="de-DE" sz="2000" dirty="0" smtClean="0">
                <a:solidFill>
                  <a:schemeClr val="tx1"/>
                </a:solidFill>
              </a:rPr>
              <a:t> 200 international </a:t>
            </a:r>
            <a:r>
              <a:rPr lang="de-DE" sz="2000" dirty="0" err="1" smtClean="0">
                <a:solidFill>
                  <a:schemeClr val="tx1"/>
                </a:solidFill>
              </a:rPr>
              <a:t>and</a:t>
            </a:r>
            <a:r>
              <a:rPr lang="de-DE" sz="2000" dirty="0" smtClean="0">
                <a:solidFill>
                  <a:schemeClr val="tx1"/>
                </a:solidFill>
              </a:rPr>
              <a:t> </a:t>
            </a:r>
            <a:r>
              <a:rPr lang="de-DE" sz="2000" dirty="0">
                <a:solidFill>
                  <a:schemeClr val="tx1"/>
                </a:solidFill>
              </a:rPr>
              <a:t>5</a:t>
            </a:r>
            <a:r>
              <a:rPr lang="de-DE" sz="2000" dirty="0" smtClean="0">
                <a:solidFill>
                  <a:schemeClr val="tx1"/>
                </a:solidFill>
              </a:rPr>
              <a:t>00</a:t>
            </a:r>
            <a:r>
              <a:rPr lang="de-DE" sz="2000" dirty="0">
                <a:solidFill>
                  <a:schemeClr val="tx1"/>
                </a:solidFill>
              </a:rPr>
              <a:t>+ national </a:t>
            </a:r>
            <a:r>
              <a:rPr lang="de-DE" sz="2000" dirty="0" err="1">
                <a:solidFill>
                  <a:schemeClr val="tx1"/>
                </a:solidFill>
              </a:rPr>
              <a:t>experts</a:t>
            </a:r>
            <a:r>
              <a:rPr lang="de-DE" sz="2000" dirty="0">
                <a:solidFill>
                  <a:schemeClr val="tx1"/>
                </a:solidFill>
              </a:rPr>
              <a:t> </a:t>
            </a:r>
            <a:r>
              <a:rPr lang="de-DE" sz="2000" dirty="0" err="1" smtClean="0">
                <a:solidFill>
                  <a:schemeClr val="tx1"/>
                </a:solidFill>
              </a:rPr>
              <a:t>worldwide</a:t>
            </a:r>
            <a:endParaRPr lang="de-DE" sz="2000" dirty="0">
              <a:solidFill>
                <a:schemeClr val="tx1"/>
              </a:solidFill>
            </a:endParaRPr>
          </a:p>
          <a:p>
            <a:pPr lvl="0"/>
            <a:r>
              <a:rPr lang="de-DE" sz="2000" dirty="0">
                <a:solidFill>
                  <a:schemeClr val="tx1"/>
                </a:solidFill>
              </a:rPr>
              <a:t>… </a:t>
            </a:r>
            <a:r>
              <a:rPr lang="de-DE" sz="2000" dirty="0" err="1" smtClean="0">
                <a:solidFill>
                  <a:schemeClr val="tx1"/>
                </a:solidFill>
              </a:rPr>
              <a:t>for</a:t>
            </a:r>
            <a:r>
              <a:rPr lang="de-DE" sz="2000" dirty="0" smtClean="0">
                <a:solidFill>
                  <a:schemeClr val="tx1"/>
                </a:solidFill>
              </a:rPr>
              <a:t> different </a:t>
            </a:r>
            <a:r>
              <a:rPr lang="de-DE" sz="2000" dirty="0" err="1" smtClean="0">
                <a:solidFill>
                  <a:schemeClr val="tx1"/>
                </a:solidFill>
              </a:rPr>
              <a:t>clients</a:t>
            </a:r>
            <a:r>
              <a:rPr lang="de-DE" sz="2000" dirty="0" smtClean="0">
                <a:solidFill>
                  <a:schemeClr val="tx1"/>
                </a:solidFill>
              </a:rPr>
              <a:t> </a:t>
            </a:r>
            <a:r>
              <a:rPr lang="de-DE" sz="2000" dirty="0" err="1" smtClean="0">
                <a:solidFill>
                  <a:schemeClr val="tx1"/>
                </a:solidFill>
              </a:rPr>
              <a:t>like</a:t>
            </a:r>
            <a:r>
              <a:rPr lang="de-DE" sz="2000" dirty="0" smtClean="0">
                <a:solidFill>
                  <a:schemeClr val="tx1"/>
                </a:solidFill>
              </a:rPr>
              <a:t> German </a:t>
            </a:r>
            <a:r>
              <a:rPr lang="de-DE" sz="2000" dirty="0" err="1" smtClean="0">
                <a:solidFill>
                  <a:schemeClr val="tx1"/>
                </a:solidFill>
              </a:rPr>
              <a:t>ministries</a:t>
            </a:r>
            <a:r>
              <a:rPr lang="de-DE" sz="2000" dirty="0" smtClean="0">
                <a:solidFill>
                  <a:schemeClr val="tx1"/>
                </a:solidFill>
              </a:rPr>
              <a:t>, multinational </a:t>
            </a:r>
            <a:r>
              <a:rPr lang="de-DE" sz="2000" dirty="0" err="1" smtClean="0">
                <a:solidFill>
                  <a:schemeClr val="tx1"/>
                </a:solidFill>
              </a:rPr>
              <a:t>organisations</a:t>
            </a:r>
            <a:r>
              <a:rPr lang="de-DE" sz="2000" dirty="0" smtClean="0">
                <a:solidFill>
                  <a:schemeClr val="tx1"/>
                </a:solidFill>
              </a:rPr>
              <a:t>, </a:t>
            </a:r>
            <a:r>
              <a:rPr lang="de-DE" sz="2000" dirty="0" err="1" smtClean="0">
                <a:solidFill>
                  <a:schemeClr val="tx1"/>
                </a:solidFill>
              </a:rPr>
              <a:t>foreign</a:t>
            </a:r>
            <a:r>
              <a:rPr lang="de-DE" sz="2000" dirty="0" smtClean="0">
                <a:solidFill>
                  <a:schemeClr val="tx1"/>
                </a:solidFill>
              </a:rPr>
              <a:t> </a:t>
            </a:r>
            <a:r>
              <a:rPr lang="de-DE" sz="2000" dirty="0" err="1" smtClean="0">
                <a:solidFill>
                  <a:schemeClr val="tx1"/>
                </a:solidFill>
              </a:rPr>
              <a:t>governments</a:t>
            </a:r>
            <a:r>
              <a:rPr lang="de-DE" sz="2000" dirty="0" smtClean="0">
                <a:solidFill>
                  <a:schemeClr val="tx1"/>
                </a:solidFill>
              </a:rPr>
              <a:t>, </a:t>
            </a:r>
            <a:r>
              <a:rPr lang="de-DE" sz="2000" dirty="0" err="1" smtClean="0">
                <a:solidFill>
                  <a:schemeClr val="tx1"/>
                </a:solidFill>
              </a:rPr>
              <a:t>foundations</a:t>
            </a:r>
            <a:r>
              <a:rPr lang="de-DE" sz="2000" dirty="0" smtClean="0">
                <a:solidFill>
                  <a:schemeClr val="tx1"/>
                </a:solidFill>
              </a:rPr>
              <a:t> </a:t>
            </a:r>
            <a:r>
              <a:rPr lang="de-DE" sz="2000" dirty="0" err="1" smtClean="0">
                <a:solidFill>
                  <a:schemeClr val="tx1"/>
                </a:solidFill>
              </a:rPr>
              <a:t>and</a:t>
            </a:r>
            <a:r>
              <a:rPr lang="de-DE" sz="2000" dirty="0" smtClean="0">
                <a:solidFill>
                  <a:schemeClr val="tx1"/>
                </a:solidFill>
              </a:rPr>
              <a:t> </a:t>
            </a:r>
            <a:r>
              <a:rPr lang="de-DE" sz="2000" dirty="0" err="1" smtClean="0">
                <a:solidFill>
                  <a:schemeClr val="tx1"/>
                </a:solidFill>
              </a:rPr>
              <a:t>enterprises</a:t>
            </a:r>
            <a:r>
              <a:rPr lang="de-DE" sz="2000" dirty="0" smtClean="0">
                <a:solidFill>
                  <a:schemeClr val="tx1"/>
                </a:solidFill>
              </a:rPr>
              <a:t>. </a:t>
            </a:r>
            <a:endParaRPr lang="de-DE" sz="2000" dirty="0" smtClean="0"/>
          </a:p>
        </p:txBody>
      </p:sp>
      <p:sp>
        <p:nvSpPr>
          <p:cNvPr id="13315" name="Rectangle 3"/>
          <p:cNvSpPr>
            <a:spLocks noGrp="1" noChangeArrowheads="1"/>
          </p:cNvSpPr>
          <p:nvPr>
            <p:ph type="title"/>
          </p:nvPr>
        </p:nvSpPr>
        <p:spPr bwMode="auto">
          <a:xfrm>
            <a:off x="690563" y="774700"/>
            <a:ext cx="6924675" cy="503238"/>
          </a:xfrm>
          <a:noFill/>
          <a:ln>
            <a:miter lim="800000"/>
            <a:headEnd/>
            <a:tailEnd/>
          </a:ln>
        </p:spPr>
        <p:txBody>
          <a:bodyPr vert="horz" wrap="square" lIns="91440" tIns="45720" rIns="91440" bIns="45720" numCol="1" anchor="t" anchorCtr="0" compatLnSpc="1">
            <a:prstTxWarp prst="textNoShape">
              <a:avLst/>
            </a:prstTxWarp>
          </a:bodyPr>
          <a:lstStyle/>
          <a:p>
            <a:r>
              <a:rPr lang="de-DE" sz="2400" b="1" dirty="0" smtClean="0">
                <a:solidFill>
                  <a:schemeClr val="tx1">
                    <a:lumMod val="50000"/>
                    <a:lumOff val="50000"/>
                  </a:schemeClr>
                </a:solidFill>
              </a:rPr>
              <a:t/>
            </a:r>
            <a:br>
              <a:rPr lang="de-DE" sz="2400" b="1" dirty="0" smtClean="0">
                <a:solidFill>
                  <a:schemeClr val="tx1">
                    <a:lumMod val="50000"/>
                    <a:lumOff val="50000"/>
                  </a:schemeClr>
                </a:solidFill>
              </a:rPr>
            </a:br>
            <a:r>
              <a:rPr lang="de-DE" dirty="0" smtClean="0">
                <a:solidFill>
                  <a:schemeClr val="tx2"/>
                </a:solidFill>
              </a:rPr>
              <a:t>TVET </a:t>
            </a:r>
            <a:r>
              <a:rPr lang="de-DE" dirty="0" err="1" smtClean="0">
                <a:solidFill>
                  <a:schemeClr val="tx2"/>
                </a:solidFill>
              </a:rPr>
              <a:t>Cooperation</a:t>
            </a:r>
            <a:r>
              <a:rPr lang="de-DE" dirty="0" smtClean="0">
                <a:solidFill>
                  <a:schemeClr val="tx2"/>
                </a:solidFill>
              </a:rPr>
              <a:t> – A Core Competence </a:t>
            </a:r>
            <a:r>
              <a:rPr lang="de-DE" dirty="0" err="1" smtClean="0">
                <a:solidFill>
                  <a:schemeClr val="tx2"/>
                </a:solidFill>
              </a:rPr>
              <a:t>of</a:t>
            </a:r>
            <a:r>
              <a:rPr lang="de-DE" dirty="0" smtClean="0">
                <a:solidFill>
                  <a:schemeClr val="tx2"/>
                </a:solidFill>
              </a:rPr>
              <a:t> GIZ</a:t>
            </a:r>
            <a:endParaRPr lang="de-DE" dirty="0">
              <a:solidFill>
                <a:schemeClr val="tx2"/>
              </a:solidFill>
            </a:endParaRPr>
          </a:p>
        </p:txBody>
      </p:sp>
      <p:pic>
        <p:nvPicPr>
          <p:cNvPr id="2" name="Grafik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24524" y="4566951"/>
            <a:ext cx="3419475" cy="2291049"/>
          </a:xfrm>
          <a:prstGeom prst="rect">
            <a:avLst/>
          </a:prstGeom>
        </p:spPr>
      </p:pic>
      <p:pic>
        <p:nvPicPr>
          <p:cNvPr id="3" name="Grafik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724524" y="2340872"/>
            <a:ext cx="3419476" cy="2226079"/>
          </a:xfrm>
          <a:prstGeom prst="rect">
            <a:avLst/>
          </a:prstGeom>
        </p:spPr>
      </p:pic>
    </p:spTree>
    <p:extLst>
      <p:ext uri="{BB962C8B-B14F-4D97-AF65-F5344CB8AC3E}">
        <p14:creationId xmlns:p14="http://schemas.microsoft.com/office/powerpoint/2010/main" xmlns="" val="77279911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bwMode="auto">
          <a:xfrm>
            <a:off x="2893324" y="2928624"/>
            <a:ext cx="2961565" cy="2395657"/>
          </a:xfrm>
          <a:prstGeom prst="ellipse">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spcBef>
                <a:spcPct val="30000"/>
              </a:spcBef>
              <a:defRPr/>
            </a:pPr>
            <a:endParaRPr lang="en-GB" sz="1800" dirty="0">
              <a:solidFill>
                <a:schemeClr val="tx2"/>
              </a:solidFill>
            </a:endParaRPr>
          </a:p>
        </p:txBody>
      </p:sp>
      <p:sp>
        <p:nvSpPr>
          <p:cNvPr id="2" name="Title 1"/>
          <p:cNvSpPr>
            <a:spLocks noGrp="1"/>
          </p:cNvSpPr>
          <p:nvPr>
            <p:ph type="title"/>
          </p:nvPr>
        </p:nvSpPr>
        <p:spPr>
          <a:xfrm>
            <a:off x="395536" y="1229394"/>
            <a:ext cx="7776000" cy="617928"/>
          </a:xfrm>
        </p:spPr>
        <p:txBody>
          <a:bodyPr/>
          <a:lstStyle/>
          <a:p>
            <a:r>
              <a:rPr lang="en-US" sz="2400" b="1" dirty="0" smtClean="0"/>
              <a:t>Initial situation </a:t>
            </a:r>
            <a:r>
              <a:rPr lang="en-US" b="1" dirty="0" smtClean="0"/>
              <a:t>in many countries:</a:t>
            </a:r>
            <a:br>
              <a:rPr lang="en-US" b="1" dirty="0" smtClean="0"/>
            </a:br>
            <a:r>
              <a:rPr lang="en-US" sz="2400" b="1" dirty="0" smtClean="0"/>
              <a:t>Vicious circle of VET</a:t>
            </a:r>
            <a:endParaRPr lang="en-GB" sz="2400" b="1" dirty="0"/>
          </a:p>
        </p:txBody>
      </p:sp>
      <p:sp>
        <p:nvSpPr>
          <p:cNvPr id="6" name="Rectangle 5"/>
          <p:cNvSpPr/>
          <p:nvPr/>
        </p:nvSpPr>
        <p:spPr bwMode="auto">
          <a:xfrm>
            <a:off x="2051720" y="2276872"/>
            <a:ext cx="4751763" cy="442819"/>
          </a:xfrm>
          <a:prstGeom prst="rect">
            <a:avLst/>
          </a:prstGeom>
          <a:ln>
            <a:solidFill>
              <a:schemeClr val="bg2">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eaLnBrk="1" hangingPunct="1">
              <a:spcBef>
                <a:spcPct val="30000"/>
              </a:spcBef>
              <a:defRPr/>
            </a:pPr>
            <a:r>
              <a:rPr lang="en-GB" sz="1800" dirty="0" smtClean="0">
                <a:solidFill>
                  <a:schemeClr val="tx1"/>
                </a:solidFill>
                <a:latin typeface="Arial" charset="0"/>
              </a:rPr>
              <a:t>Less attractive jobs for VET graduates</a:t>
            </a:r>
          </a:p>
          <a:p>
            <a:pPr eaLnBrk="1" hangingPunct="1">
              <a:spcBef>
                <a:spcPct val="30000"/>
              </a:spcBef>
              <a:defRPr/>
            </a:pPr>
            <a:endParaRPr lang="en-GB" sz="1800" dirty="0">
              <a:solidFill>
                <a:srgbClr val="999999"/>
              </a:solidFill>
              <a:latin typeface="Arial" charset="0"/>
            </a:endParaRPr>
          </a:p>
        </p:txBody>
      </p:sp>
      <p:sp>
        <p:nvSpPr>
          <p:cNvPr id="7" name="Chevron 6"/>
          <p:cNvSpPr/>
          <p:nvPr/>
        </p:nvSpPr>
        <p:spPr bwMode="auto">
          <a:xfrm rot="2705091">
            <a:off x="6504023" y="2638273"/>
            <a:ext cx="762000" cy="762000"/>
          </a:xfrm>
          <a:prstGeom prst="chevron">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sz="22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endParaRPr>
          </a:p>
        </p:txBody>
      </p:sp>
      <p:sp>
        <p:nvSpPr>
          <p:cNvPr id="9" name="Chevron 8"/>
          <p:cNvSpPr/>
          <p:nvPr/>
        </p:nvSpPr>
        <p:spPr bwMode="auto">
          <a:xfrm rot="8064778">
            <a:off x="6558587" y="5284482"/>
            <a:ext cx="762000" cy="762000"/>
          </a:xfrm>
          <a:prstGeom prst="chevron">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sz="22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endParaRPr>
          </a:p>
        </p:txBody>
      </p:sp>
      <p:sp>
        <p:nvSpPr>
          <p:cNvPr id="10" name="Rectangle 9"/>
          <p:cNvSpPr/>
          <p:nvPr/>
        </p:nvSpPr>
        <p:spPr bwMode="auto">
          <a:xfrm>
            <a:off x="2519515" y="5386536"/>
            <a:ext cx="4029062" cy="1066800"/>
          </a:xfrm>
          <a:prstGeom prst="rect">
            <a:avLst/>
          </a:prstGeom>
          <a:no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smtClean="0">
              <a:ln>
                <a:noFill/>
              </a:ln>
              <a:solidFill>
                <a:srgbClr val="999999"/>
              </a:solidFill>
              <a:effectLst/>
              <a:latin typeface="Arial" charset="0"/>
            </a:endParaRPr>
          </a:p>
        </p:txBody>
      </p:sp>
      <p:sp>
        <p:nvSpPr>
          <p:cNvPr id="12" name="Chevron 11"/>
          <p:cNvSpPr/>
          <p:nvPr/>
        </p:nvSpPr>
        <p:spPr bwMode="auto">
          <a:xfrm rot="13463769">
            <a:off x="1599768" y="4825000"/>
            <a:ext cx="762000" cy="762000"/>
          </a:xfrm>
          <a:prstGeom prst="chevron">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sz="22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3164874" y="2994586"/>
            <a:ext cx="865187" cy="2127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Chevron 14"/>
          <p:cNvSpPr/>
          <p:nvPr/>
        </p:nvSpPr>
        <p:spPr bwMode="auto">
          <a:xfrm rot="18845154">
            <a:off x="1599768" y="2697753"/>
            <a:ext cx="762000" cy="762000"/>
          </a:xfrm>
          <a:prstGeom prst="chevron">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200" b="1" i="0" u="none" strike="noStrike" normalizeH="0" baseline="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endParaRPr>
          </a:p>
        </p:txBody>
      </p:sp>
      <p:sp>
        <p:nvSpPr>
          <p:cNvPr id="11" name="Nach links gekrümmter Pfeil 10"/>
          <p:cNvSpPr/>
          <p:nvPr/>
        </p:nvSpPr>
        <p:spPr bwMode="auto">
          <a:xfrm>
            <a:off x="4763069" y="3038882"/>
            <a:ext cx="859809" cy="2156347"/>
          </a:xfrm>
          <a:prstGeom prst="curvedLef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22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endParaRPr>
          </a:p>
        </p:txBody>
      </p:sp>
      <p:sp>
        <p:nvSpPr>
          <p:cNvPr id="14" name="Rectangle 13"/>
          <p:cNvSpPr/>
          <p:nvPr/>
        </p:nvSpPr>
        <p:spPr bwMode="auto">
          <a:xfrm>
            <a:off x="152400" y="3789040"/>
            <a:ext cx="2907432" cy="798161"/>
          </a:xfrm>
          <a:prstGeom prst="rect">
            <a:avLst/>
          </a:prstGeom>
          <a:ln>
            <a:solidFill>
              <a:schemeClr val="bg2">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US" sz="1800" dirty="0" smtClean="0">
                <a:solidFill>
                  <a:schemeClr val="tx1"/>
                </a:solidFill>
                <a:latin typeface="Arial" charset="0"/>
              </a:rPr>
              <a:t>Bad reputation of VET</a:t>
            </a:r>
            <a:r>
              <a:rPr lang="en-US" sz="1800" dirty="0">
                <a:solidFill>
                  <a:schemeClr val="tx1"/>
                </a:solidFill>
                <a:latin typeface="Arial" charset="0"/>
              </a:rPr>
              <a:t/>
            </a:r>
            <a:br>
              <a:rPr lang="en-US" sz="1800" dirty="0">
                <a:solidFill>
                  <a:schemeClr val="tx1"/>
                </a:solidFill>
                <a:latin typeface="Arial" charset="0"/>
              </a:rPr>
            </a:br>
            <a:r>
              <a:rPr lang="en-US" sz="1800" dirty="0" smtClean="0">
                <a:solidFill>
                  <a:schemeClr val="tx1"/>
                </a:solidFill>
                <a:latin typeface="Arial" charset="0"/>
              </a:rPr>
              <a:t>(“VET </a:t>
            </a:r>
            <a:r>
              <a:rPr lang="en-US" sz="1800" dirty="0">
                <a:solidFill>
                  <a:schemeClr val="tx1"/>
                </a:solidFill>
                <a:latin typeface="Arial" charset="0"/>
              </a:rPr>
              <a:t>for the rest”)</a:t>
            </a:r>
            <a:endParaRPr lang="en-GB" sz="1800" dirty="0">
              <a:solidFill>
                <a:schemeClr val="tx1"/>
              </a:solidFill>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tx1"/>
              </a:solidFill>
              <a:effectLst/>
              <a:latin typeface="Arial" charset="0"/>
            </a:endParaRPr>
          </a:p>
        </p:txBody>
      </p:sp>
      <p:sp>
        <p:nvSpPr>
          <p:cNvPr id="8" name="Rectangle 7"/>
          <p:cNvSpPr/>
          <p:nvPr/>
        </p:nvSpPr>
        <p:spPr bwMode="auto">
          <a:xfrm>
            <a:off x="5892528" y="3560824"/>
            <a:ext cx="3181607" cy="1415943"/>
          </a:xfrm>
          <a:prstGeom prst="rect">
            <a:avLst/>
          </a:prstGeom>
          <a:ln>
            <a:solidFill>
              <a:schemeClr val="bg2">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US" sz="1800" dirty="0" smtClean="0">
                <a:solidFill>
                  <a:schemeClr val="tx1"/>
                </a:solidFill>
                <a:latin typeface="Arial" charset="0"/>
              </a:rPr>
              <a:t>Chronic underfinancing,  lack of investment by SME, no recognition of qualifications &amp; certificates</a:t>
            </a:r>
            <a:endParaRPr lang="en-GB" sz="1800" dirty="0">
              <a:solidFill>
                <a:schemeClr val="tx1"/>
              </a:solidFill>
              <a:latin typeface="Arial" charset="0"/>
            </a:endParaRPr>
          </a:p>
          <a:p>
            <a:endParaRPr lang="en-GB" sz="1800" dirty="0">
              <a:solidFill>
                <a:srgbClr val="999999"/>
              </a:solidFill>
              <a:latin typeface="Arial" charset="0"/>
            </a:endParaRPr>
          </a:p>
        </p:txBody>
      </p:sp>
      <p:sp>
        <p:nvSpPr>
          <p:cNvPr id="4" name="Rechteck 3"/>
          <p:cNvSpPr/>
          <p:nvPr/>
        </p:nvSpPr>
        <p:spPr>
          <a:xfrm>
            <a:off x="2555776" y="5386536"/>
            <a:ext cx="4032448" cy="1015663"/>
          </a:xfrm>
          <a:prstGeom prst="rect">
            <a:avLst/>
          </a:prstGeom>
          <a:ln>
            <a:solidFill>
              <a:schemeClr val="bg2">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US" sz="1800" dirty="0" smtClean="0">
                <a:solidFill>
                  <a:schemeClr val="tx1"/>
                </a:solidFill>
                <a:latin typeface="Arial" charset="0"/>
              </a:rPr>
              <a:t>Lower quality of education and training, lower qualification of applicants and graduates</a:t>
            </a:r>
            <a:endParaRPr lang="en-GB" sz="1800" dirty="0">
              <a:solidFill>
                <a:schemeClr val="tx1"/>
              </a:solidFill>
              <a:latin typeface="Arial" charset="0"/>
            </a:endParaRPr>
          </a:p>
        </p:txBody>
      </p:sp>
      <p:sp>
        <p:nvSpPr>
          <p:cNvPr id="5" name="Textfeld 4"/>
          <p:cNvSpPr txBox="1"/>
          <p:nvPr/>
        </p:nvSpPr>
        <p:spPr>
          <a:xfrm>
            <a:off x="3347864" y="3212976"/>
            <a:ext cx="2063087" cy="1754326"/>
          </a:xfrm>
          <a:prstGeom prst="rect">
            <a:avLst/>
          </a:prstGeom>
          <a:noFill/>
        </p:spPr>
        <p:txBody>
          <a:bodyPr wrap="square" rtlCol="0">
            <a:spAutoFit/>
          </a:bodyPr>
          <a:lstStyle/>
          <a:p>
            <a:pPr algn="ctr"/>
            <a:r>
              <a:rPr lang="en-GB" sz="1800" dirty="0" smtClean="0">
                <a:solidFill>
                  <a:schemeClr val="tx1"/>
                </a:solidFill>
              </a:rPr>
              <a:t>Lack of cooperation between government and private sector</a:t>
            </a:r>
            <a:endParaRPr lang="en-GB" sz="1800" dirty="0">
              <a:solidFill>
                <a:schemeClr val="tx1"/>
              </a:solidFill>
            </a:endParaRPr>
          </a:p>
        </p:txBody>
      </p:sp>
    </p:spTree>
    <p:extLst>
      <p:ext uri="{BB962C8B-B14F-4D97-AF65-F5344CB8AC3E}">
        <p14:creationId xmlns:p14="http://schemas.microsoft.com/office/powerpoint/2010/main" xmlns="" val="114363728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SGAVE-Logo.eps"/>
          <p:cNvPicPr>
            <a:picLocks noChangeAspect="1"/>
          </p:cNvPicPr>
          <p:nvPr/>
        </p:nvPicPr>
        <p:blipFill rotWithShape="1">
          <a:blip r:embed="rId2" cstate="screen"/>
          <a:srcRect b="33053"/>
          <a:stretch/>
        </p:blipFill>
        <p:spPr>
          <a:xfrm>
            <a:off x="4542610" y="5277558"/>
            <a:ext cx="4709025" cy="1580442"/>
          </a:xfrm>
          <a:prstGeom prst="rect">
            <a:avLst/>
          </a:prstGeom>
        </p:spPr>
      </p:pic>
      <p:sp>
        <p:nvSpPr>
          <p:cNvPr id="2" name="Titel 1"/>
          <p:cNvSpPr>
            <a:spLocks noGrp="1"/>
          </p:cNvSpPr>
          <p:nvPr>
            <p:ph type="title"/>
          </p:nvPr>
        </p:nvSpPr>
        <p:spPr>
          <a:xfrm>
            <a:off x="791580" y="1087727"/>
            <a:ext cx="7776000" cy="617928"/>
          </a:xfrm>
        </p:spPr>
        <p:txBody>
          <a:bodyPr/>
          <a:lstStyle/>
          <a:p>
            <a:r>
              <a:rPr lang="de-DE" dirty="0" err="1" smtClean="0"/>
              <a:t>Example</a:t>
            </a:r>
            <a:r>
              <a:rPr lang="de-DE" dirty="0" smtClean="0"/>
              <a:t>: Car </a:t>
            </a:r>
            <a:r>
              <a:rPr lang="de-DE" dirty="0" err="1" smtClean="0"/>
              <a:t>Mechatronics</a:t>
            </a:r>
            <a:r>
              <a:rPr lang="de-DE" dirty="0" smtClean="0"/>
              <a:t>, PR China</a:t>
            </a:r>
            <a:endParaRPr lang="de-DE" dirty="0"/>
          </a:p>
        </p:txBody>
      </p:sp>
      <p:sp>
        <p:nvSpPr>
          <p:cNvPr id="4" name="Datumsplatzhalter 3"/>
          <p:cNvSpPr>
            <a:spLocks noGrp="1"/>
          </p:cNvSpPr>
          <p:nvPr>
            <p:ph type="dt" sz="half" idx="11"/>
          </p:nvPr>
        </p:nvSpPr>
        <p:spPr/>
        <p:txBody>
          <a:bodyPr/>
          <a:lstStyle/>
          <a:p>
            <a:fld id="{AB12F191-653A-4885-BC0E-0B1AAE7AC675}" type="datetime1">
              <a:rPr lang="en-GB" noProof="0" smtClean="0"/>
              <a:pPr/>
              <a:t>20/10/2015</a:t>
            </a:fld>
            <a:endParaRPr lang="de-DE" noProof="0"/>
          </a:p>
        </p:txBody>
      </p:sp>
      <p:grpSp>
        <p:nvGrpSpPr>
          <p:cNvPr id="7" name="Gruppieren 6"/>
          <p:cNvGrpSpPr/>
          <p:nvPr/>
        </p:nvGrpSpPr>
        <p:grpSpPr>
          <a:xfrm>
            <a:off x="107504" y="1706818"/>
            <a:ext cx="8932415" cy="3917680"/>
            <a:chOff x="107504" y="1843298"/>
            <a:chExt cx="8932415" cy="3917680"/>
          </a:xfrm>
        </p:grpSpPr>
        <p:grpSp>
          <p:nvGrpSpPr>
            <p:cNvPr id="8" name="Group 8"/>
            <p:cNvGrpSpPr/>
            <p:nvPr/>
          </p:nvGrpSpPr>
          <p:grpSpPr>
            <a:xfrm>
              <a:off x="107504" y="1853402"/>
              <a:ext cx="1368149" cy="1865350"/>
              <a:chOff x="3736117" y="1188233"/>
              <a:chExt cx="1838888" cy="863893"/>
            </a:xfrm>
            <a:solidFill>
              <a:schemeClr val="accent1"/>
            </a:solidFill>
          </p:grpSpPr>
          <p:sp>
            <p:nvSpPr>
              <p:cNvPr id="34" name="Chevron 9"/>
              <p:cNvSpPr/>
              <p:nvPr/>
            </p:nvSpPr>
            <p:spPr>
              <a:xfrm>
                <a:off x="3736117" y="1188233"/>
                <a:ext cx="1838887" cy="863893"/>
              </a:xfrm>
              <a:prstGeom prst="chevron">
                <a:avLst>
                  <a:gd name="adj" fmla="val 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5" name="Chevron 4"/>
              <p:cNvSpPr/>
              <p:nvPr/>
            </p:nvSpPr>
            <p:spPr>
              <a:xfrm>
                <a:off x="3736118" y="1188233"/>
                <a:ext cx="1838887" cy="863893"/>
              </a:xfrm>
              <a:prstGeom prst="rect">
                <a:avLst/>
              </a:prstGeom>
              <a:solidFill>
                <a:schemeClr val="tx2">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de-DE" sz="1600" b="1" kern="1200" dirty="0" smtClean="0">
                    <a:solidFill>
                      <a:schemeClr val="tx1"/>
                    </a:solidFill>
                  </a:rPr>
                  <a:t>WP1 + WP2</a:t>
                </a:r>
                <a:br>
                  <a:rPr lang="de-DE" sz="1600" b="1" kern="1200" dirty="0" smtClean="0">
                    <a:solidFill>
                      <a:schemeClr val="tx1"/>
                    </a:solidFill>
                  </a:rPr>
                </a:br>
                <a:r>
                  <a:rPr lang="de-DE" sz="1600" b="1" kern="1200" dirty="0" smtClean="0">
                    <a:solidFill>
                      <a:schemeClr val="tx1"/>
                    </a:solidFill>
                  </a:rPr>
                  <a:t/>
                </a:r>
                <a:br>
                  <a:rPr lang="de-DE" sz="1600" b="1" kern="1200" dirty="0" smtClean="0">
                    <a:solidFill>
                      <a:schemeClr val="tx1"/>
                    </a:solidFill>
                  </a:rPr>
                </a:br>
                <a:r>
                  <a:rPr lang="de-DE" sz="1600" b="1" kern="1200" dirty="0" err="1" smtClean="0">
                    <a:solidFill>
                      <a:schemeClr val="tx1"/>
                    </a:solidFill>
                  </a:rPr>
                  <a:t>Pre-</a:t>
                </a:r>
                <a:r>
                  <a:rPr lang="de-DE" sz="1600" dirty="0" err="1" smtClean="0">
                    <a:solidFill>
                      <a:schemeClr val="tx1"/>
                    </a:solidFill>
                  </a:rPr>
                  <a:t>Selection</a:t>
                </a:r>
                <a:r>
                  <a:rPr lang="de-DE" sz="1600" dirty="0" smtClean="0">
                    <a:solidFill>
                      <a:schemeClr val="tx1"/>
                    </a:solidFill>
                  </a:rPr>
                  <a:t> </a:t>
                </a:r>
                <a:r>
                  <a:rPr lang="de-DE" sz="1600" dirty="0" err="1" smtClean="0">
                    <a:solidFill>
                      <a:schemeClr val="tx1"/>
                    </a:solidFill>
                  </a:rPr>
                  <a:t>of</a:t>
                </a:r>
                <a:r>
                  <a:rPr lang="de-DE" sz="1600" dirty="0" smtClean="0">
                    <a:solidFill>
                      <a:schemeClr val="tx1"/>
                    </a:solidFill>
                  </a:rPr>
                  <a:t> Schools</a:t>
                </a:r>
              </a:p>
              <a:p>
                <a:pPr algn="ctr" defTabSz="444500">
                  <a:lnSpc>
                    <a:spcPct val="90000"/>
                  </a:lnSpc>
                  <a:spcBef>
                    <a:spcPct val="0"/>
                  </a:spcBef>
                  <a:spcAft>
                    <a:spcPct val="35000"/>
                  </a:spcAft>
                </a:pPr>
                <a:r>
                  <a:rPr lang="de-DE" sz="1600" dirty="0" smtClean="0">
                    <a:solidFill>
                      <a:schemeClr val="tx1"/>
                    </a:solidFill>
                  </a:rPr>
                  <a:t>Evaluation </a:t>
                </a:r>
                <a:r>
                  <a:rPr lang="de-DE" sz="1600" dirty="0" err="1" smtClean="0">
                    <a:solidFill>
                      <a:schemeClr val="tx1"/>
                    </a:solidFill>
                  </a:rPr>
                  <a:t>of</a:t>
                </a:r>
                <a:r>
                  <a:rPr lang="de-DE" sz="1600" dirty="0" smtClean="0">
                    <a:solidFill>
                      <a:schemeClr val="tx1"/>
                    </a:solidFill>
                  </a:rPr>
                  <a:t> Schools</a:t>
                </a:r>
                <a:endParaRPr lang="de-DE" sz="1600" dirty="0">
                  <a:solidFill>
                    <a:schemeClr val="tx1"/>
                  </a:solidFill>
                </a:endParaRPr>
              </a:p>
              <a:p>
                <a:pPr algn="ctr" defTabSz="444500">
                  <a:lnSpc>
                    <a:spcPct val="90000"/>
                  </a:lnSpc>
                  <a:spcBef>
                    <a:spcPct val="0"/>
                  </a:spcBef>
                  <a:spcAft>
                    <a:spcPct val="35000"/>
                  </a:spcAft>
                </a:pPr>
                <a:endParaRPr lang="en-US" sz="1600" dirty="0">
                  <a:solidFill>
                    <a:schemeClr val="tx1"/>
                  </a:solidFill>
                </a:endParaRPr>
              </a:p>
            </p:txBody>
          </p:sp>
        </p:grpSp>
        <p:grpSp>
          <p:nvGrpSpPr>
            <p:cNvPr id="9" name="Group 11"/>
            <p:cNvGrpSpPr/>
            <p:nvPr/>
          </p:nvGrpSpPr>
          <p:grpSpPr>
            <a:xfrm>
              <a:off x="107507" y="3895626"/>
              <a:ext cx="1368146" cy="1865350"/>
              <a:chOff x="3736117" y="1188233"/>
              <a:chExt cx="1838888" cy="863893"/>
            </a:xfrm>
            <a:solidFill>
              <a:schemeClr val="tx2">
                <a:lumMod val="40000"/>
                <a:lumOff val="60000"/>
              </a:schemeClr>
            </a:solidFill>
          </p:grpSpPr>
          <p:sp>
            <p:nvSpPr>
              <p:cNvPr id="32" name="Chevron 12"/>
              <p:cNvSpPr/>
              <p:nvPr/>
            </p:nvSpPr>
            <p:spPr>
              <a:xfrm>
                <a:off x="3736117" y="1188233"/>
                <a:ext cx="1838887" cy="863893"/>
              </a:xfrm>
              <a:prstGeom prst="chevron">
                <a:avLst>
                  <a:gd name="adj" fmla="val 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3" name="Chevron 4"/>
              <p:cNvSpPr/>
              <p:nvPr/>
            </p:nvSpPr>
            <p:spPr>
              <a:xfrm>
                <a:off x="3736118" y="1188233"/>
                <a:ext cx="1838887" cy="86389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de-DE" sz="1600" b="1" kern="1200" dirty="0" smtClean="0">
                    <a:solidFill>
                      <a:schemeClr val="tx1"/>
                    </a:solidFill>
                  </a:rPr>
                  <a:t>WP 3</a:t>
                </a:r>
              </a:p>
              <a:p>
                <a:pPr lvl="0" algn="ctr" defTabSz="444500">
                  <a:lnSpc>
                    <a:spcPct val="90000"/>
                  </a:lnSpc>
                  <a:spcBef>
                    <a:spcPct val="0"/>
                  </a:spcBef>
                  <a:spcAft>
                    <a:spcPct val="35000"/>
                  </a:spcAft>
                </a:pPr>
                <a:r>
                  <a:rPr lang="de-DE" sz="1600" dirty="0" err="1" smtClean="0">
                    <a:solidFill>
                      <a:schemeClr val="tx1"/>
                    </a:solidFill>
                  </a:rPr>
                  <a:t>Establish-ment</a:t>
                </a:r>
                <a:r>
                  <a:rPr lang="de-DE" sz="1600" dirty="0" smtClean="0">
                    <a:solidFill>
                      <a:schemeClr val="tx1"/>
                    </a:solidFill>
                  </a:rPr>
                  <a:t> </a:t>
                </a:r>
                <a:r>
                  <a:rPr lang="de-DE" sz="1600" dirty="0" err="1" smtClean="0">
                    <a:solidFill>
                      <a:schemeClr val="tx1"/>
                    </a:solidFill>
                  </a:rPr>
                  <a:t>of</a:t>
                </a:r>
                <a:r>
                  <a:rPr lang="de-DE" sz="1600" dirty="0" smtClean="0">
                    <a:solidFill>
                      <a:schemeClr val="tx1"/>
                    </a:solidFill>
                  </a:rPr>
                  <a:t> Model </a:t>
                </a:r>
                <a:r>
                  <a:rPr lang="de-DE" sz="1600" dirty="0" err="1" smtClean="0">
                    <a:solidFill>
                      <a:schemeClr val="tx1"/>
                    </a:solidFill>
                  </a:rPr>
                  <a:t>Classes</a:t>
                </a:r>
                <a:endParaRPr lang="de-DE" sz="1600" dirty="0">
                  <a:solidFill>
                    <a:schemeClr val="tx1"/>
                  </a:solidFill>
                </a:endParaRPr>
              </a:p>
              <a:p>
                <a:pPr lvl="0" algn="ctr" defTabSz="444500">
                  <a:lnSpc>
                    <a:spcPct val="90000"/>
                  </a:lnSpc>
                  <a:spcBef>
                    <a:spcPct val="0"/>
                  </a:spcBef>
                  <a:spcAft>
                    <a:spcPct val="35000"/>
                  </a:spcAft>
                </a:pPr>
                <a:r>
                  <a:rPr lang="de-DE" sz="1600" dirty="0">
                    <a:solidFill>
                      <a:schemeClr val="tx1"/>
                    </a:solidFill>
                  </a:rPr>
                  <a:t> </a:t>
                </a:r>
              </a:p>
            </p:txBody>
          </p:sp>
        </p:grpSp>
        <p:grpSp>
          <p:nvGrpSpPr>
            <p:cNvPr id="10" name="Group 14"/>
            <p:cNvGrpSpPr/>
            <p:nvPr/>
          </p:nvGrpSpPr>
          <p:grpSpPr>
            <a:xfrm>
              <a:off x="1575715" y="1853402"/>
              <a:ext cx="2852269" cy="1224136"/>
              <a:chOff x="3736117" y="1188233"/>
              <a:chExt cx="1838888" cy="863893"/>
            </a:xfrm>
            <a:solidFill>
              <a:schemeClr val="tx2">
                <a:lumMod val="40000"/>
                <a:lumOff val="60000"/>
              </a:schemeClr>
            </a:solidFill>
          </p:grpSpPr>
          <p:sp>
            <p:nvSpPr>
              <p:cNvPr id="30" name="Chevron 15"/>
              <p:cNvSpPr/>
              <p:nvPr/>
            </p:nvSpPr>
            <p:spPr>
              <a:xfrm>
                <a:off x="3736117" y="1188233"/>
                <a:ext cx="1838887" cy="863893"/>
              </a:xfrm>
              <a:prstGeom prst="chevron">
                <a:avLst>
                  <a:gd name="adj" fmla="val 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1" name="Chevron 4"/>
              <p:cNvSpPr/>
              <p:nvPr/>
            </p:nvSpPr>
            <p:spPr>
              <a:xfrm>
                <a:off x="3736118" y="1188233"/>
                <a:ext cx="1838887" cy="86389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de-DE" sz="1600" dirty="0">
                    <a:solidFill>
                      <a:schemeClr val="tx1"/>
                    </a:solidFill>
                  </a:rPr>
                  <a:t>W</a:t>
                </a:r>
                <a:r>
                  <a:rPr lang="de-DE" sz="1600" b="1" kern="1200" dirty="0" smtClean="0">
                    <a:solidFill>
                      <a:schemeClr val="tx1"/>
                    </a:solidFill>
                  </a:rPr>
                  <a:t>P4</a:t>
                </a:r>
              </a:p>
              <a:p>
                <a:pPr lvl="0" algn="ctr" defTabSz="444500">
                  <a:lnSpc>
                    <a:spcPct val="90000"/>
                  </a:lnSpc>
                  <a:spcBef>
                    <a:spcPct val="0"/>
                  </a:spcBef>
                  <a:spcAft>
                    <a:spcPct val="35000"/>
                  </a:spcAft>
                </a:pPr>
                <a:r>
                  <a:rPr lang="de-DE" sz="1600" dirty="0"/>
                  <a:t> </a:t>
                </a:r>
                <a:r>
                  <a:rPr lang="de-DE" sz="1600" dirty="0" smtClean="0">
                    <a:solidFill>
                      <a:schemeClr val="tx1"/>
                    </a:solidFill>
                  </a:rPr>
                  <a:t>Development / Adaptation </a:t>
                </a:r>
              </a:p>
              <a:p>
                <a:pPr lvl="0" algn="ctr" defTabSz="444500">
                  <a:lnSpc>
                    <a:spcPct val="90000"/>
                  </a:lnSpc>
                  <a:spcBef>
                    <a:spcPct val="0"/>
                  </a:spcBef>
                  <a:spcAft>
                    <a:spcPct val="35000"/>
                  </a:spcAft>
                </a:pPr>
                <a:r>
                  <a:rPr lang="de-DE" sz="1600" dirty="0" err="1" smtClean="0">
                    <a:solidFill>
                      <a:schemeClr val="tx1"/>
                    </a:solidFill>
                  </a:rPr>
                  <a:t>of</a:t>
                </a:r>
                <a:r>
                  <a:rPr lang="de-DE" sz="1600" dirty="0" smtClean="0">
                    <a:solidFill>
                      <a:schemeClr val="tx1"/>
                    </a:solidFill>
                  </a:rPr>
                  <a:t> Curricula</a:t>
                </a:r>
                <a:endParaRPr lang="de-DE" sz="1600" dirty="0">
                  <a:solidFill>
                    <a:schemeClr val="tx1"/>
                  </a:solidFill>
                </a:endParaRPr>
              </a:p>
            </p:txBody>
          </p:sp>
        </p:grpSp>
        <p:grpSp>
          <p:nvGrpSpPr>
            <p:cNvPr id="11" name="Group 17"/>
            <p:cNvGrpSpPr/>
            <p:nvPr/>
          </p:nvGrpSpPr>
          <p:grpSpPr>
            <a:xfrm>
              <a:off x="1575715" y="3262984"/>
              <a:ext cx="2852269" cy="1136698"/>
              <a:chOff x="3736117" y="1188233"/>
              <a:chExt cx="1838888" cy="863893"/>
            </a:xfrm>
            <a:solidFill>
              <a:schemeClr val="tx2">
                <a:lumMod val="40000"/>
                <a:lumOff val="60000"/>
              </a:schemeClr>
            </a:solidFill>
          </p:grpSpPr>
          <p:sp>
            <p:nvSpPr>
              <p:cNvPr id="28" name="Chevron 18"/>
              <p:cNvSpPr/>
              <p:nvPr/>
            </p:nvSpPr>
            <p:spPr>
              <a:xfrm>
                <a:off x="3736117" y="1188233"/>
                <a:ext cx="1838887" cy="863893"/>
              </a:xfrm>
              <a:prstGeom prst="chevron">
                <a:avLst>
                  <a:gd name="adj" fmla="val 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9" name="Chevron 4"/>
              <p:cNvSpPr/>
              <p:nvPr/>
            </p:nvSpPr>
            <p:spPr>
              <a:xfrm>
                <a:off x="3736118" y="1188233"/>
                <a:ext cx="1838887" cy="86389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de-DE" sz="1600" dirty="0">
                    <a:solidFill>
                      <a:schemeClr val="tx1"/>
                    </a:solidFill>
                  </a:rPr>
                  <a:t>W</a:t>
                </a:r>
                <a:r>
                  <a:rPr lang="de-DE" sz="1600" b="1" kern="1200" dirty="0" smtClean="0">
                    <a:solidFill>
                      <a:schemeClr val="tx1"/>
                    </a:solidFill>
                  </a:rPr>
                  <a:t>P5</a:t>
                </a:r>
              </a:p>
              <a:p>
                <a:pPr lvl="0" algn="ctr" defTabSz="444500">
                  <a:lnSpc>
                    <a:spcPct val="90000"/>
                  </a:lnSpc>
                  <a:spcBef>
                    <a:spcPct val="0"/>
                  </a:spcBef>
                  <a:spcAft>
                    <a:spcPct val="35000"/>
                  </a:spcAft>
                </a:pPr>
                <a:r>
                  <a:rPr lang="de-DE" sz="1600" dirty="0" smtClean="0">
                    <a:solidFill>
                      <a:schemeClr val="tx1"/>
                    </a:solidFill>
                  </a:rPr>
                  <a:t>Training </a:t>
                </a:r>
                <a:r>
                  <a:rPr lang="de-DE" sz="1600" dirty="0" err="1" smtClean="0">
                    <a:solidFill>
                      <a:schemeClr val="tx1"/>
                    </a:solidFill>
                  </a:rPr>
                  <a:t>of</a:t>
                </a:r>
                <a:r>
                  <a:rPr lang="de-DE" sz="1600" dirty="0" smtClean="0">
                    <a:solidFill>
                      <a:schemeClr val="tx1"/>
                    </a:solidFill>
                  </a:rPr>
                  <a:t> Trainers </a:t>
                </a:r>
                <a:endParaRPr lang="en-US" sz="1050" dirty="0">
                  <a:solidFill>
                    <a:schemeClr val="tx1"/>
                  </a:solidFill>
                </a:endParaRPr>
              </a:p>
            </p:txBody>
          </p:sp>
        </p:grpSp>
        <p:grpSp>
          <p:nvGrpSpPr>
            <p:cNvPr id="12" name="Group 20"/>
            <p:cNvGrpSpPr/>
            <p:nvPr/>
          </p:nvGrpSpPr>
          <p:grpSpPr>
            <a:xfrm>
              <a:off x="1575715" y="4536840"/>
              <a:ext cx="2852269" cy="1224136"/>
              <a:chOff x="3736117" y="1188233"/>
              <a:chExt cx="1838888" cy="863893"/>
            </a:xfrm>
            <a:solidFill>
              <a:schemeClr val="tx2">
                <a:lumMod val="40000"/>
                <a:lumOff val="60000"/>
              </a:schemeClr>
            </a:solidFill>
          </p:grpSpPr>
          <p:sp>
            <p:nvSpPr>
              <p:cNvPr id="26" name="Chevron 21"/>
              <p:cNvSpPr/>
              <p:nvPr/>
            </p:nvSpPr>
            <p:spPr>
              <a:xfrm>
                <a:off x="3736117" y="1188233"/>
                <a:ext cx="1838887" cy="863893"/>
              </a:xfrm>
              <a:prstGeom prst="chevron">
                <a:avLst>
                  <a:gd name="adj" fmla="val 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7" name="Chevron 4"/>
              <p:cNvSpPr/>
              <p:nvPr/>
            </p:nvSpPr>
            <p:spPr>
              <a:xfrm>
                <a:off x="3736118" y="1188233"/>
                <a:ext cx="1838887" cy="86389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de-DE" sz="1600" dirty="0" smtClean="0">
                    <a:solidFill>
                      <a:schemeClr val="tx1"/>
                    </a:solidFill>
                  </a:rPr>
                  <a:t>WP 6</a:t>
                </a:r>
              </a:p>
              <a:p>
                <a:pPr lvl="0" algn="ctr" defTabSz="444500">
                  <a:lnSpc>
                    <a:spcPct val="90000"/>
                  </a:lnSpc>
                  <a:spcBef>
                    <a:spcPct val="0"/>
                  </a:spcBef>
                  <a:spcAft>
                    <a:spcPct val="35000"/>
                  </a:spcAft>
                </a:pPr>
                <a:r>
                  <a:rPr lang="de-DE" sz="1600" dirty="0" err="1" smtClean="0">
                    <a:solidFill>
                      <a:schemeClr val="tx1"/>
                    </a:solidFill>
                  </a:rPr>
                  <a:t>Improvement</a:t>
                </a:r>
                <a:r>
                  <a:rPr lang="de-DE" sz="1600" dirty="0" smtClean="0">
                    <a:solidFill>
                      <a:schemeClr val="tx1"/>
                    </a:solidFill>
                  </a:rPr>
                  <a:t> </a:t>
                </a:r>
                <a:r>
                  <a:rPr lang="de-DE" sz="1600" dirty="0" err="1" smtClean="0">
                    <a:solidFill>
                      <a:schemeClr val="tx1"/>
                    </a:solidFill>
                  </a:rPr>
                  <a:t>of</a:t>
                </a:r>
                <a:r>
                  <a:rPr lang="de-DE" sz="1600" dirty="0" smtClean="0">
                    <a:solidFill>
                      <a:schemeClr val="tx1"/>
                    </a:solidFill>
                  </a:rPr>
                  <a:t> Training Organisation</a:t>
                </a:r>
                <a:endParaRPr lang="de-DE" sz="1600" dirty="0">
                  <a:solidFill>
                    <a:schemeClr val="tx1"/>
                  </a:solidFill>
                </a:endParaRPr>
              </a:p>
            </p:txBody>
          </p:sp>
        </p:grpSp>
        <p:grpSp>
          <p:nvGrpSpPr>
            <p:cNvPr id="13" name="Group 23"/>
            <p:cNvGrpSpPr/>
            <p:nvPr/>
          </p:nvGrpSpPr>
          <p:grpSpPr>
            <a:xfrm>
              <a:off x="4542609" y="1843298"/>
              <a:ext cx="1299569" cy="2520280"/>
              <a:chOff x="3736117" y="1188233"/>
              <a:chExt cx="1838888" cy="863893"/>
            </a:xfrm>
            <a:solidFill>
              <a:schemeClr val="tx2">
                <a:lumMod val="40000"/>
                <a:lumOff val="60000"/>
              </a:schemeClr>
            </a:solidFill>
          </p:grpSpPr>
          <p:sp>
            <p:nvSpPr>
              <p:cNvPr id="24" name="Chevron 24"/>
              <p:cNvSpPr/>
              <p:nvPr/>
            </p:nvSpPr>
            <p:spPr>
              <a:xfrm>
                <a:off x="3736117" y="1188233"/>
                <a:ext cx="1838887" cy="863893"/>
              </a:xfrm>
              <a:prstGeom prst="chevron">
                <a:avLst>
                  <a:gd name="adj" fmla="val 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5" name="Chevron 4"/>
              <p:cNvSpPr/>
              <p:nvPr/>
            </p:nvSpPr>
            <p:spPr>
              <a:xfrm>
                <a:off x="3736118" y="1188233"/>
                <a:ext cx="1838887" cy="86389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de-DE" sz="1600" dirty="0">
                    <a:solidFill>
                      <a:schemeClr val="tx1"/>
                    </a:solidFill>
                  </a:rPr>
                  <a:t>W</a:t>
                </a:r>
                <a:r>
                  <a:rPr lang="de-DE" sz="1600" b="1" kern="1200" dirty="0" smtClean="0">
                    <a:solidFill>
                      <a:schemeClr val="tx1"/>
                    </a:solidFill>
                  </a:rPr>
                  <a:t>P7</a:t>
                </a:r>
              </a:p>
              <a:p>
                <a:pPr lvl="0" algn="ctr" defTabSz="444500">
                  <a:lnSpc>
                    <a:spcPct val="90000"/>
                  </a:lnSpc>
                  <a:spcBef>
                    <a:spcPct val="0"/>
                  </a:spcBef>
                  <a:spcAft>
                    <a:spcPct val="35000"/>
                  </a:spcAft>
                </a:pPr>
                <a:r>
                  <a:rPr lang="de-DE" sz="1600" dirty="0" smtClean="0">
                    <a:solidFill>
                      <a:schemeClr val="tx1"/>
                    </a:solidFill>
                  </a:rPr>
                  <a:t>Additional </a:t>
                </a:r>
                <a:r>
                  <a:rPr lang="de-DE" sz="1600" dirty="0" err="1" smtClean="0">
                    <a:solidFill>
                      <a:schemeClr val="tx1"/>
                    </a:solidFill>
                  </a:rPr>
                  <a:t>procurement</a:t>
                </a:r>
                <a:r>
                  <a:rPr lang="de-DE" sz="1600" dirty="0" smtClean="0">
                    <a:solidFill>
                      <a:schemeClr val="tx1"/>
                    </a:solidFill>
                  </a:rPr>
                  <a:t> </a:t>
                </a:r>
                <a:r>
                  <a:rPr lang="de-DE" sz="1600" dirty="0" err="1" smtClean="0">
                    <a:solidFill>
                      <a:schemeClr val="tx1"/>
                    </a:solidFill>
                  </a:rPr>
                  <a:t>for</a:t>
                </a:r>
                <a:r>
                  <a:rPr lang="de-DE" sz="1600" dirty="0" smtClean="0">
                    <a:solidFill>
                      <a:schemeClr val="tx1"/>
                    </a:solidFill>
                  </a:rPr>
                  <a:t> </a:t>
                </a:r>
                <a:r>
                  <a:rPr lang="de-DE" sz="1600" dirty="0" err="1" smtClean="0">
                    <a:solidFill>
                      <a:schemeClr val="tx1"/>
                    </a:solidFill>
                  </a:rPr>
                  <a:t>workshops</a:t>
                </a:r>
                <a:endParaRPr lang="de-DE" sz="1600" dirty="0" smtClean="0">
                  <a:solidFill>
                    <a:schemeClr val="tx1"/>
                  </a:solidFill>
                </a:endParaRPr>
              </a:p>
            </p:txBody>
          </p:sp>
        </p:grpSp>
        <p:grpSp>
          <p:nvGrpSpPr>
            <p:cNvPr id="14" name="Group 26"/>
            <p:cNvGrpSpPr/>
            <p:nvPr/>
          </p:nvGrpSpPr>
          <p:grpSpPr>
            <a:xfrm>
              <a:off x="4496567" y="4537764"/>
              <a:ext cx="2671145" cy="1223212"/>
              <a:chOff x="3736117" y="1188233"/>
              <a:chExt cx="1838888" cy="863893"/>
            </a:xfrm>
            <a:solidFill>
              <a:schemeClr val="tx2">
                <a:lumMod val="40000"/>
                <a:lumOff val="60000"/>
              </a:schemeClr>
            </a:solidFill>
          </p:grpSpPr>
          <p:sp>
            <p:nvSpPr>
              <p:cNvPr id="22" name="Chevron 27"/>
              <p:cNvSpPr/>
              <p:nvPr/>
            </p:nvSpPr>
            <p:spPr>
              <a:xfrm>
                <a:off x="3736117" y="1188233"/>
                <a:ext cx="1838887" cy="863893"/>
              </a:xfrm>
              <a:prstGeom prst="chevron">
                <a:avLst>
                  <a:gd name="adj" fmla="val 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3" name="Chevron 4"/>
              <p:cNvSpPr/>
              <p:nvPr/>
            </p:nvSpPr>
            <p:spPr>
              <a:xfrm>
                <a:off x="3736118" y="1188233"/>
                <a:ext cx="1838887" cy="86389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de-DE" sz="1600" dirty="0">
                    <a:solidFill>
                      <a:schemeClr val="tx1"/>
                    </a:solidFill>
                  </a:rPr>
                  <a:t>W</a:t>
                </a:r>
                <a:r>
                  <a:rPr lang="de-DE" sz="1600" b="1" kern="1200" dirty="0" smtClean="0">
                    <a:solidFill>
                      <a:schemeClr val="tx1"/>
                    </a:solidFill>
                  </a:rPr>
                  <a:t>P9</a:t>
                </a:r>
              </a:p>
              <a:p>
                <a:pPr lvl="0" algn="ctr" defTabSz="444500">
                  <a:lnSpc>
                    <a:spcPct val="90000"/>
                  </a:lnSpc>
                  <a:spcBef>
                    <a:spcPct val="0"/>
                  </a:spcBef>
                  <a:spcAft>
                    <a:spcPct val="35000"/>
                  </a:spcAft>
                </a:pPr>
                <a:r>
                  <a:rPr lang="de-DE" sz="1600" dirty="0" err="1" smtClean="0">
                    <a:solidFill>
                      <a:schemeClr val="tx1"/>
                    </a:solidFill>
                  </a:rPr>
                  <a:t>Certification</a:t>
                </a:r>
                <a:r>
                  <a:rPr lang="de-DE" sz="1600" dirty="0" smtClean="0">
                    <a:solidFill>
                      <a:schemeClr val="tx1"/>
                    </a:solidFill>
                  </a:rPr>
                  <a:t> </a:t>
                </a:r>
                <a:r>
                  <a:rPr lang="de-DE" sz="1600" dirty="0" err="1" smtClean="0">
                    <a:solidFill>
                      <a:schemeClr val="tx1"/>
                    </a:solidFill>
                  </a:rPr>
                  <a:t>of</a:t>
                </a:r>
                <a:r>
                  <a:rPr lang="de-DE" sz="1600" dirty="0" smtClean="0">
                    <a:solidFill>
                      <a:schemeClr val="tx1"/>
                    </a:solidFill>
                  </a:rPr>
                  <a:t> Schools </a:t>
                </a:r>
              </a:p>
              <a:p>
                <a:pPr lvl="0" algn="ctr" defTabSz="444500">
                  <a:lnSpc>
                    <a:spcPct val="90000"/>
                  </a:lnSpc>
                  <a:spcBef>
                    <a:spcPct val="0"/>
                  </a:spcBef>
                  <a:spcAft>
                    <a:spcPct val="35000"/>
                  </a:spcAft>
                </a:pPr>
                <a:r>
                  <a:rPr lang="de-DE" sz="1600" dirty="0" smtClean="0">
                    <a:solidFill>
                      <a:schemeClr val="tx1"/>
                    </a:solidFill>
                  </a:rPr>
                  <a:t>(</a:t>
                </a:r>
                <a:r>
                  <a:rPr lang="de-DE" sz="1600" dirty="0" err="1" smtClean="0">
                    <a:solidFill>
                      <a:schemeClr val="tx1"/>
                    </a:solidFill>
                  </a:rPr>
                  <a:t>to</a:t>
                </a:r>
                <a:r>
                  <a:rPr lang="de-DE" sz="1600" dirty="0" smtClean="0">
                    <a:solidFill>
                      <a:schemeClr val="tx1"/>
                    </a:solidFill>
                  </a:rPr>
                  <a:t> </a:t>
                </a:r>
                <a:r>
                  <a:rPr lang="de-DE" sz="1600" dirty="0" err="1" smtClean="0">
                    <a:solidFill>
                      <a:schemeClr val="tx1"/>
                    </a:solidFill>
                  </a:rPr>
                  <a:t>ensure</a:t>
                </a:r>
                <a:r>
                  <a:rPr lang="de-DE" sz="1600" dirty="0" smtClean="0">
                    <a:solidFill>
                      <a:schemeClr val="tx1"/>
                    </a:solidFill>
                  </a:rPr>
                  <a:t> </a:t>
                </a:r>
                <a:r>
                  <a:rPr lang="de-DE" sz="1600" dirty="0" err="1" smtClean="0">
                    <a:solidFill>
                      <a:schemeClr val="tx1"/>
                    </a:solidFill>
                  </a:rPr>
                  <a:t>sustainability</a:t>
                </a:r>
                <a:r>
                  <a:rPr lang="de-DE" sz="1600" dirty="0" smtClean="0">
                    <a:solidFill>
                      <a:schemeClr val="tx1"/>
                    </a:solidFill>
                  </a:rPr>
                  <a:t>)</a:t>
                </a:r>
                <a:endParaRPr lang="de-DE" sz="1600" dirty="0">
                  <a:solidFill>
                    <a:schemeClr val="tx1"/>
                  </a:solidFill>
                </a:endParaRPr>
              </a:p>
            </p:txBody>
          </p:sp>
        </p:grpSp>
        <p:grpSp>
          <p:nvGrpSpPr>
            <p:cNvPr id="15" name="Group 29"/>
            <p:cNvGrpSpPr/>
            <p:nvPr/>
          </p:nvGrpSpPr>
          <p:grpSpPr>
            <a:xfrm>
              <a:off x="5940152" y="1843298"/>
              <a:ext cx="1227561" cy="2520280"/>
              <a:chOff x="3736117" y="1188233"/>
              <a:chExt cx="1838888" cy="863893"/>
            </a:xfrm>
            <a:solidFill>
              <a:schemeClr val="tx2">
                <a:lumMod val="40000"/>
                <a:lumOff val="60000"/>
              </a:schemeClr>
            </a:solidFill>
          </p:grpSpPr>
          <p:sp>
            <p:nvSpPr>
              <p:cNvPr id="20" name="Chevron 30"/>
              <p:cNvSpPr/>
              <p:nvPr/>
            </p:nvSpPr>
            <p:spPr>
              <a:xfrm>
                <a:off x="3736117" y="1188233"/>
                <a:ext cx="1838887" cy="863893"/>
              </a:xfrm>
              <a:prstGeom prst="chevron">
                <a:avLst>
                  <a:gd name="adj" fmla="val 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1" name="Chevron 4"/>
              <p:cNvSpPr/>
              <p:nvPr/>
            </p:nvSpPr>
            <p:spPr>
              <a:xfrm>
                <a:off x="3736118" y="1188233"/>
                <a:ext cx="1838887" cy="86389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de-DE" sz="1400" b="1" kern="1200" dirty="0" smtClean="0">
                    <a:solidFill>
                      <a:schemeClr val="tx1"/>
                    </a:solidFill>
                  </a:rPr>
                  <a:t>WP8</a:t>
                </a:r>
              </a:p>
              <a:p>
                <a:pPr lvl="0" algn="ctr" defTabSz="444500">
                  <a:lnSpc>
                    <a:spcPct val="90000"/>
                  </a:lnSpc>
                  <a:spcBef>
                    <a:spcPct val="0"/>
                  </a:spcBef>
                  <a:spcAft>
                    <a:spcPct val="35000"/>
                  </a:spcAft>
                </a:pPr>
                <a:r>
                  <a:rPr lang="de-DE" sz="1400" dirty="0" err="1" smtClean="0">
                    <a:solidFill>
                      <a:schemeClr val="tx1"/>
                    </a:solidFill>
                  </a:rPr>
                  <a:t>Introduction</a:t>
                </a:r>
                <a:r>
                  <a:rPr lang="de-DE" sz="1400" dirty="0" smtClean="0">
                    <a:solidFill>
                      <a:schemeClr val="tx1"/>
                    </a:solidFill>
                  </a:rPr>
                  <a:t> </a:t>
                </a:r>
                <a:r>
                  <a:rPr lang="de-DE" sz="1400" dirty="0" err="1" smtClean="0">
                    <a:solidFill>
                      <a:schemeClr val="tx1"/>
                    </a:solidFill>
                  </a:rPr>
                  <a:t>of</a:t>
                </a:r>
                <a:r>
                  <a:rPr lang="de-DE" sz="1400" dirty="0" smtClean="0">
                    <a:solidFill>
                      <a:schemeClr val="tx1"/>
                    </a:solidFill>
                  </a:rPr>
                  <a:t> Assessment </a:t>
                </a:r>
                <a:r>
                  <a:rPr lang="de-DE" sz="1400" dirty="0" err="1" smtClean="0">
                    <a:solidFill>
                      <a:schemeClr val="tx1"/>
                    </a:solidFill>
                  </a:rPr>
                  <a:t>and</a:t>
                </a:r>
                <a:r>
                  <a:rPr lang="de-DE" sz="1400" dirty="0" smtClean="0">
                    <a:solidFill>
                      <a:schemeClr val="tx1"/>
                    </a:solidFill>
                  </a:rPr>
                  <a:t> </a:t>
                </a:r>
                <a:r>
                  <a:rPr lang="de-DE" sz="1400" dirty="0" err="1" smtClean="0">
                    <a:solidFill>
                      <a:schemeClr val="tx1"/>
                    </a:solidFill>
                  </a:rPr>
                  <a:t>Certification</a:t>
                </a:r>
                <a:r>
                  <a:rPr lang="de-DE" sz="1400" dirty="0" smtClean="0">
                    <a:solidFill>
                      <a:schemeClr val="tx1"/>
                    </a:solidFill>
                  </a:rPr>
                  <a:t> </a:t>
                </a:r>
                <a:r>
                  <a:rPr lang="de-DE" sz="1400" dirty="0" err="1" smtClean="0">
                    <a:solidFill>
                      <a:schemeClr val="tx1"/>
                    </a:solidFill>
                  </a:rPr>
                  <a:t>based</a:t>
                </a:r>
                <a:r>
                  <a:rPr lang="de-DE" sz="1400" dirty="0" smtClean="0">
                    <a:solidFill>
                      <a:schemeClr val="tx1"/>
                    </a:solidFill>
                  </a:rPr>
                  <a:t> on Learning </a:t>
                </a:r>
                <a:r>
                  <a:rPr lang="de-DE" sz="1400" dirty="0" err="1" smtClean="0">
                    <a:solidFill>
                      <a:schemeClr val="tx1"/>
                    </a:solidFill>
                  </a:rPr>
                  <a:t>Outcomes</a:t>
                </a:r>
                <a:endParaRPr lang="de-DE" sz="1400" dirty="0">
                  <a:solidFill>
                    <a:schemeClr val="tx1"/>
                  </a:solidFill>
                </a:endParaRPr>
              </a:p>
            </p:txBody>
          </p:sp>
        </p:grpSp>
        <p:grpSp>
          <p:nvGrpSpPr>
            <p:cNvPr id="16" name="Group 32"/>
            <p:cNvGrpSpPr/>
            <p:nvPr/>
          </p:nvGrpSpPr>
          <p:grpSpPr>
            <a:xfrm>
              <a:off x="7812358" y="1850154"/>
              <a:ext cx="1227561" cy="3881576"/>
              <a:chOff x="3736117" y="1188233"/>
              <a:chExt cx="1838888" cy="863893"/>
            </a:xfrm>
            <a:solidFill>
              <a:schemeClr val="tx2">
                <a:lumMod val="40000"/>
                <a:lumOff val="60000"/>
              </a:schemeClr>
            </a:solidFill>
          </p:grpSpPr>
          <p:sp>
            <p:nvSpPr>
              <p:cNvPr id="18" name="Chevron 33"/>
              <p:cNvSpPr/>
              <p:nvPr/>
            </p:nvSpPr>
            <p:spPr>
              <a:xfrm>
                <a:off x="3736117" y="1188233"/>
                <a:ext cx="1838887" cy="863893"/>
              </a:xfrm>
              <a:prstGeom prst="chevron">
                <a:avLst>
                  <a:gd name="adj" fmla="val 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Chevron 4"/>
              <p:cNvSpPr/>
              <p:nvPr/>
            </p:nvSpPr>
            <p:spPr>
              <a:xfrm>
                <a:off x="3736118" y="1188233"/>
                <a:ext cx="1838887" cy="86389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de-DE" sz="1600" dirty="0">
                    <a:solidFill>
                      <a:schemeClr val="tx1"/>
                    </a:solidFill>
                  </a:rPr>
                  <a:t>W</a:t>
                </a:r>
                <a:r>
                  <a:rPr lang="de-DE" sz="1600" b="1" kern="1200" dirty="0" smtClean="0">
                    <a:solidFill>
                      <a:schemeClr val="tx1"/>
                    </a:solidFill>
                  </a:rPr>
                  <a:t>P10</a:t>
                </a:r>
              </a:p>
              <a:p>
                <a:pPr lvl="0" algn="ctr" defTabSz="444500">
                  <a:lnSpc>
                    <a:spcPct val="90000"/>
                  </a:lnSpc>
                  <a:spcBef>
                    <a:spcPct val="0"/>
                  </a:spcBef>
                  <a:spcAft>
                    <a:spcPct val="35000"/>
                  </a:spcAft>
                </a:pPr>
                <a:r>
                  <a:rPr lang="de-DE" sz="1600" dirty="0" smtClean="0">
                    <a:solidFill>
                      <a:schemeClr val="tx1"/>
                    </a:solidFill>
                  </a:rPr>
                  <a:t>Country-</a:t>
                </a:r>
                <a:r>
                  <a:rPr lang="de-DE" sz="1600" dirty="0" err="1" smtClean="0">
                    <a:solidFill>
                      <a:schemeClr val="tx1"/>
                    </a:solidFill>
                  </a:rPr>
                  <a:t>wide</a:t>
                </a:r>
                <a:r>
                  <a:rPr lang="de-DE" sz="1600" dirty="0" smtClean="0">
                    <a:solidFill>
                      <a:schemeClr val="tx1"/>
                    </a:solidFill>
                  </a:rPr>
                  <a:t> </a:t>
                </a:r>
                <a:r>
                  <a:rPr lang="de-DE" sz="1600" dirty="0" err="1" smtClean="0">
                    <a:solidFill>
                      <a:schemeClr val="tx1"/>
                    </a:solidFill>
                  </a:rPr>
                  <a:t>intro-duction</a:t>
                </a:r>
                <a:r>
                  <a:rPr lang="de-DE" sz="1600" dirty="0" smtClean="0">
                    <a:solidFill>
                      <a:schemeClr val="tx1"/>
                    </a:solidFill>
                  </a:rPr>
                  <a:t> </a:t>
                </a:r>
                <a:r>
                  <a:rPr lang="de-DE" sz="1600" dirty="0" err="1" smtClean="0">
                    <a:solidFill>
                      <a:schemeClr val="tx1"/>
                    </a:solidFill>
                  </a:rPr>
                  <a:t>of</a:t>
                </a:r>
                <a:r>
                  <a:rPr lang="de-DE" sz="1600" dirty="0" smtClean="0">
                    <a:solidFill>
                      <a:schemeClr val="tx1"/>
                    </a:solidFill>
                  </a:rPr>
                  <a:t> </a:t>
                </a:r>
                <a:r>
                  <a:rPr lang="de-DE" sz="1600" dirty="0" err="1" smtClean="0">
                    <a:solidFill>
                      <a:schemeClr val="tx1"/>
                    </a:solidFill>
                  </a:rPr>
                  <a:t>new</a:t>
                </a:r>
                <a:r>
                  <a:rPr lang="de-DE" sz="1600" dirty="0" smtClean="0">
                    <a:solidFill>
                      <a:schemeClr val="tx1"/>
                    </a:solidFill>
                  </a:rPr>
                  <a:t> </a:t>
                </a:r>
                <a:r>
                  <a:rPr lang="de-DE" sz="1600" dirty="0" err="1" smtClean="0">
                    <a:solidFill>
                      <a:schemeClr val="tx1"/>
                    </a:solidFill>
                  </a:rPr>
                  <a:t>programme</a:t>
                </a:r>
                <a:r>
                  <a:rPr lang="de-DE" sz="1600" dirty="0">
                    <a:solidFill>
                      <a:schemeClr val="tx1"/>
                    </a:solidFill>
                  </a:rPr>
                  <a:t/>
                </a:r>
                <a:br>
                  <a:rPr lang="de-DE" sz="1600" dirty="0">
                    <a:solidFill>
                      <a:schemeClr val="tx1"/>
                    </a:solidFill>
                  </a:rPr>
                </a:br>
                <a:r>
                  <a:rPr lang="de-DE" sz="1600" dirty="0">
                    <a:solidFill>
                      <a:schemeClr val="tx1"/>
                    </a:solidFill>
                  </a:rPr>
                  <a:t>    </a:t>
                </a:r>
              </a:p>
              <a:p>
                <a:pPr lvl="0" algn="ctr" defTabSz="444500">
                  <a:lnSpc>
                    <a:spcPct val="90000"/>
                  </a:lnSpc>
                  <a:spcBef>
                    <a:spcPct val="0"/>
                  </a:spcBef>
                  <a:spcAft>
                    <a:spcPct val="35000"/>
                  </a:spcAft>
                </a:pPr>
                <a:r>
                  <a:rPr lang="de-DE" sz="1600" dirty="0" smtClean="0">
                    <a:solidFill>
                      <a:schemeClr val="tx1"/>
                    </a:solidFill>
                  </a:rPr>
                  <a:t>Further </a:t>
                </a:r>
                <a:r>
                  <a:rPr lang="de-DE" sz="1600" dirty="0" err="1" smtClean="0">
                    <a:solidFill>
                      <a:schemeClr val="tx1"/>
                    </a:solidFill>
                  </a:rPr>
                  <a:t>advice</a:t>
                </a:r>
                <a:r>
                  <a:rPr lang="de-DE" sz="1600" dirty="0" smtClean="0">
                    <a:solidFill>
                      <a:schemeClr val="tx1"/>
                    </a:solidFill>
                  </a:rPr>
                  <a:t> </a:t>
                </a:r>
                <a:r>
                  <a:rPr lang="de-DE" sz="1600" dirty="0" err="1" smtClean="0">
                    <a:solidFill>
                      <a:schemeClr val="tx1"/>
                    </a:solidFill>
                  </a:rPr>
                  <a:t>to</a:t>
                </a:r>
                <a:r>
                  <a:rPr lang="de-DE" sz="1600" dirty="0" smtClean="0">
                    <a:solidFill>
                      <a:schemeClr val="tx1"/>
                    </a:solidFill>
                  </a:rPr>
                  <a:t> VET </a:t>
                </a:r>
                <a:r>
                  <a:rPr lang="de-DE" sz="1600" dirty="0" err="1" smtClean="0">
                    <a:solidFill>
                      <a:schemeClr val="tx1"/>
                    </a:solidFill>
                  </a:rPr>
                  <a:t>reform</a:t>
                </a:r>
                <a:endParaRPr lang="de-DE" sz="1600" dirty="0" smtClean="0">
                  <a:solidFill>
                    <a:schemeClr val="tx1"/>
                  </a:solidFill>
                </a:endParaRPr>
              </a:p>
              <a:p>
                <a:pPr lvl="0" algn="ctr" defTabSz="444500">
                  <a:lnSpc>
                    <a:spcPct val="90000"/>
                  </a:lnSpc>
                  <a:spcBef>
                    <a:spcPct val="0"/>
                  </a:spcBef>
                  <a:spcAft>
                    <a:spcPct val="35000"/>
                  </a:spcAft>
                </a:pPr>
                <a:endParaRPr lang="de-DE" sz="1600" dirty="0">
                  <a:solidFill>
                    <a:schemeClr val="tx1"/>
                  </a:solidFill>
                </a:endParaRPr>
              </a:p>
              <a:p>
                <a:pPr lvl="0" algn="ctr" defTabSz="444500">
                  <a:lnSpc>
                    <a:spcPct val="90000"/>
                  </a:lnSpc>
                  <a:spcBef>
                    <a:spcPct val="0"/>
                  </a:spcBef>
                  <a:spcAft>
                    <a:spcPct val="35000"/>
                  </a:spcAft>
                </a:pPr>
                <a:r>
                  <a:rPr lang="de-DE" sz="1600" dirty="0" smtClean="0">
                    <a:solidFill>
                      <a:schemeClr val="tx1"/>
                    </a:solidFill>
                  </a:rPr>
                  <a:t>Monitoring/</a:t>
                </a:r>
              </a:p>
              <a:p>
                <a:pPr lvl="0" algn="ctr" defTabSz="444500">
                  <a:lnSpc>
                    <a:spcPct val="90000"/>
                  </a:lnSpc>
                  <a:spcBef>
                    <a:spcPct val="0"/>
                  </a:spcBef>
                  <a:spcAft>
                    <a:spcPct val="35000"/>
                  </a:spcAft>
                </a:pPr>
                <a:r>
                  <a:rPr lang="de-DE" sz="1600" dirty="0" err="1" smtClean="0">
                    <a:solidFill>
                      <a:schemeClr val="tx1"/>
                    </a:solidFill>
                  </a:rPr>
                  <a:t>evaluation</a:t>
                </a:r>
                <a:endParaRPr lang="de-DE" sz="1600" dirty="0">
                  <a:solidFill>
                    <a:schemeClr val="tx1"/>
                  </a:solidFill>
                </a:endParaRPr>
              </a:p>
            </p:txBody>
          </p:sp>
        </p:grpSp>
        <p:sp>
          <p:nvSpPr>
            <p:cNvPr id="17" name="Isosceles Triangle 35"/>
            <p:cNvSpPr/>
            <p:nvPr/>
          </p:nvSpPr>
          <p:spPr bwMode="auto">
            <a:xfrm rot="5400000">
              <a:off x="5538535" y="3613167"/>
              <a:ext cx="3917580" cy="378041"/>
            </a:xfrm>
            <a:prstGeom prst="triangle">
              <a:avLst/>
            </a:prstGeom>
            <a:solidFill>
              <a:schemeClr val="tx2">
                <a:lumMod val="40000"/>
                <a:lumOff val="6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2200" b="1" dirty="0" smtClean="0">
                <a:latin typeface="Arial" charset="0"/>
              </a:endParaRPr>
            </a:p>
          </p:txBody>
        </p:sp>
      </p:grpSp>
    </p:spTree>
    <p:extLst>
      <p:ext uri="{BB962C8B-B14F-4D97-AF65-F5344CB8AC3E}">
        <p14:creationId xmlns:p14="http://schemas.microsoft.com/office/powerpoint/2010/main" xmlns="" val="156004538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483299" y="1562110"/>
            <a:ext cx="8535241" cy="4811815"/>
            <a:chOff x="235292" y="647703"/>
            <a:chExt cx="8791738" cy="4918271"/>
          </a:xfrm>
        </p:grpSpPr>
        <p:cxnSp>
          <p:nvCxnSpPr>
            <p:cNvPr id="3" name="Gewinkelte Verbindung 69"/>
            <p:cNvCxnSpPr/>
            <p:nvPr/>
          </p:nvCxnSpPr>
          <p:spPr>
            <a:xfrm rot="10800000" flipV="1">
              <a:off x="4395734" y="1228596"/>
              <a:ext cx="176268" cy="432051"/>
            </a:xfrm>
            <a:prstGeom prst="bentConnector2">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Gewinkelte Verbindung 3"/>
            <p:cNvCxnSpPr/>
            <p:nvPr/>
          </p:nvCxnSpPr>
          <p:spPr>
            <a:xfrm rot="16200000" flipV="1">
              <a:off x="6191700" y="3680548"/>
              <a:ext cx="1009072" cy="504056"/>
            </a:xfrm>
            <a:prstGeom prst="bentConnector3">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winkelte Verbindung 4"/>
            <p:cNvCxnSpPr/>
            <p:nvPr/>
          </p:nvCxnSpPr>
          <p:spPr>
            <a:xfrm rot="10800000">
              <a:off x="6876257" y="3297914"/>
              <a:ext cx="288033" cy="247127"/>
            </a:xfrm>
            <a:prstGeom prst="bentConnector3">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a:stCxn id="30" idx="1"/>
            </p:cNvCxnSpPr>
            <p:nvPr/>
          </p:nvCxnSpPr>
          <p:spPr>
            <a:xfrm flipH="1">
              <a:off x="6876256" y="3062919"/>
              <a:ext cx="745910" cy="0"/>
            </a:xfrm>
            <a:prstGeom prst="line">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Gewinkelte Verbindung 6"/>
            <p:cNvCxnSpPr/>
            <p:nvPr/>
          </p:nvCxnSpPr>
          <p:spPr>
            <a:xfrm rot="5400000">
              <a:off x="6309182" y="1997829"/>
              <a:ext cx="990133" cy="720080"/>
            </a:xfrm>
            <a:prstGeom prst="bentConnector3">
              <a:avLst>
                <a:gd name="adj1" fmla="val 55"/>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Gewinkelte Verbindung 7"/>
            <p:cNvCxnSpPr/>
            <p:nvPr/>
          </p:nvCxnSpPr>
          <p:spPr>
            <a:xfrm flipV="1">
              <a:off x="3343285" y="4365104"/>
              <a:ext cx="468053" cy="216024"/>
            </a:xfrm>
            <a:prstGeom prst="bentConnector3">
              <a:avLst>
                <a:gd name="adj1" fmla="val 50000"/>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Gewinkelte Verbindung 8"/>
            <p:cNvCxnSpPr/>
            <p:nvPr/>
          </p:nvCxnSpPr>
          <p:spPr>
            <a:xfrm rot="5400000" flipH="1" flipV="1">
              <a:off x="1768639" y="3495098"/>
              <a:ext cx="346487" cy="212372"/>
            </a:xfrm>
            <a:prstGeom prst="bentConnector3">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Gewinkelte Verbindung 46"/>
            <p:cNvCxnSpPr>
              <a:stCxn id="27" idx="3"/>
            </p:cNvCxnSpPr>
            <p:nvPr/>
          </p:nvCxnSpPr>
          <p:spPr>
            <a:xfrm>
              <a:off x="1540360" y="1745803"/>
              <a:ext cx="1015416" cy="1107133"/>
            </a:xfrm>
            <a:prstGeom prst="bentConnector2">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Gewinkelte Verbindung 10"/>
            <p:cNvCxnSpPr/>
            <p:nvPr/>
          </p:nvCxnSpPr>
          <p:spPr>
            <a:xfrm>
              <a:off x="1691680" y="2204864"/>
              <a:ext cx="864096" cy="648072"/>
            </a:xfrm>
            <a:prstGeom prst="bentConnector3">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Gewinkelte Verbindung 11"/>
            <p:cNvCxnSpPr>
              <a:stCxn id="28" idx="3"/>
            </p:cNvCxnSpPr>
            <p:nvPr/>
          </p:nvCxnSpPr>
          <p:spPr>
            <a:xfrm flipV="1">
              <a:off x="1547664" y="3167787"/>
              <a:ext cx="432048" cy="260253"/>
            </a:xfrm>
            <a:prstGeom prst="bentConnector3">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Gewinkelte Verbindung 12"/>
            <p:cNvCxnSpPr/>
            <p:nvPr/>
          </p:nvCxnSpPr>
          <p:spPr>
            <a:xfrm rot="5400000" flipH="1" flipV="1">
              <a:off x="4338394" y="1050428"/>
              <a:ext cx="936104" cy="220640"/>
            </a:xfrm>
            <a:prstGeom prst="bentConnector3">
              <a:avLst>
                <a:gd name="adj1" fmla="val 89870"/>
              </a:avLst>
            </a:prstGeom>
            <a:ln w="12700">
              <a:solidFill>
                <a:schemeClr val="tx2">
                  <a:lumMod val="50000"/>
                </a:schemeClr>
              </a:solidFill>
            </a:ln>
          </p:spPr>
          <p:style>
            <a:lnRef idx="1">
              <a:schemeClr val="dk1"/>
            </a:lnRef>
            <a:fillRef idx="0">
              <a:schemeClr val="dk1"/>
            </a:fillRef>
            <a:effectRef idx="0">
              <a:schemeClr val="dk1"/>
            </a:effectRef>
            <a:fontRef idx="minor">
              <a:schemeClr val="tx1"/>
            </a:fontRef>
          </p:style>
        </p:cxnSp>
        <p:graphicFrame>
          <p:nvGraphicFramePr>
            <p:cNvPr id="14" name="Diagramm 13"/>
            <p:cNvGraphicFramePr/>
            <p:nvPr>
              <p:extLst>
                <p:ext uri="{D42A27DB-BD31-4B8C-83A1-F6EECF244321}">
                  <p14:modId xmlns:p14="http://schemas.microsoft.com/office/powerpoint/2010/main" xmlns="" val="2347487045"/>
                </p:ext>
              </p:extLst>
            </p:nvPr>
          </p:nvGraphicFramePr>
          <p:xfrm>
            <a:off x="1677888" y="1556792"/>
            <a:ext cx="54864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Ellipse 14"/>
            <p:cNvSpPr/>
            <p:nvPr/>
          </p:nvSpPr>
          <p:spPr>
            <a:xfrm>
              <a:off x="3864828" y="2631847"/>
              <a:ext cx="1078230" cy="1043305"/>
            </a:xfrm>
            <a:prstGeom prst="ellipse">
              <a:avLst/>
            </a:prstGeom>
            <a:gradFill>
              <a:gsLst>
                <a:gs pos="0">
                  <a:schemeClr val="tx2"/>
                </a:gs>
                <a:gs pos="100000">
                  <a:schemeClr val="tx2">
                    <a:lumMod val="60000"/>
                    <a:lumOff val="40000"/>
                  </a:schemeClr>
                </a:gs>
              </a:gsLst>
            </a:gradFill>
            <a:effectLst/>
          </p:spPr>
          <p:style>
            <a:lnRef idx="1">
              <a:schemeClr val="accent1"/>
            </a:lnRef>
            <a:fillRef idx="3">
              <a:schemeClr val="accent1"/>
            </a:fillRef>
            <a:effectRef idx="2">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lgn="ctr">
                <a:spcAft>
                  <a:spcPts val="0"/>
                </a:spcAft>
              </a:pPr>
              <a:r>
                <a:rPr lang="en-US" sz="1200" smtClean="0">
                  <a:effectLst/>
                  <a:latin typeface="Arial"/>
                  <a:ea typeface="Times New Roman"/>
                  <a:cs typeface="Times New Roman"/>
                </a:rPr>
                <a:t>Vision </a:t>
              </a:r>
              <a:endParaRPr lang="en-US" sz="1100" smtClean="0">
                <a:effectLst/>
                <a:latin typeface="Arial"/>
                <a:ea typeface="Times New Roman"/>
                <a:cs typeface="Times New Roman"/>
              </a:endParaRPr>
            </a:p>
            <a:p>
              <a:pPr algn="ctr">
                <a:spcAft>
                  <a:spcPts val="0"/>
                </a:spcAft>
              </a:pPr>
              <a:r>
                <a:rPr lang="en-US" sz="1200" smtClean="0">
                  <a:effectLst/>
                  <a:latin typeface="Arial"/>
                  <a:ea typeface="Times New Roman"/>
                  <a:cs typeface="Times New Roman"/>
                </a:rPr>
                <a:t>+</a:t>
              </a:r>
              <a:endParaRPr lang="en-US" sz="1100" smtClean="0">
                <a:effectLst/>
                <a:latin typeface="Arial"/>
                <a:ea typeface="Times New Roman"/>
                <a:cs typeface="Times New Roman"/>
              </a:endParaRPr>
            </a:p>
            <a:p>
              <a:pPr algn="ctr">
                <a:spcAft>
                  <a:spcPts val="0"/>
                </a:spcAft>
              </a:pPr>
              <a:r>
                <a:rPr lang="en-US" sz="1200" smtClean="0">
                  <a:effectLst/>
                  <a:latin typeface="Arial"/>
                  <a:ea typeface="Times New Roman"/>
                  <a:cs typeface="Times New Roman"/>
                </a:rPr>
                <a:t>Strategy</a:t>
              </a:r>
              <a:endParaRPr lang="en-US" sz="1100">
                <a:effectLst/>
                <a:latin typeface="Arial"/>
                <a:ea typeface="Times New Roman"/>
                <a:cs typeface="Times New Roman"/>
              </a:endParaRPr>
            </a:p>
          </p:txBody>
        </p:sp>
        <p:cxnSp>
          <p:nvCxnSpPr>
            <p:cNvPr id="16" name="Gerade Verbindung mit Pfeil 15"/>
            <p:cNvCxnSpPr/>
            <p:nvPr/>
          </p:nvCxnSpPr>
          <p:spPr>
            <a:xfrm>
              <a:off x="4976519" y="3155087"/>
              <a:ext cx="508635" cy="0"/>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7" name="Gerade Verbindung mit Pfeil 16"/>
            <p:cNvCxnSpPr/>
            <p:nvPr/>
          </p:nvCxnSpPr>
          <p:spPr>
            <a:xfrm>
              <a:off x="3343285" y="3167787"/>
              <a:ext cx="508635" cy="0"/>
            </a:xfrm>
            <a:prstGeom prst="straightConnector1">
              <a:avLst/>
            </a:prstGeom>
            <a:noFill/>
            <a:ln w="9525" cap="flat" cmpd="sng" algn="ctr">
              <a:solidFill>
                <a:sysClr val="windowText" lastClr="000000">
                  <a:shade val="95000"/>
                  <a:satMod val="105000"/>
                </a:sysClr>
              </a:solidFill>
              <a:prstDash val="solid"/>
              <a:headEnd type="arrow" w="med" len="med"/>
              <a:tailEnd type="arrow" w="med" len="med"/>
            </a:ln>
            <a:effectLst/>
          </p:spPr>
        </p:cxnSp>
        <p:cxnSp>
          <p:nvCxnSpPr>
            <p:cNvPr id="18" name="Gerade Verbindung mit Pfeil 17"/>
            <p:cNvCxnSpPr/>
            <p:nvPr/>
          </p:nvCxnSpPr>
          <p:spPr>
            <a:xfrm flipV="1">
              <a:off x="4407118" y="3703339"/>
              <a:ext cx="0" cy="323850"/>
            </a:xfrm>
            <a:prstGeom prst="straightConnector1">
              <a:avLst/>
            </a:prstGeom>
            <a:noFill/>
            <a:ln w="9525" cap="flat" cmpd="sng" algn="ctr">
              <a:solidFill>
                <a:sysClr val="windowText" lastClr="000000">
                  <a:shade val="95000"/>
                  <a:satMod val="105000"/>
                </a:sysClr>
              </a:solidFill>
              <a:prstDash val="solid"/>
              <a:headEnd type="arrow" w="med" len="med"/>
              <a:tailEnd type="arrow" w="med" len="med"/>
            </a:ln>
            <a:effectLst/>
          </p:spPr>
        </p:cxnSp>
        <p:cxnSp>
          <p:nvCxnSpPr>
            <p:cNvPr id="19" name="Gerade Verbindung mit Pfeil 18"/>
            <p:cNvCxnSpPr/>
            <p:nvPr/>
          </p:nvCxnSpPr>
          <p:spPr>
            <a:xfrm flipV="1">
              <a:off x="4403308" y="2286213"/>
              <a:ext cx="0" cy="323850"/>
            </a:xfrm>
            <a:prstGeom prst="straightConnector1">
              <a:avLst/>
            </a:prstGeom>
            <a:noFill/>
            <a:ln w="9525" cap="flat" cmpd="sng" algn="ctr">
              <a:solidFill>
                <a:sysClr val="windowText" lastClr="000000">
                  <a:shade val="95000"/>
                  <a:satMod val="105000"/>
                </a:sysClr>
              </a:solidFill>
              <a:prstDash val="solid"/>
              <a:headEnd type="arrow" w="med" len="med"/>
              <a:tailEnd type="arrow" w="med" len="med"/>
            </a:ln>
            <a:effectLst/>
          </p:spPr>
        </p:cxnSp>
        <p:graphicFrame>
          <p:nvGraphicFramePr>
            <p:cNvPr id="21" name="Diagramm 20"/>
            <p:cNvGraphicFramePr/>
            <p:nvPr>
              <p:extLst>
                <p:ext uri="{D42A27DB-BD31-4B8C-83A1-F6EECF244321}">
                  <p14:modId xmlns:p14="http://schemas.microsoft.com/office/powerpoint/2010/main" xmlns="" val="3378400970"/>
                </p:ext>
              </p:extLst>
            </p:nvPr>
          </p:nvGraphicFramePr>
          <p:xfrm>
            <a:off x="4860032" y="647703"/>
            <a:ext cx="1944216" cy="8640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2" name="Diagramm 21"/>
            <p:cNvGraphicFramePr/>
            <p:nvPr>
              <p:extLst>
                <p:ext uri="{D42A27DB-BD31-4B8C-83A1-F6EECF244321}">
                  <p14:modId xmlns:p14="http://schemas.microsoft.com/office/powerpoint/2010/main" xmlns="" val="968704507"/>
                </p:ext>
              </p:extLst>
            </p:nvPr>
          </p:nvGraphicFramePr>
          <p:xfrm>
            <a:off x="7164288" y="1734289"/>
            <a:ext cx="1862742" cy="108518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3" name="Diagramm 22"/>
            <p:cNvGraphicFramePr/>
            <p:nvPr>
              <p:extLst>
                <p:ext uri="{D42A27DB-BD31-4B8C-83A1-F6EECF244321}">
                  <p14:modId xmlns:p14="http://schemas.microsoft.com/office/powerpoint/2010/main" xmlns="" val="750660635"/>
                </p:ext>
              </p:extLst>
            </p:nvPr>
          </p:nvGraphicFramePr>
          <p:xfrm>
            <a:off x="7092280" y="3414554"/>
            <a:ext cx="1872208" cy="864096"/>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24" name="Diagramm 23"/>
            <p:cNvGraphicFramePr/>
            <p:nvPr>
              <p:extLst>
                <p:ext uri="{D42A27DB-BD31-4B8C-83A1-F6EECF244321}">
                  <p14:modId xmlns:p14="http://schemas.microsoft.com/office/powerpoint/2010/main" xmlns="" val="3917628837"/>
                </p:ext>
              </p:extLst>
            </p:nvPr>
          </p:nvGraphicFramePr>
          <p:xfrm>
            <a:off x="6732240" y="4326567"/>
            <a:ext cx="2232248" cy="1085186"/>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25" name="Diagramm 24"/>
            <p:cNvGraphicFramePr/>
            <p:nvPr>
              <p:extLst>
                <p:ext uri="{D42A27DB-BD31-4B8C-83A1-F6EECF244321}">
                  <p14:modId xmlns:p14="http://schemas.microsoft.com/office/powerpoint/2010/main" xmlns="" val="1008464695"/>
                </p:ext>
              </p:extLst>
            </p:nvPr>
          </p:nvGraphicFramePr>
          <p:xfrm>
            <a:off x="899592" y="4437112"/>
            <a:ext cx="2667103" cy="1085186"/>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26" name="Diagramm 25"/>
            <p:cNvGraphicFramePr/>
            <p:nvPr>
              <p:extLst>
                <p:ext uri="{D42A27DB-BD31-4B8C-83A1-F6EECF244321}">
                  <p14:modId xmlns:p14="http://schemas.microsoft.com/office/powerpoint/2010/main" xmlns="" val="625646568"/>
                </p:ext>
              </p:extLst>
            </p:nvPr>
          </p:nvGraphicFramePr>
          <p:xfrm>
            <a:off x="235292" y="2068313"/>
            <a:ext cx="1728192" cy="1085186"/>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sp>
          <p:nvSpPr>
            <p:cNvPr id="27" name="Abgerundetes Rechteck 26"/>
            <p:cNvSpPr/>
            <p:nvPr/>
          </p:nvSpPr>
          <p:spPr>
            <a:xfrm>
              <a:off x="244216" y="1628803"/>
              <a:ext cx="1296144" cy="234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0" dirty="0" smtClean="0">
                  <a:latin typeface="Arial" pitchFamily="34" charset="0"/>
                  <a:cs typeface="Arial" pitchFamily="34" charset="0"/>
                </a:rPr>
                <a:t>Target groups</a:t>
              </a:r>
              <a:endParaRPr lang="en-US" sz="1200" b="0" dirty="0">
                <a:latin typeface="Arial" pitchFamily="34" charset="0"/>
                <a:cs typeface="Arial" pitchFamily="34" charset="0"/>
              </a:endParaRPr>
            </a:p>
          </p:txBody>
        </p:sp>
        <p:sp>
          <p:nvSpPr>
            <p:cNvPr id="28" name="Abgerundetes Rechteck 27"/>
            <p:cNvSpPr/>
            <p:nvPr/>
          </p:nvSpPr>
          <p:spPr>
            <a:xfrm>
              <a:off x="251520" y="3311040"/>
              <a:ext cx="1296144" cy="234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0" dirty="0" err="1" smtClean="0">
                  <a:latin typeface="Arial" pitchFamily="34" charset="0"/>
                  <a:cs typeface="Arial" pitchFamily="34" charset="0"/>
                </a:rPr>
                <a:t>Labour</a:t>
              </a:r>
              <a:r>
                <a:rPr lang="en-US" sz="1100" b="0" dirty="0" smtClean="0">
                  <a:latin typeface="Arial" pitchFamily="34" charset="0"/>
                  <a:cs typeface="Arial" pitchFamily="34" charset="0"/>
                </a:rPr>
                <a:t> market</a:t>
              </a:r>
              <a:endParaRPr lang="en-US" sz="1200" b="0" dirty="0">
                <a:latin typeface="Arial" pitchFamily="34" charset="0"/>
                <a:cs typeface="Arial" pitchFamily="34" charset="0"/>
              </a:endParaRPr>
            </a:p>
          </p:txBody>
        </p:sp>
        <p:sp>
          <p:nvSpPr>
            <p:cNvPr id="29" name="Abgerundetes Rechteck 28"/>
            <p:cNvSpPr/>
            <p:nvPr/>
          </p:nvSpPr>
          <p:spPr>
            <a:xfrm>
              <a:off x="251520" y="3774527"/>
              <a:ext cx="2304256" cy="234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0" dirty="0" smtClean="0">
                  <a:latin typeface="Arial" pitchFamily="34" charset="0"/>
                  <a:cs typeface="Arial" pitchFamily="34" charset="0"/>
                </a:rPr>
                <a:t>Education / VET system</a:t>
              </a:r>
              <a:endParaRPr lang="en-US" sz="1200" b="0" dirty="0">
                <a:latin typeface="Arial" pitchFamily="34" charset="0"/>
                <a:cs typeface="Arial" pitchFamily="34" charset="0"/>
              </a:endParaRPr>
            </a:p>
          </p:txBody>
        </p:sp>
        <p:sp>
          <p:nvSpPr>
            <p:cNvPr id="30" name="Abgerundetes Rechteck 29"/>
            <p:cNvSpPr/>
            <p:nvPr/>
          </p:nvSpPr>
          <p:spPr>
            <a:xfrm>
              <a:off x="7622166" y="2945919"/>
              <a:ext cx="1296144" cy="234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0" dirty="0" smtClean="0">
                  <a:latin typeface="Arial" pitchFamily="34" charset="0"/>
                  <a:cs typeface="Arial" pitchFamily="34" charset="0"/>
                </a:rPr>
                <a:t>M&amp;E system</a:t>
              </a:r>
              <a:endParaRPr lang="en-US" sz="1200" b="0" dirty="0">
                <a:latin typeface="Arial" pitchFamily="34" charset="0"/>
                <a:cs typeface="Arial" pitchFamily="34" charset="0"/>
              </a:endParaRPr>
            </a:p>
          </p:txBody>
        </p:sp>
        <p:sp>
          <p:nvSpPr>
            <p:cNvPr id="31" name="Abgerundetes Rechteck 30"/>
            <p:cNvSpPr/>
            <p:nvPr/>
          </p:nvSpPr>
          <p:spPr>
            <a:xfrm>
              <a:off x="2915816" y="1124743"/>
              <a:ext cx="1715514" cy="18900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0" dirty="0" smtClean="0">
                  <a:latin typeface="Arial" pitchFamily="34" charset="0"/>
                  <a:cs typeface="Arial" pitchFamily="34" charset="0"/>
                </a:rPr>
                <a:t>Willingness to change</a:t>
              </a:r>
              <a:endParaRPr lang="en-US" sz="1200" b="0" dirty="0">
                <a:latin typeface="Arial" pitchFamily="34" charset="0"/>
                <a:cs typeface="Arial" pitchFamily="34" charset="0"/>
              </a:endParaRPr>
            </a:p>
          </p:txBody>
        </p:sp>
        <p:sp>
          <p:nvSpPr>
            <p:cNvPr id="32" name="Textfeld 31"/>
            <p:cNvSpPr txBox="1"/>
            <p:nvPr/>
          </p:nvSpPr>
          <p:spPr>
            <a:xfrm>
              <a:off x="5345224" y="5312058"/>
              <a:ext cx="1512168" cy="253916"/>
            </a:xfrm>
            <a:prstGeom prst="rect">
              <a:avLst/>
            </a:prstGeom>
            <a:noFill/>
          </p:spPr>
          <p:txBody>
            <a:bodyPr wrap="square" rtlCol="0">
              <a:spAutoFit/>
            </a:bodyPr>
            <a:lstStyle/>
            <a:p>
              <a:r>
                <a:rPr lang="en-US" sz="1050" dirty="0" smtClean="0">
                  <a:latin typeface="Arial" pitchFamily="34" charset="0"/>
                  <a:cs typeface="Arial" pitchFamily="34" charset="0"/>
                </a:rPr>
                <a:t>© Stockmann 2012</a:t>
              </a:r>
              <a:endParaRPr lang="en-US" sz="1050" dirty="0">
                <a:latin typeface="Arial" pitchFamily="34" charset="0"/>
                <a:cs typeface="Arial" pitchFamily="34" charset="0"/>
              </a:endParaRPr>
            </a:p>
          </p:txBody>
        </p:sp>
      </p:grpSp>
      <p:sp>
        <p:nvSpPr>
          <p:cNvPr id="33" name="Titel 1"/>
          <p:cNvSpPr>
            <a:spLocks noGrp="1"/>
          </p:cNvSpPr>
          <p:nvPr>
            <p:ph type="title"/>
          </p:nvPr>
        </p:nvSpPr>
        <p:spPr/>
        <p:txBody>
          <a:bodyPr/>
          <a:lstStyle/>
          <a:p>
            <a:r>
              <a:rPr lang="en-US" sz="2400" b="1" dirty="0" smtClean="0">
                <a:latin typeface="+mn-lt"/>
                <a:ea typeface="Verdana" pitchFamily="34" charset="0"/>
                <a:cs typeface="Verdana" pitchFamily="34" charset="0"/>
              </a:rPr>
              <a:t>Key factors: sustainability</a:t>
            </a:r>
            <a:endParaRPr lang="en-US" sz="2400" b="1" dirty="0">
              <a:latin typeface="+mn-lt"/>
            </a:endParaRPr>
          </a:p>
        </p:txBody>
      </p:sp>
    </p:spTree>
    <p:extLst>
      <p:ext uri="{BB962C8B-B14F-4D97-AF65-F5344CB8AC3E}">
        <p14:creationId xmlns:p14="http://schemas.microsoft.com/office/powerpoint/2010/main" xmlns="" val="30334346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987286"/>
            <a:ext cx="9144000" cy="2967228"/>
          </a:xfrm>
          <a:prstGeom prst="rect">
            <a:avLst/>
          </a:prstGeom>
        </p:spPr>
      </p:pic>
      <p:sp>
        <p:nvSpPr>
          <p:cNvPr id="17411" name="Untertitel 2"/>
          <p:cNvSpPr>
            <a:spLocks noGrp="1"/>
          </p:cNvSpPr>
          <p:nvPr>
            <p:ph idx="10"/>
          </p:nvPr>
        </p:nvSpPr>
        <p:spPr bwMode="auto">
          <a:xfrm>
            <a:off x="684213" y="2762790"/>
            <a:ext cx="7775575" cy="3312368"/>
          </a:xfrm>
          <a:noFill/>
          <a:ln>
            <a:miter lim="800000"/>
            <a:headEnd/>
            <a:tailEnd/>
          </a:ln>
        </p:spPr>
        <p:txBody>
          <a:bodyPr vert="horz" wrap="square" lIns="91440" tIns="45720" rIns="91440" bIns="45720" numCol="1" anchor="t" anchorCtr="0" compatLnSpc="1">
            <a:prstTxWarp prst="textNoShape">
              <a:avLst/>
            </a:prstTxWarp>
          </a:bodyPr>
          <a:lstStyle/>
          <a:p>
            <a:pPr>
              <a:lnSpc>
                <a:spcPct val="110000"/>
              </a:lnSpc>
              <a:spcAft>
                <a:spcPct val="20000"/>
              </a:spcAft>
              <a:buClr>
                <a:srgbClr val="C00000"/>
              </a:buClr>
              <a:defRPr/>
            </a:pPr>
            <a:r>
              <a:rPr lang="en-GB" b="1" dirty="0">
                <a:solidFill>
                  <a:schemeClr val="tx1"/>
                </a:solidFill>
                <a:cs typeface="Arial" charset="0"/>
              </a:rPr>
              <a:t>GIZ’s purpose </a:t>
            </a:r>
            <a:r>
              <a:rPr lang="en-GB" dirty="0">
                <a:solidFill>
                  <a:schemeClr val="tx1">
                    <a:lumMod val="95000"/>
                    <a:lumOff val="5000"/>
                  </a:schemeClr>
                </a:solidFill>
                <a:cs typeface="Arial" charset="0"/>
              </a:rPr>
              <a:t>is to </a:t>
            </a:r>
            <a:r>
              <a:rPr lang="en-GB" dirty="0" smtClean="0">
                <a:solidFill>
                  <a:schemeClr val="tx1">
                    <a:lumMod val="95000"/>
                    <a:lumOff val="5000"/>
                  </a:schemeClr>
                </a:solidFill>
                <a:cs typeface="Arial" charset="0"/>
              </a:rPr>
              <a:t>promote international </a:t>
            </a:r>
            <a:br>
              <a:rPr lang="en-GB" dirty="0" smtClean="0">
                <a:solidFill>
                  <a:schemeClr val="tx1">
                    <a:lumMod val="95000"/>
                    <a:lumOff val="5000"/>
                  </a:schemeClr>
                </a:solidFill>
                <a:cs typeface="Arial" charset="0"/>
              </a:rPr>
            </a:br>
            <a:r>
              <a:rPr lang="en-GB" dirty="0" smtClean="0">
                <a:solidFill>
                  <a:schemeClr val="tx1">
                    <a:lumMod val="95000"/>
                    <a:lumOff val="5000"/>
                  </a:schemeClr>
                </a:solidFill>
                <a:cs typeface="Arial" charset="0"/>
              </a:rPr>
              <a:t>cooperation </a:t>
            </a:r>
            <a:r>
              <a:rPr lang="en-GB" dirty="0">
                <a:solidFill>
                  <a:schemeClr val="tx1">
                    <a:lumMod val="95000"/>
                    <a:lumOff val="5000"/>
                  </a:schemeClr>
                </a:solidFill>
                <a:cs typeface="Arial" charset="0"/>
              </a:rPr>
              <a:t>for sustainable development </a:t>
            </a:r>
            <a:r>
              <a:rPr lang="en-GB" dirty="0" smtClean="0">
                <a:solidFill>
                  <a:schemeClr val="tx1">
                    <a:lumMod val="95000"/>
                    <a:lumOff val="5000"/>
                  </a:schemeClr>
                </a:solidFill>
                <a:cs typeface="Arial" charset="0"/>
              </a:rPr>
              <a:t/>
            </a:r>
            <a:br>
              <a:rPr lang="en-GB" dirty="0" smtClean="0">
                <a:solidFill>
                  <a:schemeClr val="tx1">
                    <a:lumMod val="95000"/>
                    <a:lumOff val="5000"/>
                  </a:schemeClr>
                </a:solidFill>
                <a:cs typeface="Arial" charset="0"/>
              </a:rPr>
            </a:br>
            <a:r>
              <a:rPr lang="en-GB" dirty="0" smtClean="0">
                <a:solidFill>
                  <a:schemeClr val="tx1">
                    <a:lumMod val="95000"/>
                    <a:lumOff val="5000"/>
                  </a:schemeClr>
                </a:solidFill>
                <a:cs typeface="Arial" charset="0"/>
              </a:rPr>
              <a:t>and </a:t>
            </a:r>
            <a:r>
              <a:rPr lang="en-GB" dirty="0">
                <a:solidFill>
                  <a:schemeClr val="tx1">
                    <a:lumMod val="95000"/>
                    <a:lumOff val="5000"/>
                  </a:schemeClr>
                </a:solidFill>
                <a:cs typeface="Arial" charset="0"/>
              </a:rPr>
              <a:t>international education work. </a:t>
            </a:r>
          </a:p>
          <a:p>
            <a:pPr>
              <a:lnSpc>
                <a:spcPct val="110000"/>
              </a:lnSpc>
              <a:spcAft>
                <a:spcPct val="20000"/>
              </a:spcAft>
              <a:buClr>
                <a:srgbClr val="C00000"/>
              </a:buClr>
              <a:defRPr/>
            </a:pPr>
            <a:endParaRPr lang="en-GB" dirty="0" smtClean="0">
              <a:solidFill>
                <a:schemeClr val="tx1">
                  <a:lumMod val="95000"/>
                  <a:lumOff val="5000"/>
                </a:schemeClr>
              </a:solidFill>
              <a:cs typeface="Arial" charset="0"/>
            </a:endParaRPr>
          </a:p>
          <a:p>
            <a:pPr>
              <a:lnSpc>
                <a:spcPct val="110000"/>
              </a:lnSpc>
              <a:spcAft>
                <a:spcPct val="20000"/>
              </a:spcAft>
              <a:buClr>
                <a:srgbClr val="C00000"/>
              </a:buClr>
              <a:defRPr/>
            </a:pPr>
            <a:endParaRPr lang="en-GB" dirty="0">
              <a:solidFill>
                <a:schemeClr val="tx1">
                  <a:lumMod val="95000"/>
                  <a:lumOff val="5000"/>
                </a:schemeClr>
              </a:solidFill>
              <a:cs typeface="Arial" charset="0"/>
            </a:endParaRPr>
          </a:p>
          <a:p>
            <a:pPr>
              <a:lnSpc>
                <a:spcPct val="110000"/>
              </a:lnSpc>
              <a:spcAft>
                <a:spcPct val="20000"/>
              </a:spcAft>
              <a:buClr>
                <a:srgbClr val="C00000"/>
              </a:buClr>
              <a:defRPr/>
            </a:pPr>
            <a:endParaRPr lang="en-GB" dirty="0">
              <a:solidFill>
                <a:schemeClr val="tx1">
                  <a:lumMod val="95000"/>
                  <a:lumOff val="5000"/>
                </a:schemeClr>
              </a:solidFill>
              <a:cs typeface="Arial" charset="0"/>
            </a:endParaRPr>
          </a:p>
          <a:p>
            <a:pPr>
              <a:lnSpc>
                <a:spcPct val="110000"/>
              </a:lnSpc>
              <a:spcAft>
                <a:spcPct val="20000"/>
              </a:spcAft>
              <a:buClr>
                <a:srgbClr val="C00000"/>
              </a:buClr>
              <a:defRPr/>
            </a:pPr>
            <a:r>
              <a:rPr lang="en-GB" sz="800" dirty="0" smtClean="0">
                <a:solidFill>
                  <a:schemeClr val="tx1">
                    <a:lumMod val="95000"/>
                    <a:lumOff val="5000"/>
                  </a:schemeClr>
                </a:solidFill>
                <a:cs typeface="Arial" charset="0"/>
              </a:rPr>
              <a:t/>
            </a:r>
            <a:br>
              <a:rPr lang="en-GB" sz="800" dirty="0" smtClean="0">
                <a:solidFill>
                  <a:schemeClr val="tx1">
                    <a:lumMod val="95000"/>
                    <a:lumOff val="5000"/>
                  </a:schemeClr>
                </a:solidFill>
                <a:cs typeface="Arial" charset="0"/>
              </a:rPr>
            </a:br>
            <a:r>
              <a:rPr lang="en-GB" dirty="0" smtClean="0">
                <a:solidFill>
                  <a:schemeClr val="tx1">
                    <a:lumMod val="95000"/>
                    <a:lumOff val="5000"/>
                  </a:schemeClr>
                </a:solidFill>
                <a:cs typeface="Arial" charset="0"/>
              </a:rPr>
              <a:t>As </a:t>
            </a:r>
            <a:r>
              <a:rPr lang="en-GB" dirty="0">
                <a:solidFill>
                  <a:schemeClr val="tx1">
                    <a:lumMod val="95000"/>
                    <a:lumOff val="5000"/>
                  </a:schemeClr>
                </a:solidFill>
                <a:cs typeface="Arial" charset="0"/>
              </a:rPr>
              <a:t>a 100% federally owned, public-benefit </a:t>
            </a:r>
            <a:r>
              <a:rPr lang="en-GB" dirty="0">
                <a:solidFill>
                  <a:schemeClr val="tx1"/>
                </a:solidFill>
                <a:cs typeface="Arial" charset="0"/>
              </a:rPr>
              <a:t>enterprise</a:t>
            </a:r>
            <a:r>
              <a:rPr lang="en-GB" dirty="0">
                <a:solidFill>
                  <a:schemeClr val="tx1">
                    <a:lumMod val="95000"/>
                    <a:lumOff val="5000"/>
                  </a:schemeClr>
                </a:solidFill>
                <a:cs typeface="Arial" charset="0"/>
              </a:rPr>
              <a:t>, we support the German Government in achieving its objectives in the field of international cooperation for sustainable development.</a:t>
            </a:r>
          </a:p>
          <a:p>
            <a:pPr marL="360000" lvl="1" indent="-360000">
              <a:lnSpc>
                <a:spcPct val="100000"/>
              </a:lnSpc>
              <a:spcAft>
                <a:spcPts val="800"/>
              </a:spcAft>
              <a:buFont typeface="Arial" charset="0"/>
              <a:buChar char="•"/>
            </a:pPr>
            <a:endParaRPr lang="en-GB" dirty="0" smtClean="0">
              <a:solidFill>
                <a:srgbClr val="6E6452"/>
              </a:solidFill>
              <a:latin typeface="Arial" charset="0"/>
              <a:cs typeface="Arial" charset="0"/>
            </a:endParaRPr>
          </a:p>
          <a:p>
            <a:pPr marL="360000" lvl="1" indent="-360000">
              <a:lnSpc>
                <a:spcPct val="100000"/>
              </a:lnSpc>
              <a:spcAft>
                <a:spcPts val="800"/>
              </a:spcAft>
              <a:buFont typeface="Arial" charset="0"/>
              <a:buChar char="•"/>
            </a:pPr>
            <a:endParaRPr lang="en-GB" dirty="0" smtClean="0">
              <a:solidFill>
                <a:srgbClr val="6E6452"/>
              </a:solidFill>
              <a:latin typeface="Arial" charset="0"/>
              <a:cs typeface="Arial" charset="0"/>
            </a:endParaRPr>
          </a:p>
        </p:txBody>
      </p:sp>
      <p:sp>
        <p:nvSpPr>
          <p:cNvPr id="7" name="Titel 1"/>
          <p:cNvSpPr>
            <a:spLocks noGrp="1"/>
          </p:cNvSpPr>
          <p:nvPr>
            <p:ph type="ctrTitle"/>
          </p:nvPr>
        </p:nvSpPr>
        <p:spPr bwMode="auto">
          <a:xfrm>
            <a:off x="684000" y="1379855"/>
            <a:ext cx="7772400" cy="50405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GB" dirty="0" smtClean="0">
                <a:latin typeface="Arial" charset="0"/>
                <a:cs typeface="Arial" charset="0"/>
              </a:rPr>
              <a:t>GIZ profile</a:t>
            </a:r>
            <a:br>
              <a:rPr lang="en-GB" dirty="0" smtClean="0">
                <a:latin typeface="Arial" charset="0"/>
                <a:cs typeface="Arial" charset="0"/>
              </a:rPr>
            </a:br>
            <a:r>
              <a:rPr lang="en-GB" dirty="0">
                <a:latin typeface="Arial" charset="0"/>
                <a:cs typeface="Arial" charset="0"/>
              </a:rPr>
              <a:t/>
            </a:r>
            <a:br>
              <a:rPr lang="en-GB" dirty="0">
                <a:latin typeface="Arial" charset="0"/>
                <a:cs typeface="Arial" charset="0"/>
              </a:rPr>
            </a:br>
            <a:r>
              <a:rPr lang="en-GB" dirty="0" smtClean="0">
                <a:solidFill>
                  <a:srgbClr val="A49688"/>
                </a:solidFill>
                <a:latin typeface="Arial" charset="0"/>
                <a:cs typeface="Arial" charset="0"/>
              </a:rPr>
              <a:t>A German federal enterprise</a:t>
            </a:r>
            <a:endParaRPr lang="en-GB" dirty="0">
              <a:solidFill>
                <a:srgbClr val="A49688"/>
              </a:solidFill>
              <a:latin typeface="Arial" charset="0"/>
              <a:cs typeface="Arial" charset="0"/>
            </a:endParaRPr>
          </a:p>
        </p:txBody>
      </p:sp>
    </p:spTree>
    <p:extLst>
      <p:ext uri="{BB962C8B-B14F-4D97-AF65-F5344CB8AC3E}">
        <p14:creationId xmlns:p14="http://schemas.microsoft.com/office/powerpoint/2010/main" xmlns="" val="3438943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b="1" dirty="0" smtClean="0">
                <a:solidFill>
                  <a:srgbClr val="6E6452"/>
                </a:solidFill>
              </a:rPr>
              <a:t>TVET means for GIZ</a:t>
            </a:r>
            <a:endParaRPr lang="de-DE" dirty="0">
              <a:solidFill>
                <a:srgbClr val="6E6452"/>
              </a:solidFill>
            </a:endParaRPr>
          </a:p>
        </p:txBody>
      </p:sp>
      <p:sp>
        <p:nvSpPr>
          <p:cNvPr id="2" name="Datumsplatzhalter 1"/>
          <p:cNvSpPr>
            <a:spLocks noGrp="1"/>
          </p:cNvSpPr>
          <p:nvPr>
            <p:ph type="dt" sz="half" idx="11"/>
          </p:nvPr>
        </p:nvSpPr>
        <p:spPr/>
        <p:txBody>
          <a:bodyPr/>
          <a:lstStyle/>
          <a:p>
            <a:pPr>
              <a:defRPr/>
            </a:pPr>
            <a:fld id="{A85ACB74-B039-4895-9DE9-5D512A96742B}" type="datetime1">
              <a:rPr lang="de-DE" smtClean="0">
                <a:solidFill>
                  <a:srgbClr val="6E6452"/>
                </a:solidFill>
              </a:rPr>
              <a:pPr>
                <a:defRPr/>
              </a:pPr>
              <a:t>20.10.2015</a:t>
            </a:fld>
            <a:endParaRPr lang="de-DE" dirty="0">
              <a:solidFill>
                <a:srgbClr val="6E6452"/>
              </a:solidFill>
            </a:endParaRPr>
          </a:p>
        </p:txBody>
      </p:sp>
      <p:graphicFrame>
        <p:nvGraphicFramePr>
          <p:cNvPr id="3" name="Tabelle 2"/>
          <p:cNvGraphicFramePr>
            <a:graphicFrameLocks noGrp="1"/>
          </p:cNvGraphicFramePr>
          <p:nvPr>
            <p:extLst>
              <p:ext uri="{D42A27DB-BD31-4B8C-83A1-F6EECF244321}">
                <p14:modId xmlns:p14="http://schemas.microsoft.com/office/powerpoint/2010/main" xmlns="" val="2987953618"/>
              </p:ext>
            </p:extLst>
          </p:nvPr>
        </p:nvGraphicFramePr>
        <p:xfrm>
          <a:off x="429511" y="2398495"/>
          <a:ext cx="3774558" cy="1326434"/>
        </p:xfrm>
        <a:graphic>
          <a:graphicData uri="http://schemas.openxmlformats.org/drawingml/2006/table">
            <a:tbl>
              <a:tblPr firstRow="1" bandRow="1">
                <a:tableStyleId>{3B4B98B0-60AC-42C2-AFA5-B58CD77FA1E5}</a:tableStyleId>
              </a:tblPr>
              <a:tblGrid>
                <a:gridCol w="3774558"/>
              </a:tblGrid>
              <a:tr h="1326434">
                <a:tc>
                  <a:txBody>
                    <a:bodyPr/>
                    <a:lstStyle/>
                    <a:p>
                      <a:pPr marL="190500" indent="-190500">
                        <a:spcBef>
                          <a:spcPct val="20000"/>
                        </a:spcBef>
                        <a:buClr>
                          <a:srgbClr val="C80F0F"/>
                        </a:buClr>
                      </a:pPr>
                      <a:r>
                        <a:rPr lang="en-US" sz="1800" noProof="0" dirty="0" smtClean="0">
                          <a:solidFill>
                            <a:srgbClr val="6E6452"/>
                          </a:solidFill>
                        </a:rPr>
                        <a:t>Lifelong</a:t>
                      </a:r>
                      <a:r>
                        <a:rPr lang="en-US" sz="1800" baseline="0" noProof="0" dirty="0" smtClean="0">
                          <a:solidFill>
                            <a:srgbClr val="6E6452"/>
                          </a:solidFill>
                        </a:rPr>
                        <a:t> Learning</a:t>
                      </a:r>
                      <a:endParaRPr lang="en-US" sz="1800" noProof="0" dirty="0" smtClean="0">
                        <a:solidFill>
                          <a:srgbClr val="6E6452"/>
                        </a:solidFill>
                      </a:endParaRPr>
                    </a:p>
                    <a:p>
                      <a:pPr marL="571500" lvl="1" indent="-190500">
                        <a:spcBef>
                          <a:spcPct val="20000"/>
                        </a:spcBef>
                        <a:buClr>
                          <a:srgbClr val="C80F0F"/>
                        </a:buClr>
                        <a:buFont typeface="Wingdings" pitchFamily="2" charset="2"/>
                        <a:buChar char="§"/>
                      </a:pPr>
                      <a:r>
                        <a:rPr lang="en-US" sz="1600" b="0" noProof="0" dirty="0" smtClean="0">
                          <a:solidFill>
                            <a:srgbClr val="6E6452"/>
                          </a:solidFill>
                        </a:rPr>
                        <a:t>Partly as a public good</a:t>
                      </a:r>
                    </a:p>
                    <a:p>
                      <a:pPr marL="571500" lvl="1" indent="-190500">
                        <a:spcBef>
                          <a:spcPct val="20000"/>
                        </a:spcBef>
                        <a:buClr>
                          <a:srgbClr val="C80F0F"/>
                        </a:buClr>
                        <a:buFont typeface="Wingdings" pitchFamily="2" charset="2"/>
                        <a:buChar char="§"/>
                      </a:pPr>
                      <a:r>
                        <a:rPr lang="en-US" sz="1600" b="0" noProof="0" dirty="0" smtClean="0">
                          <a:solidFill>
                            <a:srgbClr val="6E6452"/>
                          </a:solidFill>
                        </a:rPr>
                        <a:t>Partly according to market mechanisms</a:t>
                      </a:r>
                    </a:p>
                  </a:txBody>
                  <a:tcPr anchor="ctr"/>
                </a:tc>
              </a:tr>
            </a:tbl>
          </a:graphicData>
        </a:graphic>
      </p:graphicFrame>
      <p:graphicFrame>
        <p:nvGraphicFramePr>
          <p:cNvPr id="4" name="Tabelle 3"/>
          <p:cNvGraphicFramePr>
            <a:graphicFrameLocks noGrp="1"/>
          </p:cNvGraphicFramePr>
          <p:nvPr>
            <p:extLst>
              <p:ext uri="{D42A27DB-BD31-4B8C-83A1-F6EECF244321}">
                <p14:modId xmlns:p14="http://schemas.microsoft.com/office/powerpoint/2010/main" xmlns="" val="2643502794"/>
              </p:ext>
            </p:extLst>
          </p:nvPr>
        </p:nvGraphicFramePr>
        <p:xfrm>
          <a:off x="4635795" y="2398495"/>
          <a:ext cx="3561906" cy="1326434"/>
        </p:xfrm>
        <a:graphic>
          <a:graphicData uri="http://schemas.openxmlformats.org/drawingml/2006/table">
            <a:tbl>
              <a:tblPr firstRow="1" bandRow="1">
                <a:tableStyleId>{3B4B98B0-60AC-42C2-AFA5-B58CD77FA1E5}</a:tableStyleId>
              </a:tblPr>
              <a:tblGrid>
                <a:gridCol w="3561906"/>
              </a:tblGrid>
              <a:tr h="1326434">
                <a:tc>
                  <a:txBody>
                    <a:bodyPr/>
                    <a:lstStyle/>
                    <a:p>
                      <a:pPr marL="190500" indent="-190500">
                        <a:spcBef>
                          <a:spcPct val="20000"/>
                        </a:spcBef>
                        <a:buClr>
                          <a:srgbClr val="C80F0F"/>
                        </a:buClr>
                      </a:pPr>
                      <a:r>
                        <a:rPr lang="de-DE" sz="1800" dirty="0" smtClean="0">
                          <a:solidFill>
                            <a:srgbClr val="6E6452"/>
                          </a:solidFill>
                        </a:rPr>
                        <a:t>Human</a:t>
                      </a:r>
                      <a:r>
                        <a:rPr lang="de-DE" sz="1800" baseline="0" dirty="0" smtClean="0">
                          <a:solidFill>
                            <a:srgbClr val="6E6452"/>
                          </a:solidFill>
                        </a:rPr>
                        <a:t> Capital Development</a:t>
                      </a:r>
                      <a:endParaRPr lang="de-DE" sz="1800" dirty="0" smtClean="0">
                        <a:solidFill>
                          <a:srgbClr val="6E6452"/>
                        </a:solidFill>
                      </a:endParaRPr>
                    </a:p>
                    <a:p>
                      <a:pPr marL="571500" lvl="1" indent="-190500">
                        <a:spcBef>
                          <a:spcPct val="20000"/>
                        </a:spcBef>
                        <a:buClr>
                          <a:srgbClr val="C80F0F"/>
                        </a:buClr>
                        <a:buFont typeface="Wingdings" pitchFamily="2" charset="2"/>
                        <a:buChar char="§"/>
                      </a:pPr>
                      <a:r>
                        <a:rPr lang="en-US" sz="1600" b="0" dirty="0" smtClean="0">
                          <a:solidFill>
                            <a:srgbClr val="6E6452"/>
                          </a:solidFill>
                        </a:rPr>
                        <a:t>Employability</a:t>
                      </a:r>
                    </a:p>
                    <a:p>
                      <a:pPr marL="571500" lvl="1" indent="-190500">
                        <a:spcBef>
                          <a:spcPct val="20000"/>
                        </a:spcBef>
                        <a:buClr>
                          <a:srgbClr val="C80F0F"/>
                        </a:buClr>
                        <a:buFont typeface="Wingdings" pitchFamily="2" charset="2"/>
                        <a:buChar char="§"/>
                      </a:pPr>
                      <a:r>
                        <a:rPr lang="en-US" sz="1600" b="0" dirty="0" smtClean="0">
                          <a:solidFill>
                            <a:srgbClr val="6E6452"/>
                          </a:solidFill>
                        </a:rPr>
                        <a:t>Improving competitiveness of enterprises, sectors, regions</a:t>
                      </a:r>
                    </a:p>
                  </a:txBody>
                  <a:tcPr anchor="ctr"/>
                </a:tc>
              </a:tr>
            </a:tbl>
          </a:graphicData>
        </a:graphic>
      </p:graphicFrame>
      <p:graphicFrame>
        <p:nvGraphicFramePr>
          <p:cNvPr id="5" name="Tabelle 4"/>
          <p:cNvGraphicFramePr>
            <a:graphicFrameLocks noGrp="1"/>
          </p:cNvGraphicFramePr>
          <p:nvPr>
            <p:extLst>
              <p:ext uri="{D42A27DB-BD31-4B8C-83A1-F6EECF244321}">
                <p14:modId xmlns:p14="http://schemas.microsoft.com/office/powerpoint/2010/main" xmlns="" val="278447357"/>
              </p:ext>
            </p:extLst>
          </p:nvPr>
        </p:nvGraphicFramePr>
        <p:xfrm>
          <a:off x="429510" y="3724930"/>
          <a:ext cx="3774559" cy="1062128"/>
        </p:xfrm>
        <a:graphic>
          <a:graphicData uri="http://schemas.openxmlformats.org/drawingml/2006/table">
            <a:tbl>
              <a:tblPr firstRow="1" bandRow="1">
                <a:tableStyleId>{3B4B98B0-60AC-42C2-AFA5-B58CD77FA1E5}</a:tableStyleId>
              </a:tblPr>
              <a:tblGrid>
                <a:gridCol w="3774559"/>
              </a:tblGrid>
              <a:tr h="1062128">
                <a:tc>
                  <a:txBody>
                    <a:bodyPr/>
                    <a:lstStyle/>
                    <a:p>
                      <a:pPr marL="190500" indent="-190500">
                        <a:spcBef>
                          <a:spcPct val="20000"/>
                        </a:spcBef>
                        <a:buClr>
                          <a:srgbClr val="C80F0F"/>
                        </a:buClr>
                      </a:pPr>
                      <a:r>
                        <a:rPr lang="de-DE" sz="1800" dirty="0" smtClean="0">
                          <a:solidFill>
                            <a:srgbClr val="6E6452"/>
                          </a:solidFill>
                        </a:rPr>
                        <a:t>Personal</a:t>
                      </a:r>
                      <a:r>
                        <a:rPr lang="de-DE" sz="1800" baseline="0" dirty="0" smtClean="0">
                          <a:solidFill>
                            <a:srgbClr val="6E6452"/>
                          </a:solidFill>
                        </a:rPr>
                        <a:t> Development</a:t>
                      </a:r>
                      <a:endParaRPr lang="de-DE" sz="1800" dirty="0" smtClean="0">
                        <a:solidFill>
                          <a:srgbClr val="6E6452"/>
                        </a:solidFill>
                      </a:endParaRPr>
                    </a:p>
                    <a:p>
                      <a:pPr marL="571500" lvl="1" indent="-190500">
                        <a:spcBef>
                          <a:spcPct val="20000"/>
                        </a:spcBef>
                        <a:buClr>
                          <a:srgbClr val="C80F0F"/>
                        </a:buClr>
                        <a:buFont typeface="Wingdings" pitchFamily="2" charset="2"/>
                        <a:buChar char="§"/>
                      </a:pPr>
                      <a:r>
                        <a:rPr lang="en-US" sz="1600" b="0" dirty="0" smtClean="0">
                          <a:solidFill>
                            <a:srgbClr val="6E6452"/>
                          </a:solidFill>
                        </a:rPr>
                        <a:t>Promoting the potential of the individual </a:t>
                      </a:r>
                    </a:p>
                  </a:txBody>
                  <a:tcPr anchor="ctr"/>
                </a:tc>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xmlns="" val="3894229466"/>
              </p:ext>
            </p:extLst>
          </p:nvPr>
        </p:nvGraphicFramePr>
        <p:xfrm>
          <a:off x="4657060" y="3724929"/>
          <a:ext cx="3540641" cy="1267080"/>
        </p:xfrm>
        <a:graphic>
          <a:graphicData uri="http://schemas.openxmlformats.org/drawingml/2006/table">
            <a:tbl>
              <a:tblPr firstRow="1" bandRow="1">
                <a:tableStyleId>{3B4B98B0-60AC-42C2-AFA5-B58CD77FA1E5}</a:tableStyleId>
              </a:tblPr>
              <a:tblGrid>
                <a:gridCol w="3540641"/>
              </a:tblGrid>
              <a:tr h="1267080">
                <a:tc>
                  <a:txBody>
                    <a:bodyPr/>
                    <a:lstStyle/>
                    <a:p>
                      <a:pPr marL="190500" indent="-190500">
                        <a:spcBef>
                          <a:spcPct val="20000"/>
                        </a:spcBef>
                        <a:buClr>
                          <a:srgbClr val="C80F0F"/>
                        </a:buClr>
                      </a:pPr>
                      <a:r>
                        <a:rPr lang="en-US" sz="1800" dirty="0" smtClean="0">
                          <a:solidFill>
                            <a:srgbClr val="6E6452"/>
                          </a:solidFill>
                        </a:rPr>
                        <a:t>Social</a:t>
                      </a:r>
                      <a:r>
                        <a:rPr lang="en-US" sz="1800" baseline="0" dirty="0" smtClean="0">
                          <a:solidFill>
                            <a:srgbClr val="6E6452"/>
                          </a:solidFill>
                        </a:rPr>
                        <a:t> Capital Formation</a:t>
                      </a:r>
                      <a:endParaRPr lang="en-US" sz="1800" dirty="0" smtClean="0">
                        <a:solidFill>
                          <a:srgbClr val="6E6452"/>
                        </a:solidFill>
                      </a:endParaRPr>
                    </a:p>
                    <a:p>
                      <a:pPr marL="571500" lvl="1" indent="-190500">
                        <a:spcBef>
                          <a:spcPct val="20000"/>
                        </a:spcBef>
                        <a:buClr>
                          <a:srgbClr val="C80F0F"/>
                        </a:buClr>
                        <a:buFont typeface="Wingdings" pitchFamily="2" charset="2"/>
                        <a:buChar char="§"/>
                      </a:pPr>
                      <a:r>
                        <a:rPr lang="en-US" sz="1600" b="0" dirty="0" smtClean="0">
                          <a:solidFill>
                            <a:srgbClr val="6E6452"/>
                          </a:solidFill>
                        </a:rPr>
                        <a:t>Social </a:t>
                      </a:r>
                      <a:r>
                        <a:rPr lang="en-US" sz="1600" b="0" noProof="0" dirty="0" smtClean="0">
                          <a:solidFill>
                            <a:srgbClr val="6E6452"/>
                          </a:solidFill>
                        </a:rPr>
                        <a:t>inclusion</a:t>
                      </a:r>
                      <a:endParaRPr lang="en-US" sz="1600" b="0" dirty="0" smtClean="0">
                        <a:solidFill>
                          <a:srgbClr val="6E6452"/>
                        </a:solidFill>
                      </a:endParaRPr>
                    </a:p>
                    <a:p>
                      <a:pPr marL="571500" lvl="1" indent="-190500">
                        <a:spcBef>
                          <a:spcPct val="20000"/>
                        </a:spcBef>
                        <a:buClr>
                          <a:srgbClr val="C80F0F"/>
                        </a:buClr>
                        <a:buFont typeface="Wingdings" pitchFamily="2" charset="2"/>
                        <a:buChar char="§"/>
                      </a:pPr>
                      <a:r>
                        <a:rPr lang="en-US" sz="1600" b="0" dirty="0" smtClean="0">
                          <a:solidFill>
                            <a:srgbClr val="6E6452"/>
                          </a:solidFill>
                        </a:rPr>
                        <a:t>Social development</a:t>
                      </a:r>
                    </a:p>
                    <a:p>
                      <a:pPr marL="571500" lvl="1" indent="-190500">
                        <a:spcBef>
                          <a:spcPct val="20000"/>
                        </a:spcBef>
                        <a:buClr>
                          <a:srgbClr val="C80F0F"/>
                        </a:buClr>
                        <a:buFont typeface="Wingdings" pitchFamily="2" charset="2"/>
                        <a:buChar char="§"/>
                      </a:pPr>
                      <a:r>
                        <a:rPr lang="en-US" sz="1600" b="0" dirty="0" smtClean="0">
                          <a:solidFill>
                            <a:srgbClr val="6E6452"/>
                          </a:solidFill>
                        </a:rPr>
                        <a:t>Innovation</a:t>
                      </a:r>
                    </a:p>
                  </a:txBody>
                  <a:tcPr anchor="ctr"/>
                </a:tc>
              </a:tr>
            </a:tbl>
          </a:graphicData>
        </a:graphic>
      </p:graphicFrame>
      <p:sp>
        <p:nvSpPr>
          <p:cNvPr id="12" name="Rectangle 5"/>
          <p:cNvSpPr>
            <a:spLocks noChangeArrowheads="1"/>
          </p:cNvSpPr>
          <p:nvPr/>
        </p:nvSpPr>
        <p:spPr bwMode="auto">
          <a:xfrm>
            <a:off x="429511" y="5304976"/>
            <a:ext cx="8523103" cy="1344159"/>
          </a:xfrm>
          <a:prstGeom prst="rect">
            <a:avLst/>
          </a:prstGeom>
          <a:noFill/>
          <a:ln w="9525">
            <a:noFill/>
            <a:miter lim="800000"/>
            <a:headEnd/>
            <a:tailEnd/>
          </a:ln>
        </p:spPr>
        <p:txBody>
          <a:bodyPr/>
          <a:lstStyle/>
          <a:p>
            <a:pPr marL="190500" indent="-190500">
              <a:spcBef>
                <a:spcPct val="20000"/>
              </a:spcBef>
              <a:buClr>
                <a:srgbClr val="C80F0F"/>
              </a:buClr>
              <a:buFont typeface="Wingdings" pitchFamily="2" charset="2"/>
              <a:buNone/>
            </a:pPr>
            <a:r>
              <a:rPr lang="en-US" sz="1600" dirty="0" smtClean="0">
                <a:solidFill>
                  <a:srgbClr val="6E6452"/>
                </a:solidFill>
              </a:rPr>
              <a:t>TVET has two pillars</a:t>
            </a:r>
          </a:p>
          <a:p>
            <a:pPr marL="647700" lvl="1" indent="-190500">
              <a:spcBef>
                <a:spcPct val="20000"/>
              </a:spcBef>
              <a:buClr>
                <a:srgbClr val="C80F0F"/>
              </a:buClr>
              <a:buFont typeface="Wingdings" pitchFamily="2" charset="2"/>
              <a:buChar char="§"/>
            </a:pPr>
            <a:r>
              <a:rPr lang="en-US" sz="1600" b="0" dirty="0" smtClean="0">
                <a:solidFill>
                  <a:srgbClr val="6E6452"/>
                </a:solidFill>
              </a:rPr>
              <a:t>education systems </a:t>
            </a:r>
          </a:p>
          <a:p>
            <a:pPr marL="647700" lvl="1" indent="-190500">
              <a:spcBef>
                <a:spcPct val="20000"/>
              </a:spcBef>
              <a:buClr>
                <a:srgbClr val="C80F0F"/>
              </a:buClr>
              <a:buFont typeface="Wingdings" pitchFamily="2" charset="2"/>
              <a:buChar char="§"/>
            </a:pPr>
            <a:r>
              <a:rPr lang="en-US" sz="1600" b="0" dirty="0" smtClean="0">
                <a:solidFill>
                  <a:srgbClr val="6E6452"/>
                </a:solidFill>
              </a:rPr>
              <a:t>sustainable economic development</a:t>
            </a:r>
          </a:p>
        </p:txBody>
      </p:sp>
    </p:spTree>
    <p:extLst>
      <p:ext uri="{BB962C8B-B14F-4D97-AF65-F5344CB8AC3E}">
        <p14:creationId xmlns:p14="http://schemas.microsoft.com/office/powerpoint/2010/main" xmlns="" val="21816178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fld id="{8FFEA33C-6061-48A3-BFD1-15479A5ADFD5}" type="datetime1">
              <a:rPr lang="en-GB" noProof="0" smtClean="0"/>
              <a:pPr/>
              <a:t>20/10/2015</a:t>
            </a:fld>
            <a:endParaRPr lang="de-DE" noProof="0" dirty="0"/>
          </a:p>
        </p:txBody>
      </p:sp>
      <p:pic>
        <p:nvPicPr>
          <p:cNvPr id="5" name="Picture 2"/>
          <p:cNvPicPr>
            <a:picLocks noChangeAspect="1" noChangeArrowheads="1"/>
          </p:cNvPicPr>
          <p:nvPr/>
        </p:nvPicPr>
        <p:blipFill>
          <a:blip r:embed="rId2" cstate="print"/>
          <a:srcRect/>
          <a:stretch>
            <a:fillRect/>
          </a:stretch>
        </p:blipFill>
        <p:spPr bwMode="auto">
          <a:xfrm>
            <a:off x="0" y="1230089"/>
            <a:ext cx="9144000" cy="5189537"/>
          </a:xfrm>
          <a:prstGeom prst="rect">
            <a:avLst/>
          </a:prstGeom>
          <a:noFill/>
          <a:ln w="9525">
            <a:noFill/>
            <a:miter lim="800000"/>
            <a:headEnd/>
            <a:tailEnd/>
          </a:ln>
        </p:spPr>
      </p:pic>
    </p:spTree>
    <p:extLst>
      <p:ext uri="{BB962C8B-B14F-4D97-AF65-F5344CB8AC3E}">
        <p14:creationId xmlns:p14="http://schemas.microsoft.com/office/powerpoint/2010/main" xmlns="" val="136865436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000" y="1363454"/>
            <a:ext cx="7776000" cy="617928"/>
          </a:xfrm>
        </p:spPr>
        <p:txBody>
          <a:bodyPr/>
          <a:lstStyle/>
          <a:p>
            <a:pPr lvl="0"/>
            <a:r>
              <a:rPr lang="en-US" b="1" dirty="0" smtClean="0">
                <a:solidFill>
                  <a:srgbClr val="6E6452"/>
                </a:solidFill>
              </a:rPr>
              <a:t>Phases of </a:t>
            </a:r>
            <a:r>
              <a:rPr lang="en-US" b="1" dirty="0">
                <a:solidFill>
                  <a:srgbClr val="6E6452"/>
                </a:solidFill>
              </a:rPr>
              <a:t>the transfer of the dual </a:t>
            </a:r>
            <a:r>
              <a:rPr lang="en-US" b="1" dirty="0" smtClean="0">
                <a:solidFill>
                  <a:srgbClr val="6E6452"/>
                </a:solidFill>
              </a:rPr>
              <a:t>approach</a:t>
            </a:r>
            <a:br>
              <a:rPr lang="en-US" b="1" dirty="0" smtClean="0">
                <a:solidFill>
                  <a:srgbClr val="6E6452"/>
                </a:solidFill>
              </a:rPr>
            </a:br>
            <a:r>
              <a:rPr lang="en-US" b="1" dirty="0" smtClean="0">
                <a:solidFill>
                  <a:srgbClr val="6E6452"/>
                </a:solidFill>
              </a:rPr>
              <a:t>in German development cooperation</a:t>
            </a:r>
            <a:endParaRPr lang="de-DE" b="1" dirty="0">
              <a:solidFill>
                <a:srgbClr val="6E6452"/>
              </a:solidFill>
            </a:endParaRPr>
          </a:p>
        </p:txBody>
      </p:sp>
      <p:sp>
        <p:nvSpPr>
          <p:cNvPr id="4" name="Datumsplatzhalter 3"/>
          <p:cNvSpPr>
            <a:spLocks noGrp="1"/>
          </p:cNvSpPr>
          <p:nvPr>
            <p:ph type="dt" sz="half" idx="11"/>
          </p:nvPr>
        </p:nvSpPr>
        <p:spPr/>
        <p:txBody>
          <a:bodyPr/>
          <a:lstStyle/>
          <a:p>
            <a:fld id="{6034ECE8-ED63-4AB4-B9DB-871FF94B1662}" type="datetime1">
              <a:rPr lang="en-GB" noProof="0" smtClean="0"/>
              <a:pPr/>
              <a:t>20/10/2015</a:t>
            </a:fld>
            <a:endParaRPr lang="de-DE" noProof="0"/>
          </a:p>
        </p:txBody>
      </p:sp>
      <p:graphicFrame>
        <p:nvGraphicFramePr>
          <p:cNvPr id="9" name="Diagramm 8"/>
          <p:cNvGraphicFramePr/>
          <p:nvPr>
            <p:extLst>
              <p:ext uri="{D42A27DB-BD31-4B8C-83A1-F6EECF244321}">
                <p14:modId xmlns:p14="http://schemas.microsoft.com/office/powerpoint/2010/main" xmlns="" val="3004856783"/>
              </p:ext>
            </p:extLst>
          </p:nvPr>
        </p:nvGraphicFramePr>
        <p:xfrm>
          <a:off x="0" y="2467428"/>
          <a:ext cx="9042400" cy="3744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83671044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en-GB" sz="2400" b="1" dirty="0" smtClean="0">
                <a:solidFill>
                  <a:srgbClr val="6E6452"/>
                </a:solidFill>
                <a:latin typeface="+mn-lt"/>
                <a:ea typeface="+mn-ea"/>
                <a:cs typeface="+mn-cs"/>
              </a:rPr>
              <a:t>Key factors of the German TVET approach</a:t>
            </a:r>
            <a:endParaRPr lang="en-GB" sz="2400" b="1" dirty="0">
              <a:solidFill>
                <a:srgbClr val="6E6452"/>
              </a:solidFill>
            </a:endParaRPr>
          </a:p>
        </p:txBody>
      </p:sp>
      <p:graphicFrame>
        <p:nvGraphicFramePr>
          <p:cNvPr id="6" name="Diagramm 5"/>
          <p:cNvGraphicFramePr/>
          <p:nvPr>
            <p:extLst>
              <p:ext uri="{D42A27DB-BD31-4B8C-83A1-F6EECF244321}">
                <p14:modId xmlns:p14="http://schemas.microsoft.com/office/powerpoint/2010/main" xmlns="" val="4251821729"/>
              </p:ext>
            </p:extLst>
          </p:nvPr>
        </p:nvGraphicFramePr>
        <p:xfrm>
          <a:off x="0" y="2235206"/>
          <a:ext cx="9144000" cy="3744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182258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Key Decisions to be Taken	/ Questions to be answered</a:t>
            </a:r>
            <a:endParaRPr lang="en-US" dirty="0"/>
          </a:p>
        </p:txBody>
      </p:sp>
      <p:sp>
        <p:nvSpPr>
          <p:cNvPr id="3" name="Fußzeilenplatzhalter 2"/>
          <p:cNvSpPr>
            <a:spLocks noGrp="1"/>
          </p:cNvSpPr>
          <p:nvPr>
            <p:ph type="ftr" sz="quarter" idx="10"/>
          </p:nvPr>
        </p:nvSpPr>
        <p:spPr/>
        <p:txBody>
          <a:bodyPr/>
          <a:lstStyle/>
          <a:p>
            <a:r>
              <a:rPr lang="de-DE" noProof="0" smtClean="0"/>
              <a:t>company presentation 2012</a:t>
            </a:r>
            <a:endParaRPr lang="de-DE" noProof="0"/>
          </a:p>
        </p:txBody>
      </p:sp>
      <p:sp>
        <p:nvSpPr>
          <p:cNvPr id="4" name="Datumsplatzhalter 3"/>
          <p:cNvSpPr>
            <a:spLocks noGrp="1"/>
          </p:cNvSpPr>
          <p:nvPr>
            <p:ph type="dt" sz="half" idx="11"/>
          </p:nvPr>
        </p:nvSpPr>
        <p:spPr/>
        <p:txBody>
          <a:bodyPr/>
          <a:lstStyle/>
          <a:p>
            <a:fld id="{AB12F191-653A-4885-BC0E-0B1AAE7AC675}" type="datetime1">
              <a:rPr lang="en-GB" noProof="0" smtClean="0"/>
              <a:pPr/>
              <a:t>20/10/2015</a:t>
            </a:fld>
            <a:endParaRPr lang="de-DE" noProof="0"/>
          </a:p>
        </p:txBody>
      </p:sp>
      <p:sp>
        <p:nvSpPr>
          <p:cNvPr id="5" name="Inhaltsplatzhalter 4"/>
          <p:cNvSpPr>
            <a:spLocks noGrp="1"/>
          </p:cNvSpPr>
          <p:nvPr>
            <p:ph idx="1"/>
          </p:nvPr>
        </p:nvSpPr>
        <p:spPr/>
        <p:txBody>
          <a:bodyPr/>
          <a:lstStyle/>
          <a:p>
            <a:pPr marL="285750" indent="-285750">
              <a:buFont typeface="Arial" panose="020B0604020202020204" pitchFamily="34" charset="0"/>
              <a:buChar char="•"/>
            </a:pPr>
            <a:r>
              <a:rPr lang="en-US" sz="2200" dirty="0" smtClean="0"/>
              <a:t>Overall goal: Reduction of youth unemployment? Increasing relevance of TVET for </a:t>
            </a:r>
            <a:r>
              <a:rPr lang="en-US" sz="2200" dirty="0" err="1" smtClean="0"/>
              <a:t>labour</a:t>
            </a:r>
            <a:r>
              <a:rPr lang="en-US" sz="2200" dirty="0" smtClean="0"/>
              <a:t> market? Expansion of access to TVET? Sustainable financing?</a:t>
            </a:r>
          </a:p>
          <a:p>
            <a:pPr marL="285750" indent="-285750">
              <a:buFont typeface="Arial" panose="020B0604020202020204" pitchFamily="34" charset="0"/>
              <a:buChar char="•"/>
            </a:pPr>
            <a:r>
              <a:rPr lang="en-US" sz="2200" dirty="0" smtClean="0"/>
              <a:t>Is there a sufficient platform for a „greater“ reform? What kind of incentives will be available? </a:t>
            </a:r>
          </a:p>
          <a:p>
            <a:pPr marL="285750" indent="-285750">
              <a:buFont typeface="Arial" panose="020B0604020202020204" pitchFamily="34" charset="0"/>
              <a:buChar char="•"/>
            </a:pPr>
            <a:r>
              <a:rPr lang="en-US" sz="2200" dirty="0" smtClean="0"/>
              <a:t>Short- and medium-term deliverables: </a:t>
            </a:r>
            <a:r>
              <a:rPr lang="en-US" sz="2200" b="1" dirty="0" smtClean="0"/>
              <a:t>what are the success stories needed</a:t>
            </a:r>
            <a:r>
              <a:rPr lang="en-US" sz="2200" dirty="0" smtClean="0"/>
              <a:t>?</a:t>
            </a:r>
          </a:p>
          <a:p>
            <a:pPr marL="285750" indent="-285750">
              <a:buFont typeface="Arial" panose="020B0604020202020204" pitchFamily="34" charset="0"/>
              <a:buChar char="•"/>
            </a:pPr>
            <a:r>
              <a:rPr lang="en-US" sz="2200" dirty="0" smtClean="0"/>
              <a:t>Where / how to start (regions, sectors, businesses)?</a:t>
            </a:r>
          </a:p>
          <a:p>
            <a:pPr marL="285750" indent="-285750">
              <a:buFont typeface="Arial" panose="020B0604020202020204" pitchFamily="34" charset="0"/>
              <a:buChar char="•"/>
            </a:pPr>
            <a:endParaRPr lang="en-US" sz="2200" dirty="0"/>
          </a:p>
        </p:txBody>
      </p:sp>
    </p:spTree>
    <p:extLst>
      <p:ext uri="{BB962C8B-B14F-4D97-AF65-F5344CB8AC3E}">
        <p14:creationId xmlns:p14="http://schemas.microsoft.com/office/powerpoint/2010/main" xmlns="" val="369881209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2284200"/>
            <a:ext cx="7034400" cy="1144800"/>
          </a:xfrm>
        </p:spPr>
        <p:txBody>
          <a:bodyPr/>
          <a:lstStyle/>
          <a:p>
            <a:r>
              <a:rPr lang="de-DE" sz="2800" dirty="0" smtClean="0"/>
              <a:t>Case Study </a:t>
            </a:r>
            <a:endParaRPr lang="de-DE" sz="2800" dirty="0"/>
          </a:p>
        </p:txBody>
      </p:sp>
      <p:sp>
        <p:nvSpPr>
          <p:cNvPr id="8" name="Textfeld 7"/>
          <p:cNvSpPr txBox="1"/>
          <p:nvPr/>
        </p:nvSpPr>
        <p:spPr>
          <a:xfrm>
            <a:off x="2771800" y="4049017"/>
            <a:ext cx="4824536" cy="830997"/>
          </a:xfrm>
          <a:prstGeom prst="rect">
            <a:avLst/>
          </a:prstGeom>
          <a:noFill/>
        </p:spPr>
        <p:txBody>
          <a:bodyPr wrap="square" rtlCol="0">
            <a:spAutoFit/>
          </a:bodyPr>
          <a:lstStyle/>
          <a:p>
            <a:r>
              <a:rPr lang="en-GB" sz="2400" b="0" dirty="0" smtClean="0"/>
              <a:t>Support to the </a:t>
            </a:r>
            <a:br>
              <a:rPr lang="en-GB" sz="2400" b="0" dirty="0" smtClean="0"/>
            </a:br>
            <a:r>
              <a:rPr lang="en-GB" sz="2400" b="0" dirty="0" smtClean="0"/>
              <a:t>TVET reform in Egypt</a:t>
            </a:r>
            <a:endParaRPr lang="de-DE" sz="2400" b="0" dirty="0" smtClean="0"/>
          </a:p>
        </p:txBody>
      </p:sp>
      <p:pic>
        <p:nvPicPr>
          <p:cNvPr id="5" name="Grafik 9" descr="2158_pp.jpg"/>
          <p:cNvPicPr>
            <a:picLocks noChangeAspect="1"/>
          </p:cNvPicPr>
          <p:nvPr/>
        </p:nvPicPr>
        <p:blipFill>
          <a:blip r:embed="rId3" cstate="print"/>
          <a:srcRect/>
          <a:stretch>
            <a:fillRect/>
          </a:stretch>
        </p:blipFill>
        <p:spPr bwMode="auto">
          <a:xfrm>
            <a:off x="539551" y="4049016"/>
            <a:ext cx="2056651" cy="1540223"/>
          </a:xfrm>
          <a:prstGeom prst="rect">
            <a:avLst/>
          </a:prstGeom>
          <a:noFill/>
          <a:ln w="9525">
            <a:noFill/>
            <a:miter lim="800000"/>
            <a:headEnd/>
            <a:tailEnd/>
          </a:ln>
          <a:effectLst>
            <a:outerShdw blurRad="50800" dist="38100" algn="l" rotWithShape="0">
              <a:prstClr val="black">
                <a:alpha val="40000"/>
              </a:prstClr>
            </a:outerShdw>
          </a:effectLst>
        </p:spPr>
      </p:pic>
    </p:spTree>
    <p:extLst>
      <p:ext uri="{BB962C8B-B14F-4D97-AF65-F5344CB8AC3E}">
        <p14:creationId xmlns:p14="http://schemas.microsoft.com/office/powerpoint/2010/main" xmlns="" val="31792804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496" y="1501039"/>
            <a:ext cx="8964488" cy="936625"/>
          </a:xfrm>
        </p:spPr>
        <p:txBody>
          <a:bodyPr/>
          <a:lstStyle/>
          <a:p>
            <a:r>
              <a:rPr lang="en-US" sz="2400" b="1" dirty="0" smtClean="0"/>
              <a:t>Technical Secondary Education in Egypt</a:t>
            </a:r>
            <a:endParaRPr lang="en-US" sz="2400" b="1" dirty="0"/>
          </a:p>
        </p:txBody>
      </p:sp>
      <p:sp>
        <p:nvSpPr>
          <p:cNvPr id="9" name="Content Placeholder 2"/>
          <p:cNvSpPr>
            <a:spLocks noGrp="1"/>
          </p:cNvSpPr>
          <p:nvPr>
            <p:ph sz="quarter" idx="1"/>
          </p:nvPr>
        </p:nvSpPr>
        <p:spPr>
          <a:xfrm>
            <a:off x="451048" y="2245568"/>
            <a:ext cx="8153400" cy="4495800"/>
          </a:xfrm>
        </p:spPr>
        <p:txBody>
          <a:bodyPr>
            <a:normAutofit/>
          </a:bodyPr>
          <a:lstStyle/>
          <a:p>
            <a:pPr marL="342900" indent="-342900">
              <a:spcAft>
                <a:spcPts val="1800"/>
              </a:spcAft>
              <a:buFont typeface="Wingdings" panose="05000000000000000000" pitchFamily="2" charset="2"/>
              <a:buChar char="§"/>
            </a:pPr>
            <a:r>
              <a:rPr lang="en-US" sz="2000" i="0" dirty="0"/>
              <a:t>T</a:t>
            </a:r>
            <a:r>
              <a:rPr lang="en-US" sz="2000" i="0" dirty="0" smtClean="0"/>
              <a:t>echnical secondary education enrolls 2.1 million of the 3.7 million youth in secondary education</a:t>
            </a:r>
          </a:p>
          <a:p>
            <a:pPr marL="342900" indent="-342900">
              <a:buFont typeface="Wingdings" panose="05000000000000000000" pitchFamily="2" charset="2"/>
              <a:buChar char="§"/>
            </a:pPr>
            <a:r>
              <a:rPr lang="en-US" sz="2000" i="0" dirty="0"/>
              <a:t>Technical education has been subject to criticism:</a:t>
            </a:r>
          </a:p>
          <a:p>
            <a:pPr marL="723900" lvl="1" indent="-358775"/>
            <a:r>
              <a:rPr lang="en-US" dirty="0" smtClean="0"/>
              <a:t>Insufficient and irrelevant training</a:t>
            </a:r>
          </a:p>
          <a:p>
            <a:pPr marL="723900" lvl="1" indent="-358775"/>
            <a:r>
              <a:rPr lang="en-US" dirty="0" smtClean="0"/>
              <a:t>Poor skills acquisition</a:t>
            </a:r>
          </a:p>
          <a:p>
            <a:pPr marL="723900" lvl="1" indent="-358775"/>
            <a:r>
              <a:rPr lang="en-US" dirty="0" smtClean="0"/>
              <a:t>Skill mismatches</a:t>
            </a:r>
          </a:p>
          <a:p>
            <a:pPr marL="723900" lvl="1" indent="-358775">
              <a:spcAft>
                <a:spcPts val="1800"/>
              </a:spcAft>
              <a:tabLst>
                <a:tab pos="2190750" algn="l"/>
              </a:tabLst>
            </a:pPr>
            <a:r>
              <a:rPr lang="en-US" dirty="0"/>
              <a:t>Expensive </a:t>
            </a:r>
          </a:p>
          <a:p>
            <a:pPr marL="342900" indent="-342900">
              <a:spcAft>
                <a:spcPts val="1800"/>
              </a:spcAft>
              <a:buFont typeface="Wingdings" panose="05000000000000000000" pitchFamily="2" charset="2"/>
              <a:buChar char="§"/>
            </a:pPr>
            <a:r>
              <a:rPr lang="en-US" sz="2000" i="0" dirty="0"/>
              <a:t>Old polices and targets drive enrolment, not the </a:t>
            </a:r>
            <a:r>
              <a:rPr lang="en-US" sz="2000" i="0" dirty="0" smtClean="0"/>
              <a:t>quality resp. </a:t>
            </a:r>
            <a:r>
              <a:rPr lang="en-US" sz="2000" i="0" dirty="0" err="1" smtClean="0"/>
              <a:t>labour</a:t>
            </a:r>
            <a:r>
              <a:rPr lang="en-US" sz="2000" i="0" dirty="0" smtClean="0"/>
              <a:t> market needs</a:t>
            </a:r>
            <a:endParaRPr lang="en-US" sz="2000" i="0" dirty="0"/>
          </a:p>
        </p:txBody>
      </p:sp>
    </p:spTree>
    <p:extLst>
      <p:ext uri="{BB962C8B-B14F-4D97-AF65-F5344CB8AC3E}">
        <p14:creationId xmlns:p14="http://schemas.microsoft.com/office/powerpoint/2010/main" xmlns="" val="349145118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iz-powerpoint-leerfolie-en">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9525" cap="flat" cmpd="sng" algn="ctr">
          <a:no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dirty="0" err="1"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txDef>
      <a:spPr>
        <a:noFill/>
      </a:spPr>
      <a:bodyPr wrap="square" rtlCol="0">
        <a:spAutoFit/>
      </a:bodyPr>
      <a:lstStyle>
        <a:defPPr>
          <a:defRPr sz="1800" b="0" dirty="0" err="1" smtClean="0">
            <a:solidFill>
              <a:schemeClr val="tx2"/>
            </a:solidFill>
          </a:defRPr>
        </a:defPPr>
      </a:lstStyle>
    </a:tx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giz-powerpoint-leerfolie-en</Template>
  <TotalTime>0</TotalTime>
  <Words>972</Words>
  <Application>Microsoft Office PowerPoint</Application>
  <PresentationFormat>On-screen Show (4:3)</PresentationFormat>
  <Paragraphs>176</Paragraphs>
  <Slides>17</Slides>
  <Notes>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giz-powerpoint-leerfolie-en</vt:lpstr>
      <vt:lpstr>Promotion of TVET Systems Priorities and experiences of GIZ </vt:lpstr>
      <vt:lpstr>GIZ profile  A German federal enterprise</vt:lpstr>
      <vt:lpstr>TVET means for GIZ</vt:lpstr>
      <vt:lpstr>Slide 4</vt:lpstr>
      <vt:lpstr>Phases of the transfer of the dual approach in German development cooperation</vt:lpstr>
      <vt:lpstr>Key factors of the German TVET approach</vt:lpstr>
      <vt:lpstr>Key Decisions to be Taken / Questions to be answered</vt:lpstr>
      <vt:lpstr>Case Study </vt:lpstr>
      <vt:lpstr>Technical Secondary Education in Egypt</vt:lpstr>
      <vt:lpstr>Promising reforms </vt:lpstr>
      <vt:lpstr>Achievements  </vt:lpstr>
      <vt:lpstr>Challenges  </vt:lpstr>
      <vt:lpstr> Thank you for your attention!  Looking forward to  our continued discussion….</vt:lpstr>
      <vt:lpstr> TVET Cooperation – A Core Competence of GIZ</vt:lpstr>
      <vt:lpstr>Initial situation in many countries: Vicious circle of VET</vt:lpstr>
      <vt:lpstr>Example: Car Mechatronics, PR China</vt:lpstr>
      <vt:lpstr>Key factors: sustainability</vt:lpstr>
    </vt:vector>
  </TitlesOfParts>
  <Company>GIZ GmbH</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Experiences of GIZ in transferring good VET practices</dc:title>
  <dc:creator>Bianca Nadine Rohrbach</dc:creator>
  <cp:keywords>GIZ-Leerfolie</cp:keywords>
  <cp:lastModifiedBy>Innova Europe 3</cp:lastModifiedBy>
  <cp:revision>55</cp:revision>
  <cp:lastPrinted>2012-07-19T10:16:59Z</cp:lastPrinted>
  <dcterms:created xsi:type="dcterms:W3CDTF">2013-11-09T12:28:39Z</dcterms:created>
  <dcterms:modified xsi:type="dcterms:W3CDTF">2015-10-20T12:49:17Z</dcterms:modified>
</cp:coreProperties>
</file>