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6" r:id="rId3"/>
  </p:sldMasterIdLst>
  <p:notesMasterIdLst>
    <p:notesMasterId r:id="rId30"/>
  </p:notesMasterIdLst>
  <p:sldIdLst>
    <p:sldId id="292" r:id="rId4"/>
    <p:sldId id="316" r:id="rId5"/>
    <p:sldId id="317" r:id="rId6"/>
    <p:sldId id="260" r:id="rId7"/>
    <p:sldId id="299" r:id="rId8"/>
    <p:sldId id="300" r:id="rId9"/>
    <p:sldId id="301" r:id="rId10"/>
    <p:sldId id="302" r:id="rId11"/>
    <p:sldId id="297" r:id="rId12"/>
    <p:sldId id="303" r:id="rId13"/>
    <p:sldId id="312" r:id="rId14"/>
    <p:sldId id="315" r:id="rId15"/>
    <p:sldId id="295" r:id="rId16"/>
    <p:sldId id="294" r:id="rId17"/>
    <p:sldId id="298" r:id="rId18"/>
    <p:sldId id="308" r:id="rId19"/>
    <p:sldId id="309" r:id="rId20"/>
    <p:sldId id="268" r:id="rId21"/>
    <p:sldId id="269" r:id="rId22"/>
    <p:sldId id="270" r:id="rId23"/>
    <p:sldId id="318" r:id="rId24"/>
    <p:sldId id="271" r:id="rId25"/>
    <p:sldId id="305" r:id="rId26"/>
    <p:sldId id="306" r:id="rId27"/>
    <p:sldId id="307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ULIAKAS, Konstantinos" initials="KPOU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66"/>
    <a:srgbClr val="09C354"/>
    <a:srgbClr val="CCFFCC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96C38-BFDA-4B57-8815-C5BDC20DF8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8BBB90-AEF5-4C8D-B030-EC8374C36493}">
      <dgm:prSet phldrT="[Text]" custT="1"/>
      <dgm:spPr/>
      <dgm:t>
        <a:bodyPr/>
        <a:lstStyle/>
        <a:p>
          <a:r>
            <a:rPr lang="en-GB" sz="2000" dirty="0" smtClean="0"/>
            <a:t>Mismatch</a:t>
          </a:r>
          <a:endParaRPr lang="en-GB" sz="2000" dirty="0"/>
        </a:p>
      </dgm:t>
    </dgm:pt>
    <dgm:pt modelId="{61EB8B95-52AF-4AAF-8BE0-A150A3A275B7}" type="parTrans" cxnId="{4DFA9C17-85BC-4179-8FF7-E085711DEF56}">
      <dgm:prSet/>
      <dgm:spPr/>
      <dgm:t>
        <a:bodyPr/>
        <a:lstStyle/>
        <a:p>
          <a:endParaRPr lang="en-GB"/>
        </a:p>
      </dgm:t>
    </dgm:pt>
    <dgm:pt modelId="{A8E6F5FB-9AB0-48B2-828D-B098346B66C8}" type="sibTrans" cxnId="{4DFA9C17-85BC-4179-8FF7-E085711DEF56}">
      <dgm:prSet/>
      <dgm:spPr/>
      <dgm:t>
        <a:bodyPr/>
        <a:lstStyle/>
        <a:p>
          <a:endParaRPr lang="en-GB"/>
        </a:p>
      </dgm:t>
    </dgm:pt>
    <dgm:pt modelId="{2F9EC5DA-003E-476E-8990-DEDC876380A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2000" dirty="0" smtClean="0"/>
            <a:t>Surplus</a:t>
          </a:r>
        </a:p>
        <a:p>
          <a:pPr>
            <a:spcAft>
              <a:spcPct val="35000"/>
            </a:spcAft>
          </a:pPr>
          <a:r>
            <a:rPr lang="en-GB" sz="2000" dirty="0" smtClean="0"/>
            <a:t>(too many skills </a:t>
          </a:r>
          <a:r>
            <a:rPr lang="en-GB" sz="1400" dirty="0" smtClean="0"/>
            <a:t>e.g. unemployed, inactive, new entrants)</a:t>
          </a:r>
          <a:endParaRPr lang="en-GB" sz="1400" dirty="0"/>
        </a:p>
      </dgm:t>
    </dgm:pt>
    <dgm:pt modelId="{F85DEB7A-7765-4B63-8F48-2C3C3279C8C3}" type="parTrans" cxnId="{F94E719A-D1F7-43EE-B46A-843A089168C4}">
      <dgm:prSet/>
      <dgm:spPr/>
      <dgm:t>
        <a:bodyPr/>
        <a:lstStyle/>
        <a:p>
          <a:endParaRPr lang="en-GB"/>
        </a:p>
      </dgm:t>
    </dgm:pt>
    <dgm:pt modelId="{C5F30A8D-D980-4482-A406-4C8C9002E394}" type="sibTrans" cxnId="{F94E719A-D1F7-43EE-B46A-843A089168C4}">
      <dgm:prSet/>
      <dgm:spPr/>
      <dgm:t>
        <a:bodyPr/>
        <a:lstStyle/>
        <a:p>
          <a:endParaRPr lang="en-GB"/>
        </a:p>
      </dgm:t>
    </dgm:pt>
    <dgm:pt modelId="{4202B7A1-E1E1-4B3E-BD53-F47BFDDC4A9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2000" dirty="0" smtClean="0"/>
            <a:t>Shortage</a:t>
          </a:r>
        </a:p>
        <a:p>
          <a:pPr>
            <a:spcAft>
              <a:spcPct val="35000"/>
            </a:spcAft>
          </a:pPr>
          <a:r>
            <a:rPr lang="en-GB" sz="2000" dirty="0" smtClean="0"/>
            <a:t>(not enough </a:t>
          </a:r>
          <a:r>
            <a:rPr lang="en-GB" sz="1600" dirty="0" smtClean="0"/>
            <a:t>e.g. hard to fill vacancies)</a:t>
          </a:r>
          <a:endParaRPr lang="en-GB" sz="1600" dirty="0"/>
        </a:p>
      </dgm:t>
    </dgm:pt>
    <dgm:pt modelId="{ADE3058E-91B5-42F1-BE74-3EC2B1F5A6D9}" type="parTrans" cxnId="{D820B97A-E2F1-412C-A189-E16CBB5FDD02}">
      <dgm:prSet/>
      <dgm:spPr/>
      <dgm:t>
        <a:bodyPr/>
        <a:lstStyle/>
        <a:p>
          <a:endParaRPr lang="en-GB"/>
        </a:p>
      </dgm:t>
    </dgm:pt>
    <dgm:pt modelId="{910A76D3-41CD-49E6-8B21-0ED528E4162D}" type="sibTrans" cxnId="{D820B97A-E2F1-412C-A189-E16CBB5FDD02}">
      <dgm:prSet/>
      <dgm:spPr/>
      <dgm:t>
        <a:bodyPr/>
        <a:lstStyle/>
        <a:p>
          <a:endParaRPr lang="en-GB"/>
        </a:p>
      </dgm:t>
    </dgm:pt>
    <dgm:pt modelId="{2CCB8F5C-A620-4A6A-9E03-FFF3BA83FCD9}" type="pres">
      <dgm:prSet presAssocID="{4A396C38-BFDA-4B57-8815-C5BDC20DF8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6591B3A-FF60-47B2-BE0A-3182019D48E8}" type="pres">
      <dgm:prSet presAssocID="{5D8BBB90-AEF5-4C8D-B030-EC8374C36493}" presName="hierRoot1" presStyleCnt="0">
        <dgm:presLayoutVars>
          <dgm:hierBranch val="init"/>
        </dgm:presLayoutVars>
      </dgm:prSet>
      <dgm:spPr/>
    </dgm:pt>
    <dgm:pt modelId="{7FB57DA3-B339-4788-A996-446429E79959}" type="pres">
      <dgm:prSet presAssocID="{5D8BBB90-AEF5-4C8D-B030-EC8374C36493}" presName="rootComposite1" presStyleCnt="0"/>
      <dgm:spPr/>
    </dgm:pt>
    <dgm:pt modelId="{F8C86EDE-FCE9-4C93-9850-33B664BDCF5C}" type="pres">
      <dgm:prSet presAssocID="{5D8BBB90-AEF5-4C8D-B030-EC8374C36493}" presName="rootText1" presStyleLbl="node0" presStyleIdx="0" presStyleCnt="1" custScaleX="106116" custScaleY="11488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B98AE1-68DF-4554-B3E2-18CA973FBE60}" type="pres">
      <dgm:prSet presAssocID="{5D8BBB90-AEF5-4C8D-B030-EC8374C3649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67156CFD-72C0-434D-8105-B66958CB0356}" type="pres">
      <dgm:prSet presAssocID="{5D8BBB90-AEF5-4C8D-B030-EC8374C36493}" presName="hierChild2" presStyleCnt="0"/>
      <dgm:spPr/>
    </dgm:pt>
    <dgm:pt modelId="{8D3ED49A-34D4-4698-AA7D-C0F03C0CBEB4}" type="pres">
      <dgm:prSet presAssocID="{F85DEB7A-7765-4B63-8F48-2C3C3279C8C3}" presName="Name37" presStyleLbl="parChTrans1D2" presStyleIdx="0" presStyleCnt="2"/>
      <dgm:spPr/>
      <dgm:t>
        <a:bodyPr/>
        <a:lstStyle/>
        <a:p>
          <a:endParaRPr lang="en-GB"/>
        </a:p>
      </dgm:t>
    </dgm:pt>
    <dgm:pt modelId="{E3E23D3A-9ED5-421A-A825-705BC64D8571}" type="pres">
      <dgm:prSet presAssocID="{2F9EC5DA-003E-476E-8990-DEDC876380A8}" presName="hierRoot2" presStyleCnt="0">
        <dgm:presLayoutVars>
          <dgm:hierBranch val="init"/>
        </dgm:presLayoutVars>
      </dgm:prSet>
      <dgm:spPr/>
    </dgm:pt>
    <dgm:pt modelId="{D46090EA-06C5-45E4-A417-A6F455F77172}" type="pres">
      <dgm:prSet presAssocID="{2F9EC5DA-003E-476E-8990-DEDC876380A8}" presName="rootComposite" presStyleCnt="0"/>
      <dgm:spPr/>
    </dgm:pt>
    <dgm:pt modelId="{EA2BF311-F7BC-4817-86DE-9EF09B5521B8}" type="pres">
      <dgm:prSet presAssocID="{2F9EC5DA-003E-476E-8990-DEDC876380A8}" presName="rootText" presStyleLbl="node2" presStyleIdx="0" presStyleCnt="2" custScaleX="100962" custScaleY="1194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11F104-3080-4AF0-BC23-72C478058B88}" type="pres">
      <dgm:prSet presAssocID="{2F9EC5DA-003E-476E-8990-DEDC876380A8}" presName="rootConnector" presStyleLbl="node2" presStyleIdx="0" presStyleCnt="2"/>
      <dgm:spPr/>
      <dgm:t>
        <a:bodyPr/>
        <a:lstStyle/>
        <a:p>
          <a:endParaRPr lang="en-GB"/>
        </a:p>
      </dgm:t>
    </dgm:pt>
    <dgm:pt modelId="{BD6D710B-37FF-44F9-9249-0E9B792C948D}" type="pres">
      <dgm:prSet presAssocID="{2F9EC5DA-003E-476E-8990-DEDC876380A8}" presName="hierChild4" presStyleCnt="0"/>
      <dgm:spPr/>
    </dgm:pt>
    <dgm:pt modelId="{84C515B4-00BE-41E7-ADF2-FC45833C132F}" type="pres">
      <dgm:prSet presAssocID="{2F9EC5DA-003E-476E-8990-DEDC876380A8}" presName="hierChild5" presStyleCnt="0"/>
      <dgm:spPr/>
    </dgm:pt>
    <dgm:pt modelId="{63A60236-3726-43DB-BEFF-4A2E5CC4D1C1}" type="pres">
      <dgm:prSet presAssocID="{ADE3058E-91B5-42F1-BE74-3EC2B1F5A6D9}" presName="Name37" presStyleLbl="parChTrans1D2" presStyleIdx="1" presStyleCnt="2"/>
      <dgm:spPr/>
      <dgm:t>
        <a:bodyPr/>
        <a:lstStyle/>
        <a:p>
          <a:endParaRPr lang="en-GB"/>
        </a:p>
      </dgm:t>
    </dgm:pt>
    <dgm:pt modelId="{5C56E5B4-35CC-48C8-9C8A-AD76A190023B}" type="pres">
      <dgm:prSet presAssocID="{4202B7A1-E1E1-4B3E-BD53-F47BFDDC4A93}" presName="hierRoot2" presStyleCnt="0">
        <dgm:presLayoutVars>
          <dgm:hierBranch val="init"/>
        </dgm:presLayoutVars>
      </dgm:prSet>
      <dgm:spPr/>
    </dgm:pt>
    <dgm:pt modelId="{EA72D7D4-AD61-4176-BC09-7BD662142BAF}" type="pres">
      <dgm:prSet presAssocID="{4202B7A1-E1E1-4B3E-BD53-F47BFDDC4A93}" presName="rootComposite" presStyleCnt="0"/>
      <dgm:spPr/>
    </dgm:pt>
    <dgm:pt modelId="{119D7D30-3912-4152-B14D-E66B93252CA2}" type="pres">
      <dgm:prSet presAssocID="{4202B7A1-E1E1-4B3E-BD53-F47BFDDC4A93}" presName="rootText" presStyleLbl="node2" presStyleIdx="1" presStyleCnt="2" custScaleX="102498" custScaleY="1165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CAE7AD-BA5B-4B30-9633-9A6D456FD143}" type="pres">
      <dgm:prSet presAssocID="{4202B7A1-E1E1-4B3E-BD53-F47BFDDC4A93}" presName="rootConnector" presStyleLbl="node2" presStyleIdx="1" presStyleCnt="2"/>
      <dgm:spPr/>
      <dgm:t>
        <a:bodyPr/>
        <a:lstStyle/>
        <a:p>
          <a:endParaRPr lang="en-GB"/>
        </a:p>
      </dgm:t>
    </dgm:pt>
    <dgm:pt modelId="{F12A38F7-E715-4917-BC8C-C3C516F8908C}" type="pres">
      <dgm:prSet presAssocID="{4202B7A1-E1E1-4B3E-BD53-F47BFDDC4A93}" presName="hierChild4" presStyleCnt="0"/>
      <dgm:spPr/>
    </dgm:pt>
    <dgm:pt modelId="{C46417F7-D569-49AD-BF1D-67BFF01AE4A3}" type="pres">
      <dgm:prSet presAssocID="{4202B7A1-E1E1-4B3E-BD53-F47BFDDC4A93}" presName="hierChild5" presStyleCnt="0"/>
      <dgm:spPr/>
    </dgm:pt>
    <dgm:pt modelId="{7A915F83-BE1C-4375-84AE-2670721AE331}" type="pres">
      <dgm:prSet presAssocID="{5D8BBB90-AEF5-4C8D-B030-EC8374C36493}" presName="hierChild3" presStyleCnt="0"/>
      <dgm:spPr/>
    </dgm:pt>
  </dgm:ptLst>
  <dgm:cxnLst>
    <dgm:cxn modelId="{5CAB2E4E-D98D-4917-B0F5-BC3ABA6C5D25}" type="presOf" srcId="{2F9EC5DA-003E-476E-8990-DEDC876380A8}" destId="{EA2BF311-F7BC-4817-86DE-9EF09B5521B8}" srcOrd="0" destOrd="0" presId="urn:microsoft.com/office/officeart/2005/8/layout/orgChart1"/>
    <dgm:cxn modelId="{DAB01B3A-5960-43C0-BA4E-E40CD4A8B595}" type="presOf" srcId="{4202B7A1-E1E1-4B3E-BD53-F47BFDDC4A93}" destId="{F0CAE7AD-BA5B-4B30-9633-9A6D456FD143}" srcOrd="1" destOrd="0" presId="urn:microsoft.com/office/officeart/2005/8/layout/orgChart1"/>
    <dgm:cxn modelId="{D7AA76CF-54A5-4980-B36B-7C80C1D34485}" type="presOf" srcId="{4202B7A1-E1E1-4B3E-BD53-F47BFDDC4A93}" destId="{119D7D30-3912-4152-B14D-E66B93252CA2}" srcOrd="0" destOrd="0" presId="urn:microsoft.com/office/officeart/2005/8/layout/orgChart1"/>
    <dgm:cxn modelId="{463BA459-5E47-4FAF-8B05-6494AE995636}" type="presOf" srcId="{ADE3058E-91B5-42F1-BE74-3EC2B1F5A6D9}" destId="{63A60236-3726-43DB-BEFF-4A2E5CC4D1C1}" srcOrd="0" destOrd="0" presId="urn:microsoft.com/office/officeart/2005/8/layout/orgChart1"/>
    <dgm:cxn modelId="{4DFA9C17-85BC-4179-8FF7-E085711DEF56}" srcId="{4A396C38-BFDA-4B57-8815-C5BDC20DF8F1}" destId="{5D8BBB90-AEF5-4C8D-B030-EC8374C36493}" srcOrd="0" destOrd="0" parTransId="{61EB8B95-52AF-4AAF-8BE0-A150A3A275B7}" sibTransId="{A8E6F5FB-9AB0-48B2-828D-B098346B66C8}"/>
    <dgm:cxn modelId="{D820B97A-E2F1-412C-A189-E16CBB5FDD02}" srcId="{5D8BBB90-AEF5-4C8D-B030-EC8374C36493}" destId="{4202B7A1-E1E1-4B3E-BD53-F47BFDDC4A93}" srcOrd="1" destOrd="0" parTransId="{ADE3058E-91B5-42F1-BE74-3EC2B1F5A6D9}" sibTransId="{910A76D3-41CD-49E6-8B21-0ED528E4162D}"/>
    <dgm:cxn modelId="{03D7278C-64E6-48E4-BF8B-52282B20F41D}" type="presOf" srcId="{5D8BBB90-AEF5-4C8D-B030-EC8374C36493}" destId="{F8C86EDE-FCE9-4C93-9850-33B664BDCF5C}" srcOrd="0" destOrd="0" presId="urn:microsoft.com/office/officeart/2005/8/layout/orgChart1"/>
    <dgm:cxn modelId="{71AD5CF9-720C-47E1-819E-836ABEE08232}" type="presOf" srcId="{F85DEB7A-7765-4B63-8F48-2C3C3279C8C3}" destId="{8D3ED49A-34D4-4698-AA7D-C0F03C0CBEB4}" srcOrd="0" destOrd="0" presId="urn:microsoft.com/office/officeart/2005/8/layout/orgChart1"/>
    <dgm:cxn modelId="{3100D875-20F5-405C-8969-9B29C39FFD51}" type="presOf" srcId="{5D8BBB90-AEF5-4C8D-B030-EC8374C36493}" destId="{DDB98AE1-68DF-4554-B3E2-18CA973FBE60}" srcOrd="1" destOrd="0" presId="urn:microsoft.com/office/officeart/2005/8/layout/orgChart1"/>
    <dgm:cxn modelId="{6815FB1C-92F7-42EC-B5EE-9EE8B9DD3023}" type="presOf" srcId="{4A396C38-BFDA-4B57-8815-C5BDC20DF8F1}" destId="{2CCB8F5C-A620-4A6A-9E03-FFF3BA83FCD9}" srcOrd="0" destOrd="0" presId="urn:microsoft.com/office/officeart/2005/8/layout/orgChart1"/>
    <dgm:cxn modelId="{F94E719A-D1F7-43EE-B46A-843A089168C4}" srcId="{5D8BBB90-AEF5-4C8D-B030-EC8374C36493}" destId="{2F9EC5DA-003E-476E-8990-DEDC876380A8}" srcOrd="0" destOrd="0" parTransId="{F85DEB7A-7765-4B63-8F48-2C3C3279C8C3}" sibTransId="{C5F30A8D-D980-4482-A406-4C8C9002E394}"/>
    <dgm:cxn modelId="{652C0A6B-DC38-4826-972C-1846885F878D}" type="presOf" srcId="{2F9EC5DA-003E-476E-8990-DEDC876380A8}" destId="{B711F104-3080-4AF0-BC23-72C478058B88}" srcOrd="1" destOrd="0" presId="urn:microsoft.com/office/officeart/2005/8/layout/orgChart1"/>
    <dgm:cxn modelId="{D4B0C45D-A053-4061-BF76-AA0CA8C830E1}" type="presParOf" srcId="{2CCB8F5C-A620-4A6A-9E03-FFF3BA83FCD9}" destId="{E6591B3A-FF60-47B2-BE0A-3182019D48E8}" srcOrd="0" destOrd="0" presId="urn:microsoft.com/office/officeart/2005/8/layout/orgChart1"/>
    <dgm:cxn modelId="{5925E658-8332-446A-BC81-C92149FD4A27}" type="presParOf" srcId="{E6591B3A-FF60-47B2-BE0A-3182019D48E8}" destId="{7FB57DA3-B339-4788-A996-446429E79959}" srcOrd="0" destOrd="0" presId="urn:microsoft.com/office/officeart/2005/8/layout/orgChart1"/>
    <dgm:cxn modelId="{8851F8EB-82FC-49C0-83C0-52881460D2E2}" type="presParOf" srcId="{7FB57DA3-B339-4788-A996-446429E79959}" destId="{F8C86EDE-FCE9-4C93-9850-33B664BDCF5C}" srcOrd="0" destOrd="0" presId="urn:microsoft.com/office/officeart/2005/8/layout/orgChart1"/>
    <dgm:cxn modelId="{3292A70B-D98B-4C68-B7E6-66D3CD12E761}" type="presParOf" srcId="{7FB57DA3-B339-4788-A996-446429E79959}" destId="{DDB98AE1-68DF-4554-B3E2-18CA973FBE60}" srcOrd="1" destOrd="0" presId="urn:microsoft.com/office/officeart/2005/8/layout/orgChart1"/>
    <dgm:cxn modelId="{1B8493B6-24D7-4C4D-BCA4-3794D003B29E}" type="presParOf" srcId="{E6591B3A-FF60-47B2-BE0A-3182019D48E8}" destId="{67156CFD-72C0-434D-8105-B66958CB0356}" srcOrd="1" destOrd="0" presId="urn:microsoft.com/office/officeart/2005/8/layout/orgChart1"/>
    <dgm:cxn modelId="{48366E9C-46BF-4B15-9B8D-4419F08DFF7B}" type="presParOf" srcId="{67156CFD-72C0-434D-8105-B66958CB0356}" destId="{8D3ED49A-34D4-4698-AA7D-C0F03C0CBEB4}" srcOrd="0" destOrd="0" presId="urn:microsoft.com/office/officeart/2005/8/layout/orgChart1"/>
    <dgm:cxn modelId="{8530FA06-B317-4931-90B7-2C58E1F85C52}" type="presParOf" srcId="{67156CFD-72C0-434D-8105-B66958CB0356}" destId="{E3E23D3A-9ED5-421A-A825-705BC64D8571}" srcOrd="1" destOrd="0" presId="urn:microsoft.com/office/officeart/2005/8/layout/orgChart1"/>
    <dgm:cxn modelId="{55881B77-0604-477E-A704-F52483BA753D}" type="presParOf" srcId="{E3E23D3A-9ED5-421A-A825-705BC64D8571}" destId="{D46090EA-06C5-45E4-A417-A6F455F77172}" srcOrd="0" destOrd="0" presId="urn:microsoft.com/office/officeart/2005/8/layout/orgChart1"/>
    <dgm:cxn modelId="{C34F2D70-58ED-4747-A6E7-401A648E2770}" type="presParOf" srcId="{D46090EA-06C5-45E4-A417-A6F455F77172}" destId="{EA2BF311-F7BC-4817-86DE-9EF09B5521B8}" srcOrd="0" destOrd="0" presId="urn:microsoft.com/office/officeart/2005/8/layout/orgChart1"/>
    <dgm:cxn modelId="{41AEDBEA-1A33-4552-8A9D-94D4318AE19B}" type="presParOf" srcId="{D46090EA-06C5-45E4-A417-A6F455F77172}" destId="{B711F104-3080-4AF0-BC23-72C478058B88}" srcOrd="1" destOrd="0" presId="urn:microsoft.com/office/officeart/2005/8/layout/orgChart1"/>
    <dgm:cxn modelId="{3E795E85-B3EA-4282-A4F4-17F79D554AAD}" type="presParOf" srcId="{E3E23D3A-9ED5-421A-A825-705BC64D8571}" destId="{BD6D710B-37FF-44F9-9249-0E9B792C948D}" srcOrd="1" destOrd="0" presId="urn:microsoft.com/office/officeart/2005/8/layout/orgChart1"/>
    <dgm:cxn modelId="{1FCCAA7C-A008-45AA-BBF2-3F10CF27B31F}" type="presParOf" srcId="{E3E23D3A-9ED5-421A-A825-705BC64D8571}" destId="{84C515B4-00BE-41E7-ADF2-FC45833C132F}" srcOrd="2" destOrd="0" presId="urn:microsoft.com/office/officeart/2005/8/layout/orgChart1"/>
    <dgm:cxn modelId="{1B131632-ACF9-46FB-8B73-DFF6C6DB666A}" type="presParOf" srcId="{67156CFD-72C0-434D-8105-B66958CB0356}" destId="{63A60236-3726-43DB-BEFF-4A2E5CC4D1C1}" srcOrd="2" destOrd="0" presId="urn:microsoft.com/office/officeart/2005/8/layout/orgChart1"/>
    <dgm:cxn modelId="{3C3E43BC-DA21-41A1-BC32-D9CDA15DDFAC}" type="presParOf" srcId="{67156CFD-72C0-434D-8105-B66958CB0356}" destId="{5C56E5B4-35CC-48C8-9C8A-AD76A190023B}" srcOrd="3" destOrd="0" presId="urn:microsoft.com/office/officeart/2005/8/layout/orgChart1"/>
    <dgm:cxn modelId="{1529BE4C-6F7F-4A20-AEAB-35487C31C450}" type="presParOf" srcId="{5C56E5B4-35CC-48C8-9C8A-AD76A190023B}" destId="{EA72D7D4-AD61-4176-BC09-7BD662142BAF}" srcOrd="0" destOrd="0" presId="urn:microsoft.com/office/officeart/2005/8/layout/orgChart1"/>
    <dgm:cxn modelId="{5620AF76-58A5-4B46-97FC-3D958F4A78DB}" type="presParOf" srcId="{EA72D7D4-AD61-4176-BC09-7BD662142BAF}" destId="{119D7D30-3912-4152-B14D-E66B93252CA2}" srcOrd="0" destOrd="0" presId="urn:microsoft.com/office/officeart/2005/8/layout/orgChart1"/>
    <dgm:cxn modelId="{DF6EEFC0-12A0-4F0E-8F20-8DC226B7F765}" type="presParOf" srcId="{EA72D7D4-AD61-4176-BC09-7BD662142BAF}" destId="{F0CAE7AD-BA5B-4B30-9633-9A6D456FD143}" srcOrd="1" destOrd="0" presId="urn:microsoft.com/office/officeart/2005/8/layout/orgChart1"/>
    <dgm:cxn modelId="{ADCD7FAE-6C7F-4649-AA5C-50433B35CEC4}" type="presParOf" srcId="{5C56E5B4-35CC-48C8-9C8A-AD76A190023B}" destId="{F12A38F7-E715-4917-BC8C-C3C516F8908C}" srcOrd="1" destOrd="0" presId="urn:microsoft.com/office/officeart/2005/8/layout/orgChart1"/>
    <dgm:cxn modelId="{459E7C0B-AD9E-4B1B-B629-F54F3C9FA35D}" type="presParOf" srcId="{5C56E5B4-35CC-48C8-9C8A-AD76A190023B}" destId="{C46417F7-D569-49AD-BF1D-67BFF01AE4A3}" srcOrd="2" destOrd="0" presId="urn:microsoft.com/office/officeart/2005/8/layout/orgChart1"/>
    <dgm:cxn modelId="{80377CE3-9854-464D-9EE5-08D6327D8F06}" type="presParOf" srcId="{E6591B3A-FF60-47B2-BE0A-3182019D48E8}" destId="{7A915F83-BE1C-4375-84AE-2670721AE3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96C38-BFDA-4B57-8815-C5BDC20DF8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8BBB90-AEF5-4C8D-B030-EC8374C36493}">
      <dgm:prSet phldrT="[Text]"/>
      <dgm:spPr/>
      <dgm:t>
        <a:bodyPr/>
        <a:lstStyle/>
        <a:p>
          <a:r>
            <a:rPr lang="en-GB" dirty="0" smtClean="0"/>
            <a:t>Mismatch</a:t>
          </a:r>
          <a:endParaRPr lang="en-GB" dirty="0"/>
        </a:p>
      </dgm:t>
    </dgm:pt>
    <dgm:pt modelId="{61EB8B95-52AF-4AAF-8BE0-A150A3A275B7}" type="parTrans" cxnId="{4DFA9C17-85BC-4179-8FF7-E085711DEF56}">
      <dgm:prSet/>
      <dgm:spPr/>
      <dgm:t>
        <a:bodyPr/>
        <a:lstStyle/>
        <a:p>
          <a:endParaRPr lang="en-GB"/>
        </a:p>
      </dgm:t>
    </dgm:pt>
    <dgm:pt modelId="{A8E6F5FB-9AB0-48B2-828D-B098346B66C8}" type="sibTrans" cxnId="{4DFA9C17-85BC-4179-8FF7-E085711DEF56}">
      <dgm:prSet/>
      <dgm:spPr/>
      <dgm:t>
        <a:bodyPr/>
        <a:lstStyle/>
        <a:p>
          <a:endParaRPr lang="en-GB"/>
        </a:p>
      </dgm:t>
    </dgm:pt>
    <dgm:pt modelId="{2F9EC5DA-003E-476E-8990-DEDC876380A8}">
      <dgm:prSet phldrT="[Text]"/>
      <dgm:spPr/>
      <dgm:t>
        <a:bodyPr/>
        <a:lstStyle/>
        <a:p>
          <a:r>
            <a:rPr lang="en-GB" dirty="0" smtClean="0"/>
            <a:t>Qualification mismatch</a:t>
          </a:r>
          <a:endParaRPr lang="en-GB" dirty="0"/>
        </a:p>
      </dgm:t>
    </dgm:pt>
    <dgm:pt modelId="{F85DEB7A-7765-4B63-8F48-2C3C3279C8C3}" type="parTrans" cxnId="{F94E719A-D1F7-43EE-B46A-843A089168C4}">
      <dgm:prSet/>
      <dgm:spPr/>
      <dgm:t>
        <a:bodyPr/>
        <a:lstStyle/>
        <a:p>
          <a:endParaRPr lang="en-GB"/>
        </a:p>
      </dgm:t>
    </dgm:pt>
    <dgm:pt modelId="{C5F30A8D-D980-4482-A406-4C8C9002E394}" type="sibTrans" cxnId="{F94E719A-D1F7-43EE-B46A-843A089168C4}">
      <dgm:prSet/>
      <dgm:spPr/>
      <dgm:t>
        <a:bodyPr/>
        <a:lstStyle/>
        <a:p>
          <a:endParaRPr lang="en-GB"/>
        </a:p>
      </dgm:t>
    </dgm:pt>
    <dgm:pt modelId="{4202B7A1-E1E1-4B3E-BD53-F47BFDDC4A93}">
      <dgm:prSet phldrT="[Text]"/>
      <dgm:spPr/>
      <dgm:t>
        <a:bodyPr/>
        <a:lstStyle/>
        <a:p>
          <a:r>
            <a:rPr lang="en-GB" dirty="0" smtClean="0"/>
            <a:t>Skill gaps and mismatch</a:t>
          </a:r>
          <a:endParaRPr lang="en-GB" dirty="0"/>
        </a:p>
      </dgm:t>
    </dgm:pt>
    <dgm:pt modelId="{ADE3058E-91B5-42F1-BE74-3EC2B1F5A6D9}" type="parTrans" cxnId="{D820B97A-E2F1-412C-A189-E16CBB5FDD02}">
      <dgm:prSet/>
      <dgm:spPr/>
      <dgm:t>
        <a:bodyPr/>
        <a:lstStyle/>
        <a:p>
          <a:endParaRPr lang="en-GB"/>
        </a:p>
      </dgm:t>
    </dgm:pt>
    <dgm:pt modelId="{910A76D3-41CD-49E6-8B21-0ED528E4162D}" type="sibTrans" cxnId="{D820B97A-E2F1-412C-A189-E16CBB5FDD02}">
      <dgm:prSet/>
      <dgm:spPr/>
      <dgm:t>
        <a:bodyPr/>
        <a:lstStyle/>
        <a:p>
          <a:endParaRPr lang="en-GB"/>
        </a:p>
      </dgm:t>
    </dgm:pt>
    <dgm:pt modelId="{2CCB8F5C-A620-4A6A-9E03-FFF3BA83FCD9}" type="pres">
      <dgm:prSet presAssocID="{4A396C38-BFDA-4B57-8815-C5BDC20DF8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6591B3A-FF60-47B2-BE0A-3182019D48E8}" type="pres">
      <dgm:prSet presAssocID="{5D8BBB90-AEF5-4C8D-B030-EC8374C36493}" presName="hierRoot1" presStyleCnt="0">
        <dgm:presLayoutVars>
          <dgm:hierBranch val="init"/>
        </dgm:presLayoutVars>
      </dgm:prSet>
      <dgm:spPr/>
    </dgm:pt>
    <dgm:pt modelId="{7FB57DA3-B339-4788-A996-446429E79959}" type="pres">
      <dgm:prSet presAssocID="{5D8BBB90-AEF5-4C8D-B030-EC8374C36493}" presName="rootComposite1" presStyleCnt="0"/>
      <dgm:spPr/>
    </dgm:pt>
    <dgm:pt modelId="{F8C86EDE-FCE9-4C93-9850-33B664BDCF5C}" type="pres">
      <dgm:prSet presAssocID="{5D8BBB90-AEF5-4C8D-B030-EC8374C36493}" presName="rootText1" presStyleLbl="node0" presStyleIdx="0" presStyleCnt="1" custScaleX="106835" custScaleY="989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B98AE1-68DF-4554-B3E2-18CA973FBE60}" type="pres">
      <dgm:prSet presAssocID="{5D8BBB90-AEF5-4C8D-B030-EC8374C3649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67156CFD-72C0-434D-8105-B66958CB0356}" type="pres">
      <dgm:prSet presAssocID="{5D8BBB90-AEF5-4C8D-B030-EC8374C36493}" presName="hierChild2" presStyleCnt="0"/>
      <dgm:spPr/>
    </dgm:pt>
    <dgm:pt modelId="{8D3ED49A-34D4-4698-AA7D-C0F03C0CBEB4}" type="pres">
      <dgm:prSet presAssocID="{F85DEB7A-7765-4B63-8F48-2C3C3279C8C3}" presName="Name37" presStyleLbl="parChTrans1D2" presStyleIdx="0" presStyleCnt="2"/>
      <dgm:spPr/>
      <dgm:t>
        <a:bodyPr/>
        <a:lstStyle/>
        <a:p>
          <a:endParaRPr lang="en-GB"/>
        </a:p>
      </dgm:t>
    </dgm:pt>
    <dgm:pt modelId="{E3E23D3A-9ED5-421A-A825-705BC64D8571}" type="pres">
      <dgm:prSet presAssocID="{2F9EC5DA-003E-476E-8990-DEDC876380A8}" presName="hierRoot2" presStyleCnt="0">
        <dgm:presLayoutVars>
          <dgm:hierBranch val="init"/>
        </dgm:presLayoutVars>
      </dgm:prSet>
      <dgm:spPr/>
    </dgm:pt>
    <dgm:pt modelId="{D46090EA-06C5-45E4-A417-A6F455F77172}" type="pres">
      <dgm:prSet presAssocID="{2F9EC5DA-003E-476E-8990-DEDC876380A8}" presName="rootComposite" presStyleCnt="0"/>
      <dgm:spPr/>
    </dgm:pt>
    <dgm:pt modelId="{EA2BF311-F7BC-4817-86DE-9EF09B5521B8}" type="pres">
      <dgm:prSet presAssocID="{2F9EC5DA-003E-476E-8990-DEDC876380A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11F104-3080-4AF0-BC23-72C478058B88}" type="pres">
      <dgm:prSet presAssocID="{2F9EC5DA-003E-476E-8990-DEDC876380A8}" presName="rootConnector" presStyleLbl="node2" presStyleIdx="0" presStyleCnt="2"/>
      <dgm:spPr/>
      <dgm:t>
        <a:bodyPr/>
        <a:lstStyle/>
        <a:p>
          <a:endParaRPr lang="en-GB"/>
        </a:p>
      </dgm:t>
    </dgm:pt>
    <dgm:pt modelId="{BD6D710B-37FF-44F9-9249-0E9B792C948D}" type="pres">
      <dgm:prSet presAssocID="{2F9EC5DA-003E-476E-8990-DEDC876380A8}" presName="hierChild4" presStyleCnt="0"/>
      <dgm:spPr/>
    </dgm:pt>
    <dgm:pt modelId="{84C515B4-00BE-41E7-ADF2-FC45833C132F}" type="pres">
      <dgm:prSet presAssocID="{2F9EC5DA-003E-476E-8990-DEDC876380A8}" presName="hierChild5" presStyleCnt="0"/>
      <dgm:spPr/>
    </dgm:pt>
    <dgm:pt modelId="{63A60236-3726-43DB-BEFF-4A2E5CC4D1C1}" type="pres">
      <dgm:prSet presAssocID="{ADE3058E-91B5-42F1-BE74-3EC2B1F5A6D9}" presName="Name37" presStyleLbl="parChTrans1D2" presStyleIdx="1" presStyleCnt="2"/>
      <dgm:spPr/>
      <dgm:t>
        <a:bodyPr/>
        <a:lstStyle/>
        <a:p>
          <a:endParaRPr lang="en-GB"/>
        </a:p>
      </dgm:t>
    </dgm:pt>
    <dgm:pt modelId="{5C56E5B4-35CC-48C8-9C8A-AD76A190023B}" type="pres">
      <dgm:prSet presAssocID="{4202B7A1-E1E1-4B3E-BD53-F47BFDDC4A93}" presName="hierRoot2" presStyleCnt="0">
        <dgm:presLayoutVars>
          <dgm:hierBranch val="init"/>
        </dgm:presLayoutVars>
      </dgm:prSet>
      <dgm:spPr/>
    </dgm:pt>
    <dgm:pt modelId="{EA72D7D4-AD61-4176-BC09-7BD662142BAF}" type="pres">
      <dgm:prSet presAssocID="{4202B7A1-E1E1-4B3E-BD53-F47BFDDC4A93}" presName="rootComposite" presStyleCnt="0"/>
      <dgm:spPr/>
    </dgm:pt>
    <dgm:pt modelId="{119D7D30-3912-4152-B14D-E66B93252CA2}" type="pres">
      <dgm:prSet presAssocID="{4202B7A1-E1E1-4B3E-BD53-F47BFDDC4A9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CAE7AD-BA5B-4B30-9633-9A6D456FD143}" type="pres">
      <dgm:prSet presAssocID="{4202B7A1-E1E1-4B3E-BD53-F47BFDDC4A93}" presName="rootConnector" presStyleLbl="node2" presStyleIdx="1" presStyleCnt="2"/>
      <dgm:spPr/>
      <dgm:t>
        <a:bodyPr/>
        <a:lstStyle/>
        <a:p>
          <a:endParaRPr lang="en-GB"/>
        </a:p>
      </dgm:t>
    </dgm:pt>
    <dgm:pt modelId="{F12A38F7-E715-4917-BC8C-C3C516F8908C}" type="pres">
      <dgm:prSet presAssocID="{4202B7A1-E1E1-4B3E-BD53-F47BFDDC4A93}" presName="hierChild4" presStyleCnt="0"/>
      <dgm:spPr/>
    </dgm:pt>
    <dgm:pt modelId="{C46417F7-D569-49AD-BF1D-67BFF01AE4A3}" type="pres">
      <dgm:prSet presAssocID="{4202B7A1-E1E1-4B3E-BD53-F47BFDDC4A93}" presName="hierChild5" presStyleCnt="0"/>
      <dgm:spPr/>
    </dgm:pt>
    <dgm:pt modelId="{7A915F83-BE1C-4375-84AE-2670721AE331}" type="pres">
      <dgm:prSet presAssocID="{5D8BBB90-AEF5-4C8D-B030-EC8374C36493}" presName="hierChild3" presStyleCnt="0"/>
      <dgm:spPr/>
    </dgm:pt>
  </dgm:ptLst>
  <dgm:cxnLst>
    <dgm:cxn modelId="{FC60220E-585C-40B1-916B-9AC40004F430}" type="presOf" srcId="{ADE3058E-91B5-42F1-BE74-3EC2B1F5A6D9}" destId="{63A60236-3726-43DB-BEFF-4A2E5CC4D1C1}" srcOrd="0" destOrd="0" presId="urn:microsoft.com/office/officeart/2005/8/layout/orgChart1"/>
    <dgm:cxn modelId="{9E47A1A6-D3BC-4474-9F95-48E7CF19136D}" type="presOf" srcId="{4202B7A1-E1E1-4B3E-BD53-F47BFDDC4A93}" destId="{F0CAE7AD-BA5B-4B30-9633-9A6D456FD143}" srcOrd="1" destOrd="0" presId="urn:microsoft.com/office/officeart/2005/8/layout/orgChart1"/>
    <dgm:cxn modelId="{BDC2271E-4C26-49AE-968D-C074A8D8ECBF}" type="presOf" srcId="{5D8BBB90-AEF5-4C8D-B030-EC8374C36493}" destId="{DDB98AE1-68DF-4554-B3E2-18CA973FBE60}" srcOrd="1" destOrd="0" presId="urn:microsoft.com/office/officeart/2005/8/layout/orgChart1"/>
    <dgm:cxn modelId="{E450DA50-ECC1-4D90-874F-F3CAC9ADF18C}" type="presOf" srcId="{5D8BBB90-AEF5-4C8D-B030-EC8374C36493}" destId="{F8C86EDE-FCE9-4C93-9850-33B664BDCF5C}" srcOrd="0" destOrd="0" presId="urn:microsoft.com/office/officeart/2005/8/layout/orgChart1"/>
    <dgm:cxn modelId="{4DFA9C17-85BC-4179-8FF7-E085711DEF56}" srcId="{4A396C38-BFDA-4B57-8815-C5BDC20DF8F1}" destId="{5D8BBB90-AEF5-4C8D-B030-EC8374C36493}" srcOrd="0" destOrd="0" parTransId="{61EB8B95-52AF-4AAF-8BE0-A150A3A275B7}" sibTransId="{A8E6F5FB-9AB0-48B2-828D-B098346B66C8}"/>
    <dgm:cxn modelId="{D820B97A-E2F1-412C-A189-E16CBB5FDD02}" srcId="{5D8BBB90-AEF5-4C8D-B030-EC8374C36493}" destId="{4202B7A1-E1E1-4B3E-BD53-F47BFDDC4A93}" srcOrd="1" destOrd="0" parTransId="{ADE3058E-91B5-42F1-BE74-3EC2B1F5A6D9}" sibTransId="{910A76D3-41CD-49E6-8B21-0ED528E4162D}"/>
    <dgm:cxn modelId="{2A94C0B2-3B3D-40B5-B01B-6CD9BC30C4AC}" type="presOf" srcId="{4A396C38-BFDA-4B57-8815-C5BDC20DF8F1}" destId="{2CCB8F5C-A620-4A6A-9E03-FFF3BA83FCD9}" srcOrd="0" destOrd="0" presId="urn:microsoft.com/office/officeart/2005/8/layout/orgChart1"/>
    <dgm:cxn modelId="{0E19FDB8-7A2C-46B1-A0E7-5BD51108B808}" type="presOf" srcId="{4202B7A1-E1E1-4B3E-BD53-F47BFDDC4A93}" destId="{119D7D30-3912-4152-B14D-E66B93252CA2}" srcOrd="0" destOrd="0" presId="urn:microsoft.com/office/officeart/2005/8/layout/orgChart1"/>
    <dgm:cxn modelId="{F4661141-9F60-4142-9247-2D83E5CDC507}" type="presOf" srcId="{2F9EC5DA-003E-476E-8990-DEDC876380A8}" destId="{EA2BF311-F7BC-4817-86DE-9EF09B5521B8}" srcOrd="0" destOrd="0" presId="urn:microsoft.com/office/officeart/2005/8/layout/orgChart1"/>
    <dgm:cxn modelId="{F94E719A-D1F7-43EE-B46A-843A089168C4}" srcId="{5D8BBB90-AEF5-4C8D-B030-EC8374C36493}" destId="{2F9EC5DA-003E-476E-8990-DEDC876380A8}" srcOrd="0" destOrd="0" parTransId="{F85DEB7A-7765-4B63-8F48-2C3C3279C8C3}" sibTransId="{C5F30A8D-D980-4482-A406-4C8C9002E394}"/>
    <dgm:cxn modelId="{78DE9AA6-6EF4-45CC-BB62-4023D0EC9E34}" type="presOf" srcId="{2F9EC5DA-003E-476E-8990-DEDC876380A8}" destId="{B711F104-3080-4AF0-BC23-72C478058B88}" srcOrd="1" destOrd="0" presId="urn:microsoft.com/office/officeart/2005/8/layout/orgChart1"/>
    <dgm:cxn modelId="{8B44F2ED-0344-4EB0-844A-8CF6046705C2}" type="presOf" srcId="{F85DEB7A-7765-4B63-8F48-2C3C3279C8C3}" destId="{8D3ED49A-34D4-4698-AA7D-C0F03C0CBEB4}" srcOrd="0" destOrd="0" presId="urn:microsoft.com/office/officeart/2005/8/layout/orgChart1"/>
    <dgm:cxn modelId="{283B1989-C5B1-4E46-8FC5-7843A09CEF71}" type="presParOf" srcId="{2CCB8F5C-A620-4A6A-9E03-FFF3BA83FCD9}" destId="{E6591B3A-FF60-47B2-BE0A-3182019D48E8}" srcOrd="0" destOrd="0" presId="urn:microsoft.com/office/officeart/2005/8/layout/orgChart1"/>
    <dgm:cxn modelId="{3B38E25A-BE61-41C7-BE83-CAAB2D1D383D}" type="presParOf" srcId="{E6591B3A-FF60-47B2-BE0A-3182019D48E8}" destId="{7FB57DA3-B339-4788-A996-446429E79959}" srcOrd="0" destOrd="0" presId="urn:microsoft.com/office/officeart/2005/8/layout/orgChart1"/>
    <dgm:cxn modelId="{350EF315-25B5-449D-A78A-4A525D6590B9}" type="presParOf" srcId="{7FB57DA3-B339-4788-A996-446429E79959}" destId="{F8C86EDE-FCE9-4C93-9850-33B664BDCF5C}" srcOrd="0" destOrd="0" presId="urn:microsoft.com/office/officeart/2005/8/layout/orgChart1"/>
    <dgm:cxn modelId="{195D1BE4-2687-4656-AA23-422080B16539}" type="presParOf" srcId="{7FB57DA3-B339-4788-A996-446429E79959}" destId="{DDB98AE1-68DF-4554-B3E2-18CA973FBE60}" srcOrd="1" destOrd="0" presId="urn:microsoft.com/office/officeart/2005/8/layout/orgChart1"/>
    <dgm:cxn modelId="{B90720A8-09F8-428B-AFE2-44B58042454C}" type="presParOf" srcId="{E6591B3A-FF60-47B2-BE0A-3182019D48E8}" destId="{67156CFD-72C0-434D-8105-B66958CB0356}" srcOrd="1" destOrd="0" presId="urn:microsoft.com/office/officeart/2005/8/layout/orgChart1"/>
    <dgm:cxn modelId="{13A7E7B5-FB60-4EBC-AB78-AD0E911F4F00}" type="presParOf" srcId="{67156CFD-72C0-434D-8105-B66958CB0356}" destId="{8D3ED49A-34D4-4698-AA7D-C0F03C0CBEB4}" srcOrd="0" destOrd="0" presId="urn:microsoft.com/office/officeart/2005/8/layout/orgChart1"/>
    <dgm:cxn modelId="{5087BFBB-4F18-40A8-99E0-B8351FD80A65}" type="presParOf" srcId="{67156CFD-72C0-434D-8105-B66958CB0356}" destId="{E3E23D3A-9ED5-421A-A825-705BC64D8571}" srcOrd="1" destOrd="0" presId="urn:microsoft.com/office/officeart/2005/8/layout/orgChart1"/>
    <dgm:cxn modelId="{BA4C8E57-BC54-470F-B111-DFD28261A4DB}" type="presParOf" srcId="{E3E23D3A-9ED5-421A-A825-705BC64D8571}" destId="{D46090EA-06C5-45E4-A417-A6F455F77172}" srcOrd="0" destOrd="0" presId="urn:microsoft.com/office/officeart/2005/8/layout/orgChart1"/>
    <dgm:cxn modelId="{9C9551F6-B4B3-4F4B-9476-C4D546BD2692}" type="presParOf" srcId="{D46090EA-06C5-45E4-A417-A6F455F77172}" destId="{EA2BF311-F7BC-4817-86DE-9EF09B5521B8}" srcOrd="0" destOrd="0" presId="urn:microsoft.com/office/officeart/2005/8/layout/orgChart1"/>
    <dgm:cxn modelId="{3F19229B-1924-4089-ABCE-FCAAB7DF324F}" type="presParOf" srcId="{D46090EA-06C5-45E4-A417-A6F455F77172}" destId="{B711F104-3080-4AF0-BC23-72C478058B88}" srcOrd="1" destOrd="0" presId="urn:microsoft.com/office/officeart/2005/8/layout/orgChart1"/>
    <dgm:cxn modelId="{BFD540CC-1599-4417-882A-FA6BDB8706D0}" type="presParOf" srcId="{E3E23D3A-9ED5-421A-A825-705BC64D8571}" destId="{BD6D710B-37FF-44F9-9249-0E9B792C948D}" srcOrd="1" destOrd="0" presId="urn:microsoft.com/office/officeart/2005/8/layout/orgChart1"/>
    <dgm:cxn modelId="{6D18388D-D8A7-429E-970B-4DAAA7F94F0A}" type="presParOf" srcId="{E3E23D3A-9ED5-421A-A825-705BC64D8571}" destId="{84C515B4-00BE-41E7-ADF2-FC45833C132F}" srcOrd="2" destOrd="0" presId="urn:microsoft.com/office/officeart/2005/8/layout/orgChart1"/>
    <dgm:cxn modelId="{93B83AD9-DA98-4C16-AD5B-A85F7D3D4681}" type="presParOf" srcId="{67156CFD-72C0-434D-8105-B66958CB0356}" destId="{63A60236-3726-43DB-BEFF-4A2E5CC4D1C1}" srcOrd="2" destOrd="0" presId="urn:microsoft.com/office/officeart/2005/8/layout/orgChart1"/>
    <dgm:cxn modelId="{9A9837D6-E168-4316-B591-3FDA8C3D8D84}" type="presParOf" srcId="{67156CFD-72C0-434D-8105-B66958CB0356}" destId="{5C56E5B4-35CC-48C8-9C8A-AD76A190023B}" srcOrd="3" destOrd="0" presId="urn:microsoft.com/office/officeart/2005/8/layout/orgChart1"/>
    <dgm:cxn modelId="{A4869499-D05E-4F35-B1D0-9024D0826ECE}" type="presParOf" srcId="{5C56E5B4-35CC-48C8-9C8A-AD76A190023B}" destId="{EA72D7D4-AD61-4176-BC09-7BD662142BAF}" srcOrd="0" destOrd="0" presId="urn:microsoft.com/office/officeart/2005/8/layout/orgChart1"/>
    <dgm:cxn modelId="{1789B451-9405-4DAD-B5F7-886FC3C1F0E9}" type="presParOf" srcId="{EA72D7D4-AD61-4176-BC09-7BD662142BAF}" destId="{119D7D30-3912-4152-B14D-E66B93252CA2}" srcOrd="0" destOrd="0" presId="urn:microsoft.com/office/officeart/2005/8/layout/orgChart1"/>
    <dgm:cxn modelId="{7E1F0452-CC2C-4228-AD9B-5364C8E81730}" type="presParOf" srcId="{EA72D7D4-AD61-4176-BC09-7BD662142BAF}" destId="{F0CAE7AD-BA5B-4B30-9633-9A6D456FD143}" srcOrd="1" destOrd="0" presId="urn:microsoft.com/office/officeart/2005/8/layout/orgChart1"/>
    <dgm:cxn modelId="{3957EE94-8458-4B39-BF8F-ECD3A7674AE2}" type="presParOf" srcId="{5C56E5B4-35CC-48C8-9C8A-AD76A190023B}" destId="{F12A38F7-E715-4917-BC8C-C3C516F8908C}" srcOrd="1" destOrd="0" presId="urn:microsoft.com/office/officeart/2005/8/layout/orgChart1"/>
    <dgm:cxn modelId="{1B1916D1-8EF8-4D1D-99A1-2F8C4634B733}" type="presParOf" srcId="{5C56E5B4-35CC-48C8-9C8A-AD76A190023B}" destId="{C46417F7-D569-49AD-BF1D-67BFF01AE4A3}" srcOrd="2" destOrd="0" presId="urn:microsoft.com/office/officeart/2005/8/layout/orgChart1"/>
    <dgm:cxn modelId="{865CD829-F327-4EEB-9901-0EA8D4B7907A}" type="presParOf" srcId="{E6591B3A-FF60-47B2-BE0A-3182019D48E8}" destId="{7A915F83-BE1C-4375-84AE-2670721AE3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96C38-BFDA-4B57-8815-C5BDC20DF8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8BBB90-AEF5-4C8D-B030-EC8374C36493}">
      <dgm:prSet phldrT="[Text]" custT="1"/>
      <dgm:spPr/>
      <dgm:t>
        <a:bodyPr/>
        <a:lstStyle/>
        <a:p>
          <a:r>
            <a:rPr lang="en-GB" sz="2000" dirty="0" smtClean="0"/>
            <a:t>Mismatch</a:t>
          </a:r>
          <a:endParaRPr lang="en-GB" sz="2000" dirty="0"/>
        </a:p>
      </dgm:t>
    </dgm:pt>
    <dgm:pt modelId="{61EB8B95-52AF-4AAF-8BE0-A150A3A275B7}" type="parTrans" cxnId="{4DFA9C17-85BC-4179-8FF7-E085711DEF56}">
      <dgm:prSet/>
      <dgm:spPr/>
      <dgm:t>
        <a:bodyPr/>
        <a:lstStyle/>
        <a:p>
          <a:endParaRPr lang="en-GB"/>
        </a:p>
      </dgm:t>
    </dgm:pt>
    <dgm:pt modelId="{A8E6F5FB-9AB0-48B2-828D-B098346B66C8}" type="sibTrans" cxnId="{4DFA9C17-85BC-4179-8FF7-E085711DEF56}">
      <dgm:prSet/>
      <dgm:spPr/>
      <dgm:t>
        <a:bodyPr/>
        <a:lstStyle/>
        <a:p>
          <a:endParaRPr lang="en-GB"/>
        </a:p>
      </dgm:t>
    </dgm:pt>
    <dgm:pt modelId="{2F9EC5DA-003E-476E-8990-DEDC876380A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dirty="0" smtClean="0"/>
            <a:t>Surplus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dirty="0" smtClean="0"/>
            <a:t>(too many skills </a:t>
          </a:r>
          <a:r>
            <a:rPr lang="en-GB" sz="1400" dirty="0" smtClean="0"/>
            <a:t>e.g. unemployed, inactive, new entrants)</a:t>
          </a:r>
          <a:endParaRPr lang="en-GB" sz="1400" dirty="0"/>
        </a:p>
      </dgm:t>
    </dgm:pt>
    <dgm:pt modelId="{F85DEB7A-7765-4B63-8F48-2C3C3279C8C3}" type="parTrans" cxnId="{F94E719A-D1F7-43EE-B46A-843A089168C4}">
      <dgm:prSet/>
      <dgm:spPr/>
      <dgm:t>
        <a:bodyPr/>
        <a:lstStyle/>
        <a:p>
          <a:endParaRPr lang="en-GB"/>
        </a:p>
      </dgm:t>
    </dgm:pt>
    <dgm:pt modelId="{C5F30A8D-D980-4482-A406-4C8C9002E394}" type="sibTrans" cxnId="{F94E719A-D1F7-43EE-B46A-843A089168C4}">
      <dgm:prSet/>
      <dgm:spPr/>
      <dgm:t>
        <a:bodyPr/>
        <a:lstStyle/>
        <a:p>
          <a:endParaRPr lang="en-GB"/>
        </a:p>
      </dgm:t>
    </dgm:pt>
    <dgm:pt modelId="{4202B7A1-E1E1-4B3E-BD53-F47BFDDC4A9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2000" dirty="0" smtClean="0"/>
            <a:t>Shortage</a:t>
          </a:r>
        </a:p>
        <a:p>
          <a:pPr>
            <a:spcAft>
              <a:spcPct val="35000"/>
            </a:spcAft>
          </a:pPr>
          <a:r>
            <a:rPr lang="en-GB" sz="2000" dirty="0" smtClean="0"/>
            <a:t>(not enough </a:t>
          </a:r>
          <a:r>
            <a:rPr lang="en-GB" sz="1600" dirty="0" smtClean="0"/>
            <a:t>e.g. hard to fill vacancies)</a:t>
          </a:r>
          <a:endParaRPr lang="en-GB" sz="1600" dirty="0"/>
        </a:p>
      </dgm:t>
    </dgm:pt>
    <dgm:pt modelId="{ADE3058E-91B5-42F1-BE74-3EC2B1F5A6D9}" type="parTrans" cxnId="{D820B97A-E2F1-412C-A189-E16CBB5FDD02}">
      <dgm:prSet/>
      <dgm:spPr/>
      <dgm:t>
        <a:bodyPr/>
        <a:lstStyle/>
        <a:p>
          <a:endParaRPr lang="en-GB"/>
        </a:p>
      </dgm:t>
    </dgm:pt>
    <dgm:pt modelId="{910A76D3-41CD-49E6-8B21-0ED528E4162D}" type="sibTrans" cxnId="{D820B97A-E2F1-412C-A189-E16CBB5FDD02}">
      <dgm:prSet/>
      <dgm:spPr/>
      <dgm:t>
        <a:bodyPr/>
        <a:lstStyle/>
        <a:p>
          <a:endParaRPr lang="en-GB"/>
        </a:p>
      </dgm:t>
    </dgm:pt>
    <dgm:pt modelId="{2CCB8F5C-A620-4A6A-9E03-FFF3BA83FCD9}" type="pres">
      <dgm:prSet presAssocID="{4A396C38-BFDA-4B57-8815-C5BDC20DF8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6591B3A-FF60-47B2-BE0A-3182019D48E8}" type="pres">
      <dgm:prSet presAssocID="{5D8BBB90-AEF5-4C8D-B030-EC8374C36493}" presName="hierRoot1" presStyleCnt="0">
        <dgm:presLayoutVars>
          <dgm:hierBranch val="init"/>
        </dgm:presLayoutVars>
      </dgm:prSet>
      <dgm:spPr/>
    </dgm:pt>
    <dgm:pt modelId="{7FB57DA3-B339-4788-A996-446429E79959}" type="pres">
      <dgm:prSet presAssocID="{5D8BBB90-AEF5-4C8D-B030-EC8374C36493}" presName="rootComposite1" presStyleCnt="0"/>
      <dgm:spPr/>
    </dgm:pt>
    <dgm:pt modelId="{F8C86EDE-FCE9-4C93-9850-33B664BDCF5C}" type="pres">
      <dgm:prSet presAssocID="{5D8BBB90-AEF5-4C8D-B030-EC8374C36493}" presName="rootText1" presStyleLbl="node0" presStyleIdx="0" presStyleCnt="1" custScaleX="106116" custScaleY="11488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B98AE1-68DF-4554-B3E2-18CA973FBE60}" type="pres">
      <dgm:prSet presAssocID="{5D8BBB90-AEF5-4C8D-B030-EC8374C3649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67156CFD-72C0-434D-8105-B66958CB0356}" type="pres">
      <dgm:prSet presAssocID="{5D8BBB90-AEF5-4C8D-B030-EC8374C36493}" presName="hierChild2" presStyleCnt="0"/>
      <dgm:spPr/>
    </dgm:pt>
    <dgm:pt modelId="{8D3ED49A-34D4-4698-AA7D-C0F03C0CBEB4}" type="pres">
      <dgm:prSet presAssocID="{F85DEB7A-7765-4B63-8F48-2C3C3279C8C3}" presName="Name37" presStyleLbl="parChTrans1D2" presStyleIdx="0" presStyleCnt="2"/>
      <dgm:spPr/>
      <dgm:t>
        <a:bodyPr/>
        <a:lstStyle/>
        <a:p>
          <a:endParaRPr lang="en-GB"/>
        </a:p>
      </dgm:t>
    </dgm:pt>
    <dgm:pt modelId="{E3E23D3A-9ED5-421A-A825-705BC64D8571}" type="pres">
      <dgm:prSet presAssocID="{2F9EC5DA-003E-476E-8990-DEDC876380A8}" presName="hierRoot2" presStyleCnt="0">
        <dgm:presLayoutVars>
          <dgm:hierBranch val="init"/>
        </dgm:presLayoutVars>
      </dgm:prSet>
      <dgm:spPr/>
    </dgm:pt>
    <dgm:pt modelId="{D46090EA-06C5-45E4-A417-A6F455F77172}" type="pres">
      <dgm:prSet presAssocID="{2F9EC5DA-003E-476E-8990-DEDC876380A8}" presName="rootComposite" presStyleCnt="0"/>
      <dgm:spPr/>
    </dgm:pt>
    <dgm:pt modelId="{EA2BF311-F7BC-4817-86DE-9EF09B5521B8}" type="pres">
      <dgm:prSet presAssocID="{2F9EC5DA-003E-476E-8990-DEDC876380A8}" presName="rootText" presStyleLbl="node2" presStyleIdx="0" presStyleCnt="2" custScaleX="100962" custScaleY="1194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11F104-3080-4AF0-BC23-72C478058B88}" type="pres">
      <dgm:prSet presAssocID="{2F9EC5DA-003E-476E-8990-DEDC876380A8}" presName="rootConnector" presStyleLbl="node2" presStyleIdx="0" presStyleCnt="2"/>
      <dgm:spPr/>
      <dgm:t>
        <a:bodyPr/>
        <a:lstStyle/>
        <a:p>
          <a:endParaRPr lang="en-GB"/>
        </a:p>
      </dgm:t>
    </dgm:pt>
    <dgm:pt modelId="{BD6D710B-37FF-44F9-9249-0E9B792C948D}" type="pres">
      <dgm:prSet presAssocID="{2F9EC5DA-003E-476E-8990-DEDC876380A8}" presName="hierChild4" presStyleCnt="0"/>
      <dgm:spPr/>
    </dgm:pt>
    <dgm:pt modelId="{84C515B4-00BE-41E7-ADF2-FC45833C132F}" type="pres">
      <dgm:prSet presAssocID="{2F9EC5DA-003E-476E-8990-DEDC876380A8}" presName="hierChild5" presStyleCnt="0"/>
      <dgm:spPr/>
    </dgm:pt>
    <dgm:pt modelId="{63A60236-3726-43DB-BEFF-4A2E5CC4D1C1}" type="pres">
      <dgm:prSet presAssocID="{ADE3058E-91B5-42F1-BE74-3EC2B1F5A6D9}" presName="Name37" presStyleLbl="parChTrans1D2" presStyleIdx="1" presStyleCnt="2"/>
      <dgm:spPr/>
      <dgm:t>
        <a:bodyPr/>
        <a:lstStyle/>
        <a:p>
          <a:endParaRPr lang="en-GB"/>
        </a:p>
      </dgm:t>
    </dgm:pt>
    <dgm:pt modelId="{5C56E5B4-35CC-48C8-9C8A-AD76A190023B}" type="pres">
      <dgm:prSet presAssocID="{4202B7A1-E1E1-4B3E-BD53-F47BFDDC4A93}" presName="hierRoot2" presStyleCnt="0">
        <dgm:presLayoutVars>
          <dgm:hierBranch val="init"/>
        </dgm:presLayoutVars>
      </dgm:prSet>
      <dgm:spPr/>
    </dgm:pt>
    <dgm:pt modelId="{EA72D7D4-AD61-4176-BC09-7BD662142BAF}" type="pres">
      <dgm:prSet presAssocID="{4202B7A1-E1E1-4B3E-BD53-F47BFDDC4A93}" presName="rootComposite" presStyleCnt="0"/>
      <dgm:spPr/>
    </dgm:pt>
    <dgm:pt modelId="{119D7D30-3912-4152-B14D-E66B93252CA2}" type="pres">
      <dgm:prSet presAssocID="{4202B7A1-E1E1-4B3E-BD53-F47BFDDC4A93}" presName="rootText" presStyleLbl="node2" presStyleIdx="1" presStyleCnt="2" custScaleX="102498" custScaleY="1165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CAE7AD-BA5B-4B30-9633-9A6D456FD143}" type="pres">
      <dgm:prSet presAssocID="{4202B7A1-E1E1-4B3E-BD53-F47BFDDC4A93}" presName="rootConnector" presStyleLbl="node2" presStyleIdx="1" presStyleCnt="2"/>
      <dgm:spPr/>
      <dgm:t>
        <a:bodyPr/>
        <a:lstStyle/>
        <a:p>
          <a:endParaRPr lang="en-GB"/>
        </a:p>
      </dgm:t>
    </dgm:pt>
    <dgm:pt modelId="{F12A38F7-E715-4917-BC8C-C3C516F8908C}" type="pres">
      <dgm:prSet presAssocID="{4202B7A1-E1E1-4B3E-BD53-F47BFDDC4A93}" presName="hierChild4" presStyleCnt="0"/>
      <dgm:spPr/>
    </dgm:pt>
    <dgm:pt modelId="{C46417F7-D569-49AD-BF1D-67BFF01AE4A3}" type="pres">
      <dgm:prSet presAssocID="{4202B7A1-E1E1-4B3E-BD53-F47BFDDC4A93}" presName="hierChild5" presStyleCnt="0"/>
      <dgm:spPr/>
    </dgm:pt>
    <dgm:pt modelId="{7A915F83-BE1C-4375-84AE-2670721AE331}" type="pres">
      <dgm:prSet presAssocID="{5D8BBB90-AEF5-4C8D-B030-EC8374C36493}" presName="hierChild3" presStyleCnt="0"/>
      <dgm:spPr/>
    </dgm:pt>
  </dgm:ptLst>
  <dgm:cxnLst>
    <dgm:cxn modelId="{3E49C665-6EE4-4636-92EB-ABC58F98A8EA}" type="presOf" srcId="{2F9EC5DA-003E-476E-8990-DEDC876380A8}" destId="{B711F104-3080-4AF0-BC23-72C478058B88}" srcOrd="1" destOrd="0" presId="urn:microsoft.com/office/officeart/2005/8/layout/orgChart1"/>
    <dgm:cxn modelId="{32ACCC12-A535-470A-97A5-1587DFFEEC8A}" type="presOf" srcId="{2F9EC5DA-003E-476E-8990-DEDC876380A8}" destId="{EA2BF311-F7BC-4817-86DE-9EF09B5521B8}" srcOrd="0" destOrd="0" presId="urn:microsoft.com/office/officeart/2005/8/layout/orgChart1"/>
    <dgm:cxn modelId="{1B0D963C-7336-461D-9FDB-F0C3488113AA}" type="presOf" srcId="{F85DEB7A-7765-4B63-8F48-2C3C3279C8C3}" destId="{8D3ED49A-34D4-4698-AA7D-C0F03C0CBEB4}" srcOrd="0" destOrd="0" presId="urn:microsoft.com/office/officeart/2005/8/layout/orgChart1"/>
    <dgm:cxn modelId="{4DFA9C17-85BC-4179-8FF7-E085711DEF56}" srcId="{4A396C38-BFDA-4B57-8815-C5BDC20DF8F1}" destId="{5D8BBB90-AEF5-4C8D-B030-EC8374C36493}" srcOrd="0" destOrd="0" parTransId="{61EB8B95-52AF-4AAF-8BE0-A150A3A275B7}" sibTransId="{A8E6F5FB-9AB0-48B2-828D-B098346B66C8}"/>
    <dgm:cxn modelId="{D820B97A-E2F1-412C-A189-E16CBB5FDD02}" srcId="{5D8BBB90-AEF5-4C8D-B030-EC8374C36493}" destId="{4202B7A1-E1E1-4B3E-BD53-F47BFDDC4A93}" srcOrd="1" destOrd="0" parTransId="{ADE3058E-91B5-42F1-BE74-3EC2B1F5A6D9}" sibTransId="{910A76D3-41CD-49E6-8B21-0ED528E4162D}"/>
    <dgm:cxn modelId="{F5DF6607-C626-47D6-80F9-5EA6795AF984}" type="presOf" srcId="{5D8BBB90-AEF5-4C8D-B030-EC8374C36493}" destId="{F8C86EDE-FCE9-4C93-9850-33B664BDCF5C}" srcOrd="0" destOrd="0" presId="urn:microsoft.com/office/officeart/2005/8/layout/orgChart1"/>
    <dgm:cxn modelId="{48B23FF7-75C0-4126-BAA0-022DFFC9B02A}" type="presOf" srcId="{5D8BBB90-AEF5-4C8D-B030-EC8374C36493}" destId="{DDB98AE1-68DF-4554-B3E2-18CA973FBE60}" srcOrd="1" destOrd="0" presId="urn:microsoft.com/office/officeart/2005/8/layout/orgChart1"/>
    <dgm:cxn modelId="{7A29C433-DD89-4F00-8AED-AA5102F597A5}" type="presOf" srcId="{ADE3058E-91B5-42F1-BE74-3EC2B1F5A6D9}" destId="{63A60236-3726-43DB-BEFF-4A2E5CC4D1C1}" srcOrd="0" destOrd="0" presId="urn:microsoft.com/office/officeart/2005/8/layout/orgChart1"/>
    <dgm:cxn modelId="{F94E719A-D1F7-43EE-B46A-843A089168C4}" srcId="{5D8BBB90-AEF5-4C8D-B030-EC8374C36493}" destId="{2F9EC5DA-003E-476E-8990-DEDC876380A8}" srcOrd="0" destOrd="0" parTransId="{F85DEB7A-7765-4B63-8F48-2C3C3279C8C3}" sibTransId="{C5F30A8D-D980-4482-A406-4C8C9002E394}"/>
    <dgm:cxn modelId="{7756D7FB-C865-48D8-8802-467DE475FB2B}" type="presOf" srcId="{4202B7A1-E1E1-4B3E-BD53-F47BFDDC4A93}" destId="{119D7D30-3912-4152-B14D-E66B93252CA2}" srcOrd="0" destOrd="0" presId="urn:microsoft.com/office/officeart/2005/8/layout/orgChart1"/>
    <dgm:cxn modelId="{1EE9A44E-23FA-46A2-9138-4398538C6BE0}" type="presOf" srcId="{4A396C38-BFDA-4B57-8815-C5BDC20DF8F1}" destId="{2CCB8F5C-A620-4A6A-9E03-FFF3BA83FCD9}" srcOrd="0" destOrd="0" presId="urn:microsoft.com/office/officeart/2005/8/layout/orgChart1"/>
    <dgm:cxn modelId="{766ED330-3EDD-4350-AAF4-FED0363CC12A}" type="presOf" srcId="{4202B7A1-E1E1-4B3E-BD53-F47BFDDC4A93}" destId="{F0CAE7AD-BA5B-4B30-9633-9A6D456FD143}" srcOrd="1" destOrd="0" presId="urn:microsoft.com/office/officeart/2005/8/layout/orgChart1"/>
    <dgm:cxn modelId="{AF021051-4BCE-4CBB-905C-89CDB5EB564E}" type="presParOf" srcId="{2CCB8F5C-A620-4A6A-9E03-FFF3BA83FCD9}" destId="{E6591B3A-FF60-47B2-BE0A-3182019D48E8}" srcOrd="0" destOrd="0" presId="urn:microsoft.com/office/officeart/2005/8/layout/orgChart1"/>
    <dgm:cxn modelId="{90BA4534-35CD-4773-9153-DD74D0E221D7}" type="presParOf" srcId="{E6591B3A-FF60-47B2-BE0A-3182019D48E8}" destId="{7FB57DA3-B339-4788-A996-446429E79959}" srcOrd="0" destOrd="0" presId="urn:microsoft.com/office/officeart/2005/8/layout/orgChart1"/>
    <dgm:cxn modelId="{22A3A366-0C9F-48D2-82D1-27FE5C943125}" type="presParOf" srcId="{7FB57DA3-B339-4788-A996-446429E79959}" destId="{F8C86EDE-FCE9-4C93-9850-33B664BDCF5C}" srcOrd="0" destOrd="0" presId="urn:microsoft.com/office/officeart/2005/8/layout/orgChart1"/>
    <dgm:cxn modelId="{47C0F8F8-3C08-4C42-8CF8-E51E545A1D88}" type="presParOf" srcId="{7FB57DA3-B339-4788-A996-446429E79959}" destId="{DDB98AE1-68DF-4554-B3E2-18CA973FBE60}" srcOrd="1" destOrd="0" presId="urn:microsoft.com/office/officeart/2005/8/layout/orgChart1"/>
    <dgm:cxn modelId="{786DE2F1-0728-496C-97AE-3D72D5936DB3}" type="presParOf" srcId="{E6591B3A-FF60-47B2-BE0A-3182019D48E8}" destId="{67156CFD-72C0-434D-8105-B66958CB0356}" srcOrd="1" destOrd="0" presId="urn:microsoft.com/office/officeart/2005/8/layout/orgChart1"/>
    <dgm:cxn modelId="{D3D635B9-9899-4A8B-966D-8B5F96B5E7DA}" type="presParOf" srcId="{67156CFD-72C0-434D-8105-B66958CB0356}" destId="{8D3ED49A-34D4-4698-AA7D-C0F03C0CBEB4}" srcOrd="0" destOrd="0" presId="urn:microsoft.com/office/officeart/2005/8/layout/orgChart1"/>
    <dgm:cxn modelId="{C37095CD-7B44-4857-8933-E13470D1E993}" type="presParOf" srcId="{67156CFD-72C0-434D-8105-B66958CB0356}" destId="{E3E23D3A-9ED5-421A-A825-705BC64D8571}" srcOrd="1" destOrd="0" presId="urn:microsoft.com/office/officeart/2005/8/layout/orgChart1"/>
    <dgm:cxn modelId="{E4FB5FB4-9D3F-484A-BF2F-04B3173284F3}" type="presParOf" srcId="{E3E23D3A-9ED5-421A-A825-705BC64D8571}" destId="{D46090EA-06C5-45E4-A417-A6F455F77172}" srcOrd="0" destOrd="0" presId="urn:microsoft.com/office/officeart/2005/8/layout/orgChart1"/>
    <dgm:cxn modelId="{BD7C63DC-9F02-46A0-AD2B-D79C67E9B9B6}" type="presParOf" srcId="{D46090EA-06C5-45E4-A417-A6F455F77172}" destId="{EA2BF311-F7BC-4817-86DE-9EF09B5521B8}" srcOrd="0" destOrd="0" presId="urn:microsoft.com/office/officeart/2005/8/layout/orgChart1"/>
    <dgm:cxn modelId="{BF379BCD-6A9C-4775-A233-7D11D37A2AB8}" type="presParOf" srcId="{D46090EA-06C5-45E4-A417-A6F455F77172}" destId="{B711F104-3080-4AF0-BC23-72C478058B88}" srcOrd="1" destOrd="0" presId="urn:microsoft.com/office/officeart/2005/8/layout/orgChart1"/>
    <dgm:cxn modelId="{84BBA523-E56C-4260-AF64-D41F6C1BF3B5}" type="presParOf" srcId="{E3E23D3A-9ED5-421A-A825-705BC64D8571}" destId="{BD6D710B-37FF-44F9-9249-0E9B792C948D}" srcOrd="1" destOrd="0" presId="urn:microsoft.com/office/officeart/2005/8/layout/orgChart1"/>
    <dgm:cxn modelId="{B57FDB08-397F-438C-AB1B-84C2A316334B}" type="presParOf" srcId="{E3E23D3A-9ED5-421A-A825-705BC64D8571}" destId="{84C515B4-00BE-41E7-ADF2-FC45833C132F}" srcOrd="2" destOrd="0" presId="urn:microsoft.com/office/officeart/2005/8/layout/orgChart1"/>
    <dgm:cxn modelId="{E732B304-058D-4222-8DEB-D289DBD02E2E}" type="presParOf" srcId="{67156CFD-72C0-434D-8105-B66958CB0356}" destId="{63A60236-3726-43DB-BEFF-4A2E5CC4D1C1}" srcOrd="2" destOrd="0" presId="urn:microsoft.com/office/officeart/2005/8/layout/orgChart1"/>
    <dgm:cxn modelId="{482B1A3F-5598-43AE-B9FC-EC62F353113D}" type="presParOf" srcId="{67156CFD-72C0-434D-8105-B66958CB0356}" destId="{5C56E5B4-35CC-48C8-9C8A-AD76A190023B}" srcOrd="3" destOrd="0" presId="urn:microsoft.com/office/officeart/2005/8/layout/orgChart1"/>
    <dgm:cxn modelId="{BAAE53AF-947F-4B77-8849-53134C620DA0}" type="presParOf" srcId="{5C56E5B4-35CC-48C8-9C8A-AD76A190023B}" destId="{EA72D7D4-AD61-4176-BC09-7BD662142BAF}" srcOrd="0" destOrd="0" presId="urn:microsoft.com/office/officeart/2005/8/layout/orgChart1"/>
    <dgm:cxn modelId="{C1C93537-2D59-4430-AC4C-AC006995C292}" type="presParOf" srcId="{EA72D7D4-AD61-4176-BC09-7BD662142BAF}" destId="{119D7D30-3912-4152-B14D-E66B93252CA2}" srcOrd="0" destOrd="0" presId="urn:microsoft.com/office/officeart/2005/8/layout/orgChart1"/>
    <dgm:cxn modelId="{7548DB3F-FF47-4244-8B41-92ABF3BBF005}" type="presParOf" srcId="{EA72D7D4-AD61-4176-BC09-7BD662142BAF}" destId="{F0CAE7AD-BA5B-4B30-9633-9A6D456FD143}" srcOrd="1" destOrd="0" presId="urn:microsoft.com/office/officeart/2005/8/layout/orgChart1"/>
    <dgm:cxn modelId="{498CCC6C-42FE-4406-89F7-8C39ECB246DD}" type="presParOf" srcId="{5C56E5B4-35CC-48C8-9C8A-AD76A190023B}" destId="{F12A38F7-E715-4917-BC8C-C3C516F8908C}" srcOrd="1" destOrd="0" presId="urn:microsoft.com/office/officeart/2005/8/layout/orgChart1"/>
    <dgm:cxn modelId="{2CFC236E-E6EE-4A8D-84ED-F47864861507}" type="presParOf" srcId="{5C56E5B4-35CC-48C8-9C8A-AD76A190023B}" destId="{C46417F7-D569-49AD-BF1D-67BFF01AE4A3}" srcOrd="2" destOrd="0" presId="urn:microsoft.com/office/officeart/2005/8/layout/orgChart1"/>
    <dgm:cxn modelId="{75180528-C38E-4BF7-85A6-FBC5D74FF097}" type="presParOf" srcId="{E6591B3A-FF60-47B2-BE0A-3182019D48E8}" destId="{7A915F83-BE1C-4375-84AE-2670721AE3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CF983-1867-48F8-A6BC-4E79412D96AF}" type="doc">
      <dgm:prSet loTypeId="urn:microsoft.com/office/officeart/2005/8/layout/venn2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6366E4-3828-410A-BAA6-63E671D532F6}">
      <dgm:prSet phldrT="[Text]"/>
      <dgm:spPr>
        <a:solidFill>
          <a:srgbClr val="7030A0"/>
        </a:solidFill>
      </dgm:spPr>
      <dgm:t>
        <a:bodyPr/>
        <a:lstStyle/>
        <a:p>
          <a:r>
            <a:rPr lang="fr-CH" dirty="0" smtClean="0"/>
            <a:t>Labour </a:t>
          </a:r>
          <a:r>
            <a:rPr lang="fr-CH" dirty="0" err="1" smtClean="0"/>
            <a:t>market</a:t>
          </a:r>
          <a:r>
            <a:rPr lang="fr-CH" dirty="0" smtClean="0"/>
            <a:t> information system (LMIS)</a:t>
          </a:r>
          <a:endParaRPr lang="en-GB" dirty="0"/>
        </a:p>
      </dgm:t>
    </dgm:pt>
    <dgm:pt modelId="{07078F76-59AA-4B5D-BF1C-F7B3F8D4E937}" type="parTrans" cxnId="{EC597C5D-8D7A-42F0-8A8B-9F40C8D4A10E}">
      <dgm:prSet/>
      <dgm:spPr/>
      <dgm:t>
        <a:bodyPr/>
        <a:lstStyle/>
        <a:p>
          <a:endParaRPr lang="en-GB"/>
        </a:p>
      </dgm:t>
    </dgm:pt>
    <dgm:pt modelId="{72B88A4E-6A79-423D-979C-3E4D10CA8959}" type="sibTrans" cxnId="{EC597C5D-8D7A-42F0-8A8B-9F40C8D4A10E}">
      <dgm:prSet/>
      <dgm:spPr/>
      <dgm:t>
        <a:bodyPr/>
        <a:lstStyle/>
        <a:p>
          <a:endParaRPr lang="en-GB"/>
        </a:p>
      </dgm:t>
    </dgm:pt>
    <dgm:pt modelId="{F01ECCF4-08F1-450B-950F-E9B62EE0B5E8}">
      <dgm:prSet phldrT="[Text]"/>
      <dgm:spPr>
        <a:solidFill>
          <a:srgbClr val="FFFF00"/>
        </a:solidFill>
      </dgm:spPr>
      <dgm:t>
        <a:bodyPr/>
        <a:lstStyle/>
        <a:p>
          <a:r>
            <a:rPr lang="en-GB" b="1" dirty="0" smtClean="0">
              <a:solidFill>
                <a:schemeClr val="accent2"/>
              </a:solidFill>
            </a:rPr>
            <a:t>Skill needs</a:t>
          </a:r>
        </a:p>
        <a:p>
          <a:r>
            <a:rPr lang="en-GB" b="1" dirty="0" smtClean="0">
              <a:solidFill>
                <a:schemeClr val="accent2"/>
              </a:solidFill>
            </a:rPr>
            <a:t>assessment </a:t>
          </a:r>
        </a:p>
        <a:p>
          <a:r>
            <a:rPr lang="en-GB" b="1" dirty="0" smtClean="0">
              <a:solidFill>
                <a:schemeClr val="accent2"/>
              </a:solidFill>
            </a:rPr>
            <a:t>and anticipation</a:t>
          </a:r>
          <a:endParaRPr lang="en-GB" dirty="0">
            <a:solidFill>
              <a:schemeClr val="accent2"/>
            </a:solidFill>
          </a:endParaRPr>
        </a:p>
      </dgm:t>
    </dgm:pt>
    <dgm:pt modelId="{B43AE69A-1047-4B81-965B-ADD7E829C1B6}" type="parTrans" cxnId="{5519500A-433B-4534-8514-5C753CCF0606}">
      <dgm:prSet/>
      <dgm:spPr/>
      <dgm:t>
        <a:bodyPr/>
        <a:lstStyle/>
        <a:p>
          <a:endParaRPr lang="en-GB"/>
        </a:p>
      </dgm:t>
    </dgm:pt>
    <dgm:pt modelId="{723505DF-CACD-437B-BB5D-DD778E829ADC}" type="sibTrans" cxnId="{5519500A-433B-4534-8514-5C753CCF0606}">
      <dgm:prSet/>
      <dgm:spPr/>
      <dgm:t>
        <a:bodyPr/>
        <a:lstStyle/>
        <a:p>
          <a:endParaRPr lang="en-GB"/>
        </a:p>
      </dgm:t>
    </dgm:pt>
    <dgm:pt modelId="{4E8ACF32-B99C-49EE-AB94-F63764999C3C}" type="pres">
      <dgm:prSet presAssocID="{D17CF983-1867-48F8-A6BC-4E79412D96A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FF4B7A-A337-4CE6-8BC5-47944D3191BE}" type="pres">
      <dgm:prSet presAssocID="{D17CF983-1867-48F8-A6BC-4E79412D96AF}" presName="comp1" presStyleCnt="0"/>
      <dgm:spPr/>
    </dgm:pt>
    <dgm:pt modelId="{C97E4249-AB9F-4DD7-997F-9E200548431A}" type="pres">
      <dgm:prSet presAssocID="{D17CF983-1867-48F8-A6BC-4E79412D96AF}" presName="circle1" presStyleLbl="node1" presStyleIdx="0" presStyleCnt="2"/>
      <dgm:spPr/>
      <dgm:t>
        <a:bodyPr/>
        <a:lstStyle/>
        <a:p>
          <a:endParaRPr lang="en-GB"/>
        </a:p>
      </dgm:t>
    </dgm:pt>
    <dgm:pt modelId="{820596E1-E06F-4EF6-BCDA-34E280AA2C39}" type="pres">
      <dgm:prSet presAssocID="{D17CF983-1867-48F8-A6BC-4E79412D96AF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217D3-8B13-42AE-B2C7-DA87DAE914E5}" type="pres">
      <dgm:prSet presAssocID="{D17CF983-1867-48F8-A6BC-4E79412D96AF}" presName="comp2" presStyleCnt="0"/>
      <dgm:spPr/>
    </dgm:pt>
    <dgm:pt modelId="{EC1DA8C2-CAB1-4FE3-A6FB-FAE0E40828C0}" type="pres">
      <dgm:prSet presAssocID="{D17CF983-1867-48F8-A6BC-4E79412D96AF}" presName="circle2" presStyleLbl="node1" presStyleIdx="1" presStyleCnt="2" custScaleX="87378" custScaleY="90904" custLinFactNeighborX="2624" custLinFactNeighborY="-4991"/>
      <dgm:spPr/>
      <dgm:t>
        <a:bodyPr/>
        <a:lstStyle/>
        <a:p>
          <a:endParaRPr lang="en-GB"/>
        </a:p>
      </dgm:t>
    </dgm:pt>
    <dgm:pt modelId="{239D343B-3786-40E7-8D69-03A4C14E390F}" type="pres">
      <dgm:prSet presAssocID="{D17CF983-1867-48F8-A6BC-4E79412D96AF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597C5D-8D7A-42F0-8A8B-9F40C8D4A10E}" srcId="{D17CF983-1867-48F8-A6BC-4E79412D96AF}" destId="{3A6366E4-3828-410A-BAA6-63E671D532F6}" srcOrd="0" destOrd="0" parTransId="{07078F76-59AA-4B5D-BF1C-F7B3F8D4E937}" sibTransId="{72B88A4E-6A79-423D-979C-3E4D10CA8959}"/>
    <dgm:cxn modelId="{3BBD1E17-970B-41B3-8FEF-D33AEF50D0CC}" type="presOf" srcId="{3A6366E4-3828-410A-BAA6-63E671D532F6}" destId="{820596E1-E06F-4EF6-BCDA-34E280AA2C39}" srcOrd="1" destOrd="0" presId="urn:microsoft.com/office/officeart/2005/8/layout/venn2"/>
    <dgm:cxn modelId="{DFBF384C-9A02-437B-8F21-5AC0A6F4388C}" type="presOf" srcId="{F01ECCF4-08F1-450B-950F-E9B62EE0B5E8}" destId="{EC1DA8C2-CAB1-4FE3-A6FB-FAE0E40828C0}" srcOrd="0" destOrd="0" presId="urn:microsoft.com/office/officeart/2005/8/layout/venn2"/>
    <dgm:cxn modelId="{D06CBCEC-81B0-46E3-A32C-5F185237D014}" type="presOf" srcId="{3A6366E4-3828-410A-BAA6-63E671D532F6}" destId="{C97E4249-AB9F-4DD7-997F-9E200548431A}" srcOrd="0" destOrd="0" presId="urn:microsoft.com/office/officeart/2005/8/layout/venn2"/>
    <dgm:cxn modelId="{C186B6B0-71B8-40BC-AADF-4D33629A4CA0}" type="presOf" srcId="{D17CF983-1867-48F8-A6BC-4E79412D96AF}" destId="{4E8ACF32-B99C-49EE-AB94-F63764999C3C}" srcOrd="0" destOrd="0" presId="urn:microsoft.com/office/officeart/2005/8/layout/venn2"/>
    <dgm:cxn modelId="{5519500A-433B-4534-8514-5C753CCF0606}" srcId="{D17CF983-1867-48F8-A6BC-4E79412D96AF}" destId="{F01ECCF4-08F1-450B-950F-E9B62EE0B5E8}" srcOrd="1" destOrd="0" parTransId="{B43AE69A-1047-4B81-965B-ADD7E829C1B6}" sibTransId="{723505DF-CACD-437B-BB5D-DD778E829ADC}"/>
    <dgm:cxn modelId="{5992CE02-2C86-4563-B7E3-0F4918696A9F}" type="presOf" srcId="{F01ECCF4-08F1-450B-950F-E9B62EE0B5E8}" destId="{239D343B-3786-40E7-8D69-03A4C14E390F}" srcOrd="1" destOrd="0" presId="urn:microsoft.com/office/officeart/2005/8/layout/venn2"/>
    <dgm:cxn modelId="{5803090B-F3CC-46CE-9564-579C0FD68B3A}" type="presParOf" srcId="{4E8ACF32-B99C-49EE-AB94-F63764999C3C}" destId="{C7FF4B7A-A337-4CE6-8BC5-47944D3191BE}" srcOrd="0" destOrd="0" presId="urn:microsoft.com/office/officeart/2005/8/layout/venn2"/>
    <dgm:cxn modelId="{47C6277D-F703-4622-B96A-33E6B2ED850C}" type="presParOf" srcId="{C7FF4B7A-A337-4CE6-8BC5-47944D3191BE}" destId="{C97E4249-AB9F-4DD7-997F-9E200548431A}" srcOrd="0" destOrd="0" presId="urn:microsoft.com/office/officeart/2005/8/layout/venn2"/>
    <dgm:cxn modelId="{BE0C962A-83BD-4C49-A118-C526B6EE16C2}" type="presParOf" srcId="{C7FF4B7A-A337-4CE6-8BC5-47944D3191BE}" destId="{820596E1-E06F-4EF6-BCDA-34E280AA2C39}" srcOrd="1" destOrd="0" presId="urn:microsoft.com/office/officeart/2005/8/layout/venn2"/>
    <dgm:cxn modelId="{41FC69F5-BDEE-4071-8E0C-742BDEB89D16}" type="presParOf" srcId="{4E8ACF32-B99C-49EE-AB94-F63764999C3C}" destId="{B4A217D3-8B13-42AE-B2C7-DA87DAE914E5}" srcOrd="1" destOrd="0" presId="urn:microsoft.com/office/officeart/2005/8/layout/venn2"/>
    <dgm:cxn modelId="{D65B3923-2016-4E4A-80CD-D03796E1039F}" type="presParOf" srcId="{B4A217D3-8B13-42AE-B2C7-DA87DAE914E5}" destId="{EC1DA8C2-CAB1-4FE3-A6FB-FAE0E40828C0}" srcOrd="0" destOrd="0" presId="urn:microsoft.com/office/officeart/2005/8/layout/venn2"/>
    <dgm:cxn modelId="{17E3BF0D-D464-437F-9A72-2717A279A7F8}" type="presParOf" srcId="{B4A217D3-8B13-42AE-B2C7-DA87DAE914E5}" destId="{239D343B-3786-40E7-8D69-03A4C14E390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BFB0B-D2C7-459F-9454-879DA4213E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53E30F-8A85-4AEA-AF65-9F4D280761C0}">
      <dgm:prSet phldrT="[Text]"/>
      <dgm:spPr/>
      <dgm:t>
        <a:bodyPr/>
        <a:lstStyle/>
        <a:p>
          <a:r>
            <a:rPr lang="en-GB" dirty="0" smtClean="0"/>
            <a:t>Initial TVET</a:t>
          </a:r>
          <a:endParaRPr lang="es-ES" dirty="0"/>
        </a:p>
      </dgm:t>
    </dgm:pt>
    <dgm:pt modelId="{48776421-656F-4E51-86F6-14363813A128}" type="parTrans" cxnId="{7C5D4715-3FCE-4287-9B8D-23DE9265FC9B}">
      <dgm:prSet/>
      <dgm:spPr/>
      <dgm:t>
        <a:bodyPr/>
        <a:lstStyle/>
        <a:p>
          <a:endParaRPr lang="es-ES"/>
        </a:p>
      </dgm:t>
    </dgm:pt>
    <dgm:pt modelId="{8B6EE3B9-AB36-4DE6-B7D7-656498EBCD94}" type="sibTrans" cxnId="{7C5D4715-3FCE-4287-9B8D-23DE9265FC9B}">
      <dgm:prSet/>
      <dgm:spPr/>
      <dgm:t>
        <a:bodyPr/>
        <a:lstStyle/>
        <a:p>
          <a:endParaRPr lang="es-ES"/>
        </a:p>
      </dgm:t>
    </dgm:pt>
    <dgm:pt modelId="{2FFC636B-22F3-47BE-99B3-2B9AD58656BE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youth</a:t>
          </a:r>
          <a:endParaRPr lang="es-ES" dirty="0">
            <a:solidFill>
              <a:schemeClr val="accent2"/>
            </a:solidFill>
          </a:endParaRPr>
        </a:p>
      </dgm:t>
    </dgm:pt>
    <dgm:pt modelId="{0B730CDD-EE95-481C-A0DD-A36D236E96F0}" type="parTrans" cxnId="{6B0D5B79-4022-4DEA-80BB-0A6D0C9DD99C}">
      <dgm:prSet/>
      <dgm:spPr/>
      <dgm:t>
        <a:bodyPr/>
        <a:lstStyle/>
        <a:p>
          <a:endParaRPr lang="es-ES"/>
        </a:p>
      </dgm:t>
    </dgm:pt>
    <dgm:pt modelId="{088C55FA-C02A-49AF-9174-C6496E08DD61}" type="sibTrans" cxnId="{6B0D5B79-4022-4DEA-80BB-0A6D0C9DD99C}">
      <dgm:prSet/>
      <dgm:spPr/>
      <dgm:t>
        <a:bodyPr/>
        <a:lstStyle/>
        <a:p>
          <a:endParaRPr lang="es-ES"/>
        </a:p>
      </dgm:t>
    </dgm:pt>
    <dgm:pt modelId="{2498C7CD-39D0-4323-97F1-8F93B45EFBE7}">
      <dgm:prSet phldrT="[Text]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Active labour market policy</a:t>
          </a:r>
          <a:endParaRPr lang="es-ES" dirty="0">
            <a:solidFill>
              <a:srgbClr val="002060"/>
            </a:solidFill>
          </a:endParaRPr>
        </a:p>
      </dgm:t>
    </dgm:pt>
    <dgm:pt modelId="{744ACEFE-5374-47F2-8094-812CF5C34A93}" type="parTrans" cxnId="{D939ECF4-0B9A-48CF-AD73-1AF5DB3FF56D}">
      <dgm:prSet/>
      <dgm:spPr/>
      <dgm:t>
        <a:bodyPr/>
        <a:lstStyle/>
        <a:p>
          <a:endParaRPr lang="es-ES"/>
        </a:p>
      </dgm:t>
    </dgm:pt>
    <dgm:pt modelId="{EA1B2925-605B-4164-BC14-4254D3F69010}" type="sibTrans" cxnId="{D939ECF4-0B9A-48CF-AD73-1AF5DB3FF56D}">
      <dgm:prSet/>
      <dgm:spPr/>
      <dgm:t>
        <a:bodyPr/>
        <a:lstStyle/>
        <a:p>
          <a:endParaRPr lang="es-ES"/>
        </a:p>
      </dgm:t>
    </dgm:pt>
    <dgm:pt modelId="{62932A42-4B5B-472E-9490-AE5890B2F4D4}">
      <dgm:prSet phldrT="[Text]"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Job seekers</a:t>
          </a:r>
          <a:endParaRPr lang="es-ES" dirty="0" smtClean="0">
            <a:solidFill>
              <a:schemeClr val="accent2"/>
            </a:solidFill>
          </a:endParaRPr>
        </a:p>
      </dgm:t>
    </dgm:pt>
    <dgm:pt modelId="{EE6A216D-1993-438F-8DFC-110CB902F484}" type="parTrans" cxnId="{B47DD0D5-9D25-4510-B171-F6C3D0E3248E}">
      <dgm:prSet/>
      <dgm:spPr/>
      <dgm:t>
        <a:bodyPr/>
        <a:lstStyle/>
        <a:p>
          <a:endParaRPr lang="es-ES"/>
        </a:p>
      </dgm:t>
    </dgm:pt>
    <dgm:pt modelId="{812B5CFB-D7EF-45EA-BDD4-0B5F7BA08570}" type="sibTrans" cxnId="{B47DD0D5-9D25-4510-B171-F6C3D0E3248E}">
      <dgm:prSet/>
      <dgm:spPr/>
      <dgm:t>
        <a:bodyPr/>
        <a:lstStyle/>
        <a:p>
          <a:endParaRPr lang="es-ES"/>
        </a:p>
      </dgm:t>
    </dgm:pt>
    <dgm:pt modelId="{E83F6FD0-6AD7-4C43-A35E-E5A3284B2CC2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Workplace learning</a:t>
          </a:r>
          <a:endParaRPr lang="es-ES" dirty="0">
            <a:solidFill>
              <a:srgbClr val="002060"/>
            </a:solidFill>
          </a:endParaRPr>
        </a:p>
      </dgm:t>
    </dgm:pt>
    <dgm:pt modelId="{D90EEC7F-D13F-41F7-BC2B-ACAFDA531B08}" type="parTrans" cxnId="{344FC4AC-E627-4D76-87FD-B48400482656}">
      <dgm:prSet/>
      <dgm:spPr/>
      <dgm:t>
        <a:bodyPr/>
        <a:lstStyle/>
        <a:p>
          <a:endParaRPr lang="es-ES"/>
        </a:p>
      </dgm:t>
    </dgm:pt>
    <dgm:pt modelId="{A48D74EC-1246-425C-ABE8-8F26CF7D5F6D}" type="sibTrans" cxnId="{344FC4AC-E627-4D76-87FD-B48400482656}">
      <dgm:prSet/>
      <dgm:spPr/>
      <dgm:t>
        <a:bodyPr/>
        <a:lstStyle/>
        <a:p>
          <a:endParaRPr lang="es-ES"/>
        </a:p>
      </dgm:t>
    </dgm:pt>
    <dgm:pt modelId="{F73F75D4-0036-4AB2-BB73-46DBAD4160DF}">
      <dgm:prSet phldrT="[Text]"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Workers</a:t>
          </a:r>
          <a:endParaRPr lang="es-ES" dirty="0" smtClean="0">
            <a:solidFill>
              <a:schemeClr val="accent2"/>
            </a:solidFill>
          </a:endParaRPr>
        </a:p>
      </dgm:t>
    </dgm:pt>
    <dgm:pt modelId="{5F11CEC2-9095-4DD7-A687-C00DB40F4F59}" type="parTrans" cxnId="{70482899-EE82-43BC-B864-FF484A8DB069}">
      <dgm:prSet/>
      <dgm:spPr/>
      <dgm:t>
        <a:bodyPr/>
        <a:lstStyle/>
        <a:p>
          <a:endParaRPr lang="es-ES"/>
        </a:p>
      </dgm:t>
    </dgm:pt>
    <dgm:pt modelId="{3B29D37A-7799-4B15-9BA5-5A2DD9A0F0C0}" type="sibTrans" cxnId="{70482899-EE82-43BC-B864-FF484A8DB069}">
      <dgm:prSet/>
      <dgm:spPr/>
      <dgm:t>
        <a:bodyPr/>
        <a:lstStyle/>
        <a:p>
          <a:endParaRPr lang="es-ES"/>
        </a:p>
      </dgm:t>
    </dgm:pt>
    <dgm:pt modelId="{C19632EF-C4C4-4F2A-A37B-92AE399B263B}">
      <dgm:prSet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15 - 24</a:t>
          </a:r>
          <a:endParaRPr lang="en-GB" dirty="0">
            <a:solidFill>
              <a:schemeClr val="accent2"/>
            </a:solidFill>
          </a:endParaRPr>
        </a:p>
      </dgm:t>
    </dgm:pt>
    <dgm:pt modelId="{5CE878F2-6CB2-424D-A81B-294B2A5DA3B5}" type="parTrans" cxnId="{4850F0D0-3220-40F0-A630-BC33F6C6161E}">
      <dgm:prSet/>
      <dgm:spPr/>
      <dgm:t>
        <a:bodyPr/>
        <a:lstStyle/>
        <a:p>
          <a:endParaRPr lang="es-ES"/>
        </a:p>
      </dgm:t>
    </dgm:pt>
    <dgm:pt modelId="{60134D88-4EDE-4512-B4F9-97533790E484}" type="sibTrans" cxnId="{4850F0D0-3220-40F0-A630-BC33F6C6161E}">
      <dgm:prSet/>
      <dgm:spPr/>
      <dgm:t>
        <a:bodyPr/>
        <a:lstStyle/>
        <a:p>
          <a:endParaRPr lang="es-ES"/>
        </a:p>
      </dgm:t>
    </dgm:pt>
    <dgm:pt modelId="{C00A9FB1-51E8-4EA9-A78A-5E07C63E2A99}">
      <dgm:prSet/>
      <dgm:spPr/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89C4B182-5777-446E-BF50-24392ED25B81}" type="parTrans" cxnId="{BA75E068-A244-4DF2-AF4E-E355DEC658E9}">
      <dgm:prSet/>
      <dgm:spPr/>
      <dgm:t>
        <a:bodyPr/>
        <a:lstStyle/>
        <a:p>
          <a:endParaRPr lang="es-ES"/>
        </a:p>
      </dgm:t>
    </dgm:pt>
    <dgm:pt modelId="{98989DA5-917C-4405-9309-93714BFD1DBB}" type="sibTrans" cxnId="{BA75E068-A244-4DF2-AF4E-E355DEC658E9}">
      <dgm:prSet/>
      <dgm:spPr/>
      <dgm:t>
        <a:bodyPr/>
        <a:lstStyle/>
        <a:p>
          <a:endParaRPr lang="es-ES"/>
        </a:p>
      </dgm:t>
    </dgm:pt>
    <dgm:pt modelId="{34FA5BE1-CDC4-4DFD-B15A-ADDEE7B4335E}">
      <dgm:prSet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2 – 5 years</a:t>
          </a:r>
          <a:endParaRPr lang="en-GB" dirty="0">
            <a:solidFill>
              <a:schemeClr val="accent2"/>
            </a:solidFill>
          </a:endParaRPr>
        </a:p>
      </dgm:t>
    </dgm:pt>
    <dgm:pt modelId="{9FAE7ECE-25F4-4BC5-93FB-2266B9C3E747}" type="parTrans" cxnId="{9FD2A95B-B502-4378-8754-75C95EDBF3BC}">
      <dgm:prSet/>
      <dgm:spPr/>
      <dgm:t>
        <a:bodyPr/>
        <a:lstStyle/>
        <a:p>
          <a:endParaRPr lang="es-ES"/>
        </a:p>
      </dgm:t>
    </dgm:pt>
    <dgm:pt modelId="{61239FCE-361B-4BCB-9F66-E261A2683D4A}" type="sibTrans" cxnId="{9FD2A95B-B502-4378-8754-75C95EDBF3BC}">
      <dgm:prSet/>
      <dgm:spPr/>
      <dgm:t>
        <a:bodyPr/>
        <a:lstStyle/>
        <a:p>
          <a:endParaRPr lang="es-ES"/>
        </a:p>
      </dgm:t>
    </dgm:pt>
    <dgm:pt modelId="{142C47C6-FB43-4174-9CD2-C7992FAC6A9D}">
      <dgm:prSet/>
      <dgm:spPr/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A0423CE3-8B31-4FD7-AFBB-38952FD0FD51}" type="parTrans" cxnId="{9C2AF8DB-FDD9-4961-A347-8ABAD96D9891}">
      <dgm:prSet/>
      <dgm:spPr/>
      <dgm:t>
        <a:bodyPr/>
        <a:lstStyle/>
        <a:p>
          <a:endParaRPr lang="es-ES"/>
        </a:p>
      </dgm:t>
    </dgm:pt>
    <dgm:pt modelId="{CD32A8BF-D692-4D3E-A6A5-9E0B1954EDBC}" type="sibTrans" cxnId="{9C2AF8DB-FDD9-4961-A347-8ABAD96D9891}">
      <dgm:prSet/>
      <dgm:spPr/>
      <dgm:t>
        <a:bodyPr/>
        <a:lstStyle/>
        <a:p>
          <a:endParaRPr lang="es-ES"/>
        </a:p>
      </dgm:t>
    </dgm:pt>
    <dgm:pt modelId="{D15A61A2-D983-4BA0-B5B1-6B6E00014EF3}">
      <dgm:prSet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TVET system</a:t>
          </a:r>
          <a:endParaRPr lang="en-GB" dirty="0">
            <a:solidFill>
              <a:schemeClr val="accent2"/>
            </a:solidFill>
          </a:endParaRPr>
        </a:p>
      </dgm:t>
    </dgm:pt>
    <dgm:pt modelId="{4F32B880-25B3-43A3-897C-3BC8ABDD38D4}" type="parTrans" cxnId="{5A838E98-5A28-49E2-B834-A4CC53E8C9B2}">
      <dgm:prSet/>
      <dgm:spPr/>
      <dgm:t>
        <a:bodyPr/>
        <a:lstStyle/>
        <a:p>
          <a:endParaRPr lang="es-ES"/>
        </a:p>
      </dgm:t>
    </dgm:pt>
    <dgm:pt modelId="{853C96B6-BF51-4872-B650-7DCDBAB57908}" type="sibTrans" cxnId="{5A838E98-5A28-49E2-B834-A4CC53E8C9B2}">
      <dgm:prSet/>
      <dgm:spPr/>
      <dgm:t>
        <a:bodyPr/>
        <a:lstStyle/>
        <a:p>
          <a:endParaRPr lang="es-ES"/>
        </a:p>
      </dgm:t>
    </dgm:pt>
    <dgm:pt modelId="{CD3905A8-5567-4281-B8D4-932C584A7AFB}">
      <dgm:prSet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training centres </a:t>
          </a:r>
          <a:endParaRPr lang="en-GB" dirty="0">
            <a:solidFill>
              <a:schemeClr val="accent2"/>
            </a:solidFill>
          </a:endParaRPr>
        </a:p>
      </dgm:t>
    </dgm:pt>
    <dgm:pt modelId="{62516B26-7588-4E6C-A3B7-689B4E15CE7A}" type="parTrans" cxnId="{339A4F7E-9296-4525-9365-6D8800FA0471}">
      <dgm:prSet/>
      <dgm:spPr/>
      <dgm:t>
        <a:bodyPr/>
        <a:lstStyle/>
        <a:p>
          <a:endParaRPr lang="es-ES"/>
        </a:p>
      </dgm:t>
    </dgm:pt>
    <dgm:pt modelId="{C455EBEE-08ED-473B-980E-3A57FFFC80D2}" type="sibTrans" cxnId="{339A4F7E-9296-4525-9365-6D8800FA0471}">
      <dgm:prSet/>
      <dgm:spPr/>
      <dgm:t>
        <a:bodyPr/>
        <a:lstStyle/>
        <a:p>
          <a:endParaRPr lang="es-ES"/>
        </a:p>
      </dgm:t>
    </dgm:pt>
    <dgm:pt modelId="{B4FD1921-DBEF-49CB-93F9-4015F56041B1}">
      <dgm:prSet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companies</a:t>
          </a:r>
          <a:endParaRPr lang="en-GB" dirty="0">
            <a:solidFill>
              <a:schemeClr val="accent2"/>
            </a:solidFill>
          </a:endParaRPr>
        </a:p>
      </dgm:t>
    </dgm:pt>
    <dgm:pt modelId="{700489F8-7034-480C-8829-A7512B779E28}" type="parTrans" cxnId="{032471C1-DA2E-4C83-B903-46592DA466E6}">
      <dgm:prSet/>
      <dgm:spPr/>
      <dgm:t>
        <a:bodyPr/>
        <a:lstStyle/>
        <a:p>
          <a:endParaRPr lang="es-ES"/>
        </a:p>
      </dgm:t>
    </dgm:pt>
    <dgm:pt modelId="{623036A1-3A7D-4B85-9397-39CC28F27C09}" type="sibTrans" cxnId="{032471C1-DA2E-4C83-B903-46592DA466E6}">
      <dgm:prSet/>
      <dgm:spPr/>
      <dgm:t>
        <a:bodyPr/>
        <a:lstStyle/>
        <a:p>
          <a:endParaRPr lang="es-ES"/>
        </a:p>
      </dgm:t>
    </dgm:pt>
    <dgm:pt modelId="{35848FB8-AACC-42EC-8BB9-4EFCB4E4C3AB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Retraining measures</a:t>
          </a:r>
          <a:endParaRPr lang="en-GB" dirty="0">
            <a:solidFill>
              <a:schemeClr val="accent2"/>
            </a:solidFill>
          </a:endParaRPr>
        </a:p>
      </dgm:t>
    </dgm:pt>
    <dgm:pt modelId="{1450162F-68B7-4BB7-A1AA-876FA47E5537}" type="parTrans" cxnId="{7402619A-979F-4196-932D-A523E349C3A1}">
      <dgm:prSet/>
      <dgm:spPr/>
      <dgm:t>
        <a:bodyPr/>
        <a:lstStyle/>
        <a:p>
          <a:endParaRPr lang="es-ES"/>
        </a:p>
      </dgm:t>
    </dgm:pt>
    <dgm:pt modelId="{FCAA1EE3-79D3-4C7D-9150-4308197497FC}" type="sibTrans" cxnId="{7402619A-979F-4196-932D-A523E349C3A1}">
      <dgm:prSet/>
      <dgm:spPr/>
      <dgm:t>
        <a:bodyPr/>
        <a:lstStyle/>
        <a:p>
          <a:endParaRPr lang="es-ES"/>
        </a:p>
      </dgm:t>
    </dgm:pt>
    <dgm:pt modelId="{D0234646-4826-47E8-A7CF-FFFF054C6152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8523B0B3-CF5A-4DDA-8E32-51A9B68150FF}" type="parTrans" cxnId="{70E44BE2-E65A-41E7-8BF7-C208606F785C}">
      <dgm:prSet/>
      <dgm:spPr/>
      <dgm:t>
        <a:bodyPr/>
        <a:lstStyle/>
        <a:p>
          <a:endParaRPr lang="es-ES"/>
        </a:p>
      </dgm:t>
    </dgm:pt>
    <dgm:pt modelId="{A49FFC39-5881-4C91-9A36-7D5FECAAE300}" type="sibTrans" cxnId="{70E44BE2-E65A-41E7-8BF7-C208606F785C}">
      <dgm:prSet/>
      <dgm:spPr/>
      <dgm:t>
        <a:bodyPr/>
        <a:lstStyle/>
        <a:p>
          <a:endParaRPr lang="es-ES"/>
        </a:p>
      </dgm:t>
    </dgm:pt>
    <dgm:pt modelId="{D1D737BE-7483-4382-A19E-82A3C1B0E4DB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1 week – 1 year</a:t>
          </a:r>
          <a:endParaRPr lang="en-GB" dirty="0">
            <a:solidFill>
              <a:schemeClr val="accent2"/>
            </a:solidFill>
          </a:endParaRPr>
        </a:p>
      </dgm:t>
    </dgm:pt>
    <dgm:pt modelId="{82A93356-388C-4D1B-AFBF-C8B513AD70AB}" type="parTrans" cxnId="{FF62B2DA-9289-41F0-A891-27794B55053A}">
      <dgm:prSet/>
      <dgm:spPr/>
      <dgm:t>
        <a:bodyPr/>
        <a:lstStyle/>
        <a:p>
          <a:endParaRPr lang="es-ES"/>
        </a:p>
      </dgm:t>
    </dgm:pt>
    <dgm:pt modelId="{7A3F2CD1-F1B1-447D-ADAF-0F739EF69C6B}" type="sibTrans" cxnId="{FF62B2DA-9289-41F0-A891-27794B55053A}">
      <dgm:prSet/>
      <dgm:spPr/>
      <dgm:t>
        <a:bodyPr/>
        <a:lstStyle/>
        <a:p>
          <a:endParaRPr lang="es-ES"/>
        </a:p>
      </dgm:t>
    </dgm:pt>
    <dgm:pt modelId="{2875B862-63B2-43DC-B88C-848A42EABA29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B9B74ABE-BAF8-41BC-A189-173B7B7B6161}" type="parTrans" cxnId="{51FA118D-3296-4731-837E-2FD73DD7C621}">
      <dgm:prSet/>
      <dgm:spPr/>
      <dgm:t>
        <a:bodyPr/>
        <a:lstStyle/>
        <a:p>
          <a:endParaRPr lang="es-ES"/>
        </a:p>
      </dgm:t>
    </dgm:pt>
    <dgm:pt modelId="{0C99CB14-6F8D-440D-8525-2193A93042B1}" type="sibTrans" cxnId="{51FA118D-3296-4731-837E-2FD73DD7C621}">
      <dgm:prSet/>
      <dgm:spPr/>
      <dgm:t>
        <a:bodyPr/>
        <a:lstStyle/>
        <a:p>
          <a:endParaRPr lang="es-ES"/>
        </a:p>
      </dgm:t>
    </dgm:pt>
    <dgm:pt modelId="{67AAEEA0-CA04-49B0-A7F0-6B4446408382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Employment services</a:t>
          </a:r>
          <a:endParaRPr lang="en-GB" dirty="0">
            <a:solidFill>
              <a:schemeClr val="accent2"/>
            </a:solidFill>
          </a:endParaRPr>
        </a:p>
      </dgm:t>
    </dgm:pt>
    <dgm:pt modelId="{6689850D-8EB8-42BD-BD73-7CDE5732159C}" type="parTrans" cxnId="{9D603911-9249-4AF4-A6EF-181014D429DD}">
      <dgm:prSet/>
      <dgm:spPr/>
      <dgm:t>
        <a:bodyPr/>
        <a:lstStyle/>
        <a:p>
          <a:endParaRPr lang="es-ES"/>
        </a:p>
      </dgm:t>
    </dgm:pt>
    <dgm:pt modelId="{238EDD17-F9EC-4C15-90E4-EEE081F83AB1}" type="sibTrans" cxnId="{9D603911-9249-4AF4-A6EF-181014D429DD}">
      <dgm:prSet/>
      <dgm:spPr/>
      <dgm:t>
        <a:bodyPr/>
        <a:lstStyle/>
        <a:p>
          <a:endParaRPr lang="es-ES"/>
        </a:p>
      </dgm:t>
    </dgm:pt>
    <dgm:pt modelId="{068BCBD3-4BA4-489D-B7BE-0BC5354B6B9F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Public and private TPs</a:t>
          </a:r>
          <a:endParaRPr lang="en-GB" dirty="0">
            <a:solidFill>
              <a:schemeClr val="accent2"/>
            </a:solidFill>
          </a:endParaRPr>
        </a:p>
      </dgm:t>
    </dgm:pt>
    <dgm:pt modelId="{4F375A11-6AF0-4D60-A994-624E1DC60320}" type="parTrans" cxnId="{05448083-680A-4FC1-81A9-3C5BFE08457C}">
      <dgm:prSet/>
      <dgm:spPr/>
      <dgm:t>
        <a:bodyPr/>
        <a:lstStyle/>
        <a:p>
          <a:endParaRPr lang="es-ES"/>
        </a:p>
      </dgm:t>
    </dgm:pt>
    <dgm:pt modelId="{2F3C9381-F5C3-4FAD-A3BC-BDD5044B805A}" type="sibTrans" cxnId="{05448083-680A-4FC1-81A9-3C5BFE08457C}">
      <dgm:prSet/>
      <dgm:spPr/>
      <dgm:t>
        <a:bodyPr/>
        <a:lstStyle/>
        <a:p>
          <a:endParaRPr lang="es-ES"/>
        </a:p>
      </dgm:t>
    </dgm:pt>
    <dgm:pt modelId="{BB69A414-36F6-4426-A1D2-BFE0A482F89F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1AEB03E6-36BB-4937-A612-499689E436AF}" type="parTrans" cxnId="{F7DF38AC-E6FE-43C0-91EB-03D21ACF1A9A}">
      <dgm:prSet/>
      <dgm:spPr/>
      <dgm:t>
        <a:bodyPr/>
        <a:lstStyle/>
        <a:p>
          <a:endParaRPr lang="es-ES"/>
        </a:p>
      </dgm:t>
    </dgm:pt>
    <dgm:pt modelId="{3B441777-FB29-4FEC-A8C0-47D47503C964}" type="sibTrans" cxnId="{F7DF38AC-E6FE-43C0-91EB-03D21ACF1A9A}">
      <dgm:prSet/>
      <dgm:spPr/>
      <dgm:t>
        <a:bodyPr/>
        <a:lstStyle/>
        <a:p>
          <a:endParaRPr lang="es-ES"/>
        </a:p>
      </dgm:t>
    </dgm:pt>
    <dgm:pt modelId="{44D1290B-288A-4C9D-82BA-DAA73C8E7DAD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1 hour – any length</a:t>
          </a:r>
          <a:endParaRPr lang="en-GB" dirty="0">
            <a:solidFill>
              <a:schemeClr val="accent2"/>
            </a:solidFill>
          </a:endParaRPr>
        </a:p>
      </dgm:t>
    </dgm:pt>
    <dgm:pt modelId="{14E72DC2-16F7-42E8-A106-7DB6819529D1}" type="parTrans" cxnId="{828B01A4-C302-4E1A-98FC-E9B5D0497A18}">
      <dgm:prSet/>
      <dgm:spPr/>
      <dgm:t>
        <a:bodyPr/>
        <a:lstStyle/>
        <a:p>
          <a:endParaRPr lang="es-ES"/>
        </a:p>
      </dgm:t>
    </dgm:pt>
    <dgm:pt modelId="{5E287737-843C-4C3B-8115-C1D6005327DB}" type="sibTrans" cxnId="{828B01A4-C302-4E1A-98FC-E9B5D0497A18}">
      <dgm:prSet/>
      <dgm:spPr/>
      <dgm:t>
        <a:bodyPr/>
        <a:lstStyle/>
        <a:p>
          <a:endParaRPr lang="es-ES"/>
        </a:p>
      </dgm:t>
    </dgm:pt>
    <dgm:pt modelId="{9AC806E6-EC35-462F-A9AF-1A2533D309C3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0493FAE3-0AD2-4F93-8E7D-A044783B9BD5}" type="parTrans" cxnId="{F15F878D-875E-4B8A-A9FB-4C5D7F8F4DD5}">
      <dgm:prSet/>
      <dgm:spPr/>
      <dgm:t>
        <a:bodyPr/>
        <a:lstStyle/>
        <a:p>
          <a:endParaRPr lang="es-ES"/>
        </a:p>
      </dgm:t>
    </dgm:pt>
    <dgm:pt modelId="{64C1BC4B-69CF-4084-A7AD-0402636EFE77}" type="sibTrans" cxnId="{F15F878D-875E-4B8A-A9FB-4C5D7F8F4DD5}">
      <dgm:prSet/>
      <dgm:spPr/>
      <dgm:t>
        <a:bodyPr/>
        <a:lstStyle/>
        <a:p>
          <a:endParaRPr lang="es-ES"/>
        </a:p>
      </dgm:t>
    </dgm:pt>
    <dgm:pt modelId="{62F0127A-8DBB-457C-B0B7-A7D97DA0EE85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r>
            <a:rPr lang="en-GB" smtClean="0">
              <a:solidFill>
                <a:schemeClr val="accent2"/>
              </a:solidFill>
            </a:rPr>
            <a:t>On-the-job</a:t>
          </a:r>
          <a:endParaRPr lang="en-GB" dirty="0">
            <a:solidFill>
              <a:schemeClr val="accent2"/>
            </a:solidFill>
          </a:endParaRPr>
        </a:p>
      </dgm:t>
    </dgm:pt>
    <dgm:pt modelId="{6D402546-3CE5-42A6-BC40-B7E253009F18}" type="parTrans" cxnId="{A42F4DE1-B056-4AD6-8D2F-9E9B8B8AF1E4}">
      <dgm:prSet/>
      <dgm:spPr/>
      <dgm:t>
        <a:bodyPr/>
        <a:lstStyle/>
        <a:p>
          <a:endParaRPr lang="es-ES"/>
        </a:p>
      </dgm:t>
    </dgm:pt>
    <dgm:pt modelId="{B51F5821-C227-40C8-8100-D4DC69FBB652}" type="sibTrans" cxnId="{A42F4DE1-B056-4AD6-8D2F-9E9B8B8AF1E4}">
      <dgm:prSet/>
      <dgm:spPr/>
      <dgm:t>
        <a:bodyPr/>
        <a:lstStyle/>
        <a:p>
          <a:endParaRPr lang="es-ES"/>
        </a:p>
      </dgm:t>
    </dgm:pt>
    <dgm:pt modelId="{F29A2E58-EFCE-4019-BEB6-990E4A43E3B2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Off-the-job</a:t>
          </a:r>
          <a:endParaRPr lang="en-GB" dirty="0">
            <a:solidFill>
              <a:schemeClr val="accent2"/>
            </a:solidFill>
          </a:endParaRPr>
        </a:p>
      </dgm:t>
    </dgm:pt>
    <dgm:pt modelId="{D473D53B-0414-44F2-A98A-6130B48648C7}" type="parTrans" cxnId="{8937BFE3-9CEA-42EC-A203-29A8029F9668}">
      <dgm:prSet/>
      <dgm:spPr/>
      <dgm:t>
        <a:bodyPr/>
        <a:lstStyle/>
        <a:p>
          <a:endParaRPr lang="es-ES"/>
        </a:p>
      </dgm:t>
    </dgm:pt>
    <dgm:pt modelId="{86FF54F3-8179-4912-8715-C3D9DCE216F2}" type="sibTrans" cxnId="{8937BFE3-9CEA-42EC-A203-29A8029F9668}">
      <dgm:prSet/>
      <dgm:spPr/>
      <dgm:t>
        <a:bodyPr/>
        <a:lstStyle/>
        <a:p>
          <a:endParaRPr lang="es-ES"/>
        </a:p>
      </dgm:t>
    </dgm:pt>
    <dgm:pt modelId="{218CAC81-CDA9-4135-A215-C8865088EC12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Schools</a:t>
          </a:r>
          <a:endParaRPr lang="en-GB" dirty="0">
            <a:solidFill>
              <a:schemeClr val="accent2"/>
            </a:solidFill>
          </a:endParaRPr>
        </a:p>
      </dgm:t>
    </dgm:pt>
    <dgm:pt modelId="{E98D85D1-0B9C-41A7-9F07-85394FD5459A}" type="parTrans" cxnId="{7A8A1F28-100F-4893-837C-98C710BDABB2}">
      <dgm:prSet/>
      <dgm:spPr/>
      <dgm:t>
        <a:bodyPr/>
        <a:lstStyle/>
        <a:p>
          <a:endParaRPr lang="es-ES"/>
        </a:p>
      </dgm:t>
    </dgm:pt>
    <dgm:pt modelId="{067EF817-3561-420C-AFB8-A24DF7F2ACBD}" type="sibTrans" cxnId="{7A8A1F28-100F-4893-837C-98C710BDABB2}">
      <dgm:prSet/>
      <dgm:spPr/>
      <dgm:t>
        <a:bodyPr/>
        <a:lstStyle/>
        <a:p>
          <a:endParaRPr lang="es-ES"/>
        </a:p>
      </dgm:t>
    </dgm:pt>
    <dgm:pt modelId="{6109FCAA-0031-40D0-951B-044E5A7075AC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r>
            <a:rPr lang="en-GB" smtClean="0">
              <a:solidFill>
                <a:schemeClr val="accent2"/>
              </a:solidFill>
            </a:rPr>
            <a:t>Universities</a:t>
          </a:r>
          <a:endParaRPr lang="en-GB" dirty="0">
            <a:solidFill>
              <a:schemeClr val="accent2"/>
            </a:solidFill>
          </a:endParaRPr>
        </a:p>
      </dgm:t>
    </dgm:pt>
    <dgm:pt modelId="{DB83E001-04AB-4483-B777-097BF2C0CA7C}" type="parTrans" cxnId="{F58C8D22-0A04-4C46-803B-9D2C42ABD36C}">
      <dgm:prSet/>
      <dgm:spPr/>
      <dgm:t>
        <a:bodyPr/>
        <a:lstStyle/>
        <a:p>
          <a:endParaRPr lang="es-ES"/>
        </a:p>
      </dgm:t>
    </dgm:pt>
    <dgm:pt modelId="{5CDF9F21-BF82-41D7-8365-0B8327D2DAF9}" type="sibTrans" cxnId="{F58C8D22-0A04-4C46-803B-9D2C42ABD36C}">
      <dgm:prSet/>
      <dgm:spPr/>
      <dgm:t>
        <a:bodyPr/>
        <a:lstStyle/>
        <a:p>
          <a:endParaRPr lang="es-ES"/>
        </a:p>
      </dgm:t>
    </dgm:pt>
    <dgm:pt modelId="{1FE70A13-658F-4E25-AD84-ADDB9A355D16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Public and private TPs</a:t>
          </a:r>
          <a:endParaRPr lang="en-GB" dirty="0">
            <a:solidFill>
              <a:schemeClr val="accent2"/>
            </a:solidFill>
          </a:endParaRPr>
        </a:p>
      </dgm:t>
    </dgm:pt>
    <dgm:pt modelId="{90F5170C-20DB-438C-90B7-A68EC9F9E5EA}" type="parTrans" cxnId="{B0C8B62B-E977-4F17-942E-00B37A62EF8A}">
      <dgm:prSet/>
      <dgm:spPr/>
      <dgm:t>
        <a:bodyPr/>
        <a:lstStyle/>
        <a:p>
          <a:endParaRPr lang="es-ES"/>
        </a:p>
      </dgm:t>
    </dgm:pt>
    <dgm:pt modelId="{5848014F-3082-445C-8623-187FDF6BAFC6}" type="sibTrans" cxnId="{B0C8B62B-E977-4F17-942E-00B37A62EF8A}">
      <dgm:prSet/>
      <dgm:spPr/>
      <dgm:t>
        <a:bodyPr/>
        <a:lstStyle/>
        <a:p>
          <a:endParaRPr lang="es-ES"/>
        </a:p>
      </dgm:t>
    </dgm:pt>
    <dgm:pt modelId="{823F17E8-46E5-46AE-AA82-386A8C33E922}">
      <dgm:prSet/>
      <dgm:spPr/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D6478430-E467-4E5D-8FAA-C9181B4239E1}" type="parTrans" cxnId="{524914BE-4386-4BF4-8C4E-B036507FA4B3}">
      <dgm:prSet/>
      <dgm:spPr/>
      <dgm:t>
        <a:bodyPr/>
        <a:lstStyle/>
        <a:p>
          <a:endParaRPr lang="en-US"/>
        </a:p>
      </dgm:t>
    </dgm:pt>
    <dgm:pt modelId="{15A76189-BB04-4E53-AF9C-753B7EF4EAC8}" type="sibTrans" cxnId="{524914BE-4386-4BF4-8C4E-B036507FA4B3}">
      <dgm:prSet/>
      <dgm:spPr/>
      <dgm:t>
        <a:bodyPr/>
        <a:lstStyle/>
        <a:p>
          <a:endParaRPr lang="en-US"/>
        </a:p>
      </dgm:t>
    </dgm:pt>
    <dgm:pt modelId="{45985B57-5DA3-49E3-B9AF-FBF28D399717}">
      <dgm:prSet/>
      <dgm:spPr/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195D3880-5749-4E80-A6C3-31BAFB582020}" type="parTrans" cxnId="{25BBD724-5617-4944-BD83-714943DD217B}">
      <dgm:prSet/>
      <dgm:spPr/>
      <dgm:t>
        <a:bodyPr/>
        <a:lstStyle/>
        <a:p>
          <a:endParaRPr lang="en-US"/>
        </a:p>
      </dgm:t>
    </dgm:pt>
    <dgm:pt modelId="{75DF1184-1736-41B8-847D-D9164464E7F8}" type="sibTrans" cxnId="{25BBD724-5617-4944-BD83-714943DD217B}">
      <dgm:prSet/>
      <dgm:spPr/>
      <dgm:t>
        <a:bodyPr/>
        <a:lstStyle/>
        <a:p>
          <a:endParaRPr lang="en-US"/>
        </a:p>
      </dgm:t>
    </dgm:pt>
    <dgm:pt modelId="{511C7969-C6BB-4DFB-90AD-C01800E7A163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3037397C-F275-41BA-B96E-DDE026CE5EB6}" type="parTrans" cxnId="{F650C531-565C-4604-876E-C4D882EAB6E8}">
      <dgm:prSet/>
      <dgm:spPr/>
      <dgm:t>
        <a:bodyPr/>
        <a:lstStyle/>
        <a:p>
          <a:endParaRPr lang="en-US"/>
        </a:p>
      </dgm:t>
    </dgm:pt>
    <dgm:pt modelId="{8BC74EA3-3F33-4058-A046-2DC6088EBF37}" type="sibTrans" cxnId="{F650C531-565C-4604-876E-C4D882EAB6E8}">
      <dgm:prSet/>
      <dgm:spPr/>
      <dgm:t>
        <a:bodyPr/>
        <a:lstStyle/>
        <a:p>
          <a:endParaRPr lang="en-US"/>
        </a:p>
      </dgm:t>
    </dgm:pt>
    <dgm:pt modelId="{C1C2F40B-F58B-47B7-95F8-775980EDD5A8}">
      <dgm:prSet/>
      <dgm:spPr/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9E376EF9-1F40-47AD-B8AF-5CC76033518F}" type="parTrans" cxnId="{A9625A6E-982B-49C1-BDD0-D2BA1D5C44CC}">
      <dgm:prSet/>
      <dgm:spPr/>
      <dgm:t>
        <a:bodyPr/>
        <a:lstStyle/>
        <a:p>
          <a:endParaRPr lang="en-US"/>
        </a:p>
      </dgm:t>
    </dgm:pt>
    <dgm:pt modelId="{281B8FDA-C697-435E-AEA8-4EA3330B4023}" type="sibTrans" cxnId="{A9625A6E-982B-49C1-BDD0-D2BA1D5C44CC}">
      <dgm:prSet/>
      <dgm:spPr/>
      <dgm:t>
        <a:bodyPr/>
        <a:lstStyle/>
        <a:p>
          <a:endParaRPr lang="en-US"/>
        </a:p>
      </dgm:t>
    </dgm:pt>
    <dgm:pt modelId="{B017175A-751F-47E2-B04C-83262F4789AD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D0480F83-B98F-447F-AACA-DB48B9276050}" type="parTrans" cxnId="{F637CF67-2183-46D3-A907-D0B1BA4A4E76}">
      <dgm:prSet/>
      <dgm:spPr/>
      <dgm:t>
        <a:bodyPr/>
        <a:lstStyle/>
        <a:p>
          <a:endParaRPr lang="en-US"/>
        </a:p>
      </dgm:t>
    </dgm:pt>
    <dgm:pt modelId="{48323A68-53A6-4B7D-AB68-DEB1E43B7691}" type="sibTrans" cxnId="{F637CF67-2183-46D3-A907-D0B1BA4A4E76}">
      <dgm:prSet/>
      <dgm:spPr/>
      <dgm:t>
        <a:bodyPr/>
        <a:lstStyle/>
        <a:p>
          <a:endParaRPr lang="en-US"/>
        </a:p>
      </dgm:t>
    </dgm:pt>
    <dgm:pt modelId="{67069696-42B8-4F57-B2CB-00EFEAEAE0FF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6F5A8AA0-AD51-4548-80C1-8B2E3469094C}" type="parTrans" cxnId="{AE9BA388-0A4E-4FE6-9EB8-ECDD2B90F9DA}">
      <dgm:prSet/>
      <dgm:spPr/>
      <dgm:t>
        <a:bodyPr/>
        <a:lstStyle/>
        <a:p>
          <a:endParaRPr lang="en-US"/>
        </a:p>
      </dgm:t>
    </dgm:pt>
    <dgm:pt modelId="{350C1B6C-F4F8-4CA8-A8BD-B0620CC26AC5}" type="sibTrans" cxnId="{AE9BA388-0A4E-4FE6-9EB8-ECDD2B90F9DA}">
      <dgm:prSet/>
      <dgm:spPr/>
      <dgm:t>
        <a:bodyPr/>
        <a:lstStyle/>
        <a:p>
          <a:endParaRPr lang="en-US"/>
        </a:p>
      </dgm:t>
    </dgm:pt>
    <dgm:pt modelId="{D30DC03A-EB1C-4F46-ABA6-A8E8BD4A27A2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47C07C46-EC18-4E96-B419-83154193DDCB}" type="parTrans" cxnId="{E1CBB809-BBA5-47D7-99ED-03E7C3AD7A32}">
      <dgm:prSet/>
      <dgm:spPr/>
      <dgm:t>
        <a:bodyPr/>
        <a:lstStyle/>
        <a:p>
          <a:endParaRPr lang="en-US"/>
        </a:p>
      </dgm:t>
    </dgm:pt>
    <dgm:pt modelId="{15759902-3448-49CA-8D5A-B467B845D467}" type="sibTrans" cxnId="{E1CBB809-BBA5-47D7-99ED-03E7C3AD7A32}">
      <dgm:prSet/>
      <dgm:spPr/>
      <dgm:t>
        <a:bodyPr/>
        <a:lstStyle/>
        <a:p>
          <a:endParaRPr lang="en-US"/>
        </a:p>
      </dgm:t>
    </dgm:pt>
    <dgm:pt modelId="{940F379D-0CBD-480A-9D31-778946D747F3}">
      <dgm:prSet/>
      <dgm:spPr/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1B84CC42-FAD2-4E1D-B0BC-B49E55554FAF}" type="parTrans" cxnId="{4DA1BB26-1F42-4662-AA14-0209C0B272B4}">
      <dgm:prSet/>
      <dgm:spPr/>
      <dgm:t>
        <a:bodyPr/>
        <a:lstStyle/>
        <a:p>
          <a:endParaRPr lang="en-US"/>
        </a:p>
      </dgm:t>
    </dgm:pt>
    <dgm:pt modelId="{BFE60B39-C276-41CE-9E0A-660FFA48846B}" type="sibTrans" cxnId="{4DA1BB26-1F42-4662-AA14-0209C0B272B4}">
      <dgm:prSet/>
      <dgm:spPr/>
      <dgm:t>
        <a:bodyPr/>
        <a:lstStyle/>
        <a:p>
          <a:endParaRPr lang="en-US"/>
        </a:p>
      </dgm:t>
    </dgm:pt>
    <dgm:pt modelId="{20DA0E61-F2E8-454F-BAA8-D3C4F2606510}">
      <dgm:prSet/>
      <dgm:spPr>
        <a:solidFill>
          <a:srgbClr val="FFFF66">
            <a:alpha val="89804"/>
          </a:srgbClr>
        </a:solidFill>
        <a:ln>
          <a:noFill/>
        </a:ln>
      </dgm:spPr>
      <dgm:t>
        <a:bodyPr/>
        <a:lstStyle/>
        <a:p>
          <a:endParaRPr lang="en-GB" dirty="0">
            <a:solidFill>
              <a:schemeClr val="accent2"/>
            </a:solidFill>
          </a:endParaRPr>
        </a:p>
      </dgm:t>
    </dgm:pt>
    <dgm:pt modelId="{F469C94E-0507-4CD9-9C71-A801BF746880}" type="parTrans" cxnId="{E61939CA-8562-4036-B0A6-7D7AC2620F2D}">
      <dgm:prSet/>
      <dgm:spPr/>
      <dgm:t>
        <a:bodyPr/>
        <a:lstStyle/>
        <a:p>
          <a:endParaRPr lang="en-US"/>
        </a:p>
      </dgm:t>
    </dgm:pt>
    <dgm:pt modelId="{7667548C-3AC8-4CDC-9311-B8A01234E7FA}" type="sibTrans" cxnId="{E61939CA-8562-4036-B0A6-7D7AC2620F2D}">
      <dgm:prSet/>
      <dgm:spPr/>
      <dgm:t>
        <a:bodyPr/>
        <a:lstStyle/>
        <a:p>
          <a:endParaRPr lang="en-US"/>
        </a:p>
      </dgm:t>
    </dgm:pt>
    <dgm:pt modelId="{D38D48B7-3B81-495C-A480-E1261DF1319D}" type="pres">
      <dgm:prSet presAssocID="{8DABFB0B-D2C7-459F-9454-879DA4213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91FD8-4052-4EDC-825C-5C857F7F60ED}" type="pres">
      <dgm:prSet presAssocID="{9D53E30F-8A85-4AEA-AF65-9F4D280761C0}" presName="composite" presStyleCnt="0"/>
      <dgm:spPr/>
      <dgm:t>
        <a:bodyPr/>
        <a:lstStyle/>
        <a:p>
          <a:endParaRPr lang="en-US"/>
        </a:p>
      </dgm:t>
    </dgm:pt>
    <dgm:pt modelId="{678DFED1-51BC-4BD4-98CF-9290B09B9CC2}" type="pres">
      <dgm:prSet presAssocID="{9D53E30F-8A85-4AEA-AF65-9F4D280761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96AF9-5B01-440F-83BB-CD6B7038167A}" type="pres">
      <dgm:prSet presAssocID="{9D53E30F-8A85-4AEA-AF65-9F4D280761C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F0B08-4A2D-42FC-AAAF-A704E5ED6E45}" type="pres">
      <dgm:prSet presAssocID="{8B6EE3B9-AB36-4DE6-B7D7-656498EBCD94}" presName="space" presStyleCnt="0"/>
      <dgm:spPr/>
      <dgm:t>
        <a:bodyPr/>
        <a:lstStyle/>
        <a:p>
          <a:endParaRPr lang="en-US"/>
        </a:p>
      </dgm:t>
    </dgm:pt>
    <dgm:pt modelId="{6BC4ABEE-A868-4833-A87B-7B0CE963BDA3}" type="pres">
      <dgm:prSet presAssocID="{2498C7CD-39D0-4323-97F1-8F93B45EFBE7}" presName="composite" presStyleCnt="0"/>
      <dgm:spPr/>
      <dgm:t>
        <a:bodyPr/>
        <a:lstStyle/>
        <a:p>
          <a:endParaRPr lang="en-US"/>
        </a:p>
      </dgm:t>
    </dgm:pt>
    <dgm:pt modelId="{572F4E82-11A6-406F-88E0-03D420BFAAF7}" type="pres">
      <dgm:prSet presAssocID="{2498C7CD-39D0-4323-97F1-8F93B45EFBE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9C619F-BAFB-4BF1-B462-D047D3DEDA3D}" type="pres">
      <dgm:prSet presAssocID="{2498C7CD-39D0-4323-97F1-8F93B45EFBE7}" presName="desTx" presStyleLbl="alignAccFollowNode1" presStyleIdx="1" presStyleCnt="3" custLinFactNeighborX="4040" custLinFactNeighborY="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EA806F-5D96-4CC0-9A87-E7E7A86EDFE5}" type="pres">
      <dgm:prSet presAssocID="{EA1B2925-605B-4164-BC14-4254D3F69010}" presName="space" presStyleCnt="0"/>
      <dgm:spPr/>
      <dgm:t>
        <a:bodyPr/>
        <a:lstStyle/>
        <a:p>
          <a:endParaRPr lang="en-US"/>
        </a:p>
      </dgm:t>
    </dgm:pt>
    <dgm:pt modelId="{CAE0797F-F3DD-485D-89EC-DF3833A6CF28}" type="pres">
      <dgm:prSet presAssocID="{E83F6FD0-6AD7-4C43-A35E-E5A3284B2CC2}" presName="composite" presStyleCnt="0"/>
      <dgm:spPr/>
      <dgm:t>
        <a:bodyPr/>
        <a:lstStyle/>
        <a:p>
          <a:endParaRPr lang="en-US"/>
        </a:p>
      </dgm:t>
    </dgm:pt>
    <dgm:pt modelId="{B94DA8C1-D966-488C-988D-AE68792C11F5}" type="pres">
      <dgm:prSet presAssocID="{E83F6FD0-6AD7-4C43-A35E-E5A3284B2C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29E1F-8D21-4CC0-BC13-098C92022A2C}" type="pres">
      <dgm:prSet presAssocID="{E83F6FD0-6AD7-4C43-A35E-E5A3284B2C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8F4AF6-7554-48CB-8AFC-813CFE4BBD33}" type="presOf" srcId="{9D53E30F-8A85-4AEA-AF65-9F4D280761C0}" destId="{678DFED1-51BC-4BD4-98CF-9290B09B9CC2}" srcOrd="0" destOrd="0" presId="urn:microsoft.com/office/officeart/2005/8/layout/hList1"/>
    <dgm:cxn modelId="{FD11DEDB-6C1B-4D26-8072-08D77282F432}" type="presOf" srcId="{2FFC636B-22F3-47BE-99B3-2B9AD58656BE}" destId="{34796AF9-5B01-440F-83BB-CD6B7038167A}" srcOrd="0" destOrd="0" presId="urn:microsoft.com/office/officeart/2005/8/layout/hList1"/>
    <dgm:cxn modelId="{7A8AE5E9-0C27-4DE0-9949-8EC077AC9C11}" type="presOf" srcId="{F73F75D4-0036-4AB2-BB73-46DBAD4160DF}" destId="{BAD29E1F-8D21-4CC0-BC13-098C92022A2C}" srcOrd="0" destOrd="0" presId="urn:microsoft.com/office/officeart/2005/8/layout/hList1"/>
    <dgm:cxn modelId="{61A05FAF-62DC-4FCC-A34B-2F51EE90EEE5}" type="presOf" srcId="{D15A61A2-D983-4BA0-B5B1-6B6E00014EF3}" destId="{34796AF9-5B01-440F-83BB-CD6B7038167A}" srcOrd="0" destOrd="9" presId="urn:microsoft.com/office/officeart/2005/8/layout/hList1"/>
    <dgm:cxn modelId="{B47DD0D5-9D25-4510-B171-F6C3D0E3248E}" srcId="{2498C7CD-39D0-4323-97F1-8F93B45EFBE7}" destId="{62932A42-4B5B-472E-9490-AE5890B2F4D4}" srcOrd="0" destOrd="0" parTransId="{EE6A216D-1993-438F-8DFC-110CB902F484}" sibTransId="{812B5CFB-D7EF-45EA-BDD4-0B5F7BA08570}"/>
    <dgm:cxn modelId="{B0C8B62B-E977-4F17-942E-00B37A62EF8A}" srcId="{E83F6FD0-6AD7-4C43-A35E-E5A3284B2CC2}" destId="{1FE70A13-658F-4E25-AD84-ADDB9A355D16}" srcOrd="11" destOrd="0" parTransId="{90F5170C-20DB-438C-90B7-A68EC9F9E5EA}" sibTransId="{5848014F-3082-445C-8623-187FDF6BAFC6}"/>
    <dgm:cxn modelId="{384420CA-BBA7-423F-A40F-79C898C49EEF}" type="presOf" srcId="{2875B862-63B2-43DC-B88C-848A42EABA29}" destId="{E39C619F-BAFB-4BF1-B462-D047D3DEDA3D}" srcOrd="0" destOrd="5" presId="urn:microsoft.com/office/officeart/2005/8/layout/hList1"/>
    <dgm:cxn modelId="{A42F4DE1-B056-4AD6-8D2F-9E9B8B8AF1E4}" srcId="{E83F6FD0-6AD7-4C43-A35E-E5A3284B2CC2}" destId="{62F0127A-8DBB-457C-B0B7-A7D97DA0EE85}" srcOrd="7" destOrd="0" parTransId="{6D402546-3CE5-42A6-BC40-B7E253009F18}" sibTransId="{B51F5821-C227-40C8-8100-D4DC69FBB652}"/>
    <dgm:cxn modelId="{89A9EB2E-90F6-4FC7-A71E-790104AF58C8}" type="presOf" srcId="{6109FCAA-0031-40D0-951B-044E5A7075AC}" destId="{BAD29E1F-8D21-4CC0-BC13-098C92022A2C}" srcOrd="0" destOrd="10" presId="urn:microsoft.com/office/officeart/2005/8/layout/hList1"/>
    <dgm:cxn modelId="{344FC4AC-E627-4D76-87FD-B48400482656}" srcId="{8DABFB0B-D2C7-459F-9454-879DA4213EFA}" destId="{E83F6FD0-6AD7-4C43-A35E-E5A3284B2CC2}" srcOrd="2" destOrd="0" parTransId="{D90EEC7F-D13F-41F7-BC2B-ACAFDA531B08}" sibTransId="{A48D74EC-1246-425C-ABE8-8F26CF7D5F6D}"/>
    <dgm:cxn modelId="{E1CBB809-BBA5-47D7-99ED-03E7C3AD7A32}" srcId="{2498C7CD-39D0-4323-97F1-8F93B45EFBE7}" destId="{D30DC03A-EB1C-4F46-ABA6-A8E8BD4A27A2}" srcOrd="3" destOrd="0" parTransId="{47C07C46-EC18-4E96-B419-83154193DDCB}" sibTransId="{15759902-3448-49CA-8D5A-B467B845D467}"/>
    <dgm:cxn modelId="{25BBD724-5617-4944-BD83-714943DD217B}" srcId="{9D53E30F-8A85-4AEA-AF65-9F4D280761C0}" destId="{45985B57-5DA3-49E3-B9AF-FBF28D399717}" srcOrd="8" destOrd="0" parTransId="{195D3880-5749-4E80-A6C3-31BAFB582020}" sibTransId="{75DF1184-1736-41B8-847D-D9164464E7F8}"/>
    <dgm:cxn modelId="{FE9B7D8E-0FBB-4BD3-943A-8C6A1B8B9AC1}" type="presOf" srcId="{E83F6FD0-6AD7-4C43-A35E-E5A3284B2CC2}" destId="{B94DA8C1-D966-488C-988D-AE68792C11F5}" srcOrd="0" destOrd="0" presId="urn:microsoft.com/office/officeart/2005/8/layout/hList1"/>
    <dgm:cxn modelId="{4850F0D0-3220-40F0-A630-BC33F6C6161E}" srcId="{9D53E30F-8A85-4AEA-AF65-9F4D280761C0}" destId="{C19632EF-C4C4-4F2A-A37B-92AE399B263B}" srcOrd="1" destOrd="0" parTransId="{5CE878F2-6CB2-424D-A81B-294B2A5DA3B5}" sibTransId="{60134D88-4EDE-4512-B4F9-97533790E484}"/>
    <dgm:cxn modelId="{FF62B2DA-9289-41F0-A891-27794B55053A}" srcId="{2498C7CD-39D0-4323-97F1-8F93B45EFBE7}" destId="{D1D737BE-7483-4382-A19E-82A3C1B0E4DB}" srcOrd="4" destOrd="0" parTransId="{82A93356-388C-4D1B-AFBF-C8B513AD70AB}" sibTransId="{7A3F2CD1-F1B1-447D-ADAF-0F739EF69C6B}"/>
    <dgm:cxn modelId="{B3786D6D-214E-4199-82EF-F14326448AA1}" type="presOf" srcId="{CD3905A8-5567-4281-B8D4-932C584A7AFB}" destId="{34796AF9-5B01-440F-83BB-CD6B7038167A}" srcOrd="0" destOrd="10" presId="urn:microsoft.com/office/officeart/2005/8/layout/hList1"/>
    <dgm:cxn modelId="{3044E233-846E-4474-A8CD-1459AA567509}" type="presOf" srcId="{35848FB8-AACC-42EC-8BB9-4EFCB4E4C3AB}" destId="{E39C619F-BAFB-4BF1-B462-D047D3DEDA3D}" srcOrd="0" destOrd="1" presId="urn:microsoft.com/office/officeart/2005/8/layout/hList1"/>
    <dgm:cxn modelId="{213BDEA4-65C3-4F00-B958-11BEC4030EAD}" type="presOf" srcId="{823F17E8-46E5-46AE-AA82-386A8C33E922}" destId="{34796AF9-5B01-440F-83BB-CD6B7038167A}" srcOrd="0" destOrd="7" presId="urn:microsoft.com/office/officeart/2005/8/layout/hList1"/>
    <dgm:cxn modelId="{9FD2A95B-B502-4378-8754-75C95EDBF3BC}" srcId="{9D53E30F-8A85-4AEA-AF65-9F4D280761C0}" destId="{34FA5BE1-CDC4-4DFD-B15A-ADDEE7B4335E}" srcOrd="5" destOrd="0" parTransId="{9FAE7ECE-25F4-4BC5-93FB-2266B9C3E747}" sibTransId="{61239FCE-361B-4BCB-9F66-E261A2683D4A}"/>
    <dgm:cxn modelId="{3AF19CD8-71E1-4B90-B51C-3D3BABCC3836}" type="presOf" srcId="{B4FD1921-DBEF-49CB-93F9-4015F56041B1}" destId="{34796AF9-5B01-440F-83BB-CD6B7038167A}" srcOrd="0" destOrd="11" presId="urn:microsoft.com/office/officeart/2005/8/layout/hList1"/>
    <dgm:cxn modelId="{94FA73BF-2A0F-47A5-BD1F-435781176993}" type="presOf" srcId="{B017175A-751F-47E2-B04C-83262F4789AD}" destId="{BAD29E1F-8D21-4CC0-BC13-098C92022A2C}" srcOrd="0" destOrd="1" presId="urn:microsoft.com/office/officeart/2005/8/layout/hList1"/>
    <dgm:cxn modelId="{1D9B49CA-5AE6-4B5A-BA76-F8D06063904A}" type="presOf" srcId="{142C47C6-FB43-4174-9CD2-C7992FAC6A9D}" destId="{34796AF9-5B01-440F-83BB-CD6B7038167A}" srcOrd="0" destOrd="6" presId="urn:microsoft.com/office/officeart/2005/8/layout/hList1"/>
    <dgm:cxn modelId="{524914BE-4386-4BF4-8C4E-B036507FA4B3}" srcId="{9D53E30F-8A85-4AEA-AF65-9F4D280761C0}" destId="{823F17E8-46E5-46AE-AA82-386A8C33E922}" srcOrd="7" destOrd="0" parTransId="{D6478430-E467-4E5D-8FAA-C9181B4239E1}" sibTransId="{15A76189-BB04-4E53-AF9C-753B7EF4EAC8}"/>
    <dgm:cxn modelId="{339A4F7E-9296-4525-9365-6D8800FA0471}" srcId="{9D53E30F-8A85-4AEA-AF65-9F4D280761C0}" destId="{CD3905A8-5567-4281-B8D4-932C584A7AFB}" srcOrd="10" destOrd="0" parTransId="{62516B26-7588-4E6C-A3B7-689B4E15CE7A}" sibTransId="{C455EBEE-08ED-473B-980E-3A57FFFC80D2}"/>
    <dgm:cxn modelId="{05448083-680A-4FC1-81A9-3C5BFE08457C}" srcId="{2498C7CD-39D0-4323-97F1-8F93B45EFBE7}" destId="{068BCBD3-4BA4-489D-B7BE-0BC5354B6B9F}" srcOrd="8" destOrd="0" parTransId="{4F375A11-6AF0-4D60-A994-624E1DC60320}" sibTransId="{2F3C9381-F5C3-4FAD-A3BC-BDD5044B805A}"/>
    <dgm:cxn modelId="{3E19CA25-5A9A-422D-A6DE-D344BA4D9C11}" type="presOf" srcId="{9AC806E6-EC35-462F-A9AF-1A2533D309C3}" destId="{BAD29E1F-8D21-4CC0-BC13-098C92022A2C}" srcOrd="0" destOrd="6" presId="urn:microsoft.com/office/officeart/2005/8/layout/hList1"/>
    <dgm:cxn modelId="{DEC7F11C-3EB8-46DE-9E85-FA56A8D4B957}" type="presOf" srcId="{34FA5BE1-CDC4-4DFD-B15A-ADDEE7B4335E}" destId="{34796AF9-5B01-440F-83BB-CD6B7038167A}" srcOrd="0" destOrd="5" presId="urn:microsoft.com/office/officeart/2005/8/layout/hList1"/>
    <dgm:cxn modelId="{7C5D4715-3FCE-4287-9B8D-23DE9265FC9B}" srcId="{8DABFB0B-D2C7-459F-9454-879DA4213EFA}" destId="{9D53E30F-8A85-4AEA-AF65-9F4D280761C0}" srcOrd="0" destOrd="0" parTransId="{48776421-656F-4E51-86F6-14363813A128}" sibTransId="{8B6EE3B9-AB36-4DE6-B7D7-656498EBCD94}"/>
    <dgm:cxn modelId="{CE0C2A4B-88CA-4BC6-A2D7-1D28FD9F2DAA}" type="presOf" srcId="{C00A9FB1-51E8-4EA9-A78A-5E07C63E2A99}" destId="{34796AF9-5B01-440F-83BB-CD6B7038167A}" srcOrd="0" destOrd="2" presId="urn:microsoft.com/office/officeart/2005/8/layout/hList1"/>
    <dgm:cxn modelId="{AE9BA388-0A4E-4FE6-9EB8-ECDD2B90F9DA}" srcId="{E83F6FD0-6AD7-4C43-A35E-E5A3284B2CC2}" destId="{67069696-42B8-4F57-B2CB-00EFEAEAE0FF}" srcOrd="2" destOrd="0" parTransId="{6F5A8AA0-AD51-4548-80C1-8B2E3469094C}" sibTransId="{350C1B6C-F4F8-4CA8-A8BD-B0620CC26AC5}"/>
    <dgm:cxn modelId="{4180237D-A346-45C3-B152-DF7D648DAA7E}" type="presOf" srcId="{511C7969-C6BB-4DFB-90AD-C01800E7A163}" destId="{E39C619F-BAFB-4BF1-B462-D047D3DEDA3D}" srcOrd="0" destOrd="6" presId="urn:microsoft.com/office/officeart/2005/8/layout/hList1"/>
    <dgm:cxn modelId="{1B43689F-1246-4371-8D15-A4FA90F58D75}" type="presOf" srcId="{D30DC03A-EB1C-4F46-ABA6-A8E8BD4A27A2}" destId="{E39C619F-BAFB-4BF1-B462-D047D3DEDA3D}" srcOrd="0" destOrd="3" presId="urn:microsoft.com/office/officeart/2005/8/layout/hList1"/>
    <dgm:cxn modelId="{E77B2EB3-A2B4-4349-A414-B05D6539053B}" type="presOf" srcId="{8DABFB0B-D2C7-459F-9454-879DA4213EFA}" destId="{D38D48B7-3B81-495C-A480-E1261DF1319D}" srcOrd="0" destOrd="0" presId="urn:microsoft.com/office/officeart/2005/8/layout/hList1"/>
    <dgm:cxn modelId="{828B01A4-C302-4E1A-98FC-E9B5D0497A18}" srcId="{E83F6FD0-6AD7-4C43-A35E-E5A3284B2CC2}" destId="{44D1290B-288A-4C9D-82BA-DAA73C8E7DAD}" srcOrd="5" destOrd="0" parTransId="{14E72DC2-16F7-42E8-A106-7DB6819529D1}" sibTransId="{5E287737-843C-4C3B-8115-C1D6005327DB}"/>
    <dgm:cxn modelId="{4C1C8D55-1C21-4899-86DE-3492383854E2}" type="presOf" srcId="{218CAC81-CDA9-4135-A215-C8865088EC12}" destId="{BAD29E1F-8D21-4CC0-BC13-098C92022A2C}" srcOrd="0" destOrd="9" presId="urn:microsoft.com/office/officeart/2005/8/layout/hList1"/>
    <dgm:cxn modelId="{FE7DB678-DA62-4A98-A7C4-5D038CE13638}" type="presOf" srcId="{67AAEEA0-CA04-49B0-A7F0-6B4446408382}" destId="{E39C619F-BAFB-4BF1-B462-D047D3DEDA3D}" srcOrd="0" destOrd="7" presId="urn:microsoft.com/office/officeart/2005/8/layout/hList1"/>
    <dgm:cxn modelId="{56835220-FBB4-4565-A759-29953E03274E}" type="presOf" srcId="{1FE70A13-658F-4E25-AD84-ADDB9A355D16}" destId="{BAD29E1F-8D21-4CC0-BC13-098C92022A2C}" srcOrd="0" destOrd="11" presId="urn:microsoft.com/office/officeart/2005/8/layout/hList1"/>
    <dgm:cxn modelId="{4A4BCC42-986D-4C6B-9849-F65AE2118893}" type="presOf" srcId="{2498C7CD-39D0-4323-97F1-8F93B45EFBE7}" destId="{572F4E82-11A6-406F-88E0-03D420BFAAF7}" srcOrd="0" destOrd="0" presId="urn:microsoft.com/office/officeart/2005/8/layout/hList1"/>
    <dgm:cxn modelId="{4DA1BB26-1F42-4662-AA14-0209C0B272B4}" srcId="{9D53E30F-8A85-4AEA-AF65-9F4D280761C0}" destId="{940F379D-0CBD-480A-9D31-778946D747F3}" srcOrd="4" destOrd="0" parTransId="{1B84CC42-FAD2-4E1D-B0BC-B49E55554FAF}" sibTransId="{BFE60B39-C276-41CE-9E0A-660FFA48846B}"/>
    <dgm:cxn modelId="{B8099247-7977-4C34-843E-18F6F9B00DBA}" type="presOf" srcId="{D0234646-4826-47E8-A7CF-FFFF054C6152}" destId="{E39C619F-BAFB-4BF1-B462-D047D3DEDA3D}" srcOrd="0" destOrd="2" presId="urn:microsoft.com/office/officeart/2005/8/layout/hList1"/>
    <dgm:cxn modelId="{C3BB0258-D945-4EB5-9E84-5C8BC64FC515}" type="presOf" srcId="{D1D737BE-7483-4382-A19E-82A3C1B0E4DB}" destId="{E39C619F-BAFB-4BF1-B462-D047D3DEDA3D}" srcOrd="0" destOrd="4" presId="urn:microsoft.com/office/officeart/2005/8/layout/hList1"/>
    <dgm:cxn modelId="{032471C1-DA2E-4C83-B903-46592DA466E6}" srcId="{9D53E30F-8A85-4AEA-AF65-9F4D280761C0}" destId="{B4FD1921-DBEF-49CB-93F9-4015F56041B1}" srcOrd="11" destOrd="0" parTransId="{700489F8-7034-480C-8829-A7512B779E28}" sibTransId="{623036A1-3A7D-4B85-9397-39CC28F27C09}"/>
    <dgm:cxn modelId="{B4036F0B-4B2C-4673-8515-DFD1D9CCBE9B}" type="presOf" srcId="{BB69A414-36F6-4426-A1D2-BFE0A482F89F}" destId="{BAD29E1F-8D21-4CC0-BC13-098C92022A2C}" srcOrd="0" destOrd="3" presId="urn:microsoft.com/office/officeart/2005/8/layout/hList1"/>
    <dgm:cxn modelId="{74E9577C-BCDC-4446-AA85-54BC0FC2CF5D}" type="presOf" srcId="{068BCBD3-4BA4-489D-B7BE-0BC5354B6B9F}" destId="{E39C619F-BAFB-4BF1-B462-D047D3DEDA3D}" srcOrd="0" destOrd="8" presId="urn:microsoft.com/office/officeart/2005/8/layout/hList1"/>
    <dgm:cxn modelId="{F15F878D-875E-4B8A-A9FB-4C5D7F8F4DD5}" srcId="{E83F6FD0-6AD7-4C43-A35E-E5A3284B2CC2}" destId="{9AC806E6-EC35-462F-A9AF-1A2533D309C3}" srcOrd="6" destOrd="0" parTransId="{0493FAE3-0AD2-4F93-8E7D-A044783B9BD5}" sibTransId="{64C1BC4B-69CF-4084-A7AD-0402636EFE77}"/>
    <dgm:cxn modelId="{F58C8D22-0A04-4C46-803B-9D2C42ABD36C}" srcId="{E83F6FD0-6AD7-4C43-A35E-E5A3284B2CC2}" destId="{6109FCAA-0031-40D0-951B-044E5A7075AC}" srcOrd="10" destOrd="0" parTransId="{DB83E001-04AB-4483-B777-097BF2C0CA7C}" sibTransId="{5CDF9F21-BF82-41D7-8365-0B8327D2DAF9}"/>
    <dgm:cxn modelId="{7F2FE608-A558-4FDE-836B-7EF4B5246233}" type="presOf" srcId="{940F379D-0CBD-480A-9D31-778946D747F3}" destId="{34796AF9-5B01-440F-83BB-CD6B7038167A}" srcOrd="0" destOrd="4" presId="urn:microsoft.com/office/officeart/2005/8/layout/hList1"/>
    <dgm:cxn modelId="{9C2AF8DB-FDD9-4961-A347-8ABAD96D9891}" srcId="{9D53E30F-8A85-4AEA-AF65-9F4D280761C0}" destId="{142C47C6-FB43-4174-9CD2-C7992FAC6A9D}" srcOrd="6" destOrd="0" parTransId="{A0423CE3-8B31-4FD7-AFBB-38952FD0FD51}" sibTransId="{CD32A8BF-D692-4D3E-A6A5-9E0B1954EDBC}"/>
    <dgm:cxn modelId="{70482899-EE82-43BC-B864-FF484A8DB069}" srcId="{E83F6FD0-6AD7-4C43-A35E-E5A3284B2CC2}" destId="{F73F75D4-0036-4AB2-BB73-46DBAD4160DF}" srcOrd="0" destOrd="0" parTransId="{5F11CEC2-9095-4DD7-A687-C00DB40F4F59}" sibTransId="{3B29D37A-7799-4B15-9BA5-5A2DD9A0F0C0}"/>
    <dgm:cxn modelId="{5A838E98-5A28-49E2-B834-A4CC53E8C9B2}" srcId="{9D53E30F-8A85-4AEA-AF65-9F4D280761C0}" destId="{D15A61A2-D983-4BA0-B5B1-6B6E00014EF3}" srcOrd="9" destOrd="0" parTransId="{4F32B880-25B3-43A3-897C-3BC8ABDD38D4}" sibTransId="{853C96B6-BF51-4872-B650-7DCDBAB57908}"/>
    <dgm:cxn modelId="{E61939CA-8562-4036-B0A6-7D7AC2620F2D}" srcId="{E83F6FD0-6AD7-4C43-A35E-E5A3284B2CC2}" destId="{20DA0E61-F2E8-454F-BAA8-D3C4F2606510}" srcOrd="4" destOrd="0" parTransId="{F469C94E-0507-4CD9-9C71-A801BF746880}" sibTransId="{7667548C-3AC8-4CDC-9311-B8A01234E7FA}"/>
    <dgm:cxn modelId="{48AFFA38-37B8-4DB7-9D11-F66D6BE41D9D}" type="presOf" srcId="{62F0127A-8DBB-457C-B0B7-A7D97DA0EE85}" destId="{BAD29E1F-8D21-4CC0-BC13-098C92022A2C}" srcOrd="0" destOrd="7" presId="urn:microsoft.com/office/officeart/2005/8/layout/hList1"/>
    <dgm:cxn modelId="{CC9B7BA2-04C4-4B28-99CE-E148EFD35164}" type="presOf" srcId="{62932A42-4B5B-472E-9490-AE5890B2F4D4}" destId="{E39C619F-BAFB-4BF1-B462-D047D3DEDA3D}" srcOrd="0" destOrd="0" presId="urn:microsoft.com/office/officeart/2005/8/layout/hList1"/>
    <dgm:cxn modelId="{9D603911-9249-4AF4-A6EF-181014D429DD}" srcId="{2498C7CD-39D0-4323-97F1-8F93B45EFBE7}" destId="{67AAEEA0-CA04-49B0-A7F0-6B4446408382}" srcOrd="7" destOrd="0" parTransId="{6689850D-8EB8-42BD-BD73-7CDE5732159C}" sibTransId="{238EDD17-F9EC-4C15-90E4-EEE081F83AB1}"/>
    <dgm:cxn modelId="{6E36BB7C-1DB0-4426-B9F3-F81F4C7F1CF0}" type="presOf" srcId="{20DA0E61-F2E8-454F-BAA8-D3C4F2606510}" destId="{BAD29E1F-8D21-4CC0-BC13-098C92022A2C}" srcOrd="0" destOrd="4" presId="urn:microsoft.com/office/officeart/2005/8/layout/hList1"/>
    <dgm:cxn modelId="{5B646A75-C937-4DFA-BE82-C6526C0E5ACB}" type="presOf" srcId="{44D1290B-288A-4C9D-82BA-DAA73C8E7DAD}" destId="{BAD29E1F-8D21-4CC0-BC13-098C92022A2C}" srcOrd="0" destOrd="5" presId="urn:microsoft.com/office/officeart/2005/8/layout/hList1"/>
    <dgm:cxn modelId="{F637CF67-2183-46D3-A907-D0B1BA4A4E76}" srcId="{E83F6FD0-6AD7-4C43-A35E-E5A3284B2CC2}" destId="{B017175A-751F-47E2-B04C-83262F4789AD}" srcOrd="1" destOrd="0" parTransId="{D0480F83-B98F-447F-AACA-DB48B9276050}" sibTransId="{48323A68-53A6-4B7D-AB68-DEB1E43B7691}"/>
    <dgm:cxn modelId="{61D876CF-584F-4C3A-84BA-7151E4D8E051}" type="presOf" srcId="{45985B57-5DA3-49E3-B9AF-FBF28D399717}" destId="{34796AF9-5B01-440F-83BB-CD6B7038167A}" srcOrd="0" destOrd="8" presId="urn:microsoft.com/office/officeart/2005/8/layout/hList1"/>
    <dgm:cxn modelId="{6B0D5B79-4022-4DEA-80BB-0A6D0C9DD99C}" srcId="{9D53E30F-8A85-4AEA-AF65-9F4D280761C0}" destId="{2FFC636B-22F3-47BE-99B3-2B9AD58656BE}" srcOrd="0" destOrd="0" parTransId="{0B730CDD-EE95-481C-A0DD-A36D236E96F0}" sibTransId="{088C55FA-C02A-49AF-9174-C6496E08DD61}"/>
    <dgm:cxn modelId="{D939ECF4-0B9A-48CF-AD73-1AF5DB3FF56D}" srcId="{8DABFB0B-D2C7-459F-9454-879DA4213EFA}" destId="{2498C7CD-39D0-4323-97F1-8F93B45EFBE7}" srcOrd="1" destOrd="0" parTransId="{744ACEFE-5374-47F2-8094-812CF5C34A93}" sibTransId="{EA1B2925-605B-4164-BC14-4254D3F69010}"/>
    <dgm:cxn modelId="{7402619A-979F-4196-932D-A523E349C3A1}" srcId="{2498C7CD-39D0-4323-97F1-8F93B45EFBE7}" destId="{35848FB8-AACC-42EC-8BB9-4EFCB4E4C3AB}" srcOrd="1" destOrd="0" parTransId="{1450162F-68B7-4BB7-A1AA-876FA47E5537}" sibTransId="{FCAA1EE3-79D3-4C7D-9150-4308197497FC}"/>
    <dgm:cxn modelId="{8937BFE3-9CEA-42EC-A203-29A8029F9668}" srcId="{E83F6FD0-6AD7-4C43-A35E-E5A3284B2CC2}" destId="{F29A2E58-EFCE-4019-BEB6-990E4A43E3B2}" srcOrd="8" destOrd="0" parTransId="{D473D53B-0414-44F2-A98A-6130B48648C7}" sibTransId="{86FF54F3-8179-4912-8715-C3D9DCE216F2}"/>
    <dgm:cxn modelId="{BA75E068-A244-4DF2-AF4E-E355DEC658E9}" srcId="{9D53E30F-8A85-4AEA-AF65-9F4D280761C0}" destId="{C00A9FB1-51E8-4EA9-A78A-5E07C63E2A99}" srcOrd="2" destOrd="0" parTransId="{89C4B182-5777-446E-BF50-24392ED25B81}" sibTransId="{98989DA5-917C-4405-9309-93714BFD1DBB}"/>
    <dgm:cxn modelId="{AE05EB6B-43FC-49BB-B987-3F0A94DCCA33}" type="presOf" srcId="{F29A2E58-EFCE-4019-BEB6-990E4A43E3B2}" destId="{BAD29E1F-8D21-4CC0-BC13-098C92022A2C}" srcOrd="0" destOrd="8" presId="urn:microsoft.com/office/officeart/2005/8/layout/hList1"/>
    <dgm:cxn modelId="{F7DF38AC-E6FE-43C0-91EB-03D21ACF1A9A}" srcId="{E83F6FD0-6AD7-4C43-A35E-E5A3284B2CC2}" destId="{BB69A414-36F6-4426-A1D2-BFE0A482F89F}" srcOrd="3" destOrd="0" parTransId="{1AEB03E6-36BB-4937-A612-499689E436AF}" sibTransId="{3B441777-FB29-4FEC-A8C0-47D47503C964}"/>
    <dgm:cxn modelId="{A9625A6E-982B-49C1-BDD0-D2BA1D5C44CC}" srcId="{9D53E30F-8A85-4AEA-AF65-9F4D280761C0}" destId="{C1C2F40B-F58B-47B7-95F8-775980EDD5A8}" srcOrd="3" destOrd="0" parTransId="{9E376EF9-1F40-47AD-B8AF-5CC76033518F}" sibTransId="{281B8FDA-C697-435E-AEA8-4EA3330B4023}"/>
    <dgm:cxn modelId="{51FA118D-3296-4731-837E-2FD73DD7C621}" srcId="{2498C7CD-39D0-4323-97F1-8F93B45EFBE7}" destId="{2875B862-63B2-43DC-B88C-848A42EABA29}" srcOrd="5" destOrd="0" parTransId="{B9B74ABE-BAF8-41BC-A189-173B7B7B6161}" sibTransId="{0C99CB14-6F8D-440D-8525-2193A93042B1}"/>
    <dgm:cxn modelId="{70E44BE2-E65A-41E7-8BF7-C208606F785C}" srcId="{2498C7CD-39D0-4323-97F1-8F93B45EFBE7}" destId="{D0234646-4826-47E8-A7CF-FFFF054C6152}" srcOrd="2" destOrd="0" parTransId="{8523B0B3-CF5A-4DDA-8E32-51A9B68150FF}" sibTransId="{A49FFC39-5881-4C91-9A36-7D5FECAAE300}"/>
    <dgm:cxn modelId="{7A8A1F28-100F-4893-837C-98C710BDABB2}" srcId="{E83F6FD0-6AD7-4C43-A35E-E5A3284B2CC2}" destId="{218CAC81-CDA9-4135-A215-C8865088EC12}" srcOrd="9" destOrd="0" parTransId="{E98D85D1-0B9C-41A7-9F07-85394FD5459A}" sibTransId="{067EF817-3561-420C-AFB8-A24DF7F2ACBD}"/>
    <dgm:cxn modelId="{F650C531-565C-4604-876E-C4D882EAB6E8}" srcId="{2498C7CD-39D0-4323-97F1-8F93B45EFBE7}" destId="{511C7969-C6BB-4DFB-90AD-C01800E7A163}" srcOrd="6" destOrd="0" parTransId="{3037397C-F275-41BA-B96E-DDE026CE5EB6}" sibTransId="{8BC74EA3-3F33-4058-A046-2DC6088EBF37}"/>
    <dgm:cxn modelId="{252C12F8-E417-42EA-A5D3-AB1221404439}" type="presOf" srcId="{C19632EF-C4C4-4F2A-A37B-92AE399B263B}" destId="{34796AF9-5B01-440F-83BB-CD6B7038167A}" srcOrd="0" destOrd="1" presId="urn:microsoft.com/office/officeart/2005/8/layout/hList1"/>
    <dgm:cxn modelId="{6782C0EE-502F-4496-B3EF-02F7884B8F28}" type="presOf" srcId="{67069696-42B8-4F57-B2CB-00EFEAEAE0FF}" destId="{BAD29E1F-8D21-4CC0-BC13-098C92022A2C}" srcOrd="0" destOrd="2" presId="urn:microsoft.com/office/officeart/2005/8/layout/hList1"/>
    <dgm:cxn modelId="{4B4D54AF-57FC-4C65-A228-9961F96AB3F2}" type="presOf" srcId="{C1C2F40B-F58B-47B7-95F8-775980EDD5A8}" destId="{34796AF9-5B01-440F-83BB-CD6B7038167A}" srcOrd="0" destOrd="3" presId="urn:microsoft.com/office/officeart/2005/8/layout/hList1"/>
    <dgm:cxn modelId="{26223929-4D95-4DAD-BAD7-50A64E49BE62}" type="presParOf" srcId="{D38D48B7-3B81-495C-A480-E1261DF1319D}" destId="{ACE91FD8-4052-4EDC-825C-5C857F7F60ED}" srcOrd="0" destOrd="0" presId="urn:microsoft.com/office/officeart/2005/8/layout/hList1"/>
    <dgm:cxn modelId="{5FEC9C56-ED2A-48D4-B4F6-CE4CE5B3FC98}" type="presParOf" srcId="{ACE91FD8-4052-4EDC-825C-5C857F7F60ED}" destId="{678DFED1-51BC-4BD4-98CF-9290B09B9CC2}" srcOrd="0" destOrd="0" presId="urn:microsoft.com/office/officeart/2005/8/layout/hList1"/>
    <dgm:cxn modelId="{45879B4B-462E-41FE-9D63-C74ACF39A3F0}" type="presParOf" srcId="{ACE91FD8-4052-4EDC-825C-5C857F7F60ED}" destId="{34796AF9-5B01-440F-83BB-CD6B7038167A}" srcOrd="1" destOrd="0" presId="urn:microsoft.com/office/officeart/2005/8/layout/hList1"/>
    <dgm:cxn modelId="{90ACE333-F264-4099-8B03-75B0ECE39282}" type="presParOf" srcId="{D38D48B7-3B81-495C-A480-E1261DF1319D}" destId="{A2BF0B08-4A2D-42FC-AAAF-A704E5ED6E45}" srcOrd="1" destOrd="0" presId="urn:microsoft.com/office/officeart/2005/8/layout/hList1"/>
    <dgm:cxn modelId="{8F722E42-DC20-4898-80F7-351589FA5634}" type="presParOf" srcId="{D38D48B7-3B81-495C-A480-E1261DF1319D}" destId="{6BC4ABEE-A868-4833-A87B-7B0CE963BDA3}" srcOrd="2" destOrd="0" presId="urn:microsoft.com/office/officeart/2005/8/layout/hList1"/>
    <dgm:cxn modelId="{EE6101D0-0345-41A8-BE5E-7178663CC435}" type="presParOf" srcId="{6BC4ABEE-A868-4833-A87B-7B0CE963BDA3}" destId="{572F4E82-11A6-406F-88E0-03D420BFAAF7}" srcOrd="0" destOrd="0" presId="urn:microsoft.com/office/officeart/2005/8/layout/hList1"/>
    <dgm:cxn modelId="{68298CC3-9FF0-4771-80ED-691A8EBD7E6C}" type="presParOf" srcId="{6BC4ABEE-A868-4833-A87B-7B0CE963BDA3}" destId="{E39C619F-BAFB-4BF1-B462-D047D3DEDA3D}" srcOrd="1" destOrd="0" presId="urn:microsoft.com/office/officeart/2005/8/layout/hList1"/>
    <dgm:cxn modelId="{ABCB53B7-8A6C-4F46-A0E7-2FF9C7907196}" type="presParOf" srcId="{D38D48B7-3B81-495C-A480-E1261DF1319D}" destId="{42EA806F-5D96-4CC0-9A87-E7E7A86EDFE5}" srcOrd="3" destOrd="0" presId="urn:microsoft.com/office/officeart/2005/8/layout/hList1"/>
    <dgm:cxn modelId="{AFEC1386-5F8B-4F4B-AB77-B263376A57BC}" type="presParOf" srcId="{D38D48B7-3B81-495C-A480-E1261DF1319D}" destId="{CAE0797F-F3DD-485D-89EC-DF3833A6CF28}" srcOrd="4" destOrd="0" presId="urn:microsoft.com/office/officeart/2005/8/layout/hList1"/>
    <dgm:cxn modelId="{051507C4-CB69-4573-A064-2CD21768B466}" type="presParOf" srcId="{CAE0797F-F3DD-485D-89EC-DF3833A6CF28}" destId="{B94DA8C1-D966-488C-988D-AE68792C11F5}" srcOrd="0" destOrd="0" presId="urn:microsoft.com/office/officeart/2005/8/layout/hList1"/>
    <dgm:cxn modelId="{5DE99687-F04E-409D-9C88-3E08A160CD04}" type="presParOf" srcId="{CAE0797F-F3DD-485D-89EC-DF3833A6CF28}" destId="{BAD29E1F-8D21-4CC0-BC13-098C92022A2C}" srcOrd="1" destOrd="0" presId="urn:microsoft.com/office/officeart/2005/8/layout/hList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ABFB0B-D2C7-459F-9454-879DA4213E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53E30F-8A85-4AEA-AF65-9F4D280761C0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GB" sz="2200" dirty="0" smtClean="0"/>
            <a:t>Initial TVET</a:t>
          </a:r>
          <a:endParaRPr lang="es-ES" sz="2200" dirty="0"/>
        </a:p>
      </dgm:t>
    </dgm:pt>
    <dgm:pt modelId="{48776421-656F-4E51-86F6-14363813A128}" type="parTrans" cxnId="{7C5D4715-3FCE-4287-9B8D-23DE9265FC9B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8B6EE3B9-AB36-4DE6-B7D7-656498EBCD94}" type="sibTrans" cxnId="{7C5D4715-3FCE-4287-9B8D-23DE9265FC9B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2FFC636B-22F3-47BE-99B3-2B9AD58656BE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GB" sz="2200" dirty="0" smtClean="0">
              <a:solidFill>
                <a:schemeClr val="accent2"/>
              </a:solidFill>
            </a:rPr>
            <a:t>Mid-to-long term forecasting (quantity)</a:t>
          </a:r>
          <a:endParaRPr lang="es-ES" sz="2200" dirty="0">
            <a:solidFill>
              <a:schemeClr val="accent2"/>
            </a:solidFill>
          </a:endParaRPr>
        </a:p>
      </dgm:t>
    </dgm:pt>
    <dgm:pt modelId="{0B730CDD-EE95-481C-A0DD-A36D236E96F0}" type="parTrans" cxnId="{6B0D5B79-4022-4DEA-80BB-0A6D0C9DD99C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088C55FA-C02A-49AF-9174-C6496E08DD61}" type="sibTrans" cxnId="{6B0D5B79-4022-4DEA-80BB-0A6D0C9DD99C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2498C7CD-39D0-4323-97F1-8F93B45EFBE7}">
      <dgm:prSet phldrT="[Text]" custT="1"/>
      <dgm:spPr>
        <a:solidFill>
          <a:srgbClr val="09C354"/>
        </a:solidFill>
        <a:ln>
          <a:noFill/>
        </a:ln>
      </dgm:spPr>
      <dgm:t>
        <a:bodyPr/>
        <a:lstStyle/>
        <a:p>
          <a:pPr>
            <a:spcAft>
              <a:spcPts val="600"/>
            </a:spcAft>
          </a:pPr>
          <a:r>
            <a:rPr lang="en-GB" sz="2200" dirty="0" smtClean="0"/>
            <a:t>Active labour market policy</a:t>
          </a:r>
          <a:endParaRPr lang="es-ES" sz="2200" dirty="0"/>
        </a:p>
      </dgm:t>
    </dgm:pt>
    <dgm:pt modelId="{744ACEFE-5374-47F2-8094-812CF5C34A93}" type="parTrans" cxnId="{D939ECF4-0B9A-48CF-AD73-1AF5DB3FF56D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EA1B2925-605B-4164-BC14-4254D3F69010}" type="sibTrans" cxnId="{D939ECF4-0B9A-48CF-AD73-1AF5DB3FF56D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62932A42-4B5B-472E-9490-AE5890B2F4D4}">
      <dgm:prSet phldrT="[Text]" custT="1"/>
      <dgm:spPr>
        <a:solidFill>
          <a:srgbClr val="CCFFCC">
            <a:alpha val="90000"/>
          </a:srgbClr>
        </a:solidFill>
        <a:ln>
          <a:noFill/>
        </a:ln>
      </dgm:spPr>
      <dgm:t>
        <a:bodyPr/>
        <a:lstStyle/>
        <a:p>
          <a:pPr>
            <a:spcAft>
              <a:spcPts val="600"/>
            </a:spcAft>
          </a:pPr>
          <a:r>
            <a:rPr lang="en-GB" sz="2200" dirty="0" smtClean="0">
              <a:solidFill>
                <a:schemeClr val="accent2"/>
              </a:solidFill>
            </a:rPr>
            <a:t>Short-to-medium term skill needs forecasting and assessments</a:t>
          </a:r>
          <a:endParaRPr lang="es-ES" sz="2200" dirty="0">
            <a:solidFill>
              <a:schemeClr val="accent2"/>
            </a:solidFill>
          </a:endParaRPr>
        </a:p>
      </dgm:t>
    </dgm:pt>
    <dgm:pt modelId="{EE6A216D-1993-438F-8DFC-110CB902F484}" type="parTrans" cxnId="{B47DD0D5-9D25-4510-B171-F6C3D0E3248E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812B5CFB-D7EF-45EA-BDD4-0B5F7BA08570}" type="sibTrans" cxnId="{B47DD0D5-9D25-4510-B171-F6C3D0E3248E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E83F6FD0-6AD7-4C43-A35E-E5A3284B2CC2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pPr>
            <a:spcAft>
              <a:spcPts val="600"/>
            </a:spcAft>
          </a:pPr>
          <a:r>
            <a:rPr lang="en-GB" sz="2200" dirty="0" smtClean="0">
              <a:solidFill>
                <a:schemeClr val="accent2"/>
              </a:solidFill>
            </a:rPr>
            <a:t>Workplace learning</a:t>
          </a:r>
          <a:endParaRPr lang="es-ES" sz="2200" dirty="0">
            <a:solidFill>
              <a:schemeClr val="accent2"/>
            </a:solidFill>
          </a:endParaRPr>
        </a:p>
      </dgm:t>
    </dgm:pt>
    <dgm:pt modelId="{D90EEC7F-D13F-41F7-BC2B-ACAFDA531B08}" type="parTrans" cxnId="{344FC4AC-E627-4D76-87FD-B48400482656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A48D74EC-1246-425C-ABE8-8F26CF7D5F6D}" type="sibTrans" cxnId="{344FC4AC-E627-4D76-87FD-B48400482656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F73F75D4-0036-4AB2-BB73-46DBAD4160DF}">
      <dgm:prSet phldrT="[Text]" custT="1"/>
      <dgm:spPr>
        <a:solidFill>
          <a:srgbClr val="FFFF66">
            <a:alpha val="90000"/>
          </a:srgbClr>
        </a:solidFill>
        <a:ln>
          <a:noFill/>
        </a:ln>
      </dgm:spPr>
      <dgm:t>
        <a:bodyPr/>
        <a:lstStyle/>
        <a:p>
          <a:pPr>
            <a:spcAft>
              <a:spcPts val="600"/>
            </a:spcAft>
          </a:pPr>
          <a:r>
            <a:rPr lang="en-GB" sz="2200" dirty="0" smtClean="0">
              <a:solidFill>
                <a:schemeClr val="accent2"/>
              </a:solidFill>
            </a:rPr>
            <a:t>Link between longer-term strategy in enterprise development and skill needs assessment</a:t>
          </a:r>
          <a:endParaRPr lang="es-ES" sz="2200" dirty="0">
            <a:solidFill>
              <a:schemeClr val="accent2"/>
            </a:solidFill>
          </a:endParaRPr>
        </a:p>
      </dgm:t>
    </dgm:pt>
    <dgm:pt modelId="{5F11CEC2-9095-4DD7-A687-C00DB40F4F59}" type="parTrans" cxnId="{70482899-EE82-43BC-B864-FF484A8DB069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3B29D37A-7799-4B15-9BA5-5A2DD9A0F0C0}" type="sibTrans" cxnId="{70482899-EE82-43BC-B864-FF484A8DB069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D2EE08BF-3341-4A93-A3CB-A0AB784D3B23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GB" sz="2200" dirty="0" smtClean="0">
              <a:solidFill>
                <a:schemeClr val="accent2"/>
              </a:solidFill>
            </a:rPr>
            <a:t>On-going information on changes in labour market demand in terms of quality (competences, skills gaps)</a:t>
          </a:r>
          <a:endParaRPr lang="en-GB" sz="2200" dirty="0">
            <a:solidFill>
              <a:schemeClr val="accent2"/>
            </a:solidFill>
          </a:endParaRPr>
        </a:p>
      </dgm:t>
    </dgm:pt>
    <dgm:pt modelId="{3635B5DF-6BEF-4754-B899-C2C8A18080EA}" type="parTrans" cxnId="{D9DD5EA5-00E7-4FB4-A164-485C26492125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F6466613-22B2-4CF7-A00C-C4623A87B100}" type="sibTrans" cxnId="{D9DD5EA5-00E7-4FB4-A164-485C26492125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38E443F4-02B5-41CA-A162-0DFAC994E9D1}">
      <dgm:prSet custT="1"/>
      <dgm:spPr>
        <a:solidFill>
          <a:srgbClr val="CCFFCC">
            <a:alpha val="90000"/>
          </a:srgbClr>
        </a:solidFill>
        <a:ln>
          <a:noFill/>
        </a:ln>
      </dgm:spPr>
      <dgm:t>
        <a:bodyPr/>
        <a:lstStyle/>
        <a:p>
          <a:pPr>
            <a:spcAft>
              <a:spcPts val="600"/>
            </a:spcAft>
          </a:pPr>
          <a:r>
            <a:rPr lang="en-GB" sz="2200" dirty="0" smtClean="0">
              <a:solidFill>
                <a:schemeClr val="accent2"/>
              </a:solidFill>
            </a:rPr>
            <a:t>Information on current labour market signals</a:t>
          </a:r>
          <a:endParaRPr lang="en-GB" sz="2200" dirty="0">
            <a:solidFill>
              <a:schemeClr val="accent2"/>
            </a:solidFill>
          </a:endParaRPr>
        </a:p>
      </dgm:t>
    </dgm:pt>
    <dgm:pt modelId="{F6B25769-B883-4690-8EDE-5B5D9FB41345}" type="parTrans" cxnId="{5364A566-98D3-4238-A611-08731983863B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7EA3B704-7A7B-410F-9075-3AC7B92D47ED}" type="sibTrans" cxnId="{5364A566-98D3-4238-A611-08731983863B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4DCBA6BE-0A03-4C93-8F1D-B6B851908C79}">
      <dgm:prSet custT="1"/>
      <dgm:spPr>
        <a:solidFill>
          <a:srgbClr val="FFFF66">
            <a:alpha val="90000"/>
          </a:srgbClr>
        </a:solidFill>
        <a:ln>
          <a:noFill/>
        </a:ln>
      </dgm:spPr>
      <dgm:t>
        <a:bodyPr/>
        <a:lstStyle/>
        <a:p>
          <a:pPr>
            <a:spcAft>
              <a:spcPts val="600"/>
            </a:spcAft>
          </a:pPr>
          <a:r>
            <a:rPr lang="en-GB" sz="2200" dirty="0" smtClean="0">
              <a:solidFill>
                <a:schemeClr val="accent2"/>
              </a:solidFill>
            </a:rPr>
            <a:t>Immediate to long-term assessments</a:t>
          </a:r>
          <a:endParaRPr lang="en-GB" sz="2200" dirty="0">
            <a:solidFill>
              <a:schemeClr val="accent2"/>
            </a:solidFill>
          </a:endParaRPr>
        </a:p>
      </dgm:t>
    </dgm:pt>
    <dgm:pt modelId="{516D6758-8DC7-45E4-A940-B583E81AA1D8}" type="parTrans" cxnId="{2ED2F15B-24BF-404E-BEF3-F0511E77E4B4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93F892E2-2BD2-4954-8CD2-DE30A925DB6E}" type="sibTrans" cxnId="{2ED2F15B-24BF-404E-BEF3-F0511E77E4B4}">
      <dgm:prSet/>
      <dgm:spPr/>
      <dgm:t>
        <a:bodyPr/>
        <a:lstStyle/>
        <a:p>
          <a:pPr>
            <a:spcAft>
              <a:spcPts val="600"/>
            </a:spcAft>
          </a:pPr>
          <a:endParaRPr lang="es-ES" sz="2200"/>
        </a:p>
      </dgm:t>
    </dgm:pt>
    <dgm:pt modelId="{D38D48B7-3B81-495C-A480-E1261DF1319D}" type="pres">
      <dgm:prSet presAssocID="{8DABFB0B-D2C7-459F-9454-879DA4213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91FD8-4052-4EDC-825C-5C857F7F60ED}" type="pres">
      <dgm:prSet presAssocID="{9D53E30F-8A85-4AEA-AF65-9F4D280761C0}" presName="composite" presStyleCnt="0"/>
      <dgm:spPr/>
      <dgm:t>
        <a:bodyPr/>
        <a:lstStyle/>
        <a:p>
          <a:endParaRPr lang="en-GB"/>
        </a:p>
      </dgm:t>
    </dgm:pt>
    <dgm:pt modelId="{678DFED1-51BC-4BD4-98CF-9290B09B9CC2}" type="pres">
      <dgm:prSet presAssocID="{9D53E30F-8A85-4AEA-AF65-9F4D280761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96AF9-5B01-440F-83BB-CD6B7038167A}" type="pres">
      <dgm:prSet presAssocID="{9D53E30F-8A85-4AEA-AF65-9F4D280761C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F0B08-4A2D-42FC-AAAF-A704E5ED6E45}" type="pres">
      <dgm:prSet presAssocID="{8B6EE3B9-AB36-4DE6-B7D7-656498EBCD94}" presName="space" presStyleCnt="0"/>
      <dgm:spPr/>
      <dgm:t>
        <a:bodyPr/>
        <a:lstStyle/>
        <a:p>
          <a:endParaRPr lang="en-GB"/>
        </a:p>
      </dgm:t>
    </dgm:pt>
    <dgm:pt modelId="{6BC4ABEE-A868-4833-A87B-7B0CE963BDA3}" type="pres">
      <dgm:prSet presAssocID="{2498C7CD-39D0-4323-97F1-8F93B45EFBE7}" presName="composite" presStyleCnt="0"/>
      <dgm:spPr/>
      <dgm:t>
        <a:bodyPr/>
        <a:lstStyle/>
        <a:p>
          <a:endParaRPr lang="en-GB"/>
        </a:p>
      </dgm:t>
    </dgm:pt>
    <dgm:pt modelId="{572F4E82-11A6-406F-88E0-03D420BFAAF7}" type="pres">
      <dgm:prSet presAssocID="{2498C7CD-39D0-4323-97F1-8F93B45EFBE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9C619F-BAFB-4BF1-B462-D047D3DEDA3D}" type="pres">
      <dgm:prSet presAssocID="{2498C7CD-39D0-4323-97F1-8F93B45EFBE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EA806F-5D96-4CC0-9A87-E7E7A86EDFE5}" type="pres">
      <dgm:prSet presAssocID="{EA1B2925-605B-4164-BC14-4254D3F69010}" presName="space" presStyleCnt="0"/>
      <dgm:spPr/>
      <dgm:t>
        <a:bodyPr/>
        <a:lstStyle/>
        <a:p>
          <a:endParaRPr lang="en-GB"/>
        </a:p>
      </dgm:t>
    </dgm:pt>
    <dgm:pt modelId="{CAE0797F-F3DD-485D-89EC-DF3833A6CF28}" type="pres">
      <dgm:prSet presAssocID="{E83F6FD0-6AD7-4C43-A35E-E5A3284B2CC2}" presName="composite" presStyleCnt="0"/>
      <dgm:spPr/>
      <dgm:t>
        <a:bodyPr/>
        <a:lstStyle/>
        <a:p>
          <a:endParaRPr lang="en-GB"/>
        </a:p>
      </dgm:t>
    </dgm:pt>
    <dgm:pt modelId="{B94DA8C1-D966-488C-988D-AE68792C11F5}" type="pres">
      <dgm:prSet presAssocID="{E83F6FD0-6AD7-4C43-A35E-E5A3284B2C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29E1F-8D21-4CC0-BC13-098C92022A2C}" type="pres">
      <dgm:prSet presAssocID="{E83F6FD0-6AD7-4C43-A35E-E5A3284B2C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64A566-98D3-4238-A611-08731983863B}" srcId="{2498C7CD-39D0-4323-97F1-8F93B45EFBE7}" destId="{38E443F4-02B5-41CA-A162-0DFAC994E9D1}" srcOrd="1" destOrd="0" parTransId="{F6B25769-B883-4690-8EDE-5B5D9FB41345}" sibTransId="{7EA3B704-7A7B-410F-9075-3AC7B92D47ED}"/>
    <dgm:cxn modelId="{7C5D4715-3FCE-4287-9B8D-23DE9265FC9B}" srcId="{8DABFB0B-D2C7-459F-9454-879DA4213EFA}" destId="{9D53E30F-8A85-4AEA-AF65-9F4D280761C0}" srcOrd="0" destOrd="0" parTransId="{48776421-656F-4E51-86F6-14363813A128}" sibTransId="{8B6EE3B9-AB36-4DE6-B7D7-656498EBCD94}"/>
    <dgm:cxn modelId="{B47DD0D5-9D25-4510-B171-F6C3D0E3248E}" srcId="{2498C7CD-39D0-4323-97F1-8F93B45EFBE7}" destId="{62932A42-4B5B-472E-9490-AE5890B2F4D4}" srcOrd="0" destOrd="0" parTransId="{EE6A216D-1993-438F-8DFC-110CB902F484}" sibTransId="{812B5CFB-D7EF-45EA-BDD4-0B5F7BA08570}"/>
    <dgm:cxn modelId="{7FBA22BB-E0D2-45ED-84EC-7030E3737046}" type="presOf" srcId="{E83F6FD0-6AD7-4C43-A35E-E5A3284B2CC2}" destId="{B94DA8C1-D966-488C-988D-AE68792C11F5}" srcOrd="0" destOrd="0" presId="urn:microsoft.com/office/officeart/2005/8/layout/hList1"/>
    <dgm:cxn modelId="{0BDF2858-CE89-4556-B1C2-9ECBFFA3F2B6}" type="presOf" srcId="{2FFC636B-22F3-47BE-99B3-2B9AD58656BE}" destId="{34796AF9-5B01-440F-83BB-CD6B7038167A}" srcOrd="0" destOrd="0" presId="urn:microsoft.com/office/officeart/2005/8/layout/hList1"/>
    <dgm:cxn modelId="{2ED2F15B-24BF-404E-BEF3-F0511E77E4B4}" srcId="{E83F6FD0-6AD7-4C43-A35E-E5A3284B2CC2}" destId="{4DCBA6BE-0A03-4C93-8F1D-B6B851908C79}" srcOrd="1" destOrd="0" parTransId="{516D6758-8DC7-45E4-A940-B583E81AA1D8}" sibTransId="{93F892E2-2BD2-4954-8CD2-DE30A925DB6E}"/>
    <dgm:cxn modelId="{677A2EFD-596E-4559-B32B-8DD700C48CA1}" type="presOf" srcId="{2498C7CD-39D0-4323-97F1-8F93B45EFBE7}" destId="{572F4E82-11A6-406F-88E0-03D420BFAAF7}" srcOrd="0" destOrd="0" presId="urn:microsoft.com/office/officeart/2005/8/layout/hList1"/>
    <dgm:cxn modelId="{D939ECF4-0B9A-48CF-AD73-1AF5DB3FF56D}" srcId="{8DABFB0B-D2C7-459F-9454-879DA4213EFA}" destId="{2498C7CD-39D0-4323-97F1-8F93B45EFBE7}" srcOrd="1" destOrd="0" parTransId="{744ACEFE-5374-47F2-8094-812CF5C34A93}" sibTransId="{EA1B2925-605B-4164-BC14-4254D3F69010}"/>
    <dgm:cxn modelId="{B6841A08-D473-41F0-B83F-00E27C572C77}" type="presOf" srcId="{38E443F4-02B5-41CA-A162-0DFAC994E9D1}" destId="{E39C619F-BAFB-4BF1-B462-D047D3DEDA3D}" srcOrd="0" destOrd="1" presId="urn:microsoft.com/office/officeart/2005/8/layout/hList1"/>
    <dgm:cxn modelId="{EC2B356E-2B5C-4B43-A49A-05774D6CED85}" type="presOf" srcId="{9D53E30F-8A85-4AEA-AF65-9F4D280761C0}" destId="{678DFED1-51BC-4BD4-98CF-9290B09B9CC2}" srcOrd="0" destOrd="0" presId="urn:microsoft.com/office/officeart/2005/8/layout/hList1"/>
    <dgm:cxn modelId="{6B0D5B79-4022-4DEA-80BB-0A6D0C9DD99C}" srcId="{9D53E30F-8A85-4AEA-AF65-9F4D280761C0}" destId="{2FFC636B-22F3-47BE-99B3-2B9AD58656BE}" srcOrd="0" destOrd="0" parTransId="{0B730CDD-EE95-481C-A0DD-A36D236E96F0}" sibTransId="{088C55FA-C02A-49AF-9174-C6496E08DD61}"/>
    <dgm:cxn modelId="{D9DD5EA5-00E7-4FB4-A164-485C26492125}" srcId="{9D53E30F-8A85-4AEA-AF65-9F4D280761C0}" destId="{D2EE08BF-3341-4A93-A3CB-A0AB784D3B23}" srcOrd="1" destOrd="0" parTransId="{3635B5DF-6BEF-4754-B899-C2C8A18080EA}" sibTransId="{F6466613-22B2-4CF7-A00C-C4623A87B100}"/>
    <dgm:cxn modelId="{781603B6-F350-4886-A6D7-CB2CD571F423}" type="presOf" srcId="{D2EE08BF-3341-4A93-A3CB-A0AB784D3B23}" destId="{34796AF9-5B01-440F-83BB-CD6B7038167A}" srcOrd="0" destOrd="1" presId="urn:microsoft.com/office/officeart/2005/8/layout/hList1"/>
    <dgm:cxn modelId="{31DA9FAA-21C2-40D8-AECF-44FF6F20DEE1}" type="presOf" srcId="{4DCBA6BE-0A03-4C93-8F1D-B6B851908C79}" destId="{BAD29E1F-8D21-4CC0-BC13-098C92022A2C}" srcOrd="0" destOrd="1" presId="urn:microsoft.com/office/officeart/2005/8/layout/hList1"/>
    <dgm:cxn modelId="{70482899-EE82-43BC-B864-FF484A8DB069}" srcId="{E83F6FD0-6AD7-4C43-A35E-E5A3284B2CC2}" destId="{F73F75D4-0036-4AB2-BB73-46DBAD4160DF}" srcOrd="0" destOrd="0" parTransId="{5F11CEC2-9095-4DD7-A687-C00DB40F4F59}" sibTransId="{3B29D37A-7799-4B15-9BA5-5A2DD9A0F0C0}"/>
    <dgm:cxn modelId="{0D886095-4BDB-4F65-A051-0253F3071416}" type="presOf" srcId="{8DABFB0B-D2C7-459F-9454-879DA4213EFA}" destId="{D38D48B7-3B81-495C-A480-E1261DF1319D}" srcOrd="0" destOrd="0" presId="urn:microsoft.com/office/officeart/2005/8/layout/hList1"/>
    <dgm:cxn modelId="{526D8C4E-592E-4A9F-92D2-D3F120A55D2C}" type="presOf" srcId="{62932A42-4B5B-472E-9490-AE5890B2F4D4}" destId="{E39C619F-BAFB-4BF1-B462-D047D3DEDA3D}" srcOrd="0" destOrd="0" presId="urn:microsoft.com/office/officeart/2005/8/layout/hList1"/>
    <dgm:cxn modelId="{344FC4AC-E627-4D76-87FD-B48400482656}" srcId="{8DABFB0B-D2C7-459F-9454-879DA4213EFA}" destId="{E83F6FD0-6AD7-4C43-A35E-E5A3284B2CC2}" srcOrd="2" destOrd="0" parTransId="{D90EEC7F-D13F-41F7-BC2B-ACAFDA531B08}" sibTransId="{A48D74EC-1246-425C-ABE8-8F26CF7D5F6D}"/>
    <dgm:cxn modelId="{F53CF868-E62D-461C-B0EF-05A36B60DFE2}" type="presOf" srcId="{F73F75D4-0036-4AB2-BB73-46DBAD4160DF}" destId="{BAD29E1F-8D21-4CC0-BC13-098C92022A2C}" srcOrd="0" destOrd="0" presId="urn:microsoft.com/office/officeart/2005/8/layout/hList1"/>
    <dgm:cxn modelId="{DD4330FC-6146-4C14-BAA5-C597E15FC2F8}" type="presParOf" srcId="{D38D48B7-3B81-495C-A480-E1261DF1319D}" destId="{ACE91FD8-4052-4EDC-825C-5C857F7F60ED}" srcOrd="0" destOrd="0" presId="urn:microsoft.com/office/officeart/2005/8/layout/hList1"/>
    <dgm:cxn modelId="{49902666-EA86-4722-AB76-CD0A79CE5024}" type="presParOf" srcId="{ACE91FD8-4052-4EDC-825C-5C857F7F60ED}" destId="{678DFED1-51BC-4BD4-98CF-9290B09B9CC2}" srcOrd="0" destOrd="0" presId="urn:microsoft.com/office/officeart/2005/8/layout/hList1"/>
    <dgm:cxn modelId="{8BD96FF5-9940-4992-AF70-3C9400954DF8}" type="presParOf" srcId="{ACE91FD8-4052-4EDC-825C-5C857F7F60ED}" destId="{34796AF9-5B01-440F-83BB-CD6B7038167A}" srcOrd="1" destOrd="0" presId="urn:microsoft.com/office/officeart/2005/8/layout/hList1"/>
    <dgm:cxn modelId="{75C6C8CE-93F6-4498-8745-EB3B38F41824}" type="presParOf" srcId="{D38D48B7-3B81-495C-A480-E1261DF1319D}" destId="{A2BF0B08-4A2D-42FC-AAAF-A704E5ED6E45}" srcOrd="1" destOrd="0" presId="urn:microsoft.com/office/officeart/2005/8/layout/hList1"/>
    <dgm:cxn modelId="{CB1A5734-3FCA-49AE-851C-E4C798CB8E48}" type="presParOf" srcId="{D38D48B7-3B81-495C-A480-E1261DF1319D}" destId="{6BC4ABEE-A868-4833-A87B-7B0CE963BDA3}" srcOrd="2" destOrd="0" presId="urn:microsoft.com/office/officeart/2005/8/layout/hList1"/>
    <dgm:cxn modelId="{0343A1CA-8160-4AE3-879B-C5FC2DEEFFE3}" type="presParOf" srcId="{6BC4ABEE-A868-4833-A87B-7B0CE963BDA3}" destId="{572F4E82-11A6-406F-88E0-03D420BFAAF7}" srcOrd="0" destOrd="0" presId="urn:microsoft.com/office/officeart/2005/8/layout/hList1"/>
    <dgm:cxn modelId="{302443E5-F01A-474B-A3F9-A9F1239C7B8A}" type="presParOf" srcId="{6BC4ABEE-A868-4833-A87B-7B0CE963BDA3}" destId="{E39C619F-BAFB-4BF1-B462-D047D3DEDA3D}" srcOrd="1" destOrd="0" presId="urn:microsoft.com/office/officeart/2005/8/layout/hList1"/>
    <dgm:cxn modelId="{2971614C-35AD-491C-89FB-943ADA5E8C30}" type="presParOf" srcId="{D38D48B7-3B81-495C-A480-E1261DF1319D}" destId="{42EA806F-5D96-4CC0-9A87-E7E7A86EDFE5}" srcOrd="3" destOrd="0" presId="urn:microsoft.com/office/officeart/2005/8/layout/hList1"/>
    <dgm:cxn modelId="{18F21DAD-1F4F-428C-AF95-5656D397799D}" type="presParOf" srcId="{D38D48B7-3B81-495C-A480-E1261DF1319D}" destId="{CAE0797F-F3DD-485D-89EC-DF3833A6CF28}" srcOrd="4" destOrd="0" presId="urn:microsoft.com/office/officeart/2005/8/layout/hList1"/>
    <dgm:cxn modelId="{3889C363-2BC0-41B3-9C5F-EB4AE0EAD2E0}" type="presParOf" srcId="{CAE0797F-F3DD-485D-89EC-DF3833A6CF28}" destId="{B94DA8C1-D966-488C-988D-AE68792C11F5}" srcOrd="0" destOrd="0" presId="urn:microsoft.com/office/officeart/2005/8/layout/hList1"/>
    <dgm:cxn modelId="{F56D2457-BC12-4857-AD7A-871F359FFB47}" type="presParOf" srcId="{CAE0797F-F3DD-485D-89EC-DF3833A6CF28}" destId="{BAD29E1F-8D21-4CC0-BC13-098C92022A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8DAFD2-C404-494F-AFBC-F791CE5E1F6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936B49-6E13-4EB9-81E2-48E82D2D258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Skill needs assessment &amp;</a:t>
          </a:r>
        </a:p>
        <a:p>
          <a:r>
            <a:rPr lang="en-GB" sz="1200" dirty="0" smtClean="0">
              <a:solidFill>
                <a:schemeClr val="accent2"/>
              </a:solidFill>
            </a:rPr>
            <a:t>anticipation</a:t>
          </a:r>
          <a:endParaRPr lang="en-GB" sz="1200" dirty="0">
            <a:solidFill>
              <a:schemeClr val="accent2"/>
            </a:solidFill>
          </a:endParaRPr>
        </a:p>
      </dgm:t>
    </dgm:pt>
    <dgm:pt modelId="{8E7B9E44-8617-490A-B54D-B36549316AC2}" type="parTrans" cxnId="{6EB3FACE-910B-4071-A814-B15E5786CA70}">
      <dgm:prSet/>
      <dgm:spPr/>
      <dgm:t>
        <a:bodyPr/>
        <a:lstStyle/>
        <a:p>
          <a:endParaRPr lang="en-GB" sz="1200"/>
        </a:p>
      </dgm:t>
    </dgm:pt>
    <dgm:pt modelId="{42737D87-EFF7-431A-9634-F5D1E2DE4197}" type="sibTrans" cxnId="{6EB3FACE-910B-4071-A814-B15E5786CA70}">
      <dgm:prSet custT="1"/>
      <dgm:spPr/>
      <dgm:t>
        <a:bodyPr/>
        <a:lstStyle/>
        <a:p>
          <a:endParaRPr lang="en-GB" sz="1200"/>
        </a:p>
      </dgm:t>
    </dgm:pt>
    <dgm:pt modelId="{B929F30B-793D-46B7-B1DC-2D17C49BC9D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dirty="0" smtClean="0"/>
            <a:t>Skills  development policy  /</a:t>
          </a:r>
        </a:p>
        <a:p>
          <a:r>
            <a:rPr lang="en-GB" sz="1200" dirty="0" smtClean="0"/>
            <a:t>Curriculum design / </a:t>
          </a:r>
        </a:p>
        <a:p>
          <a:r>
            <a:rPr lang="en-GB" sz="1200" dirty="0" smtClean="0"/>
            <a:t>Competency standards</a:t>
          </a:r>
          <a:endParaRPr lang="en-GB" sz="1200" dirty="0"/>
        </a:p>
      </dgm:t>
    </dgm:pt>
    <dgm:pt modelId="{B621B695-7DF3-4FD8-9AD7-FCA31CA38AF9}" type="parTrans" cxnId="{BDDCAB35-241F-4560-8EAF-21EBEFA67B72}">
      <dgm:prSet/>
      <dgm:spPr/>
      <dgm:t>
        <a:bodyPr/>
        <a:lstStyle/>
        <a:p>
          <a:endParaRPr lang="en-GB" sz="1200"/>
        </a:p>
      </dgm:t>
    </dgm:pt>
    <dgm:pt modelId="{88DAA112-4235-4393-9618-47EB5CE71E20}" type="sibTrans" cxnId="{BDDCAB35-241F-4560-8EAF-21EBEFA67B72}">
      <dgm:prSet custT="1"/>
      <dgm:spPr/>
      <dgm:t>
        <a:bodyPr/>
        <a:lstStyle/>
        <a:p>
          <a:endParaRPr lang="en-GB" sz="1200"/>
        </a:p>
      </dgm:t>
    </dgm:pt>
    <dgm:pt modelId="{3549B07D-F4BB-412D-99A5-20B649DD9F8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Skills development </a:t>
          </a:r>
        </a:p>
        <a:p>
          <a:r>
            <a:rPr lang="en-GB" sz="1200" dirty="0" smtClean="0">
              <a:solidFill>
                <a:schemeClr val="accent2"/>
              </a:solidFill>
            </a:rPr>
            <a:t>(delivery)</a:t>
          </a:r>
          <a:endParaRPr lang="en-GB" sz="1200" dirty="0">
            <a:solidFill>
              <a:schemeClr val="accent2"/>
            </a:solidFill>
          </a:endParaRPr>
        </a:p>
      </dgm:t>
    </dgm:pt>
    <dgm:pt modelId="{0D92BA84-56E3-4F28-8230-B0C5FB681E55}" type="parTrans" cxnId="{C1B40424-8052-4672-8097-7F484B47EDCB}">
      <dgm:prSet/>
      <dgm:spPr/>
      <dgm:t>
        <a:bodyPr/>
        <a:lstStyle/>
        <a:p>
          <a:endParaRPr lang="en-GB" sz="1200"/>
        </a:p>
      </dgm:t>
    </dgm:pt>
    <dgm:pt modelId="{9E6DE9F2-E859-4250-842C-76C52A176A7E}" type="sibTrans" cxnId="{C1B40424-8052-4672-8097-7F484B47EDCB}">
      <dgm:prSet custT="1"/>
      <dgm:spPr/>
      <dgm:t>
        <a:bodyPr/>
        <a:lstStyle/>
        <a:p>
          <a:endParaRPr lang="en-GB" sz="1200"/>
        </a:p>
      </dgm:t>
    </dgm:pt>
    <dgm:pt modelId="{579454CD-46B0-4FF0-A9D2-EC122E91ED4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Monitoring of  training relevance</a:t>
          </a:r>
          <a:endParaRPr lang="en-GB" sz="1200" dirty="0">
            <a:solidFill>
              <a:schemeClr val="accent2"/>
            </a:solidFill>
          </a:endParaRPr>
        </a:p>
      </dgm:t>
    </dgm:pt>
    <dgm:pt modelId="{39F97530-0E54-4C48-B4A1-661B6DD1EC8A}" type="parTrans" cxnId="{A45BB811-5377-4B2D-AE01-D8130F33E9AF}">
      <dgm:prSet/>
      <dgm:spPr/>
      <dgm:t>
        <a:bodyPr/>
        <a:lstStyle/>
        <a:p>
          <a:endParaRPr lang="en-GB" sz="1200"/>
        </a:p>
      </dgm:t>
    </dgm:pt>
    <dgm:pt modelId="{922E1B25-C577-4556-88B2-A5A44FD0521E}" type="sibTrans" cxnId="{A45BB811-5377-4B2D-AE01-D8130F33E9AF}">
      <dgm:prSet custT="1"/>
      <dgm:spPr/>
      <dgm:t>
        <a:bodyPr/>
        <a:lstStyle/>
        <a:p>
          <a:endParaRPr lang="en-GB" sz="1200"/>
        </a:p>
      </dgm:t>
    </dgm:pt>
    <dgm:pt modelId="{51FBF143-8F93-4E4A-8CEB-1B03FF470C9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200" dirty="0" smtClean="0"/>
            <a:t>Evaluation of training outcomes and their relevance to the labour market needs </a:t>
          </a:r>
          <a:endParaRPr lang="en-GB" sz="1200" dirty="0"/>
        </a:p>
      </dgm:t>
    </dgm:pt>
    <dgm:pt modelId="{DB759BC2-F1DE-476F-96B5-594B29C60959}" type="parTrans" cxnId="{76F32A88-D505-4D8D-BBB8-423DF2ECAA57}">
      <dgm:prSet/>
      <dgm:spPr/>
      <dgm:t>
        <a:bodyPr/>
        <a:lstStyle/>
        <a:p>
          <a:endParaRPr lang="en-GB" sz="1200"/>
        </a:p>
      </dgm:t>
    </dgm:pt>
    <dgm:pt modelId="{B618FCB3-526C-4A96-893F-D4C18E262782}" type="sibTrans" cxnId="{76F32A88-D505-4D8D-BBB8-423DF2ECAA57}">
      <dgm:prSet custT="1"/>
      <dgm:spPr/>
      <dgm:t>
        <a:bodyPr/>
        <a:lstStyle/>
        <a:p>
          <a:endParaRPr lang="en-GB" sz="1200"/>
        </a:p>
      </dgm:t>
    </dgm:pt>
    <dgm:pt modelId="{DB0E0BC0-BF43-4736-A02B-D333BE27A0A4}" type="pres">
      <dgm:prSet presAssocID="{6F8DAFD2-C404-494F-AFBC-F791CE5E1F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53142C-EF78-489E-B368-5CD45775EF42}" type="pres">
      <dgm:prSet presAssocID="{5E936B49-6E13-4EB9-81E2-48E82D2D25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C3791-A9AD-4982-8737-4C385764EAA5}" type="pres">
      <dgm:prSet presAssocID="{42737D87-EFF7-431A-9634-F5D1E2DE419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E26AF4C-4CA8-4269-8E75-47A907E45A95}" type="pres">
      <dgm:prSet presAssocID="{42737D87-EFF7-431A-9634-F5D1E2DE419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FF3A3AC-7C27-46B3-AB1F-1195CC9BEBA0}" type="pres">
      <dgm:prSet presAssocID="{B929F30B-793D-46B7-B1DC-2D17C49BC9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CB00D9-D3C3-401C-AC50-42DAA2C2C3CE}" type="pres">
      <dgm:prSet presAssocID="{88DAA112-4235-4393-9618-47EB5CE71E2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39287F8-6659-4009-A664-9192CCA1C7C6}" type="pres">
      <dgm:prSet presAssocID="{88DAA112-4235-4393-9618-47EB5CE71E2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F0878F8-A0A8-476D-A150-E7B6E4F1D40A}" type="pres">
      <dgm:prSet presAssocID="{3549B07D-F4BB-412D-99A5-20B649DD9F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6B1ADF-3A46-4E1F-8A5C-3F6F835F104E}" type="pres">
      <dgm:prSet presAssocID="{9E6DE9F2-E859-4250-842C-76C52A176A7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2E27732-E46B-4D6D-87AE-8B88B0C4D3C3}" type="pres">
      <dgm:prSet presAssocID="{9E6DE9F2-E859-4250-842C-76C52A176A7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844C58A-9D47-427A-9C3E-370F7566C89B}" type="pres">
      <dgm:prSet presAssocID="{579454CD-46B0-4FF0-A9D2-EC122E91ED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DCA1C-C806-4730-8753-F350E7AB8A6B}" type="pres">
      <dgm:prSet presAssocID="{922E1B25-C577-4556-88B2-A5A44FD0521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84951A5-4A0A-4C65-92BA-90867619835A}" type="pres">
      <dgm:prSet presAssocID="{922E1B25-C577-4556-88B2-A5A44FD0521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0B4F24E-2F4E-449E-ABA0-31F6A72C6C52}" type="pres">
      <dgm:prSet presAssocID="{51FBF143-8F93-4E4A-8CEB-1B03FF470C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2B93C4-0375-488A-BE87-C71A04FBA70E}" type="pres">
      <dgm:prSet presAssocID="{B618FCB3-526C-4A96-893F-D4C18E26278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F72D624-F813-4AF2-9895-B10ECA13ED84}" type="pres">
      <dgm:prSet presAssocID="{B618FCB3-526C-4A96-893F-D4C18E26278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C5C64F0-9C05-4387-BA52-B5306C9C1387}" type="presOf" srcId="{88DAA112-4235-4393-9618-47EB5CE71E20}" destId="{639287F8-6659-4009-A664-9192CCA1C7C6}" srcOrd="1" destOrd="0" presId="urn:microsoft.com/office/officeart/2005/8/layout/cycle2"/>
    <dgm:cxn modelId="{E04CA7E2-7050-42C4-91E4-20E73B4C5AD8}" type="presOf" srcId="{5E936B49-6E13-4EB9-81E2-48E82D2D2584}" destId="{6E53142C-EF78-489E-B368-5CD45775EF42}" srcOrd="0" destOrd="0" presId="urn:microsoft.com/office/officeart/2005/8/layout/cycle2"/>
    <dgm:cxn modelId="{45A9D5A2-35F9-4665-9C9E-90DED272B10C}" type="presOf" srcId="{42737D87-EFF7-431A-9634-F5D1E2DE4197}" destId="{6E8C3791-A9AD-4982-8737-4C385764EAA5}" srcOrd="0" destOrd="0" presId="urn:microsoft.com/office/officeart/2005/8/layout/cycle2"/>
    <dgm:cxn modelId="{19A5F037-CEB1-4B2E-B99D-623C9D270AB4}" type="presOf" srcId="{B618FCB3-526C-4A96-893F-D4C18E262782}" destId="{0F72D624-F813-4AF2-9895-B10ECA13ED84}" srcOrd="1" destOrd="0" presId="urn:microsoft.com/office/officeart/2005/8/layout/cycle2"/>
    <dgm:cxn modelId="{C1B40424-8052-4672-8097-7F484B47EDCB}" srcId="{6F8DAFD2-C404-494F-AFBC-F791CE5E1F68}" destId="{3549B07D-F4BB-412D-99A5-20B649DD9F8E}" srcOrd="2" destOrd="0" parTransId="{0D92BA84-56E3-4F28-8230-B0C5FB681E55}" sibTransId="{9E6DE9F2-E859-4250-842C-76C52A176A7E}"/>
    <dgm:cxn modelId="{A45BB811-5377-4B2D-AE01-D8130F33E9AF}" srcId="{6F8DAFD2-C404-494F-AFBC-F791CE5E1F68}" destId="{579454CD-46B0-4FF0-A9D2-EC122E91ED4B}" srcOrd="3" destOrd="0" parTransId="{39F97530-0E54-4C48-B4A1-661B6DD1EC8A}" sibTransId="{922E1B25-C577-4556-88B2-A5A44FD0521E}"/>
    <dgm:cxn modelId="{76F32A88-D505-4D8D-BBB8-423DF2ECAA57}" srcId="{6F8DAFD2-C404-494F-AFBC-F791CE5E1F68}" destId="{51FBF143-8F93-4E4A-8CEB-1B03FF470C96}" srcOrd="4" destOrd="0" parTransId="{DB759BC2-F1DE-476F-96B5-594B29C60959}" sibTransId="{B618FCB3-526C-4A96-893F-D4C18E262782}"/>
    <dgm:cxn modelId="{BDDCAB35-241F-4560-8EAF-21EBEFA67B72}" srcId="{6F8DAFD2-C404-494F-AFBC-F791CE5E1F68}" destId="{B929F30B-793D-46B7-B1DC-2D17C49BC9DE}" srcOrd="1" destOrd="0" parTransId="{B621B695-7DF3-4FD8-9AD7-FCA31CA38AF9}" sibTransId="{88DAA112-4235-4393-9618-47EB5CE71E20}"/>
    <dgm:cxn modelId="{5429296A-21D5-4413-915C-C964123F821D}" type="presOf" srcId="{6F8DAFD2-C404-494F-AFBC-F791CE5E1F68}" destId="{DB0E0BC0-BF43-4736-A02B-D333BE27A0A4}" srcOrd="0" destOrd="0" presId="urn:microsoft.com/office/officeart/2005/8/layout/cycle2"/>
    <dgm:cxn modelId="{10400642-1816-40CD-96B0-BD4AA71E4164}" type="presOf" srcId="{579454CD-46B0-4FF0-A9D2-EC122E91ED4B}" destId="{D844C58A-9D47-427A-9C3E-370F7566C89B}" srcOrd="0" destOrd="0" presId="urn:microsoft.com/office/officeart/2005/8/layout/cycle2"/>
    <dgm:cxn modelId="{578971C4-FBBE-48F3-AA78-752A30120D19}" type="presOf" srcId="{3549B07D-F4BB-412D-99A5-20B649DD9F8E}" destId="{2F0878F8-A0A8-476D-A150-E7B6E4F1D40A}" srcOrd="0" destOrd="0" presId="urn:microsoft.com/office/officeart/2005/8/layout/cycle2"/>
    <dgm:cxn modelId="{55E06D39-8434-4B1A-8F2A-9A5A77764CCE}" type="presOf" srcId="{88DAA112-4235-4393-9618-47EB5CE71E20}" destId="{CFCB00D9-D3C3-401C-AC50-42DAA2C2C3CE}" srcOrd="0" destOrd="0" presId="urn:microsoft.com/office/officeart/2005/8/layout/cycle2"/>
    <dgm:cxn modelId="{2790F5DA-C593-4BC1-BF4E-EFC52BC7EF08}" type="presOf" srcId="{42737D87-EFF7-431A-9634-F5D1E2DE4197}" destId="{0E26AF4C-4CA8-4269-8E75-47A907E45A95}" srcOrd="1" destOrd="0" presId="urn:microsoft.com/office/officeart/2005/8/layout/cycle2"/>
    <dgm:cxn modelId="{6EB3FACE-910B-4071-A814-B15E5786CA70}" srcId="{6F8DAFD2-C404-494F-AFBC-F791CE5E1F68}" destId="{5E936B49-6E13-4EB9-81E2-48E82D2D2584}" srcOrd="0" destOrd="0" parTransId="{8E7B9E44-8617-490A-B54D-B36549316AC2}" sibTransId="{42737D87-EFF7-431A-9634-F5D1E2DE4197}"/>
    <dgm:cxn modelId="{53003534-3F5A-44F5-8AF5-52CF3D56F51C}" type="presOf" srcId="{51FBF143-8F93-4E4A-8CEB-1B03FF470C96}" destId="{F0B4F24E-2F4E-449E-ABA0-31F6A72C6C52}" srcOrd="0" destOrd="0" presId="urn:microsoft.com/office/officeart/2005/8/layout/cycle2"/>
    <dgm:cxn modelId="{9BB401F1-436B-473A-9447-35C5132CA342}" type="presOf" srcId="{9E6DE9F2-E859-4250-842C-76C52A176A7E}" destId="{6D6B1ADF-3A46-4E1F-8A5C-3F6F835F104E}" srcOrd="0" destOrd="0" presId="urn:microsoft.com/office/officeart/2005/8/layout/cycle2"/>
    <dgm:cxn modelId="{5BD18245-AAF5-48B6-809E-03267B0C2E8E}" type="presOf" srcId="{9E6DE9F2-E859-4250-842C-76C52A176A7E}" destId="{42E27732-E46B-4D6D-87AE-8B88B0C4D3C3}" srcOrd="1" destOrd="0" presId="urn:microsoft.com/office/officeart/2005/8/layout/cycle2"/>
    <dgm:cxn modelId="{E4BB3EBB-F34B-4A6C-8CCE-08B5190CB911}" type="presOf" srcId="{922E1B25-C577-4556-88B2-A5A44FD0521E}" destId="{984951A5-4A0A-4C65-92BA-90867619835A}" srcOrd="1" destOrd="0" presId="urn:microsoft.com/office/officeart/2005/8/layout/cycle2"/>
    <dgm:cxn modelId="{7D4D17E8-3CEA-46C4-BF90-11C0D27B65DF}" type="presOf" srcId="{B929F30B-793D-46B7-B1DC-2D17C49BC9DE}" destId="{DFF3A3AC-7C27-46B3-AB1F-1195CC9BEBA0}" srcOrd="0" destOrd="0" presId="urn:microsoft.com/office/officeart/2005/8/layout/cycle2"/>
    <dgm:cxn modelId="{A33459C2-BBC4-41D5-866E-72353511D6AB}" type="presOf" srcId="{B618FCB3-526C-4A96-893F-D4C18E262782}" destId="{7F2B93C4-0375-488A-BE87-C71A04FBA70E}" srcOrd="0" destOrd="0" presId="urn:microsoft.com/office/officeart/2005/8/layout/cycle2"/>
    <dgm:cxn modelId="{4884DF90-DFB8-4D1A-88F0-DA224AE965E9}" type="presOf" srcId="{922E1B25-C577-4556-88B2-A5A44FD0521E}" destId="{A8FDCA1C-C806-4730-8753-F350E7AB8A6B}" srcOrd="0" destOrd="0" presId="urn:microsoft.com/office/officeart/2005/8/layout/cycle2"/>
    <dgm:cxn modelId="{CE55093B-7CC9-4373-AF13-429CD880505D}" type="presParOf" srcId="{DB0E0BC0-BF43-4736-A02B-D333BE27A0A4}" destId="{6E53142C-EF78-489E-B368-5CD45775EF42}" srcOrd="0" destOrd="0" presId="urn:microsoft.com/office/officeart/2005/8/layout/cycle2"/>
    <dgm:cxn modelId="{F25E4687-8A77-4F1B-B055-E9871D6F5A23}" type="presParOf" srcId="{DB0E0BC0-BF43-4736-A02B-D333BE27A0A4}" destId="{6E8C3791-A9AD-4982-8737-4C385764EAA5}" srcOrd="1" destOrd="0" presId="urn:microsoft.com/office/officeart/2005/8/layout/cycle2"/>
    <dgm:cxn modelId="{19326986-CB19-4F90-ABB8-830A6D2F0C67}" type="presParOf" srcId="{6E8C3791-A9AD-4982-8737-4C385764EAA5}" destId="{0E26AF4C-4CA8-4269-8E75-47A907E45A95}" srcOrd="0" destOrd="0" presId="urn:microsoft.com/office/officeart/2005/8/layout/cycle2"/>
    <dgm:cxn modelId="{9713D97F-3876-4184-82E5-58407371961D}" type="presParOf" srcId="{DB0E0BC0-BF43-4736-A02B-D333BE27A0A4}" destId="{DFF3A3AC-7C27-46B3-AB1F-1195CC9BEBA0}" srcOrd="2" destOrd="0" presId="urn:microsoft.com/office/officeart/2005/8/layout/cycle2"/>
    <dgm:cxn modelId="{CE74FF55-EC54-4170-B3FA-18850786948B}" type="presParOf" srcId="{DB0E0BC0-BF43-4736-A02B-D333BE27A0A4}" destId="{CFCB00D9-D3C3-401C-AC50-42DAA2C2C3CE}" srcOrd="3" destOrd="0" presId="urn:microsoft.com/office/officeart/2005/8/layout/cycle2"/>
    <dgm:cxn modelId="{CE3EE7DE-DC2B-4653-8DBD-D3525689DEB9}" type="presParOf" srcId="{CFCB00D9-D3C3-401C-AC50-42DAA2C2C3CE}" destId="{639287F8-6659-4009-A664-9192CCA1C7C6}" srcOrd="0" destOrd="0" presId="urn:microsoft.com/office/officeart/2005/8/layout/cycle2"/>
    <dgm:cxn modelId="{38E39FB9-1F70-4370-B151-A8CF92834D8E}" type="presParOf" srcId="{DB0E0BC0-BF43-4736-A02B-D333BE27A0A4}" destId="{2F0878F8-A0A8-476D-A150-E7B6E4F1D40A}" srcOrd="4" destOrd="0" presId="urn:microsoft.com/office/officeart/2005/8/layout/cycle2"/>
    <dgm:cxn modelId="{AFFDF8BD-53BA-46BE-87A5-99CF9124C9E3}" type="presParOf" srcId="{DB0E0BC0-BF43-4736-A02B-D333BE27A0A4}" destId="{6D6B1ADF-3A46-4E1F-8A5C-3F6F835F104E}" srcOrd="5" destOrd="0" presId="urn:microsoft.com/office/officeart/2005/8/layout/cycle2"/>
    <dgm:cxn modelId="{B2D77F3D-93C8-4751-AC6E-2C517F1D7137}" type="presParOf" srcId="{6D6B1ADF-3A46-4E1F-8A5C-3F6F835F104E}" destId="{42E27732-E46B-4D6D-87AE-8B88B0C4D3C3}" srcOrd="0" destOrd="0" presId="urn:microsoft.com/office/officeart/2005/8/layout/cycle2"/>
    <dgm:cxn modelId="{73071649-68D0-4448-802F-C2DF6BF4DB36}" type="presParOf" srcId="{DB0E0BC0-BF43-4736-A02B-D333BE27A0A4}" destId="{D844C58A-9D47-427A-9C3E-370F7566C89B}" srcOrd="6" destOrd="0" presId="urn:microsoft.com/office/officeart/2005/8/layout/cycle2"/>
    <dgm:cxn modelId="{1D40387F-8B1E-4460-8075-B23D3C9D71C8}" type="presParOf" srcId="{DB0E0BC0-BF43-4736-A02B-D333BE27A0A4}" destId="{A8FDCA1C-C806-4730-8753-F350E7AB8A6B}" srcOrd="7" destOrd="0" presId="urn:microsoft.com/office/officeart/2005/8/layout/cycle2"/>
    <dgm:cxn modelId="{30D6BA8B-1C1D-4DC1-93A9-5FBB3E1BEA0E}" type="presParOf" srcId="{A8FDCA1C-C806-4730-8753-F350E7AB8A6B}" destId="{984951A5-4A0A-4C65-92BA-90867619835A}" srcOrd="0" destOrd="0" presId="urn:microsoft.com/office/officeart/2005/8/layout/cycle2"/>
    <dgm:cxn modelId="{1EEA343C-B293-41D1-BD38-DE1B70B6F107}" type="presParOf" srcId="{DB0E0BC0-BF43-4736-A02B-D333BE27A0A4}" destId="{F0B4F24E-2F4E-449E-ABA0-31F6A72C6C52}" srcOrd="8" destOrd="0" presId="urn:microsoft.com/office/officeart/2005/8/layout/cycle2"/>
    <dgm:cxn modelId="{42BC7BFD-55A6-48E1-84E5-87B91BB9398B}" type="presParOf" srcId="{DB0E0BC0-BF43-4736-A02B-D333BE27A0A4}" destId="{7F2B93C4-0375-488A-BE87-C71A04FBA70E}" srcOrd="9" destOrd="0" presId="urn:microsoft.com/office/officeart/2005/8/layout/cycle2"/>
    <dgm:cxn modelId="{1FEB1CD1-31AC-489D-9D85-9AEE1F361BB5}" type="presParOf" srcId="{7F2B93C4-0375-488A-BE87-C71A04FBA70E}" destId="{0F72D624-F813-4AF2-9895-B10ECA13ED84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855F66-FC3D-4726-88A9-CF779C1D8015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4ED7576-B0CF-47DB-B75D-75A3E1FA98DF}">
      <dgm:prSet phldrT="[Text]" custT="1"/>
      <dgm:spPr/>
      <dgm:t>
        <a:bodyPr/>
        <a:lstStyle/>
        <a:p>
          <a:r>
            <a:rPr lang="fr-CH" sz="1800" dirty="0" err="1" smtClean="0">
              <a:solidFill>
                <a:schemeClr val="tx1"/>
              </a:solidFill>
            </a:rPr>
            <a:t>Quantita-tive</a:t>
          </a:r>
          <a:r>
            <a:rPr lang="fr-CH" sz="1800" dirty="0" smtClean="0">
              <a:solidFill>
                <a:schemeClr val="tx1"/>
              </a:solidFill>
            </a:rPr>
            <a:t> </a:t>
          </a:r>
          <a:r>
            <a:rPr lang="fr-CH" sz="1800" dirty="0" err="1" smtClean="0">
              <a:solidFill>
                <a:schemeClr val="tx1"/>
              </a:solidFill>
            </a:rPr>
            <a:t>models</a:t>
          </a:r>
          <a:endParaRPr lang="en-GB" sz="1800" dirty="0">
            <a:solidFill>
              <a:schemeClr val="tx1"/>
            </a:solidFill>
          </a:endParaRPr>
        </a:p>
      </dgm:t>
    </dgm:pt>
    <dgm:pt modelId="{13F84E37-6E51-4581-864B-7A93827B6379}" type="parTrans" cxnId="{DA920BA1-4007-4B0D-AAF5-EC45B696E5D6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FC8D6B2D-AABE-4E90-AD95-C9FF1C1FB13A}" type="sibTrans" cxnId="{DA920BA1-4007-4B0D-AAF5-EC45B696E5D6}">
      <dgm:prSet custT="1"/>
      <dgm:spPr/>
      <dgm:t>
        <a:bodyPr/>
        <a:lstStyle/>
        <a:p>
          <a:r>
            <a:rPr lang="fr-CH" sz="1800" dirty="0" smtClean="0">
              <a:solidFill>
                <a:schemeClr val="tx1"/>
              </a:solidFill>
            </a:rPr>
            <a:t>Delphi </a:t>
          </a:r>
          <a:r>
            <a:rPr lang="fr-CH" sz="1800" dirty="0" err="1" smtClean="0">
              <a:solidFill>
                <a:schemeClr val="tx1"/>
              </a:solidFill>
            </a:rPr>
            <a:t>method</a:t>
          </a:r>
          <a:endParaRPr lang="en-GB" sz="1800" dirty="0">
            <a:solidFill>
              <a:schemeClr val="tx1"/>
            </a:solidFill>
          </a:endParaRPr>
        </a:p>
      </dgm:t>
    </dgm:pt>
    <dgm:pt modelId="{B0F14C2F-A81C-4A7C-913E-57648E4189C3}">
      <dgm:prSet phldrT="[Text]" custT="1"/>
      <dgm:spPr/>
      <dgm:t>
        <a:bodyPr/>
        <a:lstStyle/>
        <a:p>
          <a:r>
            <a:rPr lang="fr-CH" sz="1800" dirty="0" err="1" smtClean="0">
              <a:solidFill>
                <a:schemeClr val="tx1"/>
              </a:solidFill>
            </a:rPr>
            <a:t>Foresight</a:t>
          </a:r>
          <a:endParaRPr lang="en-GB" sz="1800" dirty="0">
            <a:solidFill>
              <a:schemeClr val="tx1"/>
            </a:solidFill>
          </a:endParaRPr>
        </a:p>
      </dgm:t>
    </dgm:pt>
    <dgm:pt modelId="{32CF3F4D-C4BD-44D6-A7D7-B1ED425AB583}" type="parTrans" cxnId="{17D78845-9DFF-45D2-B0DB-1F849D9E59C0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6E5912B0-08ED-47AA-9B48-F7B8102DE631}" type="sibTrans" cxnId="{17D78845-9DFF-45D2-B0DB-1F849D9E59C0}">
      <dgm:prSet custT="1"/>
      <dgm:spPr/>
      <dgm:t>
        <a:bodyPr/>
        <a:lstStyle/>
        <a:p>
          <a:r>
            <a:rPr lang="fr-CH" sz="1800" dirty="0" smtClean="0">
              <a:solidFill>
                <a:schemeClr val="tx1"/>
              </a:solidFill>
            </a:rPr>
            <a:t>Tracer </a:t>
          </a:r>
          <a:r>
            <a:rPr lang="fr-CH" sz="1800" dirty="0" err="1" smtClean="0">
              <a:solidFill>
                <a:schemeClr val="tx1"/>
              </a:solidFill>
            </a:rPr>
            <a:t>studies</a:t>
          </a:r>
          <a:endParaRPr lang="en-GB" sz="1800" dirty="0">
            <a:solidFill>
              <a:schemeClr val="tx1"/>
            </a:solidFill>
          </a:endParaRPr>
        </a:p>
      </dgm:t>
    </dgm:pt>
    <dgm:pt modelId="{F10BC3FC-B48F-429C-A2D7-0D7E95A0B942}">
      <dgm:prSet phldrT="[Text]" custT="1"/>
      <dgm:spPr/>
      <dgm:t>
        <a:bodyPr/>
        <a:lstStyle/>
        <a:p>
          <a:r>
            <a:rPr lang="fr-CH" sz="1800" dirty="0" smtClean="0">
              <a:solidFill>
                <a:schemeClr val="tx1"/>
              </a:solidFill>
            </a:rPr>
            <a:t>Employer </a:t>
          </a:r>
          <a:r>
            <a:rPr lang="fr-CH" sz="1800" dirty="0" err="1" smtClean="0">
              <a:solidFill>
                <a:schemeClr val="tx1"/>
              </a:solidFill>
            </a:rPr>
            <a:t>surveys</a:t>
          </a:r>
          <a:endParaRPr lang="en-GB" sz="1800" dirty="0">
            <a:solidFill>
              <a:schemeClr val="tx1"/>
            </a:solidFill>
          </a:endParaRPr>
        </a:p>
      </dgm:t>
    </dgm:pt>
    <dgm:pt modelId="{44731388-020E-41CD-9F7F-D82212473678}" type="parTrans" cxnId="{38BD4F5E-91EB-4D4C-A0B6-6DD5DADC882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5DE2221C-B29E-44BC-8D83-52D9F2F4FAAA}" type="sibTrans" cxnId="{38BD4F5E-91EB-4D4C-A0B6-6DD5DADC8825}">
      <dgm:prSet custT="1"/>
      <dgm:spPr/>
      <dgm:t>
        <a:bodyPr/>
        <a:lstStyle/>
        <a:p>
          <a:r>
            <a:rPr lang="fr-CH" sz="1800" dirty="0" smtClean="0">
              <a:solidFill>
                <a:schemeClr val="tx1"/>
              </a:solidFill>
            </a:rPr>
            <a:t>Focus groups</a:t>
          </a:r>
          <a:endParaRPr lang="en-GB" sz="1800" dirty="0">
            <a:solidFill>
              <a:schemeClr val="tx1"/>
            </a:solidFill>
          </a:endParaRPr>
        </a:p>
      </dgm:t>
    </dgm:pt>
    <dgm:pt modelId="{9FCDD430-7952-4C6A-8D79-FCAE242BF901}" type="pres">
      <dgm:prSet presAssocID="{D3855F66-FC3D-4726-88A9-CF779C1D801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7EB4F72-25F9-417D-800D-A33108628A35}" type="pres">
      <dgm:prSet presAssocID="{14ED7576-B0CF-47DB-B75D-75A3E1FA98DF}" presName="composite" presStyleCnt="0"/>
      <dgm:spPr/>
    </dgm:pt>
    <dgm:pt modelId="{05D6001A-BCDE-4CF6-B4A3-15407733CE68}" type="pres">
      <dgm:prSet presAssocID="{14ED7576-B0CF-47DB-B75D-75A3E1FA98D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FF77D9-C0F9-408A-ABDF-C8CA854429A7}" type="pres">
      <dgm:prSet presAssocID="{14ED7576-B0CF-47DB-B75D-75A3E1FA98D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DC3E35-9ABA-44F5-A44E-608316668B56}" type="pres">
      <dgm:prSet presAssocID="{14ED7576-B0CF-47DB-B75D-75A3E1FA98DF}" presName="BalanceSpacing" presStyleCnt="0"/>
      <dgm:spPr/>
    </dgm:pt>
    <dgm:pt modelId="{6F203045-4C6B-4281-84C2-C00A37335748}" type="pres">
      <dgm:prSet presAssocID="{14ED7576-B0CF-47DB-B75D-75A3E1FA98DF}" presName="BalanceSpacing1" presStyleCnt="0"/>
      <dgm:spPr/>
    </dgm:pt>
    <dgm:pt modelId="{ED17270A-1A97-416E-91B0-B06BD3EE1C79}" type="pres">
      <dgm:prSet presAssocID="{FC8D6B2D-AABE-4E90-AD95-C9FF1C1FB13A}" presName="Accent1Text" presStyleLbl="node1" presStyleIdx="1" presStyleCnt="6"/>
      <dgm:spPr/>
      <dgm:t>
        <a:bodyPr/>
        <a:lstStyle/>
        <a:p>
          <a:endParaRPr lang="en-GB"/>
        </a:p>
      </dgm:t>
    </dgm:pt>
    <dgm:pt modelId="{1366C777-A470-4C88-A1E5-34BD5FDCEF66}" type="pres">
      <dgm:prSet presAssocID="{FC8D6B2D-AABE-4E90-AD95-C9FF1C1FB13A}" presName="spaceBetweenRectangles" presStyleCnt="0"/>
      <dgm:spPr/>
    </dgm:pt>
    <dgm:pt modelId="{4EA762D8-D58E-4428-8C72-5C58D9BE843A}" type="pres">
      <dgm:prSet presAssocID="{B0F14C2F-A81C-4A7C-913E-57648E4189C3}" presName="composite" presStyleCnt="0"/>
      <dgm:spPr/>
    </dgm:pt>
    <dgm:pt modelId="{39FE5CEF-6AFC-4C7E-97D0-1BBD0C1F2E40}" type="pres">
      <dgm:prSet presAssocID="{B0F14C2F-A81C-4A7C-913E-57648E4189C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B6235D-98C9-4D52-89B2-DB44AB6E84E7}" type="pres">
      <dgm:prSet presAssocID="{B0F14C2F-A81C-4A7C-913E-57648E4189C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AEFEC26-53A5-4E2B-AD46-7A5896CE6E01}" type="pres">
      <dgm:prSet presAssocID="{B0F14C2F-A81C-4A7C-913E-57648E4189C3}" presName="BalanceSpacing" presStyleCnt="0"/>
      <dgm:spPr/>
    </dgm:pt>
    <dgm:pt modelId="{22580BF5-D116-4B85-B775-881792D4BDD4}" type="pres">
      <dgm:prSet presAssocID="{B0F14C2F-A81C-4A7C-913E-57648E4189C3}" presName="BalanceSpacing1" presStyleCnt="0"/>
      <dgm:spPr/>
    </dgm:pt>
    <dgm:pt modelId="{BDFB46F3-543F-4028-8103-902E30CA10FA}" type="pres">
      <dgm:prSet presAssocID="{6E5912B0-08ED-47AA-9B48-F7B8102DE631}" presName="Accent1Text" presStyleLbl="node1" presStyleIdx="3" presStyleCnt="6"/>
      <dgm:spPr/>
      <dgm:t>
        <a:bodyPr/>
        <a:lstStyle/>
        <a:p>
          <a:endParaRPr lang="en-GB"/>
        </a:p>
      </dgm:t>
    </dgm:pt>
    <dgm:pt modelId="{95BBF663-2EA3-4E41-B0A6-4837E8AD09A1}" type="pres">
      <dgm:prSet presAssocID="{6E5912B0-08ED-47AA-9B48-F7B8102DE631}" presName="spaceBetweenRectangles" presStyleCnt="0"/>
      <dgm:spPr/>
    </dgm:pt>
    <dgm:pt modelId="{1F93932B-7117-4701-A436-D0A9772EDB50}" type="pres">
      <dgm:prSet presAssocID="{F10BC3FC-B48F-429C-A2D7-0D7E95A0B942}" presName="composite" presStyleCnt="0"/>
      <dgm:spPr/>
    </dgm:pt>
    <dgm:pt modelId="{5D75BE80-22BE-42D3-A12F-AE8C3F83DA1F}" type="pres">
      <dgm:prSet presAssocID="{F10BC3FC-B48F-429C-A2D7-0D7E95A0B94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6111FC-85C5-4A6E-AD8B-E8BD4C8BEB5E}" type="pres">
      <dgm:prSet presAssocID="{F10BC3FC-B48F-429C-A2D7-0D7E95A0B94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04CF9F-3B69-4AB6-BCBE-E90F37EE19CA}" type="pres">
      <dgm:prSet presAssocID="{F10BC3FC-B48F-429C-A2D7-0D7E95A0B942}" presName="BalanceSpacing" presStyleCnt="0"/>
      <dgm:spPr/>
    </dgm:pt>
    <dgm:pt modelId="{BAE7755F-7E0B-444A-8FAD-2885F7915AAC}" type="pres">
      <dgm:prSet presAssocID="{F10BC3FC-B48F-429C-A2D7-0D7E95A0B942}" presName="BalanceSpacing1" presStyleCnt="0"/>
      <dgm:spPr/>
    </dgm:pt>
    <dgm:pt modelId="{7F13F2B4-F85D-443D-BB0C-C9F613F21857}" type="pres">
      <dgm:prSet presAssocID="{5DE2221C-B29E-44BC-8D83-52D9F2F4FAAA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38BD4F5E-91EB-4D4C-A0B6-6DD5DADC8825}" srcId="{D3855F66-FC3D-4726-88A9-CF779C1D8015}" destId="{F10BC3FC-B48F-429C-A2D7-0D7E95A0B942}" srcOrd="2" destOrd="0" parTransId="{44731388-020E-41CD-9F7F-D82212473678}" sibTransId="{5DE2221C-B29E-44BC-8D83-52D9F2F4FAAA}"/>
    <dgm:cxn modelId="{08E936C5-0339-407A-AF72-740CB4ACD795}" type="presOf" srcId="{6E5912B0-08ED-47AA-9B48-F7B8102DE631}" destId="{BDFB46F3-543F-4028-8103-902E30CA10FA}" srcOrd="0" destOrd="0" presId="urn:microsoft.com/office/officeart/2008/layout/AlternatingHexagons"/>
    <dgm:cxn modelId="{77BE1749-72FB-4C6B-8AD4-7FC31BE064D6}" type="presOf" srcId="{F10BC3FC-B48F-429C-A2D7-0D7E95A0B942}" destId="{5D75BE80-22BE-42D3-A12F-AE8C3F83DA1F}" srcOrd="0" destOrd="0" presId="urn:microsoft.com/office/officeart/2008/layout/AlternatingHexagons"/>
    <dgm:cxn modelId="{813E5DAD-75E7-42FC-82AA-5E7FD717FBDA}" type="presOf" srcId="{FC8D6B2D-AABE-4E90-AD95-C9FF1C1FB13A}" destId="{ED17270A-1A97-416E-91B0-B06BD3EE1C79}" srcOrd="0" destOrd="0" presId="urn:microsoft.com/office/officeart/2008/layout/AlternatingHexagons"/>
    <dgm:cxn modelId="{319DABE9-949B-4A26-B39B-5AB9B0FFDD26}" type="presOf" srcId="{5DE2221C-B29E-44BC-8D83-52D9F2F4FAAA}" destId="{7F13F2B4-F85D-443D-BB0C-C9F613F21857}" srcOrd="0" destOrd="0" presId="urn:microsoft.com/office/officeart/2008/layout/AlternatingHexagons"/>
    <dgm:cxn modelId="{DA920BA1-4007-4B0D-AAF5-EC45B696E5D6}" srcId="{D3855F66-FC3D-4726-88A9-CF779C1D8015}" destId="{14ED7576-B0CF-47DB-B75D-75A3E1FA98DF}" srcOrd="0" destOrd="0" parTransId="{13F84E37-6E51-4581-864B-7A93827B6379}" sibTransId="{FC8D6B2D-AABE-4E90-AD95-C9FF1C1FB13A}"/>
    <dgm:cxn modelId="{8556B4A8-FA63-4430-9DA0-F0E48D5DB635}" type="presOf" srcId="{B0F14C2F-A81C-4A7C-913E-57648E4189C3}" destId="{39FE5CEF-6AFC-4C7E-97D0-1BBD0C1F2E40}" srcOrd="0" destOrd="0" presId="urn:microsoft.com/office/officeart/2008/layout/AlternatingHexagons"/>
    <dgm:cxn modelId="{821A7DC6-73F9-4A2B-82AD-FFD8500BCFF5}" type="presOf" srcId="{14ED7576-B0CF-47DB-B75D-75A3E1FA98DF}" destId="{05D6001A-BCDE-4CF6-B4A3-15407733CE68}" srcOrd="0" destOrd="0" presId="urn:microsoft.com/office/officeart/2008/layout/AlternatingHexagons"/>
    <dgm:cxn modelId="{17D78845-9DFF-45D2-B0DB-1F849D9E59C0}" srcId="{D3855F66-FC3D-4726-88A9-CF779C1D8015}" destId="{B0F14C2F-A81C-4A7C-913E-57648E4189C3}" srcOrd="1" destOrd="0" parTransId="{32CF3F4D-C4BD-44D6-A7D7-B1ED425AB583}" sibTransId="{6E5912B0-08ED-47AA-9B48-F7B8102DE631}"/>
    <dgm:cxn modelId="{D2C73CB0-7915-4AF2-AD5B-421BC96C6893}" type="presOf" srcId="{D3855F66-FC3D-4726-88A9-CF779C1D8015}" destId="{9FCDD430-7952-4C6A-8D79-FCAE242BF901}" srcOrd="0" destOrd="0" presId="urn:microsoft.com/office/officeart/2008/layout/AlternatingHexagons"/>
    <dgm:cxn modelId="{04F999CD-5478-4442-B84D-BC56A071105F}" type="presParOf" srcId="{9FCDD430-7952-4C6A-8D79-FCAE242BF901}" destId="{17EB4F72-25F9-417D-800D-A33108628A35}" srcOrd="0" destOrd="0" presId="urn:microsoft.com/office/officeart/2008/layout/AlternatingHexagons"/>
    <dgm:cxn modelId="{ACD199D3-782E-44FE-A070-4A73BE9CB5C6}" type="presParOf" srcId="{17EB4F72-25F9-417D-800D-A33108628A35}" destId="{05D6001A-BCDE-4CF6-B4A3-15407733CE68}" srcOrd="0" destOrd="0" presId="urn:microsoft.com/office/officeart/2008/layout/AlternatingHexagons"/>
    <dgm:cxn modelId="{38DFCCB6-0F9B-464A-A419-A6BB97C5CE02}" type="presParOf" srcId="{17EB4F72-25F9-417D-800D-A33108628A35}" destId="{D8FF77D9-C0F9-408A-ABDF-C8CA854429A7}" srcOrd="1" destOrd="0" presId="urn:microsoft.com/office/officeart/2008/layout/AlternatingHexagons"/>
    <dgm:cxn modelId="{F7EF78F7-C467-4B0F-954F-742DFA186424}" type="presParOf" srcId="{17EB4F72-25F9-417D-800D-A33108628A35}" destId="{70DC3E35-9ABA-44F5-A44E-608316668B56}" srcOrd="2" destOrd="0" presId="urn:microsoft.com/office/officeart/2008/layout/AlternatingHexagons"/>
    <dgm:cxn modelId="{3E711C3F-9213-436E-8463-66A22FF42A1E}" type="presParOf" srcId="{17EB4F72-25F9-417D-800D-A33108628A35}" destId="{6F203045-4C6B-4281-84C2-C00A37335748}" srcOrd="3" destOrd="0" presId="urn:microsoft.com/office/officeart/2008/layout/AlternatingHexagons"/>
    <dgm:cxn modelId="{0105FFC4-EEB8-4266-9AEA-F28E2B0F00F5}" type="presParOf" srcId="{17EB4F72-25F9-417D-800D-A33108628A35}" destId="{ED17270A-1A97-416E-91B0-B06BD3EE1C79}" srcOrd="4" destOrd="0" presId="urn:microsoft.com/office/officeart/2008/layout/AlternatingHexagons"/>
    <dgm:cxn modelId="{C9827FDC-5632-41EF-BCD5-FE24EC15C51E}" type="presParOf" srcId="{9FCDD430-7952-4C6A-8D79-FCAE242BF901}" destId="{1366C777-A470-4C88-A1E5-34BD5FDCEF66}" srcOrd="1" destOrd="0" presId="urn:microsoft.com/office/officeart/2008/layout/AlternatingHexagons"/>
    <dgm:cxn modelId="{79CBF705-D030-4EAE-8261-3B34F5EBB5E2}" type="presParOf" srcId="{9FCDD430-7952-4C6A-8D79-FCAE242BF901}" destId="{4EA762D8-D58E-4428-8C72-5C58D9BE843A}" srcOrd="2" destOrd="0" presId="urn:microsoft.com/office/officeart/2008/layout/AlternatingHexagons"/>
    <dgm:cxn modelId="{495279A5-BE86-4C9D-8A49-449CB627ED95}" type="presParOf" srcId="{4EA762D8-D58E-4428-8C72-5C58D9BE843A}" destId="{39FE5CEF-6AFC-4C7E-97D0-1BBD0C1F2E40}" srcOrd="0" destOrd="0" presId="urn:microsoft.com/office/officeart/2008/layout/AlternatingHexagons"/>
    <dgm:cxn modelId="{58DCF377-368A-4C4E-9493-DB7F52DEB5D9}" type="presParOf" srcId="{4EA762D8-D58E-4428-8C72-5C58D9BE843A}" destId="{97B6235D-98C9-4D52-89B2-DB44AB6E84E7}" srcOrd="1" destOrd="0" presId="urn:microsoft.com/office/officeart/2008/layout/AlternatingHexagons"/>
    <dgm:cxn modelId="{12F14AB1-DD8C-40FA-8BB0-C2F8F0822BC5}" type="presParOf" srcId="{4EA762D8-D58E-4428-8C72-5C58D9BE843A}" destId="{6AEFEC26-53A5-4E2B-AD46-7A5896CE6E01}" srcOrd="2" destOrd="0" presId="urn:microsoft.com/office/officeart/2008/layout/AlternatingHexagons"/>
    <dgm:cxn modelId="{9CFA5997-7F90-4D09-8005-7C9427DA1C5C}" type="presParOf" srcId="{4EA762D8-D58E-4428-8C72-5C58D9BE843A}" destId="{22580BF5-D116-4B85-B775-881792D4BDD4}" srcOrd="3" destOrd="0" presId="urn:microsoft.com/office/officeart/2008/layout/AlternatingHexagons"/>
    <dgm:cxn modelId="{69DD1A1E-4A0B-4D43-A133-8004C525EFF1}" type="presParOf" srcId="{4EA762D8-D58E-4428-8C72-5C58D9BE843A}" destId="{BDFB46F3-543F-4028-8103-902E30CA10FA}" srcOrd="4" destOrd="0" presId="urn:microsoft.com/office/officeart/2008/layout/AlternatingHexagons"/>
    <dgm:cxn modelId="{948973C3-9E38-434A-A81A-7DE05B650AEB}" type="presParOf" srcId="{9FCDD430-7952-4C6A-8D79-FCAE242BF901}" destId="{95BBF663-2EA3-4E41-B0A6-4837E8AD09A1}" srcOrd="3" destOrd="0" presId="urn:microsoft.com/office/officeart/2008/layout/AlternatingHexagons"/>
    <dgm:cxn modelId="{41A07282-A6BB-4765-8D99-BCF54EE5B6D3}" type="presParOf" srcId="{9FCDD430-7952-4C6A-8D79-FCAE242BF901}" destId="{1F93932B-7117-4701-A436-D0A9772EDB50}" srcOrd="4" destOrd="0" presId="urn:microsoft.com/office/officeart/2008/layout/AlternatingHexagons"/>
    <dgm:cxn modelId="{2A93C85F-B258-4347-9F10-3844D43A0410}" type="presParOf" srcId="{1F93932B-7117-4701-A436-D0A9772EDB50}" destId="{5D75BE80-22BE-42D3-A12F-AE8C3F83DA1F}" srcOrd="0" destOrd="0" presId="urn:microsoft.com/office/officeart/2008/layout/AlternatingHexagons"/>
    <dgm:cxn modelId="{7BCFF054-F03F-44A8-A260-6E578459658C}" type="presParOf" srcId="{1F93932B-7117-4701-A436-D0A9772EDB50}" destId="{056111FC-85C5-4A6E-AD8B-E8BD4C8BEB5E}" srcOrd="1" destOrd="0" presId="urn:microsoft.com/office/officeart/2008/layout/AlternatingHexagons"/>
    <dgm:cxn modelId="{2F87D4E8-C37D-48EC-B714-4B409F22056A}" type="presParOf" srcId="{1F93932B-7117-4701-A436-D0A9772EDB50}" destId="{1C04CF9F-3B69-4AB6-BCBE-E90F37EE19CA}" srcOrd="2" destOrd="0" presId="urn:microsoft.com/office/officeart/2008/layout/AlternatingHexagons"/>
    <dgm:cxn modelId="{5B6E6D14-1B43-4EA5-8624-BECD5EA3C100}" type="presParOf" srcId="{1F93932B-7117-4701-A436-D0A9772EDB50}" destId="{BAE7755F-7E0B-444A-8FAD-2885F7915AAC}" srcOrd="3" destOrd="0" presId="urn:microsoft.com/office/officeart/2008/layout/AlternatingHexagons"/>
    <dgm:cxn modelId="{03E4D0EA-D230-4E48-9C23-17C7EAB8B1E8}" type="presParOf" srcId="{1F93932B-7117-4701-A436-D0A9772EDB50}" destId="{7F13F2B4-F85D-443D-BB0C-C9F613F2185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60236-3726-43DB-BEFF-4A2E5CC4D1C1}">
      <dsp:nvSpPr>
        <dsp:cNvPr id="0" name=""/>
        <dsp:cNvSpPr/>
      </dsp:nvSpPr>
      <dsp:spPr>
        <a:xfrm>
          <a:off x="2019300" y="2053819"/>
          <a:ext cx="1095804" cy="37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80"/>
              </a:lnTo>
              <a:lnTo>
                <a:pt x="1095804" y="188680"/>
              </a:lnTo>
              <a:lnTo>
                <a:pt x="1095804" y="377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ED49A-34D4-4698-AA7D-C0F03C0CBEB4}">
      <dsp:nvSpPr>
        <dsp:cNvPr id="0" name=""/>
        <dsp:cNvSpPr/>
      </dsp:nvSpPr>
      <dsp:spPr>
        <a:xfrm>
          <a:off x="909695" y="2053819"/>
          <a:ext cx="1109604" cy="377361"/>
        </a:xfrm>
        <a:custGeom>
          <a:avLst/>
          <a:gdLst/>
          <a:ahLst/>
          <a:cxnLst/>
          <a:rect l="0" t="0" r="0" b="0"/>
          <a:pathLst>
            <a:path>
              <a:moveTo>
                <a:pt x="1109604" y="0"/>
              </a:moveTo>
              <a:lnTo>
                <a:pt x="1109604" y="188680"/>
              </a:lnTo>
              <a:lnTo>
                <a:pt x="0" y="188680"/>
              </a:lnTo>
              <a:lnTo>
                <a:pt x="0" y="377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86EDE-FCE9-4C93-9850-33B664BDCF5C}">
      <dsp:nvSpPr>
        <dsp:cNvPr id="0" name=""/>
        <dsp:cNvSpPr/>
      </dsp:nvSpPr>
      <dsp:spPr>
        <a:xfrm>
          <a:off x="1065868" y="1021627"/>
          <a:ext cx="1906862" cy="1032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Mismatch</a:t>
          </a:r>
          <a:endParaRPr lang="en-GB" sz="2000" kern="1200" dirty="0"/>
        </a:p>
      </dsp:txBody>
      <dsp:txXfrm>
        <a:off x="1065868" y="1021627"/>
        <a:ext cx="1906862" cy="1032191"/>
      </dsp:txXfrm>
    </dsp:sp>
    <dsp:sp modelId="{EA2BF311-F7BC-4817-86DE-9EF09B5521B8}">
      <dsp:nvSpPr>
        <dsp:cNvPr id="0" name=""/>
        <dsp:cNvSpPr/>
      </dsp:nvSpPr>
      <dsp:spPr>
        <a:xfrm>
          <a:off x="2571" y="2431181"/>
          <a:ext cx="1814246" cy="107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 smtClean="0"/>
            <a:t>Surplus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(too many skills </a:t>
          </a:r>
          <a:r>
            <a:rPr lang="en-GB" sz="1400" kern="1200" dirty="0" smtClean="0"/>
            <a:t>e.g. unemployed, inactive, new entrants)</a:t>
          </a:r>
          <a:endParaRPr lang="en-GB" sz="1400" kern="1200" dirty="0"/>
        </a:p>
      </dsp:txBody>
      <dsp:txXfrm>
        <a:off x="2571" y="2431181"/>
        <a:ext cx="1814246" cy="1073153"/>
      </dsp:txXfrm>
    </dsp:sp>
    <dsp:sp modelId="{119D7D30-3912-4152-B14D-E66B93252CA2}">
      <dsp:nvSpPr>
        <dsp:cNvPr id="0" name=""/>
        <dsp:cNvSpPr/>
      </dsp:nvSpPr>
      <dsp:spPr>
        <a:xfrm>
          <a:off x="2194180" y="2431181"/>
          <a:ext cx="1841848" cy="1046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 smtClean="0"/>
            <a:t>Shortage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(not enough </a:t>
          </a:r>
          <a:r>
            <a:rPr lang="en-GB" sz="1600" kern="1200" dirty="0" smtClean="0"/>
            <a:t>e.g. hard to fill vacancies)</a:t>
          </a:r>
          <a:endParaRPr lang="en-GB" sz="1600" kern="1200" dirty="0"/>
        </a:p>
      </dsp:txBody>
      <dsp:txXfrm>
        <a:off x="2194180" y="2431181"/>
        <a:ext cx="1841848" cy="10467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60236-3726-43DB-BEFF-4A2E5CC4D1C1}">
      <dsp:nvSpPr>
        <dsp:cNvPr id="0" name=""/>
        <dsp:cNvSpPr/>
      </dsp:nvSpPr>
      <dsp:spPr>
        <a:xfrm>
          <a:off x="2019300" y="2066555"/>
          <a:ext cx="1105056" cy="383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86"/>
              </a:lnTo>
              <a:lnTo>
                <a:pt x="1105056" y="191786"/>
              </a:lnTo>
              <a:lnTo>
                <a:pt x="1105056" y="383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ED49A-34D4-4698-AA7D-C0F03C0CBEB4}">
      <dsp:nvSpPr>
        <dsp:cNvPr id="0" name=""/>
        <dsp:cNvSpPr/>
      </dsp:nvSpPr>
      <dsp:spPr>
        <a:xfrm>
          <a:off x="914243" y="2066555"/>
          <a:ext cx="1105056" cy="383573"/>
        </a:xfrm>
        <a:custGeom>
          <a:avLst/>
          <a:gdLst/>
          <a:ahLst/>
          <a:cxnLst/>
          <a:rect l="0" t="0" r="0" b="0"/>
          <a:pathLst>
            <a:path>
              <a:moveTo>
                <a:pt x="1105056" y="0"/>
              </a:moveTo>
              <a:lnTo>
                <a:pt x="1105056" y="191786"/>
              </a:lnTo>
              <a:lnTo>
                <a:pt x="0" y="191786"/>
              </a:lnTo>
              <a:lnTo>
                <a:pt x="0" y="383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86EDE-FCE9-4C93-9850-33B664BDCF5C}">
      <dsp:nvSpPr>
        <dsp:cNvPr id="0" name=""/>
        <dsp:cNvSpPr/>
      </dsp:nvSpPr>
      <dsp:spPr>
        <a:xfrm>
          <a:off x="1043608" y="1162564"/>
          <a:ext cx="1951383" cy="903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Mismatch</a:t>
          </a:r>
          <a:endParaRPr lang="en-GB" sz="2600" kern="1200" dirty="0"/>
        </a:p>
      </dsp:txBody>
      <dsp:txXfrm>
        <a:off x="1043608" y="1162564"/>
        <a:ext cx="1951383" cy="903991"/>
      </dsp:txXfrm>
    </dsp:sp>
    <dsp:sp modelId="{EA2BF311-F7BC-4817-86DE-9EF09B5521B8}">
      <dsp:nvSpPr>
        <dsp:cNvPr id="0" name=""/>
        <dsp:cNvSpPr/>
      </dsp:nvSpPr>
      <dsp:spPr>
        <a:xfrm>
          <a:off x="973" y="2450128"/>
          <a:ext cx="1826539" cy="913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Qualification mismatch</a:t>
          </a:r>
          <a:endParaRPr lang="en-GB" sz="2600" kern="1200" dirty="0"/>
        </a:p>
      </dsp:txBody>
      <dsp:txXfrm>
        <a:off x="973" y="2450128"/>
        <a:ext cx="1826539" cy="913269"/>
      </dsp:txXfrm>
    </dsp:sp>
    <dsp:sp modelId="{119D7D30-3912-4152-B14D-E66B93252CA2}">
      <dsp:nvSpPr>
        <dsp:cNvPr id="0" name=""/>
        <dsp:cNvSpPr/>
      </dsp:nvSpPr>
      <dsp:spPr>
        <a:xfrm>
          <a:off x="2211086" y="2450128"/>
          <a:ext cx="1826539" cy="913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Skill gaps and mismatch</a:t>
          </a:r>
          <a:endParaRPr lang="en-GB" sz="2600" kern="1200" dirty="0"/>
        </a:p>
      </dsp:txBody>
      <dsp:txXfrm>
        <a:off x="2211086" y="2450128"/>
        <a:ext cx="1826539" cy="9132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60236-3726-43DB-BEFF-4A2E5CC4D1C1}">
      <dsp:nvSpPr>
        <dsp:cNvPr id="0" name=""/>
        <dsp:cNvSpPr/>
      </dsp:nvSpPr>
      <dsp:spPr>
        <a:xfrm>
          <a:off x="2019300" y="2053819"/>
          <a:ext cx="1095804" cy="37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80"/>
              </a:lnTo>
              <a:lnTo>
                <a:pt x="1095804" y="188680"/>
              </a:lnTo>
              <a:lnTo>
                <a:pt x="1095804" y="377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ED49A-34D4-4698-AA7D-C0F03C0CBEB4}">
      <dsp:nvSpPr>
        <dsp:cNvPr id="0" name=""/>
        <dsp:cNvSpPr/>
      </dsp:nvSpPr>
      <dsp:spPr>
        <a:xfrm>
          <a:off x="909695" y="2053819"/>
          <a:ext cx="1109604" cy="377361"/>
        </a:xfrm>
        <a:custGeom>
          <a:avLst/>
          <a:gdLst/>
          <a:ahLst/>
          <a:cxnLst/>
          <a:rect l="0" t="0" r="0" b="0"/>
          <a:pathLst>
            <a:path>
              <a:moveTo>
                <a:pt x="1109604" y="0"/>
              </a:moveTo>
              <a:lnTo>
                <a:pt x="1109604" y="188680"/>
              </a:lnTo>
              <a:lnTo>
                <a:pt x="0" y="188680"/>
              </a:lnTo>
              <a:lnTo>
                <a:pt x="0" y="377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86EDE-FCE9-4C93-9850-33B664BDCF5C}">
      <dsp:nvSpPr>
        <dsp:cNvPr id="0" name=""/>
        <dsp:cNvSpPr/>
      </dsp:nvSpPr>
      <dsp:spPr>
        <a:xfrm>
          <a:off x="1065868" y="1021627"/>
          <a:ext cx="1906862" cy="1032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Mismatch</a:t>
          </a:r>
          <a:endParaRPr lang="en-GB" sz="2000" kern="1200" dirty="0"/>
        </a:p>
      </dsp:txBody>
      <dsp:txXfrm>
        <a:off x="1065868" y="1021627"/>
        <a:ext cx="1906862" cy="1032191"/>
      </dsp:txXfrm>
    </dsp:sp>
    <dsp:sp modelId="{EA2BF311-F7BC-4817-86DE-9EF09B5521B8}">
      <dsp:nvSpPr>
        <dsp:cNvPr id="0" name=""/>
        <dsp:cNvSpPr/>
      </dsp:nvSpPr>
      <dsp:spPr>
        <a:xfrm>
          <a:off x="2571" y="2431181"/>
          <a:ext cx="1814246" cy="107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 smtClean="0"/>
            <a:t>Surplus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(too many skills </a:t>
          </a:r>
          <a:r>
            <a:rPr lang="en-GB" sz="1400" kern="1200" dirty="0" smtClean="0"/>
            <a:t>e.g. unemployed, inactive, new entrants)</a:t>
          </a:r>
          <a:endParaRPr lang="en-GB" sz="1400" kern="1200" dirty="0"/>
        </a:p>
      </dsp:txBody>
      <dsp:txXfrm>
        <a:off x="2571" y="2431181"/>
        <a:ext cx="1814246" cy="1073153"/>
      </dsp:txXfrm>
    </dsp:sp>
    <dsp:sp modelId="{119D7D30-3912-4152-B14D-E66B93252CA2}">
      <dsp:nvSpPr>
        <dsp:cNvPr id="0" name=""/>
        <dsp:cNvSpPr/>
      </dsp:nvSpPr>
      <dsp:spPr>
        <a:xfrm>
          <a:off x="2194180" y="2431181"/>
          <a:ext cx="1841848" cy="1046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2000" kern="1200" dirty="0" smtClean="0"/>
            <a:t>Shortage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(not enough </a:t>
          </a:r>
          <a:r>
            <a:rPr lang="en-GB" sz="1600" kern="1200" dirty="0" smtClean="0"/>
            <a:t>e.g. hard to fill vacancies)</a:t>
          </a:r>
          <a:endParaRPr lang="en-GB" sz="1600" kern="1200" dirty="0"/>
        </a:p>
      </dsp:txBody>
      <dsp:txXfrm>
        <a:off x="2194180" y="2431181"/>
        <a:ext cx="1841848" cy="10467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pPr/>
              <a:t>20/10/2015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95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Positive externalities : e.g. Governments have broader objectives in the market, such as equity, social inclusion.</a:t>
            </a:r>
          </a:p>
          <a:p>
            <a:endParaRPr lang="en-US" dirty="0" smtClean="0"/>
          </a:p>
          <a:p>
            <a:r>
              <a:rPr lang="en-US" dirty="0" smtClean="0"/>
              <a:t>Similarly</a:t>
            </a:r>
            <a:r>
              <a:rPr lang="en-US" baseline="0" dirty="0" smtClean="0"/>
              <a:t>, industrial or investment policies may create demand in a certain sector or specific occupations (e.g. high technology related ones). – e.g. promoting trade or meeting environmental objectives.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8B91E-FF26-4CDE-A3C0-3B6131B8F9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69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 large overlap but not equal.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LMI includes law, regulations,</a:t>
            </a:r>
            <a:r>
              <a:rPr lang="en-GB" baseline="0" dirty="0" smtClean="0"/>
              <a:t> administrative records which is not part of Skill needs anticipation. LMI does not concern skills only – but employment, poverty, job quality etc. On the other hand, skill needs analysis includes specific studies and forecasts which might not be considered a standard LMI, although may be included in LMIS for dissemination and channelling.</a:t>
            </a: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8B91E-FF26-4CDE-A3C0-3B6131B8F9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Which information you want to find out, who will be users and what is the time span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Which information you want to find out, who will be users and what is the time span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32EE-4696-466B-9E1C-AF7D2208E92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301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7937E3-C8C0-4323-A214-2076108ED995}" type="slidenum">
              <a:rPr lang="en-US" smtClean="0">
                <a:latin typeface="Calibri" pitchFamily="34" charset="0"/>
              </a:rPr>
              <a:pPr eaLnBrk="1" hangingPunct="1"/>
              <a:t>22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32EE-4696-466B-9E1C-AF7D2208E922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017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32EE-4696-466B-9E1C-AF7D2208E922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174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1923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BDDBD-6528-48F4-919B-498E28FED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811A2-9540-4DE0-9EA7-039405F502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8A4E-13E8-42FD-93C1-6E09D16FAA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Just to make sure we speak the same language and understand what we are talking about.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Skill:</a:t>
            </a:r>
            <a:r>
              <a:rPr lang="en-GB" baseline="0" dirty="0" smtClean="0"/>
              <a:t> ability to carry out a mental or manual activity, acquired through learning and practice. An overarching term which includes knowledge, competence and experience.</a:t>
            </a:r>
          </a:p>
          <a:p>
            <a:pPr eaLnBrk="1" hangingPunct="1">
              <a:spcBef>
                <a:spcPct val="0"/>
              </a:spcBef>
            </a:pPr>
            <a:endParaRPr lang="en-GB" baseline="0" dirty="0" smtClean="0"/>
          </a:p>
          <a:p>
            <a:r>
              <a:rPr lang="en-GB" baseline="0" dirty="0" smtClean="0"/>
              <a:t>Competency: ability to actually apply the knowledge – actually do what is specified as an expected training outcome.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Occupation: a grouping of jobs which have a repeating set of main tasks and duties across industries. Occupational classifications (ISCO) and levels of these.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Qualification: certified outcome of training / education. Classifications. ISCED.</a:t>
            </a:r>
          </a:p>
          <a:p>
            <a:endParaRPr lang="en-GB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aseline="0" dirty="0" smtClean="0"/>
              <a:t>Skill needs: another overarching term which refers to both quantitative and qualitative needs. NOT THE SAME AS DEMAND! Supply-demand =need.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1" dirty="0" smtClean="0"/>
              <a:t>Skill shortage</a:t>
            </a:r>
            <a:r>
              <a:rPr lang="en-GB" sz="1200" b="1" baseline="0" dirty="0" smtClean="0"/>
              <a:t> </a:t>
            </a:r>
            <a:r>
              <a:rPr lang="en-GB" sz="1200" baseline="0" dirty="0" smtClean="0"/>
              <a:t>– another overarching term which stands for both skill gaps and labour shortage.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lack of adequately skilled individuals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market. Shortages result either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shortages /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market tightness (when unemployment levels are low) or from an insufficient number of individuals possessing the specific skills required.</a:t>
            </a:r>
            <a:endParaRPr lang="en-GB" sz="1200" baseline="0" dirty="0" smtClean="0"/>
          </a:p>
          <a:p>
            <a:pPr marL="171450" indent="-1714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200" baseline="0" dirty="0" smtClean="0"/>
              <a:t>Skills gap – qualitative. Occurs when the skills a person already possesses is below that required for them to carry out their duties competently.</a:t>
            </a:r>
          </a:p>
          <a:p>
            <a:pPr marL="171450" indent="-1714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200" baseline="0" dirty="0" smtClean="0"/>
              <a:t>Labour shortage – quantitative</a:t>
            </a:r>
          </a:p>
          <a:p>
            <a:pPr marL="171450" indent="-1714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200" baseline="0" dirty="0" smtClean="0"/>
              <a:t>Difficult to fill vacancy is not the same as skill shortage (working conditions play a role, or poor recruitment practices)</a:t>
            </a:r>
          </a:p>
          <a:p>
            <a:pPr marL="171450" indent="-1714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200" baseline="0" dirty="0" smtClean="0"/>
              <a:t>Repeated difficulties in filling vacancies in a certain occupation form a difficult to fill occupation. May be =to shortage occupations but again not necessarily.</a:t>
            </a:r>
            <a:endParaRPr lang="es-ES" sz="1200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TNA – training</a:t>
            </a:r>
            <a:r>
              <a:rPr lang="en-GB" baseline="0" dirty="0" smtClean="0"/>
              <a:t> needs assessment.  A training need exists when there is a gap between what is required the skill required to perform job tasks and the skill possessed. An assessment is a process of collecting and analysing information and data. </a:t>
            </a:r>
            <a:r>
              <a:rPr lang="en-GB" sz="1200" dirty="0" smtClean="0"/>
              <a:t>TNA </a:t>
            </a:r>
            <a:r>
              <a:rPr lang="en-GB" sz="1600" dirty="0" smtClean="0">
                <a:solidFill>
                  <a:srgbClr val="C00000"/>
                </a:solidFill>
              </a:rPr>
              <a:t>≠</a:t>
            </a:r>
            <a:r>
              <a:rPr lang="en-GB" sz="1200" dirty="0" smtClean="0">
                <a:solidFill>
                  <a:srgbClr val="C00000"/>
                </a:solidFill>
              </a:rPr>
              <a:t> </a:t>
            </a:r>
            <a:r>
              <a:rPr lang="en-GB" sz="1200" dirty="0" smtClean="0"/>
              <a:t>skill needs assessment.</a:t>
            </a:r>
            <a:r>
              <a:rPr lang="en-GB" sz="1200" baseline="0" dirty="0" smtClean="0"/>
              <a:t> TNA serves purely training needs and is usually performed at the level of company, training institution or industry. SNA is a lot broader and serves broader policy objectives, including that of initial and continuing </a:t>
            </a:r>
            <a:r>
              <a:rPr lang="en-GB" sz="1200" baseline="0" dirty="0" err="1" smtClean="0"/>
              <a:t>e&amp;t</a:t>
            </a:r>
            <a:r>
              <a:rPr lang="en-GB" sz="1200" baseline="0" dirty="0" smtClean="0"/>
              <a:t> policy, all forms of HRD, financing of training, migration policy etc.</a:t>
            </a:r>
            <a:endParaRPr lang="es-ES" sz="1200" baseline="0" dirty="0" smtClean="0"/>
          </a:p>
          <a:p>
            <a:endParaRPr lang="en-GB" baseline="0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83DF3-B1BD-4717-BD71-125AAA57D8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aseline="0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83DF3-B1BD-4717-BD71-125AAA57D8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32EE-4696-466B-9E1C-AF7D2208E92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787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9405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4140-FCF4-49B5-805D-DB9B31BC56DF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16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F0F0-8F82-42C7-8871-8243A57C69D0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931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8370-B2F9-4400-9CCA-3A2CB87A1F1D}" type="datetime1">
              <a:rPr lang="en-US">
                <a:solidFill>
                  <a:srgbClr val="464646"/>
                </a:solidFill>
              </a:rPr>
              <a:pPr>
                <a:defRPr/>
              </a:pPr>
              <a:t>10/20/2015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CC9F-4F2E-48C3-A3CB-914013036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63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576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652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127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909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431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748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499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20FF6-12B7-4150-BAE8-50F7FFA3ADEE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1566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578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1548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29682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www.itcilo.org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white"/>
                </a:solidFill>
              </a:rPr>
              <a:t>International Training Centre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8831E-AEAD-4287-9ADF-D5A5FA1CF4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63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68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228D-0528-4B43-AE01-1F9E067F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242-91D9-454A-B2CC-E48EBD265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370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3987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135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1641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65483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47E2-011E-4152-8D9A-F4070E6E8BF5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5034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www.ilo.org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white"/>
                </a:solidFill>
              </a:rPr>
              <a:t>International Labour Organization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8831E-AEAD-4287-9ADF-D5A5FA1CF4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5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5338-3001-4D04-ACE1-3B65178DECB5}" type="datetimeFigureOut">
              <a:rPr lang="en-US" smtClean="0">
                <a:solidFill>
                  <a:prstClr val="white"/>
                </a:solidFill>
              </a:rPr>
              <a:pPr/>
              <a:t>10/20/2015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CED3-DA98-4B70-8E8C-32BAD8B4B7E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524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B94-EFE3-4078-9D3F-84158A42ACB7}" type="datetime1">
              <a:rPr lang="en-GB" smtClean="0">
                <a:solidFill>
                  <a:prstClr val="white"/>
                </a:solidFill>
              </a:rPr>
              <a:pPr/>
              <a:t>20/10/2015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684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3503-5E35-4FC6-BC08-992C7B6D71D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20/10/2015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B795-CB8B-4A86-BA53-601A9F1A659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9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D907-40D3-4B58-89E2-D9598B3BEA1E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123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AC7-99A3-4683-AFAA-078ACBE4FFA4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026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B94-EFE3-4078-9D3F-84158A42ACB7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197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EE8-A6D6-4847-9503-1F813270CC22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86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738B-17BC-4347-B6FC-A552D959F513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65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E856-D929-478A-B435-1CE02A2676FC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59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98E58-94A8-47F1-9607-86AD7C3AB5BE}" type="datetime1">
              <a:rPr lang="en-GB" smtClean="0"/>
              <a:pPr/>
              <a:t>20/10/2015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9" r:id="rId14"/>
    <p:sldLayoutId id="2147483681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M:\Centre\000 CORSI flyers e covers binders\Corsi 2014\Employment\A907454\FONDO SLID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6064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www.itcilo.org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International Training Centre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A8831E-AEAD-4287-9ADF-D5A5FA1CF4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94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7" r:id="rId4"/>
    <p:sldLayoutId id="2147483689" r:id="rId5"/>
    <p:sldLayoutId id="2147483702" r:id="rId6"/>
    <p:sldLayoutId id="2147483703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pitchFamily="2" charset="2"/>
        <a:buChar char=""/>
        <a:defRPr sz="32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Wingdings" pitchFamily="2" charset="2"/>
        <a:buChar char="n"/>
        <a:defRPr sz="2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"/>
        <a:defRPr sz="24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M:\Centre\000 CORSI flyers e covers binders\Corsi 2014\Employment\A907454\FONDO SLID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6064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www.itcilo.org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International Training Centre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A8831E-AEAD-4287-9ADF-D5A5FA1CF4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50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pitchFamily="2" charset="2"/>
        <a:buChar char=""/>
        <a:defRPr sz="32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Wingdings" pitchFamily="2" charset="2"/>
        <a:buChar char="n"/>
        <a:defRPr sz="2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"/>
        <a:defRPr sz="24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photo-16223043-proactive-and-reactive.php?st=c96e37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547" y="227687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white"/>
                </a:solidFill>
              </a:rPr>
              <a:t>SESSION </a:t>
            </a:r>
            <a:r>
              <a:rPr lang="en-GB" sz="3200" b="1" dirty="0" smtClean="0">
                <a:solidFill>
                  <a:prstClr val="white"/>
                </a:solidFill>
              </a:rPr>
              <a:t>8 </a:t>
            </a:r>
          </a:p>
          <a:p>
            <a:r>
              <a:rPr lang="en-GB" sz="3200" b="1" dirty="0" smtClean="0">
                <a:solidFill>
                  <a:prstClr val="white"/>
                </a:solidFill>
              </a:rPr>
              <a:t>Introduction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4178012"/>
            <a:ext cx="6336704" cy="366815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H" sz="2400" b="0" dirty="0">
                <a:solidFill>
                  <a:prstClr val="white"/>
                </a:solidFill>
              </a:rPr>
              <a:t>Olga </a:t>
            </a:r>
            <a:r>
              <a:rPr lang="fr-CH" sz="2400" b="0" dirty="0" smtClean="0">
                <a:solidFill>
                  <a:prstClr val="white"/>
                </a:solidFill>
              </a:rPr>
              <a:t>Strietska-</a:t>
            </a:r>
            <a:r>
              <a:rPr lang="fr-CH" sz="2400" b="0" dirty="0" err="1" smtClean="0">
                <a:solidFill>
                  <a:prstClr val="white"/>
                </a:solidFill>
              </a:rPr>
              <a:t>Ilina</a:t>
            </a:r>
            <a:r>
              <a:rPr lang="fr-CH" sz="2400" b="0" dirty="0" smtClean="0">
                <a:solidFill>
                  <a:prstClr val="white"/>
                </a:solidFill>
              </a:rPr>
              <a:t> </a:t>
            </a:r>
            <a:endParaRPr lang="en-GB" sz="2400" b="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4708220"/>
            <a:ext cx="6840760" cy="5209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H" sz="1800" b="0" dirty="0" err="1">
                <a:solidFill>
                  <a:prstClr val="white"/>
                </a:solidFill>
              </a:rPr>
              <a:t>Skills</a:t>
            </a:r>
            <a:r>
              <a:rPr lang="fr-CH" sz="1800" b="0" dirty="0">
                <a:solidFill>
                  <a:prstClr val="white"/>
                </a:solidFill>
              </a:rPr>
              <a:t> and </a:t>
            </a:r>
            <a:r>
              <a:rPr lang="fr-CH" sz="1800" b="0" dirty="0" err="1" smtClean="0">
                <a:solidFill>
                  <a:prstClr val="white"/>
                </a:solidFill>
              </a:rPr>
              <a:t>Employability</a:t>
            </a:r>
            <a:r>
              <a:rPr lang="fr-CH" sz="1800" b="0" dirty="0" smtClean="0">
                <a:solidFill>
                  <a:prstClr val="white"/>
                </a:solidFill>
              </a:rPr>
              <a:t> </a:t>
            </a:r>
            <a:r>
              <a:rPr lang="fr-CH" sz="1800" b="0" dirty="0" err="1" smtClean="0">
                <a:solidFill>
                  <a:prstClr val="white"/>
                </a:solidFill>
              </a:rPr>
              <a:t>Branch</a:t>
            </a:r>
            <a:r>
              <a:rPr lang="fr-CH" sz="1800" b="0" dirty="0" smtClean="0">
                <a:solidFill>
                  <a:prstClr val="white"/>
                </a:solidFill>
              </a:rPr>
              <a:t> </a:t>
            </a:r>
          </a:p>
          <a:p>
            <a:r>
              <a:rPr lang="fr-CH" sz="1800" b="0" dirty="0" err="1" smtClean="0">
                <a:solidFill>
                  <a:prstClr val="white"/>
                </a:solidFill>
              </a:rPr>
              <a:t>Employment</a:t>
            </a:r>
            <a:r>
              <a:rPr lang="fr-CH" sz="1800" b="0" dirty="0" smtClean="0">
                <a:solidFill>
                  <a:prstClr val="white"/>
                </a:solidFill>
              </a:rPr>
              <a:t> </a:t>
            </a:r>
            <a:r>
              <a:rPr lang="fr-CH" sz="1800" b="0" dirty="0">
                <a:solidFill>
                  <a:prstClr val="white"/>
                </a:solidFill>
              </a:rPr>
              <a:t>Policy </a:t>
            </a:r>
            <a:r>
              <a:rPr lang="fr-CH" sz="1800" b="0" dirty="0" err="1">
                <a:solidFill>
                  <a:prstClr val="white"/>
                </a:solidFill>
              </a:rPr>
              <a:t>Department</a:t>
            </a:r>
            <a:endParaRPr lang="fr-CH" sz="1800" b="0" dirty="0">
              <a:solidFill>
                <a:prstClr val="white"/>
              </a:solidFill>
            </a:endParaRPr>
          </a:p>
          <a:p>
            <a:r>
              <a:rPr lang="fr-CH" sz="1800" b="0" dirty="0">
                <a:solidFill>
                  <a:prstClr val="white"/>
                </a:solidFill>
              </a:rPr>
              <a:t>ILO, Geneva</a:t>
            </a:r>
            <a:endParaRPr lang="en-GB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0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616624" cy="936104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Skill mismatch over time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224" y="3429000"/>
            <a:ext cx="6984776" cy="21150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CH" dirty="0">
              <a:latin typeface="+mj-lt"/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accent2"/>
              </a:solidFill>
              <a:latin typeface="+mj-lt"/>
            </a:endParaRPr>
          </a:p>
          <a:p>
            <a:pPr lvl="1">
              <a:buNone/>
            </a:pPr>
            <a:endParaRPr lang="en-GB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7522D907-40D3-4B58-89E2-D9598B3BEA1E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6A8831E-AEAD-4287-9ADF-D5A5FA1CF4F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2050" name="Picture 2" descr="C:\Users\BRANKA\Downloads\scrap-21253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01371"/>
            <a:ext cx="2741433" cy="21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601371"/>
            <a:ext cx="6156176" cy="2113902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chemeClr val="accent2"/>
                </a:solidFill>
              </a:rPr>
              <a:t>Skills obsolescence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accent2"/>
                </a:solidFill>
              </a:rPr>
              <a:t>Skills need to be maintained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accent2"/>
                </a:solidFill>
              </a:rPr>
              <a:t>Skills not used become </a:t>
            </a:r>
            <a:r>
              <a:rPr lang="en-GB" sz="2400" dirty="0" smtClean="0">
                <a:solidFill>
                  <a:schemeClr val="accent2"/>
                </a:solidFill>
              </a:rPr>
              <a:t>obsolete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1910239" y="3995180"/>
            <a:ext cx="7233761" cy="211390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2"/>
                </a:solidFill>
              </a:rPr>
              <a:t>Career mismatch </a:t>
            </a:r>
            <a:r>
              <a:rPr lang="en-GB" sz="2800" dirty="0">
                <a:solidFill>
                  <a:schemeClr val="accent2"/>
                </a:solidFill>
              </a:rPr>
              <a:t>– when jobs and skills mismatch does not approximate over time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2"/>
                </a:solidFill>
              </a:rPr>
              <a:t>Current and potential </a:t>
            </a:r>
            <a:r>
              <a:rPr lang="en-GB" sz="2800" dirty="0" smtClean="0">
                <a:solidFill>
                  <a:schemeClr val="accent2"/>
                </a:solidFill>
              </a:rPr>
              <a:t>mismatch</a:t>
            </a:r>
            <a:endParaRPr lang="en-GB" sz="2800" dirty="0"/>
          </a:p>
        </p:txBody>
      </p:sp>
      <p:pic>
        <p:nvPicPr>
          <p:cNvPr id="2051" name="Picture 3" descr="C:\Users\BRANKA\Downloads\wedding-shoes-441143_128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95180"/>
            <a:ext cx="1910239" cy="28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2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mismatch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Unemployment rate by level of education</a:t>
            </a:r>
          </a:p>
          <a:p>
            <a:r>
              <a:rPr lang="en-GB" dirty="0" smtClean="0"/>
              <a:t>Wage dynamics</a:t>
            </a:r>
          </a:p>
          <a:p>
            <a:r>
              <a:rPr lang="en-GB" dirty="0" smtClean="0"/>
              <a:t>Share of over / under qualified </a:t>
            </a:r>
          </a:p>
          <a:p>
            <a:r>
              <a:rPr lang="en-GB" dirty="0" smtClean="0"/>
              <a:t>Hard-to-fill/skills shortage </a:t>
            </a:r>
            <a:r>
              <a:rPr lang="en-GB" dirty="0"/>
              <a:t>v</a:t>
            </a:r>
            <a:r>
              <a:rPr lang="en-GB" dirty="0" smtClean="0"/>
              <a:t>acancies</a:t>
            </a:r>
          </a:p>
          <a:p>
            <a:r>
              <a:rPr lang="en-GB" dirty="0" smtClean="0"/>
              <a:t>Skills gaps reported by employers</a:t>
            </a:r>
          </a:p>
          <a:p>
            <a:r>
              <a:rPr lang="en-GB" dirty="0" smtClean="0"/>
              <a:t>Subjective mismatch reported by workers / graduates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69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mismatch</a:t>
            </a:r>
            <a:r>
              <a:rPr lang="fr-CH" dirty="0" smtClean="0"/>
              <a:t> </a:t>
            </a:r>
            <a:r>
              <a:rPr lang="fr-CH" dirty="0" err="1" smtClean="0"/>
              <a:t>happen</a:t>
            </a:r>
            <a:r>
              <a:rPr lang="fr-CH" dirty="0" smtClean="0"/>
              <a:t>?</a:t>
            </a:r>
            <a:br>
              <a:rPr lang="fr-CH" dirty="0" smtClean="0"/>
            </a:b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553075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Global </a:t>
            </a:r>
            <a:r>
              <a:rPr lang="cs-CZ" sz="3200" b="1" dirty="0">
                <a:solidFill>
                  <a:srgbClr val="FF0000"/>
                </a:solidFill>
              </a:rPr>
              <a:t>drivers of change</a:t>
            </a:r>
            <a:endParaRPr lang="fr-CH" sz="32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Demographic 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Educational attainment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Globalization of markets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Technology and innovation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Climate change and transition to low carbon economy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Work </a:t>
            </a:r>
            <a:r>
              <a:rPr lang="fr-CH" dirty="0" smtClean="0">
                <a:solidFill>
                  <a:schemeClr val="accent4">
                    <a:lumMod val="50000"/>
                  </a:schemeClr>
                </a:solidFill>
              </a:rPr>
              <a:t>organisation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change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 descr="http://s3.amazonaws.com/brainyflix/photos/9491/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924944"/>
            <a:ext cx="31337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1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528" y="1462088"/>
            <a:ext cx="8820472" cy="452596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Demand </a:t>
            </a:r>
            <a:r>
              <a:rPr lang="en-GB" sz="2800" dirty="0" smtClean="0">
                <a:solidFill>
                  <a:srgbClr val="FF0000"/>
                </a:solidFill>
              </a:rPr>
              <a:t>for skills is changing faster than training is </a:t>
            </a:r>
            <a:r>
              <a:rPr lang="en-GB" sz="2800" dirty="0">
                <a:solidFill>
                  <a:srgbClr val="FF0000"/>
                </a:solidFill>
              </a:rPr>
              <a:t>delivered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6956" y="332656"/>
            <a:ext cx="8229600" cy="92710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Why to anticipate skills</a:t>
            </a:r>
          </a:p>
        </p:txBody>
      </p:sp>
      <p:pic>
        <p:nvPicPr>
          <p:cNvPr id="5" name="Picture 41" descr="T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552" y="2348880"/>
            <a:ext cx="7344816" cy="399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3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229645"/>
            <a:ext cx="6228216" cy="1341967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Labour market imperfections</a:t>
            </a:r>
            <a:br>
              <a:rPr lang="en-GB" sz="4000" dirty="0" smtClean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24544" y="1484784"/>
            <a:ext cx="7344816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>
                <a:latin typeface="+mn-lt"/>
              </a:rPr>
              <a:t>Time lag between skill supply and labour market demand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>
                <a:latin typeface="+mn-lt"/>
              </a:rPr>
              <a:t>Limited geographical mobility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2"/>
                </a:solidFill>
                <a:latin typeface="+mn-lt"/>
              </a:rPr>
              <a:t>Public goods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>
                <a:latin typeface="+mn-lt"/>
              </a:rPr>
              <a:t>I</a:t>
            </a:r>
            <a:r>
              <a:rPr lang="en-GB" sz="2200" dirty="0" smtClean="0">
                <a:solidFill>
                  <a:schemeClr val="accent2"/>
                </a:solidFill>
                <a:latin typeface="+mn-lt"/>
              </a:rPr>
              <a:t>ndustrial or investment policies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>
                <a:latin typeface="+mn-lt"/>
              </a:rPr>
              <a:t>	</a:t>
            </a:r>
            <a:r>
              <a:rPr lang="en-GB" sz="2200" dirty="0" smtClean="0">
                <a:solidFill>
                  <a:schemeClr val="accent2"/>
                </a:solidFill>
                <a:latin typeface="+mn-lt"/>
              </a:rPr>
              <a:t>(incentives, </a:t>
            </a:r>
            <a:r>
              <a:rPr lang="en-GB" sz="2200" dirty="0">
                <a:latin typeface="+mn-lt"/>
              </a:rPr>
              <a:t>subsidies) </a:t>
            </a:r>
            <a:endParaRPr lang="en-GB" sz="2200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n-lt"/>
              </a:rPr>
              <a:t>Positive </a:t>
            </a:r>
            <a:r>
              <a:rPr lang="en-GB" sz="2200" dirty="0">
                <a:latin typeface="+mn-lt"/>
              </a:rPr>
              <a:t>externalities</a:t>
            </a:r>
            <a:endParaRPr lang="en-GB" sz="2200" dirty="0" smtClean="0">
              <a:solidFill>
                <a:schemeClr val="accent2"/>
              </a:solidFill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2"/>
                </a:solidFill>
                <a:latin typeface="+mn-lt"/>
              </a:rPr>
              <a:t>Irrational decisions of labour market actors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>
                <a:latin typeface="+mn-lt"/>
              </a:rPr>
              <a:t>	</a:t>
            </a:r>
            <a:r>
              <a:rPr lang="en-GB" sz="2200" dirty="0" smtClean="0">
                <a:solidFill>
                  <a:schemeClr val="accent2"/>
                </a:solidFill>
                <a:latin typeface="+mn-lt"/>
              </a:rPr>
              <a:t>(careers, wages)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2"/>
                </a:solidFill>
                <a:latin typeface="+mn-lt"/>
              </a:rPr>
              <a:t>Inflexible wages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200" dirty="0">
                <a:latin typeface="+mn-lt"/>
              </a:rPr>
              <a:t>Imperfect competition (monopsonistic firms)</a:t>
            </a:r>
            <a:endParaRPr lang="en-GB" sz="2200" dirty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2"/>
                </a:solidFill>
                <a:latin typeface="+mn-lt"/>
              </a:rPr>
              <a:t>Imperfect information on jobs and skills availability</a:t>
            </a:r>
            <a:endParaRPr lang="cs-CZ" sz="2200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051" name="Picture 3" descr="C:\Documents and Settings\strietska-ilina.ILO\Local Settings\Temporary Internet Files\Content.IE5\QWULLOQB\MP9004387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71678"/>
            <a:ext cx="3643306" cy="314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82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Optimal functioning of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labour markets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67C8370-B2F9-4400-9CCA-3A2CB87A1F1D}" type="datetime1">
              <a:rPr lang="en-US" smtClean="0">
                <a:solidFill>
                  <a:srgbClr val="464646"/>
                </a:solidFill>
              </a:rPr>
              <a:pPr>
                <a:defRPr/>
              </a:pPr>
              <a:t>10/20/2015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65CC9F-4F2E-48C3-A3CB-914013036A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04" y="2219324"/>
            <a:ext cx="7412888" cy="315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08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Information deficit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67C8370-B2F9-4400-9CCA-3A2CB87A1F1D}" type="datetime1">
              <a:rPr lang="en-US" smtClean="0">
                <a:solidFill>
                  <a:srgbClr val="464646"/>
                </a:solidFill>
              </a:rPr>
              <a:pPr>
                <a:defRPr/>
              </a:pPr>
              <a:t>10/20/2015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65CC9F-4F2E-48C3-A3CB-914013036A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1716377"/>
            <a:ext cx="7956884" cy="344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11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42" y="260648"/>
            <a:ext cx="5616624" cy="936104"/>
          </a:xfrm>
        </p:spPr>
        <p:txBody>
          <a:bodyPr/>
          <a:lstStyle/>
          <a:p>
            <a:r>
              <a:rPr lang="cs-CZ" sz="3600" dirty="0" smtClean="0">
                <a:solidFill>
                  <a:schemeClr val="bg1"/>
                </a:solidFill>
                <a:latin typeface="+mn-lt"/>
              </a:rPr>
              <a:t>Labour market information</a:t>
            </a:r>
            <a:br>
              <a:rPr lang="cs-CZ" sz="3600" dirty="0" smtClean="0">
                <a:solidFill>
                  <a:schemeClr val="bg1"/>
                </a:solidFill>
                <a:latin typeface="+mn-lt"/>
              </a:rPr>
            </a:br>
            <a:r>
              <a:rPr lang="cs-CZ" sz="3600" dirty="0" smtClean="0">
                <a:solidFill>
                  <a:schemeClr val="bg1"/>
                </a:solidFill>
                <a:latin typeface="+mn-lt"/>
              </a:rPr>
              <a:t>(LMI)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2664296" cy="26897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2"/>
                </a:solidFill>
                <a:latin typeface="+mn-lt"/>
              </a:rPr>
              <a:t>Any information concerning the size and composition of the labour market, the way it functions, its problems, opportunities and employment-related intentions of its actors. </a:t>
            </a:r>
            <a:endParaRPr lang="en-GB" sz="24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746708058"/>
              </p:ext>
            </p:extLst>
          </p:nvPr>
        </p:nvGraphicFramePr>
        <p:xfrm>
          <a:off x="1839557" y="18253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 rot="8679551" flipV="1">
            <a:off x="6233690" y="1950301"/>
            <a:ext cx="1974667" cy="11460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Institutions</a:t>
            </a:r>
          </a:p>
          <a:p>
            <a:pPr algn="ctr"/>
            <a:r>
              <a:rPr lang="en-GB" dirty="0" smtClean="0">
                <a:solidFill>
                  <a:schemeClr val="accent2"/>
                </a:solidFill>
              </a:rPr>
              <a:t>(</a:t>
            </a:r>
            <a:r>
              <a:rPr lang="en-GB" dirty="0" err="1" smtClean="0">
                <a:solidFill>
                  <a:schemeClr val="accent2"/>
                </a:solidFill>
              </a:rPr>
              <a:t>soc.</a:t>
            </a:r>
            <a:r>
              <a:rPr lang="en-GB" dirty="0" smtClean="0">
                <a:solidFill>
                  <a:schemeClr val="accent2"/>
                </a:solidFill>
              </a:rPr>
              <a:t> Dialogue)</a:t>
            </a:r>
          </a:p>
        </p:txBody>
      </p:sp>
      <p:sp>
        <p:nvSpPr>
          <p:cNvPr id="13" name="Right Arrow 12"/>
          <p:cNvSpPr/>
          <p:nvPr/>
        </p:nvSpPr>
        <p:spPr>
          <a:xfrm rot="10645055" flipV="1">
            <a:off x="6609961" y="3259712"/>
            <a:ext cx="2097347" cy="1012114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Analytical capacity</a:t>
            </a:r>
          </a:p>
        </p:txBody>
      </p:sp>
      <p:sp>
        <p:nvSpPr>
          <p:cNvPr id="3" name="Right Arrow 2"/>
          <p:cNvSpPr/>
          <p:nvPr/>
        </p:nvSpPr>
        <p:spPr>
          <a:xfrm rot="11853703" flipV="1">
            <a:off x="6012129" y="5210539"/>
            <a:ext cx="1445126" cy="88644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10" name="Right Arrow 9"/>
          <p:cNvSpPr/>
          <p:nvPr/>
        </p:nvSpPr>
        <p:spPr>
          <a:xfrm rot="11225480" flipV="1">
            <a:off x="6510183" y="4315128"/>
            <a:ext cx="1708781" cy="93903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xmlns="" val="40398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084182261"/>
              </p:ext>
            </p:extLst>
          </p:nvPr>
        </p:nvGraphicFramePr>
        <p:xfrm>
          <a:off x="452178" y="1484784"/>
          <a:ext cx="8244408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22385"/>
            <a:ext cx="8153400" cy="795867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Skills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37907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51520" y="44624"/>
            <a:ext cx="4631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4800" b="1" dirty="0" smtClean="0">
                <a:solidFill>
                  <a:schemeClr val="bg1"/>
                </a:solidFill>
                <a:latin typeface="+mn-lt"/>
              </a:rPr>
              <a:t>A feedback loop</a:t>
            </a:r>
            <a:endParaRPr lang="fr-CH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6946" y="2140844"/>
            <a:ext cx="2715358" cy="1000125"/>
          </a:xfrm>
          <a:prstGeom prst="rect">
            <a:avLst/>
          </a:prstGeom>
          <a:solidFill>
            <a:srgbClr val="09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sysClr val="windowText" lastClr="000000"/>
                </a:solidFill>
              </a:rPr>
              <a:t>Jobs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00" y="2140844"/>
            <a:ext cx="2715358" cy="1000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sysClr val="windowText" lastClr="000000"/>
                </a:solidFill>
              </a:rPr>
              <a:t>Skills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Elbow Connector 10"/>
          <p:cNvCxnSpPr>
            <a:stCxn id="9" idx="0"/>
            <a:endCxn id="10" idx="0"/>
          </p:cNvCxnSpPr>
          <p:nvPr/>
        </p:nvCxnSpPr>
        <p:spPr bwMode="auto">
          <a:xfrm rot="5400000" flipH="1" flipV="1">
            <a:off x="4607845" y="246770"/>
            <a:ext cx="1588" cy="3786554"/>
          </a:xfrm>
          <a:prstGeom prst="bentConnector3">
            <a:avLst>
              <a:gd name="adj1" fmla="val 14395466"/>
            </a:avLst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0" idx="2"/>
            <a:endCxn id="9" idx="2"/>
          </p:cNvCxnSpPr>
          <p:nvPr/>
        </p:nvCxnSpPr>
        <p:spPr bwMode="auto">
          <a:xfrm rot="5400000">
            <a:off x="4607905" y="1247691"/>
            <a:ext cx="12700" cy="3786554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35474"/>
            <a:ext cx="2350959" cy="266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7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28042699"/>
              </p:ext>
            </p:extLst>
          </p:nvPr>
        </p:nvGraphicFramePr>
        <p:xfrm>
          <a:off x="0" y="1556792"/>
          <a:ext cx="9134475" cy="489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156633"/>
            <a:ext cx="8153400" cy="795867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Information needs</a:t>
            </a:r>
          </a:p>
        </p:txBody>
      </p:sp>
    </p:spTree>
    <p:extLst>
      <p:ext uri="{BB962C8B-B14F-4D97-AF65-F5344CB8AC3E}">
        <p14:creationId xmlns:p14="http://schemas.microsoft.com/office/powerpoint/2010/main" xmlns="" val="3244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548680"/>
            <a:ext cx="8229600" cy="9271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Definitions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276475"/>
            <a:ext cx="8229600" cy="439261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kills </a:t>
            </a:r>
            <a:r>
              <a:rPr lang="en-GB" dirty="0">
                <a:solidFill>
                  <a:srgbClr val="FF0000"/>
                </a:solidFill>
              </a:rPr>
              <a:t>needs anticipation </a:t>
            </a:r>
            <a:r>
              <a:rPr lang="en-GB" dirty="0" smtClean="0">
                <a:solidFill>
                  <a:schemeClr val="accent1"/>
                </a:solidFill>
              </a:rPr>
              <a:t>broadly refers </a:t>
            </a:r>
            <a:r>
              <a:rPr lang="en-GB" dirty="0">
                <a:solidFill>
                  <a:schemeClr val="accent1"/>
                </a:solidFill>
              </a:rPr>
              <a:t>to activities to assess future skills needs in the labour market in a</a:t>
            </a:r>
            <a:r>
              <a:rPr lang="en-GB" b="1" dirty="0">
                <a:solidFill>
                  <a:schemeClr val="accent1"/>
                </a:solidFill>
              </a:rPr>
              <a:t> strategic </a:t>
            </a:r>
            <a:r>
              <a:rPr lang="en-GB" dirty="0">
                <a:solidFill>
                  <a:schemeClr val="accent1"/>
                </a:solidFill>
              </a:rPr>
              <a:t>way,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using</a:t>
            </a:r>
            <a:r>
              <a:rPr lang="en-GB" b="1" dirty="0">
                <a:solidFill>
                  <a:schemeClr val="accent1"/>
                </a:solidFill>
              </a:rPr>
              <a:t> consistent </a:t>
            </a:r>
            <a:r>
              <a:rPr lang="en-GB" dirty="0">
                <a:solidFill>
                  <a:schemeClr val="accent1"/>
                </a:solidFill>
              </a:rPr>
              <a:t>and</a:t>
            </a:r>
            <a:r>
              <a:rPr lang="en-GB" b="1" dirty="0">
                <a:solidFill>
                  <a:schemeClr val="accent1"/>
                </a:solidFill>
              </a:rPr>
              <a:t> systematic </a:t>
            </a:r>
            <a:r>
              <a:rPr lang="en-GB" dirty="0" smtClean="0">
                <a:solidFill>
                  <a:schemeClr val="accent1"/>
                </a:solidFill>
              </a:rPr>
              <a:t>methods, and based on </a:t>
            </a:r>
            <a:r>
              <a:rPr lang="en-GB" b="1" dirty="0" smtClean="0">
                <a:solidFill>
                  <a:schemeClr val="accent1"/>
                </a:solidFill>
              </a:rPr>
              <a:t>social dialogue</a:t>
            </a:r>
            <a:r>
              <a:rPr lang="en-GB" dirty="0" smtClean="0">
                <a:solidFill>
                  <a:schemeClr val="accent1"/>
                </a:solidFill>
              </a:rPr>
              <a:t>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1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616624" cy="936104"/>
          </a:xfrm>
        </p:spPr>
        <p:txBody>
          <a:bodyPr/>
          <a:lstStyle/>
          <a:p>
            <a:r>
              <a:rPr lang="en-GB" sz="4400" dirty="0" smtClean="0">
                <a:latin typeface="+mn-lt"/>
              </a:rPr>
              <a:t>Policy cycle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6237966"/>
              </p:ext>
            </p:extLst>
          </p:nvPr>
        </p:nvGraphicFramePr>
        <p:xfrm>
          <a:off x="1115616" y="260648"/>
          <a:ext cx="6984776" cy="573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896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60640" cy="1008112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latin typeface="+mn-lt"/>
              </a:rPr>
              <a:t>Examples</a:t>
            </a:r>
            <a:r>
              <a:rPr lang="fr-CH" sz="4000" dirty="0" smtClean="0">
                <a:solidFill>
                  <a:schemeClr val="bg1"/>
                </a:solidFill>
                <a:latin typeface="+mn-lt"/>
              </a:rPr>
              <a:t> of anticipation methods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923226634"/>
              </p:ext>
            </p:extLst>
          </p:nvPr>
        </p:nvGraphicFramePr>
        <p:xfrm>
          <a:off x="1524000" y="1397000"/>
          <a:ext cx="75124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721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215900" y="1446213"/>
            <a:ext cx="7812484" cy="45259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200" dirty="0" smtClean="0">
                <a:solidFill>
                  <a:srgbClr val="C00000"/>
                </a:solidFill>
              </a:rPr>
              <a:t>Guidelines for inclusion of skills aspects in employment-related analyses and policy formulation. </a:t>
            </a:r>
            <a:r>
              <a:rPr lang="en-GB" sz="2200" dirty="0" smtClean="0">
                <a:solidFill>
                  <a:schemeClr val="tx1"/>
                </a:solidFill>
              </a:rPr>
              <a:t>(applied in Cambodia, Fiji, Sudan)</a:t>
            </a:r>
            <a:endParaRPr lang="en-GB" sz="22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AU" sz="2200" dirty="0" smtClean="0">
                <a:solidFill>
                  <a:srgbClr val="C00000"/>
                </a:solidFill>
              </a:rPr>
              <a:t>Skills </a:t>
            </a:r>
            <a:r>
              <a:rPr lang="en-AU" sz="2200" dirty="0">
                <a:solidFill>
                  <a:srgbClr val="C00000"/>
                </a:solidFill>
              </a:rPr>
              <a:t>for trade and economic </a:t>
            </a:r>
            <a:r>
              <a:rPr lang="en-AU" sz="2200" dirty="0" smtClean="0">
                <a:solidFill>
                  <a:srgbClr val="C00000"/>
                </a:solidFill>
              </a:rPr>
              <a:t>diversification (STED). </a:t>
            </a:r>
            <a:r>
              <a:rPr lang="en-AU" sz="2200" dirty="0" smtClean="0">
                <a:solidFill>
                  <a:schemeClr val="tx1"/>
                </a:solidFill>
              </a:rPr>
              <a:t>(Egypt, Jordan, Viet Nam, </a:t>
            </a:r>
            <a:r>
              <a:rPr lang="en-AU" sz="2200" dirty="0">
                <a:solidFill>
                  <a:schemeClr val="tx1"/>
                </a:solidFill>
              </a:rPr>
              <a:t>Tajikistan, </a:t>
            </a:r>
            <a:r>
              <a:rPr lang="en-AU" sz="2200" dirty="0" smtClean="0">
                <a:solidFill>
                  <a:schemeClr val="tx1"/>
                </a:solidFill>
              </a:rPr>
              <a:t>Ukraine, </a:t>
            </a:r>
            <a:r>
              <a:rPr lang="en-AU" sz="2200" dirty="0" err="1" smtClean="0">
                <a:solidFill>
                  <a:schemeClr val="tx1"/>
                </a:solidFill>
              </a:rPr>
              <a:t>Macedoania</a:t>
            </a:r>
            <a:r>
              <a:rPr lang="en-AU" sz="2200" dirty="0" smtClean="0">
                <a:solidFill>
                  <a:schemeClr val="tx1"/>
                </a:solidFill>
              </a:rPr>
              <a:t>, Bangladesh, Kyrgyzstan, Malawi, Cambodia, Myanmar, Tunisia)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AU" sz="2200" dirty="0" smtClean="0">
                <a:solidFill>
                  <a:srgbClr val="C00000"/>
                </a:solidFill>
              </a:rPr>
              <a:t>Anticipating </a:t>
            </a:r>
            <a:r>
              <a:rPr lang="en-AU" sz="2200" dirty="0">
                <a:solidFill>
                  <a:srgbClr val="C00000"/>
                </a:solidFill>
              </a:rPr>
              <a:t>skill needs for green jobs: A practical </a:t>
            </a:r>
            <a:r>
              <a:rPr lang="en-AU" sz="2200" dirty="0" smtClean="0">
                <a:solidFill>
                  <a:srgbClr val="C00000"/>
                </a:solidFill>
              </a:rPr>
              <a:t>guide. </a:t>
            </a:r>
            <a:r>
              <a:rPr lang="en-AU" sz="2200" dirty="0" smtClean="0">
                <a:solidFill>
                  <a:schemeClr val="tx1"/>
                </a:solidFill>
              </a:rPr>
              <a:t>(Based on research in over 30 countries).</a:t>
            </a:r>
            <a:endParaRPr lang="en-GB" sz="2200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GB" sz="2200" dirty="0" smtClean="0">
                <a:solidFill>
                  <a:srgbClr val="C00000"/>
                </a:solidFill>
              </a:rPr>
              <a:t>Using technology foresights for identifying future skill needs. MSM </a:t>
            </a:r>
            <a:r>
              <a:rPr lang="en-GB" sz="2200" dirty="0" err="1" smtClean="0">
                <a:solidFill>
                  <a:srgbClr val="C00000"/>
                </a:solidFill>
              </a:rPr>
              <a:t>Skolkovo</a:t>
            </a:r>
            <a:r>
              <a:rPr lang="en-GB" sz="2200" dirty="0" smtClean="0">
                <a:solidFill>
                  <a:srgbClr val="C00000"/>
                </a:solidFill>
              </a:rPr>
              <a:t> - ILO. </a:t>
            </a:r>
            <a:r>
              <a:rPr lang="en-GB" sz="2200" dirty="0" smtClean="0">
                <a:solidFill>
                  <a:schemeClr val="tx1"/>
                </a:solidFill>
              </a:rPr>
              <a:t>(Armenia, Viet Nam)</a:t>
            </a: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8556">
            <a:off x="7963558" y="2379611"/>
            <a:ext cx="909231" cy="1275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1929">
            <a:off x="7947452" y="3511532"/>
            <a:ext cx="941443" cy="1299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11663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prstClr val="white"/>
                </a:solidFill>
              </a:rPr>
              <a:t>ILO policy </a:t>
            </a:r>
            <a:r>
              <a:rPr lang="en-AU" sz="3200" b="1" dirty="0">
                <a:solidFill>
                  <a:prstClr val="white"/>
                </a:solidFill>
              </a:rPr>
              <a:t>specific tools </a:t>
            </a:r>
            <a:r>
              <a:rPr lang="en-AU" sz="3200" dirty="0">
                <a:solidFill>
                  <a:prstClr val="white"/>
                </a:solidFill>
              </a:rPr>
              <a:t>for skill needs anticipation and assessment</a:t>
            </a:r>
            <a:endParaRPr lang="en-GB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9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Generic tools</a:t>
            </a:r>
            <a:r>
              <a:rPr lang="en-AU" b="1" dirty="0" smtClean="0"/>
              <a:t> </a:t>
            </a:r>
            <a:r>
              <a:rPr lang="en-AU" dirty="0" smtClean="0"/>
              <a:t>for </a:t>
            </a:r>
            <a:r>
              <a:rPr lang="en-AU" dirty="0"/>
              <a:t>skill needs </a:t>
            </a:r>
            <a:r>
              <a:rPr lang="en-AU" dirty="0" smtClean="0"/>
              <a:t>anticipation and assessment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/>
              <a:t>The </a:t>
            </a:r>
            <a:r>
              <a:rPr lang="en-GB" sz="2200" dirty="0"/>
              <a:t>compendium of  </a:t>
            </a:r>
            <a:r>
              <a:rPr lang="en-GB" sz="2200" b="1" dirty="0">
                <a:solidFill>
                  <a:srgbClr val="FF0000"/>
                </a:solidFill>
              </a:rPr>
              <a:t>six guides </a:t>
            </a:r>
            <a:r>
              <a:rPr lang="en-GB" sz="2200" dirty="0" smtClean="0"/>
              <a:t>on </a:t>
            </a:r>
            <a:r>
              <a:rPr lang="en-GB" sz="2200" dirty="0"/>
              <a:t>anticipating and matching skills and </a:t>
            </a:r>
            <a:r>
              <a:rPr lang="en-GB" sz="2200" dirty="0" smtClean="0"/>
              <a:t>jobs (</a:t>
            </a:r>
            <a:r>
              <a:rPr lang="en-GB" sz="2200" dirty="0" err="1" smtClean="0"/>
              <a:t>Cedefop</a:t>
            </a:r>
            <a:r>
              <a:rPr lang="en-GB" sz="2200" dirty="0" smtClean="0"/>
              <a:t>, ETF, ILO):</a:t>
            </a:r>
            <a:endParaRPr lang="en-GB" sz="2200" dirty="0"/>
          </a:p>
          <a:p>
            <a:pPr marL="91440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200" dirty="0">
                <a:solidFill>
                  <a:srgbClr val="C00000"/>
                </a:solidFill>
              </a:rPr>
              <a:t>Using labour market information. </a:t>
            </a:r>
            <a:r>
              <a:rPr lang="en-GB" sz="2200" dirty="0" smtClean="0">
                <a:solidFill>
                  <a:schemeClr val="tx1"/>
                </a:solidFill>
              </a:rPr>
              <a:t>(</a:t>
            </a:r>
            <a:r>
              <a:rPr lang="en-GB" sz="2200" dirty="0" err="1" smtClean="0">
                <a:solidFill>
                  <a:schemeClr val="tx1"/>
                </a:solidFill>
              </a:rPr>
              <a:t>S.Africa</a:t>
            </a:r>
            <a:r>
              <a:rPr lang="en-GB" sz="2200" dirty="0" smtClean="0">
                <a:solidFill>
                  <a:schemeClr val="tx1"/>
                </a:solidFill>
              </a:rPr>
              <a:t>, Middle East)</a:t>
            </a:r>
            <a:endParaRPr lang="en-GB" sz="2200" dirty="0">
              <a:solidFill>
                <a:schemeClr val="tx1"/>
              </a:solidFill>
            </a:endParaRPr>
          </a:p>
          <a:p>
            <a:pPr marL="91440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200" dirty="0">
                <a:solidFill>
                  <a:srgbClr val="C00000"/>
                </a:solidFill>
              </a:rPr>
              <a:t>Developing skills foresights, scenarios and </a:t>
            </a:r>
            <a:r>
              <a:rPr lang="en-GB" sz="2200" dirty="0" smtClean="0">
                <a:solidFill>
                  <a:srgbClr val="C00000"/>
                </a:solidFill>
              </a:rPr>
              <a:t>forecasts </a:t>
            </a:r>
            <a:r>
              <a:rPr lang="en-GB" sz="2200" dirty="0" smtClean="0">
                <a:solidFill>
                  <a:schemeClr val="tx1"/>
                </a:solidFill>
              </a:rPr>
              <a:t>(Tunisia, Armenia, Viet Nam)</a:t>
            </a:r>
            <a:r>
              <a:rPr lang="en-GB" sz="2200" dirty="0" smtClean="0">
                <a:solidFill>
                  <a:srgbClr val="C00000"/>
                </a:solidFill>
              </a:rPr>
              <a:t>. </a:t>
            </a:r>
            <a:endParaRPr lang="en-GB" sz="2200" dirty="0">
              <a:solidFill>
                <a:srgbClr val="C00000"/>
              </a:solidFill>
            </a:endParaRPr>
          </a:p>
          <a:p>
            <a:pPr marL="91440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200" dirty="0">
                <a:solidFill>
                  <a:srgbClr val="C00000"/>
                </a:solidFill>
              </a:rPr>
              <a:t>Working at sector level</a:t>
            </a:r>
            <a:r>
              <a:rPr lang="en-GB" sz="2200" dirty="0" smtClean="0">
                <a:solidFill>
                  <a:srgbClr val="C00000"/>
                </a:solidFill>
              </a:rPr>
              <a:t>. </a:t>
            </a:r>
            <a:r>
              <a:rPr lang="en-GB" sz="2200" dirty="0" smtClean="0">
                <a:solidFill>
                  <a:schemeClr val="tx1"/>
                </a:solidFill>
              </a:rPr>
              <a:t>(Sri-Lanka, Kyrgyzstan)</a:t>
            </a:r>
            <a:endParaRPr lang="en-GB" sz="2200" dirty="0">
              <a:solidFill>
                <a:srgbClr val="C00000"/>
              </a:solidFill>
            </a:endParaRPr>
          </a:p>
          <a:p>
            <a:pPr marL="91440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200" dirty="0">
                <a:solidFill>
                  <a:srgbClr val="C00000"/>
                </a:solidFill>
              </a:rPr>
              <a:t>The role of employment service providers. </a:t>
            </a:r>
            <a:r>
              <a:rPr lang="en-GB" sz="2200" dirty="0">
                <a:solidFill>
                  <a:schemeClr val="tx1"/>
                </a:solidFill>
              </a:rPr>
              <a:t>(</a:t>
            </a:r>
            <a:r>
              <a:rPr lang="en-GB" sz="2200" dirty="0" smtClean="0">
                <a:solidFill>
                  <a:schemeClr val="tx1"/>
                </a:solidFill>
              </a:rPr>
              <a:t>Tajikistan, Albania)</a:t>
            </a:r>
            <a:endParaRPr lang="en-GB" sz="2200" dirty="0">
              <a:solidFill>
                <a:schemeClr val="tx1"/>
              </a:solidFill>
            </a:endParaRPr>
          </a:p>
          <a:p>
            <a:pPr marL="91440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200" dirty="0">
                <a:solidFill>
                  <a:srgbClr val="C00000"/>
                </a:solidFill>
              </a:rPr>
              <a:t>Developing and running an establishment skills survey. </a:t>
            </a:r>
            <a:r>
              <a:rPr lang="en-GB" sz="2200" dirty="0" smtClean="0">
                <a:solidFill>
                  <a:schemeClr val="tx1"/>
                </a:solidFill>
              </a:rPr>
              <a:t>(Tunisia, Egypt, Iraq, Tajikistan, Timor-Leste) </a:t>
            </a:r>
            <a:endParaRPr lang="en-GB" sz="2200" dirty="0">
              <a:solidFill>
                <a:srgbClr val="C00000"/>
              </a:solidFill>
            </a:endParaRPr>
          </a:p>
          <a:p>
            <a:pPr marL="914400" lvl="1" indent="-514350">
              <a:buClr>
                <a:srgbClr val="C00000"/>
              </a:buClr>
              <a:buFont typeface="+mj-lt"/>
              <a:buAutoNum type="arabicPeriod"/>
            </a:pPr>
            <a:r>
              <a:rPr lang="en-GB" sz="2200" dirty="0">
                <a:solidFill>
                  <a:srgbClr val="C00000"/>
                </a:solidFill>
              </a:rPr>
              <a:t>Carrying out tracer studies. </a:t>
            </a:r>
            <a:r>
              <a:rPr lang="en-GB" sz="2200" dirty="0" smtClean="0">
                <a:solidFill>
                  <a:schemeClr val="tx1"/>
                </a:solidFill>
              </a:rPr>
              <a:t>(Lebanon, Tajikistan).</a:t>
            </a:r>
            <a:endParaRPr lang="en-GB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27993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53" y="260648"/>
            <a:ext cx="5616624" cy="93610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Thank you!</a:t>
            </a:r>
            <a:endParaRPr lang="en-US" dirty="0">
              <a:latin typeface="+mn-lt"/>
            </a:endParaRPr>
          </a:p>
        </p:txBody>
      </p:sp>
      <p:pic>
        <p:nvPicPr>
          <p:cNvPr id="2050" name="Picture 2" descr="C:\Users\BRANKA\Downloads\ball-605592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00192" cy="44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29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8" y="0"/>
            <a:ext cx="7119968" cy="1412776"/>
          </a:xfrm>
        </p:spPr>
        <p:txBody>
          <a:bodyPr/>
          <a:lstStyle/>
          <a:p>
            <a:r>
              <a:rPr lang="en-GB" sz="3600" dirty="0" smtClean="0">
                <a:latin typeface="+mn-lt"/>
              </a:rPr>
              <a:t>Implications: </a:t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Functions and policy options</a:t>
            </a:r>
            <a:endParaRPr lang="en-GB" sz="3600" dirty="0">
              <a:latin typeface="+mn-lt"/>
            </a:endParaRPr>
          </a:p>
        </p:txBody>
      </p:sp>
      <p:pic>
        <p:nvPicPr>
          <p:cNvPr id="31746" name="Picture 2" descr="Proactive and Reactiv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500172"/>
            <a:ext cx="3214710" cy="2133399"/>
          </a:xfrm>
          <a:prstGeom prst="rect">
            <a:avLst/>
          </a:prstGeom>
          <a:noFill/>
        </p:spPr>
      </p:pic>
      <p:pic>
        <p:nvPicPr>
          <p:cNvPr id="4" name="Picture 2" descr="C:\Users\BRANKA\Downloads\dice-586123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399" y="2566872"/>
            <a:ext cx="2623764" cy="37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79512" y="1774784"/>
            <a:ext cx="2448272" cy="1584176"/>
          </a:xfrm>
          <a:prstGeom prst="wedgeRoundRectCallout">
            <a:avLst>
              <a:gd name="adj1" fmla="val 68113"/>
              <a:gd name="adj2" fmla="val 457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accent2"/>
                </a:solidFill>
              </a:rPr>
              <a:t>To inform policy making 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(adjust or plan?) … 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131840" y="4149080"/>
            <a:ext cx="2880320" cy="1584176"/>
          </a:xfrm>
          <a:prstGeom prst="wedgeRoundRectCallout">
            <a:avLst>
              <a:gd name="adj1" fmla="val 67705"/>
              <a:gd name="adj2" fmla="val -3485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smtClean="0">
                <a:solidFill>
                  <a:schemeClr val="accent2"/>
                </a:solidFill>
              </a:rPr>
              <a:t>… and/or </a:t>
            </a:r>
            <a:r>
              <a:rPr lang="en-GB" sz="2800" dirty="0" smtClean="0">
                <a:solidFill>
                  <a:schemeClr val="accent2"/>
                </a:solidFill>
              </a:rPr>
              <a:t>to inform individual decisions?</a:t>
            </a:r>
            <a:endParaRPr lang="en-GB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3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ANKA\Downloads\colored-pencils-37477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2599"/>
            <a:ext cx="9144000" cy="47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Rectangle 1"/>
          <p:cNvSpPr>
            <a:spLocks noGrp="1"/>
          </p:cNvSpPr>
          <p:nvPr>
            <p:ph type="title"/>
          </p:nvPr>
        </p:nvSpPr>
        <p:spPr>
          <a:xfrm>
            <a:off x="302051" y="260648"/>
            <a:ext cx="5616624" cy="936104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+mn-lt"/>
              </a:rPr>
              <a:t>Key terms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835696" y="1594317"/>
            <a:ext cx="1656184" cy="936104"/>
          </a:xfrm>
          <a:prstGeom prst="wedgeRoundRectCallout">
            <a:avLst>
              <a:gd name="adj1" fmla="val 66573"/>
              <a:gd name="adj2" fmla="val 4385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2"/>
                </a:solidFill>
              </a:rPr>
              <a:t>Labour </a:t>
            </a:r>
            <a:r>
              <a:rPr lang="fr-CH" dirty="0" err="1" smtClean="0">
                <a:solidFill>
                  <a:schemeClr val="accent2"/>
                </a:solidFill>
              </a:rPr>
              <a:t>supply</a:t>
            </a:r>
            <a:r>
              <a:rPr lang="fr-CH" dirty="0" smtClean="0">
                <a:solidFill>
                  <a:schemeClr val="accent2"/>
                </a:solidFill>
              </a:rPr>
              <a:t> and </a:t>
            </a:r>
            <a:r>
              <a:rPr lang="fr-CH" dirty="0" err="1" smtClean="0">
                <a:solidFill>
                  <a:schemeClr val="accent2"/>
                </a:solidFill>
              </a:rPr>
              <a:t>demand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797152"/>
            <a:ext cx="1656184" cy="936104"/>
          </a:xfrm>
          <a:prstGeom prst="wedgeRoundRectCallout">
            <a:avLst>
              <a:gd name="adj1" fmla="val 22630"/>
              <a:gd name="adj2" fmla="val 707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chemeClr val="accent2"/>
                </a:solidFill>
              </a:rPr>
              <a:t>Skills</a:t>
            </a:r>
            <a:r>
              <a:rPr lang="fr-CH" dirty="0" smtClean="0">
                <a:solidFill>
                  <a:schemeClr val="accent2"/>
                </a:solidFill>
              </a:rPr>
              <a:t> </a:t>
            </a:r>
            <a:r>
              <a:rPr lang="fr-CH" dirty="0" err="1" smtClean="0">
                <a:solidFill>
                  <a:schemeClr val="accent2"/>
                </a:solidFill>
              </a:rPr>
              <a:t>shortage</a:t>
            </a:r>
            <a:endParaRPr lang="fr-CH" dirty="0" smtClean="0">
              <a:solidFill>
                <a:schemeClr val="accent2"/>
              </a:solidFill>
            </a:endParaRPr>
          </a:p>
          <a:p>
            <a:pPr algn="ctr"/>
            <a:r>
              <a:rPr lang="fr-CH" dirty="0" err="1" smtClean="0">
                <a:solidFill>
                  <a:schemeClr val="accent2"/>
                </a:solidFill>
              </a:rPr>
              <a:t>Skills</a:t>
            </a:r>
            <a:r>
              <a:rPr lang="fr-CH" dirty="0" smtClean="0">
                <a:solidFill>
                  <a:schemeClr val="accent2"/>
                </a:solidFill>
              </a:rPr>
              <a:t> gaps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144765" y="3517007"/>
            <a:ext cx="1656184" cy="936104"/>
          </a:xfrm>
          <a:prstGeom prst="wedgeRoundRectCallout">
            <a:avLst>
              <a:gd name="adj1" fmla="val -74999"/>
              <a:gd name="adj2" fmla="val 4117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2"/>
                </a:solidFill>
              </a:rPr>
              <a:t>Labour </a:t>
            </a:r>
            <a:r>
              <a:rPr lang="fr-CH" dirty="0" err="1" smtClean="0">
                <a:solidFill>
                  <a:schemeClr val="accent2"/>
                </a:solidFill>
              </a:rPr>
              <a:t>shortage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87549" y="3705614"/>
            <a:ext cx="1742492" cy="936104"/>
          </a:xfrm>
          <a:prstGeom prst="wedgeRoundRectCallout">
            <a:avLst>
              <a:gd name="adj1" fmla="val 68108"/>
              <a:gd name="adj2" fmla="val -2255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chemeClr val="accent2"/>
                </a:solidFill>
              </a:rPr>
              <a:t>Knowledge</a:t>
            </a:r>
            <a:r>
              <a:rPr lang="fr-CH" dirty="0" smtClean="0">
                <a:solidFill>
                  <a:schemeClr val="accent2"/>
                </a:solidFill>
              </a:rPr>
              <a:t> and </a:t>
            </a:r>
            <a:r>
              <a:rPr lang="fr-CH" dirty="0" err="1" smtClean="0">
                <a:solidFill>
                  <a:schemeClr val="accent2"/>
                </a:solidFill>
              </a:rPr>
              <a:t>competency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79512" y="2530421"/>
            <a:ext cx="1656184" cy="936104"/>
          </a:xfrm>
          <a:prstGeom prst="wedgeRoundRectCallout">
            <a:avLst>
              <a:gd name="adj1" fmla="val 67160"/>
              <a:gd name="adj2" fmla="val 450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chemeClr val="accent2"/>
                </a:solidFill>
              </a:rPr>
              <a:t>Skills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195736" y="5265204"/>
            <a:ext cx="1656184" cy="936104"/>
          </a:xfrm>
          <a:prstGeom prst="wedgeRoundRectCallout">
            <a:avLst>
              <a:gd name="adj1" fmla="val -469"/>
              <a:gd name="adj2" fmla="val -7675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2"/>
                </a:solidFill>
              </a:rPr>
              <a:t>Qualification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73857" y="5157192"/>
            <a:ext cx="1656184" cy="936104"/>
          </a:xfrm>
          <a:prstGeom prst="wedgeRoundRectCallout">
            <a:avLst>
              <a:gd name="adj1" fmla="val 76151"/>
              <a:gd name="adj2" fmla="val -910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2"/>
                </a:solidFill>
              </a:rPr>
              <a:t>Occupation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696236" y="2228217"/>
            <a:ext cx="2232247" cy="936104"/>
          </a:xfrm>
          <a:prstGeom prst="wedgeRoundRectCallout">
            <a:avLst>
              <a:gd name="adj1" fmla="val -57680"/>
              <a:gd name="adj2" fmla="val 7165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2"/>
                </a:solidFill>
              </a:rPr>
              <a:t>Hard-to-</a:t>
            </a:r>
            <a:r>
              <a:rPr lang="fr-CH" dirty="0" err="1" smtClean="0">
                <a:solidFill>
                  <a:schemeClr val="accent2"/>
                </a:solidFill>
              </a:rPr>
              <a:t>fill</a:t>
            </a:r>
            <a:r>
              <a:rPr lang="fr-CH" dirty="0" smtClean="0">
                <a:solidFill>
                  <a:schemeClr val="accent2"/>
                </a:solidFill>
              </a:rPr>
              <a:t> </a:t>
            </a:r>
            <a:r>
              <a:rPr lang="fr-CH" dirty="0" err="1" smtClean="0">
                <a:solidFill>
                  <a:schemeClr val="accent2"/>
                </a:solidFill>
              </a:rPr>
              <a:t>vacancies</a:t>
            </a:r>
            <a:r>
              <a:rPr lang="fr-CH" dirty="0" smtClean="0">
                <a:solidFill>
                  <a:schemeClr val="accent2"/>
                </a:solidFill>
              </a:rPr>
              <a:t> / </a:t>
            </a:r>
            <a:r>
              <a:rPr lang="fr-CH" dirty="0" err="1" smtClean="0">
                <a:solidFill>
                  <a:schemeClr val="accent2"/>
                </a:solidFill>
              </a:rPr>
              <a:t>skill-shortage</a:t>
            </a:r>
            <a:r>
              <a:rPr lang="fr-CH" dirty="0" smtClean="0">
                <a:solidFill>
                  <a:schemeClr val="accent2"/>
                </a:solidFill>
              </a:rPr>
              <a:t> </a:t>
            </a:r>
            <a:r>
              <a:rPr lang="fr-CH" dirty="0" err="1" smtClean="0">
                <a:solidFill>
                  <a:schemeClr val="accent2"/>
                </a:solidFill>
              </a:rPr>
              <a:t>vacancies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6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616624" cy="936104"/>
          </a:xfrm>
        </p:spPr>
        <p:txBody>
          <a:bodyPr/>
          <a:lstStyle/>
          <a:p>
            <a:r>
              <a:rPr lang="en-GB" sz="4400" dirty="0" smtClean="0">
                <a:latin typeface="+mn-lt"/>
              </a:rPr>
              <a:t>Skill Mismatch</a:t>
            </a:r>
            <a:endParaRPr lang="en-GB" sz="44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1372938"/>
              </p:ext>
            </p:extLst>
          </p:nvPr>
        </p:nvGraphicFramePr>
        <p:xfrm>
          <a:off x="2411760" y="126876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6A8831E-AEAD-4287-9ADF-D5A5FA1CF4F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0" name="Arc 39"/>
          <p:cNvSpPr/>
          <p:nvPr/>
        </p:nvSpPr>
        <p:spPr>
          <a:xfrm rot="10800000">
            <a:off x="3292227" y="4083342"/>
            <a:ext cx="2571768" cy="1571636"/>
          </a:xfrm>
          <a:prstGeom prst="arc">
            <a:avLst>
              <a:gd name="adj1" fmla="val 1091108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779912" y="4869160"/>
            <a:ext cx="136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May co-exist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0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" y="260648"/>
            <a:ext cx="7236296" cy="936104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+mn-lt"/>
              </a:rPr>
              <a:t>Manpower Group Talent shortage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survey of employers 2014</a:t>
            </a:r>
            <a:endParaRPr lang="en-GB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7522D907-40D3-4B58-89E2-D9598B3BEA1E}" type="datetime1">
              <a:rPr lang="en-GB" smtClean="0"/>
              <a:pPr/>
              <a:t>20/10/2015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6A8831E-AEAD-4287-9ADF-D5A5FA1CF4F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2936"/>
            <a:ext cx="7942435" cy="441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5220072" y="3022544"/>
            <a:ext cx="2016224" cy="1342560"/>
          </a:xfrm>
          <a:prstGeom prst="wedgeEllipseCallout">
            <a:avLst>
              <a:gd name="adj1" fmla="val -41138"/>
              <a:gd name="adj2" fmla="val -93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 </a:t>
            </a:r>
            <a:r>
              <a:rPr lang="en-GB" dirty="0" err="1" smtClean="0"/>
              <a:t>mln</a:t>
            </a:r>
            <a:r>
              <a:rPr lang="en-GB" dirty="0" smtClean="0"/>
              <a:t> unemployed globally (ILO, 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29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616624" cy="936104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Skill Mismatch</a:t>
            </a:r>
            <a:endParaRPr lang="en-GB" sz="40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6A8831E-AEAD-4287-9ADF-D5A5FA1CF4F8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576284063"/>
              </p:ext>
            </p:extLst>
          </p:nvPr>
        </p:nvGraphicFramePr>
        <p:xfrm>
          <a:off x="5105400" y="71437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Arc 39"/>
          <p:cNvSpPr/>
          <p:nvPr/>
        </p:nvSpPr>
        <p:spPr>
          <a:xfrm rot="10800000">
            <a:off x="785787" y="3286124"/>
            <a:ext cx="2571768" cy="1571636"/>
          </a:xfrm>
          <a:prstGeom prst="arc">
            <a:avLst>
              <a:gd name="adj1" fmla="val 1091108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357290" y="4429132"/>
            <a:ext cx="149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May co-exist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0800000">
            <a:off x="5744648" y="3356992"/>
            <a:ext cx="2571768" cy="1472250"/>
          </a:xfrm>
          <a:prstGeom prst="arc">
            <a:avLst>
              <a:gd name="adj1" fmla="val 1091108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17271" y="4357694"/>
            <a:ext cx="149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May co-exist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4841865"/>
            <a:ext cx="4871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E.g. 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 Overeducated but </a:t>
            </a:r>
            <a:r>
              <a:rPr lang="en-GB" sz="2000" dirty="0" err="1" smtClean="0">
                <a:solidFill>
                  <a:schemeClr val="accent2"/>
                </a:solidFill>
              </a:rPr>
              <a:t>underskilled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 Undereducated but </a:t>
            </a:r>
            <a:r>
              <a:rPr lang="en-GB" sz="2000" dirty="0" err="1" smtClean="0">
                <a:solidFill>
                  <a:schemeClr val="accent2"/>
                </a:solidFill>
              </a:rPr>
              <a:t>overskilled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 Over/undereducated and over/</a:t>
            </a:r>
            <a:r>
              <a:rPr lang="en-GB" sz="2000" dirty="0" err="1" smtClean="0">
                <a:solidFill>
                  <a:schemeClr val="accent2"/>
                </a:solidFill>
              </a:rPr>
              <a:t>underskilled</a:t>
            </a:r>
            <a:endParaRPr lang="en-GB" sz="20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4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5431443"/>
              </p:ext>
            </p:extLst>
          </p:nvPr>
        </p:nvGraphicFramePr>
        <p:xfrm>
          <a:off x="71406" y="785794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9798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39" y="260648"/>
            <a:ext cx="5616624" cy="936104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+mn-lt"/>
              </a:rPr>
              <a:t>Horizontal and vertical mismatches</a:t>
            </a:r>
            <a:endParaRPr lang="en-GB" sz="40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6A8831E-AEAD-4287-9ADF-D5A5FA1CF4F8}" type="slidenum">
              <a:rPr lang="en-GB" smtClean="0"/>
              <a:pPr/>
              <a:t>8</a:t>
            </a:fld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928794" y="3998915"/>
            <a:ext cx="492922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138346" y="3861596"/>
            <a:ext cx="44386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9124" y="1571612"/>
            <a:ext cx="1594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Overqualified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3500438"/>
            <a:ext cx="1339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0070C0"/>
                </a:solidFill>
              </a:rPr>
              <a:t>Overskilled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5643578"/>
            <a:ext cx="174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0070C0"/>
                </a:solidFill>
              </a:rPr>
              <a:t>Underqualified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4480" y="4100460"/>
            <a:ext cx="1491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0070C0"/>
                </a:solidFill>
              </a:rPr>
              <a:t>Underskilled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557477" y="3371821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Education           level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4612" y="357187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Education field / skill type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2500298" y="1571612"/>
            <a:ext cx="1500198" cy="642942"/>
          </a:xfrm>
          <a:prstGeom prst="wedgeEllipseCallout">
            <a:avLst>
              <a:gd name="adj1" fmla="val 74879"/>
              <a:gd name="adj2" fmla="val 45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Quantity</a:t>
            </a:r>
            <a:endParaRPr lang="en-GB" dirty="0"/>
          </a:p>
        </p:txBody>
      </p:sp>
      <p:sp>
        <p:nvSpPr>
          <p:cNvPr id="28" name="Oval Callout 27"/>
          <p:cNvSpPr/>
          <p:nvPr/>
        </p:nvSpPr>
        <p:spPr>
          <a:xfrm>
            <a:off x="4714876" y="4429132"/>
            <a:ext cx="1500198" cy="642942"/>
          </a:xfrm>
          <a:prstGeom prst="wedgeEllipseCallout">
            <a:avLst>
              <a:gd name="adj1" fmla="val 60191"/>
              <a:gd name="adj2" fmla="val -114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56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P spid="23" grpId="0" build="p"/>
      <p:bldP spid="24" grpId="0" build="p"/>
      <p:bldP spid="25" grpId="0"/>
      <p:bldP spid="26" grpId="0"/>
      <p:bldP spid="27" grpId="0" build="allAtOnce" animBg="1"/>
      <p:bldP spid="2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Definitions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8401080" cy="4525963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Skills mismatch </a:t>
            </a:r>
            <a:r>
              <a:rPr lang="en-AU" dirty="0">
                <a:solidFill>
                  <a:schemeClr val="accent1"/>
                </a:solidFill>
              </a:rPr>
              <a:t>is an encompassing term which refers to various types of </a:t>
            </a:r>
            <a:r>
              <a:rPr lang="en-AU" b="1" dirty="0">
                <a:solidFill>
                  <a:schemeClr val="accent1"/>
                </a:solidFill>
              </a:rPr>
              <a:t>imbalances</a:t>
            </a:r>
            <a:r>
              <a:rPr lang="en-AU" dirty="0">
                <a:solidFill>
                  <a:schemeClr val="accent1"/>
                </a:solidFill>
              </a:rPr>
              <a:t> between skills offered and wanted on the labour market. It applies equally to the </a:t>
            </a:r>
            <a:r>
              <a:rPr lang="en-AU" b="1" dirty="0">
                <a:solidFill>
                  <a:schemeClr val="accent1"/>
                </a:solidFill>
              </a:rPr>
              <a:t>current</a:t>
            </a:r>
            <a:r>
              <a:rPr lang="en-AU" dirty="0">
                <a:solidFill>
                  <a:schemeClr val="accent1"/>
                </a:solidFill>
              </a:rPr>
              <a:t> and the </a:t>
            </a:r>
            <a:r>
              <a:rPr lang="en-AU" b="1" dirty="0">
                <a:solidFill>
                  <a:schemeClr val="accent1"/>
                </a:solidFill>
              </a:rPr>
              <a:t>potential</a:t>
            </a:r>
            <a:r>
              <a:rPr lang="en-AU" dirty="0">
                <a:solidFill>
                  <a:schemeClr val="accent1"/>
                </a:solidFill>
              </a:rPr>
              <a:t> workforce, to those already in employment and to job seekers.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907454 Skills needs anticip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907454 Skills needs anticip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1376</Words>
  <Application>Microsoft Office PowerPoint</Application>
  <PresentationFormat>On-screen Show (4:3)</PresentationFormat>
  <Paragraphs>223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A907454 Skills needs anticipation</vt:lpstr>
      <vt:lpstr>1_A907454 Skills needs anticipation</vt:lpstr>
      <vt:lpstr>Slide 1</vt:lpstr>
      <vt:lpstr>Slide 2</vt:lpstr>
      <vt:lpstr>Implications:  Functions and policy options</vt:lpstr>
      <vt:lpstr>Key terms</vt:lpstr>
      <vt:lpstr>Skill Mismatch</vt:lpstr>
      <vt:lpstr>Manpower Group Talent shortage  survey of employers 2014</vt:lpstr>
      <vt:lpstr>Skill Mismatch</vt:lpstr>
      <vt:lpstr>Horizontal and vertical mismatches</vt:lpstr>
      <vt:lpstr>Definitions</vt:lpstr>
      <vt:lpstr>Skill mismatch over time</vt:lpstr>
      <vt:lpstr>Examples of mismatch indicators</vt:lpstr>
      <vt:lpstr>Slide 12</vt:lpstr>
      <vt:lpstr>Why does mismatch happen? </vt:lpstr>
      <vt:lpstr>Why to anticipate skills</vt:lpstr>
      <vt:lpstr>Labour market imperfections </vt:lpstr>
      <vt:lpstr>Optimal functioning of  labour markets</vt:lpstr>
      <vt:lpstr>Information deficit</vt:lpstr>
      <vt:lpstr>Labour market information (LMI)</vt:lpstr>
      <vt:lpstr>Skills development</vt:lpstr>
      <vt:lpstr>Information needs</vt:lpstr>
      <vt:lpstr>Definitions</vt:lpstr>
      <vt:lpstr>Policy cycle</vt:lpstr>
      <vt:lpstr>Examples of anticipation methods</vt:lpstr>
      <vt:lpstr>Slide 24</vt:lpstr>
      <vt:lpstr> Generic tools for skill needs anticipation and assessment </vt:lpstr>
      <vt:lpstr>Thank you!</vt:lpstr>
    </vt:vector>
  </TitlesOfParts>
  <Company>ITC of the ILO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Innova Europe 3</cp:lastModifiedBy>
  <cp:revision>73</cp:revision>
  <dcterms:created xsi:type="dcterms:W3CDTF">2012-10-01T15:40:24Z</dcterms:created>
  <dcterms:modified xsi:type="dcterms:W3CDTF">2015-10-20T12:43:08Z</dcterms:modified>
</cp:coreProperties>
</file>