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79976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3329"/>
    <a:srgbClr val="0047D6"/>
    <a:srgbClr val="1C6BD4"/>
    <a:srgbClr val="0F8AB1"/>
    <a:srgbClr val="FFC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66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178222"/>
            <a:ext cx="9179799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3781306"/>
            <a:ext cx="8099822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01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36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383297"/>
            <a:ext cx="2328699" cy="610108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383297"/>
            <a:ext cx="6851100" cy="610108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881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708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794831"/>
            <a:ext cx="9314796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4817876"/>
            <a:ext cx="9314796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73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916484"/>
            <a:ext cx="4589899" cy="456789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916484"/>
            <a:ext cx="4589899" cy="456789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367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383299"/>
            <a:ext cx="9314796" cy="139153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1764832"/>
            <a:ext cx="4568805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2629749"/>
            <a:ext cx="4568805" cy="386796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1764832"/>
            <a:ext cx="4591306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2629749"/>
            <a:ext cx="4591306" cy="386796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9647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841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039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036570"/>
            <a:ext cx="5467380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55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036570"/>
            <a:ext cx="5467380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383299"/>
            <a:ext cx="931479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916484"/>
            <a:ext cx="931479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788D7-2FAC-413C-AED2-F3F0304F0CE0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6672698"/>
            <a:ext cx="364492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5F711-A255-4AFA-91AE-F4BC9ECBE4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335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22" y="1319030"/>
            <a:ext cx="10022727" cy="558843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17D52E1-EA2A-4850-BD05-FC818D8BFDC5}"/>
              </a:ext>
            </a:extLst>
          </p:cNvPr>
          <p:cNvSpPr txBox="1"/>
          <p:nvPr/>
        </p:nvSpPr>
        <p:spPr>
          <a:xfrm>
            <a:off x="173491" y="321369"/>
            <a:ext cx="7506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UNESCO CHAIR IN </a:t>
            </a:r>
          </a:p>
          <a:p>
            <a:pPr algn="ctr"/>
            <a:r>
              <a:rPr lang="it-IT" sz="2400" dirty="0">
                <a:solidFill>
                  <a:schemeClr val="bg1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POPULATION, MIGRATIONS AND DEVELOPMENT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1147" y="418201"/>
            <a:ext cx="6675156" cy="420688"/>
          </a:xfrm>
          <a:prstGeom prst="rect">
            <a:avLst/>
          </a:prstGeom>
          <a:solidFill>
            <a:srgbClr val="8224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GB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   </a:t>
            </a:r>
            <a:r>
              <a:rPr kumimoji="0" lang="en-GB" altLang="it-IT" sz="16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gency FB" panose="020B0503020202020204" pitchFamily="34" charset="0"/>
              </a:rPr>
              <a:t>SEMINARS OF THE UNESCO CHAIR IN</a:t>
            </a:r>
            <a:r>
              <a:rPr kumimoji="0" lang="en-GB" altLang="it-IT" sz="1600" b="1" i="0" u="none" strike="noStrike" cap="none" normalizeH="0" dirty="0">
                <a:ln>
                  <a:noFill/>
                </a:ln>
                <a:solidFill>
                  <a:srgbClr val="FFFFFF"/>
                </a:solidFill>
                <a:effectLst/>
                <a:latin typeface="Agency FB" panose="020B0503020202020204" pitchFamily="34" charset="0"/>
              </a:rPr>
              <a:t> POPULATION, MIGRATIONS AND DEVELOPMENT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gency FB" panose="020B0503020202020204" pitchFamily="34" charset="0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28722" y="1764967"/>
            <a:ext cx="4632172" cy="602212"/>
          </a:xfrm>
          <a:prstGeom prst="rect">
            <a:avLst/>
          </a:prstGeom>
          <a:solidFill>
            <a:srgbClr val="8224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Dynamiques migratoires et déplacements forcés en Afrique de l’Ouest : enjeux et perspectives de recherche</a:t>
            </a:r>
            <a:endParaRPr lang="en-GB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gency FB" panose="020B0503020202020204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428722" y="2813116"/>
            <a:ext cx="6795862" cy="1584552"/>
          </a:xfrm>
          <a:prstGeom prst="rect">
            <a:avLst/>
          </a:prstGeom>
          <a:solidFill>
            <a:srgbClr val="8224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Alain </a:t>
            </a:r>
            <a:r>
              <a:rPr lang="en-US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Tiga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</a:t>
            </a:r>
            <a:r>
              <a:rPr lang="en-US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Ouedraogo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,</a:t>
            </a: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Université J</a:t>
            </a:r>
            <a:r>
              <a:rPr lang="pt-B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oseph Ki-Zerbo Ougadougou, Bukina Faso</a:t>
            </a: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Mamadou </a:t>
            </a:r>
            <a:r>
              <a:rPr lang="fr-FR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Dindé</a:t>
            </a: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Diallo, Université Julius Nyerere de Kankan, </a:t>
            </a:r>
            <a:r>
              <a:rPr lang="fr-FR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Guinea</a:t>
            </a:r>
            <a:endParaRPr lang="fr-FR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Ramadan Diallo, Ministère de l'Enseignement Supérieur et de la Recherche Scientifique, Guinée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fr-FR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Menan</a:t>
            </a:r>
            <a:r>
              <a:rPr lang="fr-FR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Kouamé, 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IPORA Inter disciplinary Policy-oriented Research on Africa, C</a:t>
            </a:r>
            <a:r>
              <a:rPr 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ô</a:t>
            </a:r>
            <a:r>
              <a:rPr lang="en-US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te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 d’Ivoire</a:t>
            </a:r>
            <a:endParaRPr lang="fr-FR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endParaRPr lang="en-US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endParaRPr lang="en-US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ts val="1000"/>
              </a:spcAft>
            </a:pPr>
            <a:endParaRPr lang="en-US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146423" y="5282707"/>
            <a:ext cx="3305025" cy="813949"/>
          </a:xfrm>
          <a:prstGeom prst="rect">
            <a:avLst/>
          </a:prstGeom>
          <a:solidFill>
            <a:srgbClr val="8224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Vendredi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,  20 </a:t>
            </a:r>
            <a:r>
              <a:rPr lang="en-US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Juin</a:t>
            </a: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, 2025  h 11:00 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altLang="it-IT" sz="1600" b="1" dirty="0">
                <a:solidFill>
                  <a:srgbClr val="FFFFFF"/>
                </a:solidFill>
                <a:latin typeface="Agency FB" panose="020B0503020202020204" pitchFamily="34" charset="0"/>
              </a:rPr>
              <a:t>meet.google.com/</a:t>
            </a:r>
            <a:r>
              <a:rPr lang="en-US" altLang="it-IT" sz="1600" b="1" dirty="0" err="1">
                <a:solidFill>
                  <a:srgbClr val="FFFFFF"/>
                </a:solidFill>
                <a:latin typeface="Agency FB" panose="020B0503020202020204" pitchFamily="34" charset="0"/>
              </a:rPr>
              <a:t>pym-whtt-hff</a:t>
            </a:r>
            <a:endParaRPr lang="en-US" altLang="it-IT" sz="1600" b="1" dirty="0">
              <a:solidFill>
                <a:srgbClr val="FFFFFF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1323201-E360-49D6-B687-62DDEB9C2228}"/>
              </a:ext>
            </a:extLst>
          </p:cNvPr>
          <p:cNvSpPr/>
          <p:nvPr/>
        </p:nvSpPr>
        <p:spPr>
          <a:xfrm>
            <a:off x="433699" y="6324594"/>
            <a:ext cx="10017749" cy="5828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</a:rPr>
              <a:t>Migration and Displacement Action Plan for Sub-Saharan Africa (MAPS). </a:t>
            </a:r>
          </a:p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</a:rPr>
              <a:t>Developing policy-oriented research on Migration and Displacement in the Sub-Saharan Region</a:t>
            </a:r>
            <a:endParaRPr lang="it-IT" sz="1400" b="1" dirty="0">
              <a:solidFill>
                <a:schemeClr val="accent1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9282" y="436718"/>
            <a:ext cx="892166" cy="65437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C6F6982C-A718-4468-87D4-3579F6091EA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12" y="6391515"/>
            <a:ext cx="1771552" cy="46957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4B2C1BD-D1E3-42CB-87F8-DD95AC745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068" y="382641"/>
            <a:ext cx="1275213" cy="70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119E48D-140F-485D-AD7A-6824D2F6E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59" y="321369"/>
            <a:ext cx="783109" cy="78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76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6103</TotalTime>
  <Words>124</Words>
  <Application>Microsoft Office PowerPoint</Application>
  <PresentationFormat>Personalizzato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Agency FB</vt:lpstr>
      <vt:lpstr>Arial</vt:lpstr>
      <vt:lpstr>Bahnschrift Condensed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Elisabetta Boari</dc:creator>
  <cp:lastModifiedBy>Cristina</cp:lastModifiedBy>
  <cp:revision>62</cp:revision>
  <dcterms:created xsi:type="dcterms:W3CDTF">2021-04-07T10:23:26Z</dcterms:created>
  <dcterms:modified xsi:type="dcterms:W3CDTF">2025-06-18T14:48:19Z</dcterms:modified>
</cp:coreProperties>
</file>