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1" r:id="rId5"/>
    <p:sldMasterId id="2147483676" r:id="rId6"/>
  </p:sldMasterIdLst>
  <p:sldIdLst>
    <p:sldId id="330" r:id="rId7"/>
    <p:sldId id="399" r:id="rId8"/>
    <p:sldId id="263" r:id="rId9"/>
    <p:sldId id="257" r:id="rId10"/>
    <p:sldId id="318" r:id="rId11"/>
    <p:sldId id="260" r:id="rId12"/>
    <p:sldId id="322" r:id="rId13"/>
    <p:sldId id="327" r:id="rId14"/>
    <p:sldId id="328" r:id="rId15"/>
    <p:sldId id="329" r:id="rId16"/>
    <p:sldId id="302" r:id="rId17"/>
    <p:sldId id="259" r:id="rId18"/>
    <p:sldId id="261" r:id="rId19"/>
    <p:sldId id="262" r:id="rId20"/>
    <p:sldId id="398" r:id="rId21"/>
  </p:sldIdLst>
  <p:sldSz cx="12192000" cy="6858000"/>
  <p:notesSz cx="6858000" cy="9144000"/>
  <p:embeddedFontLst>
    <p:embeddedFont>
      <p:font typeface="Corbel" panose="020B0503020204020204" pitchFamily="34" charset="0"/>
      <p:regular r:id="rId22"/>
      <p:bold r:id="rId23"/>
      <p:italic r:id="rId24"/>
      <p:boldItalic r:id="rId25"/>
    </p:embeddedFont>
    <p:embeddedFont>
      <p:font typeface="Noto Sans" panose="020B0502040504020204" pitchFamily="34" charset="0"/>
      <p:regular r:id="rId26"/>
      <p:bold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A371-AB0C-688E-F9E3-F059C46E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1" y="2642847"/>
            <a:ext cx="5040086" cy="1572306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DB83F-59E2-C7B5-A00D-EFFBE8C01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4306382"/>
            <a:ext cx="5040086" cy="28439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DE71F0-1F59-DC96-09B1-036756F4C6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478" y="5804807"/>
            <a:ext cx="1882322" cy="576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9383A0-CF62-99B8-9859-918C2125F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37434" y="5964246"/>
            <a:ext cx="330200" cy="33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474A1A-2AC3-2153-4C99-F33112630A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89456" y="5964246"/>
            <a:ext cx="330200" cy="33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0780D1-A3D7-0DE9-A44D-B5173CB995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41478" y="5938846"/>
            <a:ext cx="355600" cy="355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5631D0-99BB-DA57-6FAB-2BA6834256B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70822" y="5945196"/>
            <a:ext cx="3937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6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0928-5AC6-FB0F-6D2C-6B06B185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260AB-D0C0-1093-DCCA-3D65B300A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EE8F9-711C-F06C-3086-28B8F5F7A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C5524-B23A-50C2-2904-0FA739B7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977D5-A09C-4C7C-F63F-C39DA64C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646AD-3A5B-661B-C369-987048B8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5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31BA2-3150-44D3-C512-8752860E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3216B-CD23-EBC1-6626-3B53D3D6B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C7EC3-B86D-FFD7-A852-AF2EC28C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1D4C-1647-15A4-8B8A-B1EEE8E0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F3247-FDE8-AC51-CD1D-3A242EC4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2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836149-5544-D9E3-68DE-A6901866A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B02C5-DB8A-5C61-9467-2E41068B6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9F2DE-FB8C-A9E3-7698-64A6FBA5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F651D-D327-6ACA-B71F-A614D6C9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7F143-C018-1DA0-0B56-395439D5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6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A371-AB0C-688E-F9E3-F059C46E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1" y="2642847"/>
            <a:ext cx="5040086" cy="1572306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DB83F-59E2-C7B5-A00D-EFFBE8C01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4306382"/>
            <a:ext cx="5040086" cy="28439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DE71F0-1F59-DC96-09B1-036756F4C6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478" y="5804807"/>
            <a:ext cx="1882322" cy="576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9383A0-CF62-99B8-9859-918C2125F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37434" y="5964246"/>
            <a:ext cx="330200" cy="33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474A1A-2AC3-2153-4C99-F33112630A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89456" y="5964246"/>
            <a:ext cx="330200" cy="33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0780D1-A3D7-0DE9-A44D-B5173CB995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41478" y="5938846"/>
            <a:ext cx="355600" cy="355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5631D0-99BB-DA57-6FAB-2BA6834256B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70822" y="5945196"/>
            <a:ext cx="3937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2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A371-AB0C-688E-F9E3-F059C46E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1" y="2642847"/>
            <a:ext cx="5040086" cy="1572306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DB83F-59E2-C7B5-A00D-EFFBE8C01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4306382"/>
            <a:ext cx="5040086" cy="28439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C2FA49-4B44-BA30-21A2-515F5861C8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478" y="5804807"/>
            <a:ext cx="1882322" cy="576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00AD65-2CDA-C493-ED9E-49A19A0170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37434" y="5964246"/>
            <a:ext cx="330200" cy="330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D6FAB4-3362-9C44-48FD-0E0D9086A1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89456" y="5964246"/>
            <a:ext cx="330200" cy="33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3C15F7-2ABE-F5E4-F0FF-1BE55ECAFE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41478" y="5938846"/>
            <a:ext cx="355600" cy="355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87B550-B19C-E54D-C570-BA99B63A93E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70822" y="5945196"/>
            <a:ext cx="3937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39D72E-7A9C-29E2-A75E-3D764B28AFC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764473" y="2304222"/>
            <a:ext cx="4255406" cy="19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A371-AB0C-688E-F9E3-F059C46E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1" y="2642847"/>
            <a:ext cx="5040086" cy="1572306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DB83F-59E2-C7B5-A00D-EFFBE8C01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4306382"/>
            <a:ext cx="5040086" cy="28439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C2FA49-4B44-BA30-21A2-515F5861C8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478" y="5804807"/>
            <a:ext cx="1882322" cy="576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00AD65-2CDA-C493-ED9E-49A19A0170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37434" y="5964246"/>
            <a:ext cx="330200" cy="330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D6FAB4-3362-9C44-48FD-0E0D9086A1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89456" y="5964246"/>
            <a:ext cx="330200" cy="33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3C15F7-2ABE-F5E4-F0FF-1BE55ECAFE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41478" y="5938846"/>
            <a:ext cx="355600" cy="355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87B550-B19C-E54D-C570-BA99B63A93E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70822" y="5945196"/>
            <a:ext cx="3937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39D72E-7A9C-29E2-A75E-3D764B28AFC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764473" y="2304222"/>
            <a:ext cx="4255407" cy="19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33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A371-AB0C-688E-F9E3-F059C46E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1" y="2642847"/>
            <a:ext cx="5040086" cy="1572306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DB83F-59E2-C7B5-A00D-EFFBE8C01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4306382"/>
            <a:ext cx="5040086" cy="28439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C2FA49-4B44-BA30-21A2-515F5861C8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478" y="5804807"/>
            <a:ext cx="1882322" cy="576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00AD65-2CDA-C493-ED9E-49A19A0170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37434" y="5964246"/>
            <a:ext cx="330200" cy="330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D6FAB4-3362-9C44-48FD-0E0D9086A1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89456" y="5964246"/>
            <a:ext cx="330200" cy="33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3C15F7-2ABE-F5E4-F0FF-1BE55ECAFE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41478" y="5938846"/>
            <a:ext cx="355600" cy="355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87B550-B19C-E54D-C570-BA99B63A93E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70822" y="5945196"/>
            <a:ext cx="393700" cy="342900"/>
          </a:xfrm>
          <a:prstGeom prst="rect">
            <a:avLst/>
          </a:prstGeom>
        </p:spPr>
      </p:pic>
      <p:pic>
        <p:nvPicPr>
          <p:cNvPr id="5" name="Picture 4" descr="A group of people planting a tree&#10;&#10;AI-generated content may be incorrect.">
            <a:extLst>
              <a:ext uri="{FF2B5EF4-FFF2-40B4-BE49-F238E27FC236}">
                <a16:creationId xmlns:a16="http://schemas.microsoft.com/office/drawing/2014/main" id="{A039D72E-7A9C-29E2-A75E-3D764B28AFC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64473" y="2304222"/>
            <a:ext cx="4255407" cy="197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6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0B8B-E530-37AA-FF83-573E5344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5465E-7BBA-B3D1-C398-CD7298474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5E07-4623-5B33-9E94-48989F28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462C5-C2ED-2DF7-939F-D6EEC8EC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AA9F6-901B-2E55-6A95-E37E3363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4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CE9B-6E46-5FBD-61C1-21D49CDC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57" y="1446273"/>
            <a:ext cx="6330950" cy="189190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E9629-56CD-33EF-BCCA-0999CE06E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557" y="3429000"/>
            <a:ext cx="6330950" cy="99490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017AA-DE2D-7AB6-F4E0-0A489BD3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88BA0-07EC-9FAD-B887-3337F818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AD29-A1A7-6631-95DB-EFA75646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910E01-1F2B-16D4-DA3B-257381C3CA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5479" y="221555"/>
            <a:ext cx="119274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75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3F51-4C86-A9EE-B1A6-2FAC251E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1B6C6-C40C-B8DD-77FF-C373D049B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84D24-DB37-DD37-0BB8-402F6F96B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F289F-F086-FBB5-04AD-5441B998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2E3C3-6EFD-4910-4004-4A19AE491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55AE2-DA53-62C8-6148-8C72CBC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A371-AB0C-688E-F9E3-F059C46E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1" y="2642847"/>
            <a:ext cx="5040086" cy="1572306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DB83F-59E2-C7B5-A00D-EFFBE8C01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4306382"/>
            <a:ext cx="5040086" cy="28439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C2FA49-4B44-BA30-21A2-515F5861C8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478" y="5804807"/>
            <a:ext cx="1882322" cy="576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00AD65-2CDA-C493-ED9E-49A19A0170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37434" y="5964246"/>
            <a:ext cx="330200" cy="330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D6FAB4-3362-9C44-48FD-0E0D9086A1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89456" y="5964246"/>
            <a:ext cx="330200" cy="33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3C15F7-2ABE-F5E4-F0FF-1BE55ECAFE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41478" y="5938846"/>
            <a:ext cx="355600" cy="355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87B550-B19C-E54D-C570-BA99B63A93E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70822" y="5945196"/>
            <a:ext cx="3937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19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D4F8-9F2D-CF60-ED1B-BE1DE701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E8142-00E5-372E-FF87-DFBD8700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10C5A-D0FD-F6FD-54EF-64F0584E5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BB4C6-08DE-7A8E-4C4D-63CCDBF2D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72C49-7E3C-98D8-A829-28D943B97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733F1-01AB-0353-F3DE-F4B412DD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C5505-F8E4-26D3-1E17-9EA6CBBD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672FDD-F940-8126-6FB2-EC32DF90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8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B29F-4555-316D-24A8-0F113D24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59ADA-51BA-583D-E8F3-2E1C831D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546BE-3FD4-9332-128C-385BFD49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6123C-8D55-83AD-2E78-1B2BA5DC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18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8600F8-692C-17CE-C003-6AC7B0A4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45EB3-DFE3-FE90-44CC-F0A4D279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6F511-3318-8305-334D-1E4E960D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0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2222-1D04-E024-96C0-9105F565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A38F9-547C-96FE-7609-7CD3F76F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B09D1-C970-1F5A-B117-8C39BCEB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FB18B-F455-0E84-3EF0-98012A51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149FA-10AB-137D-7316-D65D8C07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071D9-FE86-03BD-B6C2-E436C7FB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55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0928-5AC6-FB0F-6D2C-6B06B185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260AB-D0C0-1093-DCCA-3D65B300A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EE8F9-711C-F06C-3086-28B8F5F7A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C5524-B23A-50C2-2904-0FA739B7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977D5-A09C-4C7C-F63F-C39DA64C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646AD-3A5B-661B-C369-987048B8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04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31BA2-3150-44D3-C512-8752860E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3216B-CD23-EBC1-6626-3B53D3D6B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C7EC3-B86D-FFD7-A852-AF2EC28C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1D4C-1647-15A4-8B8A-B1EEE8E0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F3247-FDE8-AC51-CD1D-3A242EC4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35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836149-5544-D9E3-68DE-A6901866A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B02C5-DB8A-5C61-9467-2E41068B6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9F2DE-FB8C-A9E3-7698-64A6FBA5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F651D-D327-6ACA-B71F-A614D6C9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7F143-C018-1DA0-0B56-395439D5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07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A371-AB0C-688E-F9E3-F059C46E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1" y="2642847"/>
            <a:ext cx="5040086" cy="1572306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DB83F-59E2-C7B5-A00D-EFFBE8C01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4306382"/>
            <a:ext cx="5040086" cy="28439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DE71F0-1F59-DC96-09B1-036756F4C6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478" y="5804807"/>
            <a:ext cx="1882322" cy="576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9383A0-CF62-99B8-9859-918C2125F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37434" y="5964246"/>
            <a:ext cx="330200" cy="33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474A1A-2AC3-2153-4C99-F33112630A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89456" y="5964246"/>
            <a:ext cx="330200" cy="33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0780D1-A3D7-0DE9-A44D-B5173CB995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41478" y="5938846"/>
            <a:ext cx="355600" cy="355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5631D0-99BB-DA57-6FAB-2BA6834256B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70822" y="5945196"/>
            <a:ext cx="3937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89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A371-AB0C-688E-F9E3-F059C46E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1" y="2642847"/>
            <a:ext cx="5040086" cy="1572306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DB83F-59E2-C7B5-A00D-EFFBE8C01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4306382"/>
            <a:ext cx="5040086" cy="28439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C2FA49-4B44-BA30-21A2-515F5861C8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478" y="5804807"/>
            <a:ext cx="1882322" cy="576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00AD65-2CDA-C493-ED9E-49A19A0170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37434" y="5964246"/>
            <a:ext cx="330200" cy="330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D6FAB4-3362-9C44-48FD-0E0D9086A1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89456" y="5964246"/>
            <a:ext cx="330200" cy="33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3C15F7-2ABE-F5E4-F0FF-1BE55ECAFE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41478" y="5938846"/>
            <a:ext cx="355600" cy="355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87B550-B19C-E54D-C570-BA99B63A93E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70822" y="5945196"/>
            <a:ext cx="393700" cy="342900"/>
          </a:xfrm>
          <a:prstGeom prst="rect">
            <a:avLst/>
          </a:prstGeom>
        </p:spPr>
      </p:pic>
      <p:pic>
        <p:nvPicPr>
          <p:cNvPr id="4" name="Picture 3" descr="A group of people planting a tree&#10;&#10;AI-generated content may be incorrect.">
            <a:extLst>
              <a:ext uri="{FF2B5EF4-FFF2-40B4-BE49-F238E27FC236}">
                <a16:creationId xmlns:a16="http://schemas.microsoft.com/office/drawing/2014/main" id="{69483365-D84C-9FB5-DA62-91A496DE461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64473" y="2304222"/>
            <a:ext cx="4255407" cy="197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A371-AB0C-688E-F9E3-F059C46E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1" y="2642847"/>
            <a:ext cx="5040086" cy="1572306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DB83F-59E2-C7B5-A00D-EFFBE8C01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4306382"/>
            <a:ext cx="5040086" cy="28439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C2FA49-4B44-BA30-21A2-515F5861C8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478" y="5804807"/>
            <a:ext cx="1882322" cy="576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00AD65-2CDA-C493-ED9E-49A19A0170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37434" y="5964246"/>
            <a:ext cx="330200" cy="330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D6FAB4-3362-9C44-48FD-0E0D9086A1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89456" y="5964246"/>
            <a:ext cx="330200" cy="33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3C15F7-2ABE-F5E4-F0FF-1BE55ECAFE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41478" y="5938846"/>
            <a:ext cx="355600" cy="355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87B550-B19C-E54D-C570-BA99B63A93E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70822" y="5945196"/>
            <a:ext cx="393700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483365-D84C-9FB5-DA62-91A496DE461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764473" y="2304222"/>
            <a:ext cx="4255407" cy="19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0B8B-E530-37AA-FF83-573E5344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5465E-7BBA-B3D1-C398-CD7298474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5E07-4623-5B33-9E94-48989F28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462C5-C2ED-2DF7-939F-D6EEC8EC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AA9F6-901B-2E55-6A95-E37E3363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24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A371-AB0C-688E-F9E3-F059C46E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1" y="2642847"/>
            <a:ext cx="5040086" cy="1572306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DB83F-59E2-C7B5-A00D-EFFBE8C01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4306382"/>
            <a:ext cx="5040086" cy="28439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C2FA49-4B44-BA30-21A2-515F5861C8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478" y="5804807"/>
            <a:ext cx="1882322" cy="576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00AD65-2CDA-C493-ED9E-49A19A0170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37434" y="5964246"/>
            <a:ext cx="330200" cy="330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D6FAB4-3362-9C44-48FD-0E0D9086A1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89456" y="5964246"/>
            <a:ext cx="330200" cy="33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3C15F7-2ABE-F5E4-F0FF-1BE55ECAFE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41478" y="5938846"/>
            <a:ext cx="355600" cy="355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87B550-B19C-E54D-C570-BA99B63A93E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70822" y="5945196"/>
            <a:ext cx="393700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483365-D84C-9FB5-DA62-91A496DE461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764473" y="2304222"/>
            <a:ext cx="4255406" cy="19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35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0B8B-E530-37AA-FF83-573E5344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5465E-7BBA-B3D1-C398-CD7298474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5E07-4623-5B33-9E94-48989F28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462C5-C2ED-2DF7-939F-D6EEC8EC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AA9F6-901B-2E55-6A95-E37E3363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47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CE9B-6E46-5FBD-61C1-21D49CDC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57" y="1446273"/>
            <a:ext cx="6330950" cy="189190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E9629-56CD-33EF-BCCA-0999CE06E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557" y="3429000"/>
            <a:ext cx="6330950" cy="99490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017AA-DE2D-7AB6-F4E0-0A489BD3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88BA0-07EC-9FAD-B887-3337F818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AD29-A1A7-6631-95DB-EFA75646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910E01-1F2B-16D4-DA3B-257381C3CA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5479" y="221555"/>
            <a:ext cx="119274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14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3F51-4C86-A9EE-B1A6-2FAC251E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1B6C6-C40C-B8DD-77FF-C373D049B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84D24-DB37-DD37-0BB8-402F6F96B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F289F-F086-FBB5-04AD-5441B998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2E3C3-6EFD-4910-4004-4A19AE491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55AE2-DA53-62C8-6148-8C72CBC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51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D4F8-9F2D-CF60-ED1B-BE1DE701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E8142-00E5-372E-FF87-DFBD8700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10C5A-D0FD-F6FD-54EF-64F0584E5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BB4C6-08DE-7A8E-4C4D-63CCDBF2D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72C49-7E3C-98D8-A829-28D943B97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733F1-01AB-0353-F3DE-F4B412DD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C5505-F8E4-26D3-1E17-9EA6CBBD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672FDD-F940-8126-6FB2-EC32DF90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14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B29F-4555-316D-24A8-0F113D24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59ADA-51BA-583D-E8F3-2E1C831D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546BE-3FD4-9332-128C-385BFD49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6123C-8D55-83AD-2E78-1B2BA5DC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49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8600F8-692C-17CE-C003-6AC7B0A4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45EB3-DFE3-FE90-44CC-F0A4D279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6F511-3318-8305-334D-1E4E960D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02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2222-1D04-E024-96C0-9105F565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A38F9-547C-96FE-7609-7CD3F76F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B09D1-C970-1F5A-B117-8C39BCEB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FB18B-F455-0E84-3EF0-98012A51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149FA-10AB-137D-7316-D65D8C07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071D9-FE86-03BD-B6C2-E436C7FB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7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0928-5AC6-FB0F-6D2C-6B06B185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260AB-D0C0-1093-DCCA-3D65B300A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EE8F9-711C-F06C-3086-28B8F5F7A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C5524-B23A-50C2-2904-0FA739B7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977D5-A09C-4C7C-F63F-C39DA64C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646AD-3A5B-661B-C369-987048B8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44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31BA2-3150-44D3-C512-8752860E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3216B-CD23-EBC1-6626-3B53D3D6B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C7EC3-B86D-FFD7-A852-AF2EC28C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1D4C-1647-15A4-8B8A-B1EEE8E0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F3247-FDE8-AC51-CD1D-3A242EC4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2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CE9B-6E46-5FBD-61C1-21D49CDC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57" y="1446273"/>
            <a:ext cx="6330950" cy="189190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E9629-56CD-33EF-BCCA-0999CE06E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557" y="3429000"/>
            <a:ext cx="6330950" cy="99490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017AA-DE2D-7AB6-F4E0-0A489BD3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88BA0-07EC-9FAD-B887-3337F818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AD29-A1A7-6631-95DB-EFA75646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910E01-1F2B-16D4-DA3B-257381C3CA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5479" y="221555"/>
            <a:ext cx="119274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40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836149-5544-D9E3-68DE-A6901866A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B02C5-DB8A-5C61-9467-2E41068B6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9F2DE-FB8C-A9E3-7698-64A6FBA5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F651D-D327-6ACA-B71F-A614D6C9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7F143-C018-1DA0-0B56-395439D5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8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3F51-4C86-A9EE-B1A6-2FAC251E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1B6C6-C40C-B8DD-77FF-C373D049B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84D24-DB37-DD37-0BB8-402F6F96B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F289F-F086-FBB5-04AD-5441B998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2E3C3-6EFD-4910-4004-4A19AE491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55AE2-DA53-62C8-6148-8C72CBC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9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D4F8-9F2D-CF60-ED1B-BE1DE701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E8142-00E5-372E-FF87-DFBD8700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10C5A-D0FD-F6FD-54EF-64F0584E5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BB4C6-08DE-7A8E-4C4D-63CCDBF2D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72C49-7E3C-98D8-A829-28D943B97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733F1-01AB-0353-F3DE-F4B412DD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C5505-F8E4-26D3-1E17-9EA6CBBD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672FDD-F940-8126-6FB2-EC32DF90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0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B29F-4555-316D-24A8-0F113D24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59ADA-51BA-583D-E8F3-2E1C831D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546BE-3FD4-9332-128C-385BFD49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6123C-8D55-83AD-2E78-1B2BA5DC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8600F8-692C-17CE-C003-6AC7B0A4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45EB3-DFE3-FE90-44CC-F0A4D279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6F511-3318-8305-334D-1E4E960D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2222-1D04-E024-96C0-9105F565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A38F9-547C-96FE-7609-7CD3F76F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B09D1-C970-1F5A-B117-8C39BCEB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FB18B-F455-0E84-3EF0-98012A51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FFA-E88E-7847-AF50-071E5DE66C59}" type="datetimeFigureOut">
              <a:rPr lang="en-US" smtClean="0"/>
              <a:t>02-Aug-25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149FA-10AB-137D-7316-D65D8C07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071D9-FE86-03BD-B6C2-E436C7FB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4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04553-B334-805A-33E8-90AE1EFB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98728-A8E9-5F4B-DCF2-2DDA19B86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5A670-CDB8-07B0-DB4A-B902B26DF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21429" y="6351269"/>
            <a:ext cx="1153885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F57FFFA-E88E-7847-AF50-071E5DE66C59}" type="datetimeFigureOut">
              <a:rPr lang="en-US" smtClean="0"/>
              <a:pPr/>
              <a:t>02-Aug-25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42ACE-185D-7904-2004-7F931AE84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92575" y="6351270"/>
            <a:ext cx="41148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04CC9-D9E9-1642-5E42-2F54C279F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4636" y="6351271"/>
            <a:ext cx="576943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B893528-2470-4747-B3EE-6BA1B6A820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698353-1F9E-AED7-35E3-90247B87626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672935"/>
            <a:ext cx="7782832" cy="13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9D668D-5E37-F1B3-3108-1A89B6D07AD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t="1" r="41731" b="-1"/>
          <a:stretch/>
        </p:blipFill>
        <p:spPr>
          <a:xfrm>
            <a:off x="7657032" y="6672935"/>
            <a:ext cx="4534968" cy="13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8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04553-B334-805A-33E8-90AE1EFB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98728-A8E9-5F4B-DCF2-2DDA19B86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5A670-CDB8-07B0-DB4A-B902B26DF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21429" y="6351269"/>
            <a:ext cx="1153885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F57FFFA-E88E-7847-AF50-071E5DE66C59}" type="datetimeFigureOut">
              <a:rPr lang="en-US" smtClean="0"/>
              <a:pPr/>
              <a:t>02-Aug-25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42ACE-185D-7904-2004-7F931AE84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92575" y="6351270"/>
            <a:ext cx="41148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04CC9-D9E9-1642-5E42-2F54C279F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4636" y="6351271"/>
            <a:ext cx="576943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B893528-2470-4747-B3EE-6BA1B6A820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698353-1F9E-AED7-35E3-90247B87626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672935"/>
            <a:ext cx="7782832" cy="13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9D668D-5E37-F1B3-3108-1A89B6D07AD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t="1" r="41731" b="-1"/>
          <a:stretch/>
        </p:blipFill>
        <p:spPr>
          <a:xfrm>
            <a:off x="7657032" y="6672935"/>
            <a:ext cx="4534968" cy="13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6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04553-B334-805A-33E8-90AE1EFB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98728-A8E9-5F4B-DCF2-2DDA19B86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5A670-CDB8-07B0-DB4A-B902B26DF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886" y="6351269"/>
            <a:ext cx="1153885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F57FFFA-E88E-7847-AF50-071E5DE66C59}" type="datetimeFigureOut">
              <a:rPr lang="en-US" smtClean="0"/>
              <a:pPr/>
              <a:t>02-Aug-25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42ACE-185D-7904-2004-7F931AE84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68032" y="6351270"/>
            <a:ext cx="41148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04CC9-D9E9-1642-5E42-2F54C279F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00093" y="6351271"/>
            <a:ext cx="576943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B893528-2470-4747-B3EE-6BA1B6A82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3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73B1-7EBB-3905-C2F8-E9D365B16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Main title goes here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23E1E06-12B6-3E81-54FD-F7B245F25D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9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1464B-92A0-8D2B-0F37-184B14BE6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4FDA9-C35F-B2B4-0C89-8A97AD48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55" y="336845"/>
            <a:ext cx="10515600" cy="775518"/>
          </a:xfrm>
        </p:spPr>
        <p:txBody>
          <a:bodyPr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1530C-E9C6-31DD-22F1-F7862BB4C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5" y="1737052"/>
            <a:ext cx="11180975" cy="423954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 information: </a:t>
            </a: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 information</a:t>
            </a:r>
          </a:p>
        </p:txBody>
      </p:sp>
    </p:spTree>
    <p:extLst>
      <p:ext uri="{BB962C8B-B14F-4D97-AF65-F5344CB8AC3E}">
        <p14:creationId xmlns:p14="http://schemas.microsoft.com/office/powerpoint/2010/main" val="965613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63D3-B7B5-AF4F-8A6B-FC3754FC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25" y="234819"/>
            <a:ext cx="10515600" cy="775518"/>
          </a:xfrm>
        </p:spPr>
        <p:txBody>
          <a:bodyPr>
            <a:normAutofit/>
          </a:bodyPr>
          <a:lstStyle/>
          <a:p>
            <a:r>
              <a:rPr lang="en-US" dirty="0"/>
              <a:t>Insert Title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C14228-E7D1-3DEF-94EF-691DCFD34C89}"/>
              </a:ext>
            </a:extLst>
          </p:cNvPr>
          <p:cNvGraphicFramePr>
            <a:graphicFrameLocks noGrp="1"/>
          </p:cNvGraphicFramePr>
          <p:nvPr/>
        </p:nvGraphicFramePr>
        <p:xfrm>
          <a:off x="332196" y="1285777"/>
          <a:ext cx="1166095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342">
                  <a:extLst>
                    <a:ext uri="{9D8B030D-6E8A-4147-A177-3AD203B41FA5}">
                      <a16:colId xmlns:a16="http://schemas.microsoft.com/office/drawing/2014/main" val="1394937835"/>
                    </a:ext>
                  </a:extLst>
                </a:gridCol>
                <a:gridCol w="3891854">
                  <a:extLst>
                    <a:ext uri="{9D8B030D-6E8A-4147-A177-3AD203B41FA5}">
                      <a16:colId xmlns:a16="http://schemas.microsoft.com/office/drawing/2014/main" val="3627819439"/>
                    </a:ext>
                  </a:extLst>
                </a:gridCol>
                <a:gridCol w="3498761">
                  <a:extLst>
                    <a:ext uri="{9D8B030D-6E8A-4147-A177-3AD203B41FA5}">
                      <a16:colId xmlns:a16="http://schemas.microsoft.com/office/drawing/2014/main" val="1966086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856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93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06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62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18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320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315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968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007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695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63D3-B7B5-AF4F-8A6B-FC3754FC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D1431-B6A1-DC98-91EC-F56F4B2FB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8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FF95-9A4A-328C-260D-379788CB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7B054-7EB8-64C7-88DE-A649AD29EE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B4364-2B40-F7F0-1DDE-EC14ADD42F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4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11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F4E2-00FD-5598-0208-52A744D16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923" y="2770863"/>
            <a:ext cx="5040086" cy="157230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9602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0443A-AB39-CCBD-CECE-33A8135CF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4BD7B-F116-5459-C5FC-8340EC380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Practice Guide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1D48F09-AAFA-CBF2-05AD-7C60B578A0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Communication &amp; Visibility for EU Project Partners</a:t>
            </a:r>
          </a:p>
        </p:txBody>
      </p:sp>
    </p:spTree>
    <p:extLst>
      <p:ext uri="{BB962C8B-B14F-4D97-AF65-F5344CB8AC3E}">
        <p14:creationId xmlns:p14="http://schemas.microsoft.com/office/powerpoint/2010/main" val="218333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73B1-7EBB-3905-C2F8-E9D365B16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1" y="2183586"/>
            <a:ext cx="5040086" cy="1572306"/>
          </a:xfrm>
        </p:spPr>
        <p:txBody>
          <a:bodyPr>
            <a:normAutofit/>
          </a:bodyPr>
          <a:lstStyle/>
          <a:p>
            <a:r>
              <a:rPr lang="en-US" dirty="0"/>
              <a:t>Main title goes here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45F6933-B37E-38BA-E1E4-041403CA6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3948164"/>
            <a:ext cx="5040086" cy="284396"/>
          </a:xfrm>
        </p:spPr>
        <p:txBody>
          <a:bodyPr>
            <a:noAutofit/>
          </a:bodyPr>
          <a:lstStyle/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45255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73B1-7EBB-3905-C2F8-E9D365B16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Main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194CF-8983-D55B-27F8-A31787BD0F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7E26-3A22-053A-35FD-5FABFED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396" y="588434"/>
            <a:ext cx="6330950" cy="523930"/>
          </a:xfrm>
        </p:spPr>
        <p:txBody>
          <a:bodyPr>
            <a:normAutofit/>
          </a:bodyPr>
          <a:lstStyle/>
          <a:p>
            <a:r>
              <a:rPr lang="en-US" sz="2000" dirty="0"/>
              <a:t>AGENDA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7CF7B3-AF9F-CA91-0876-ED02B3747C2E}"/>
              </a:ext>
            </a:extLst>
          </p:cNvPr>
          <p:cNvGraphicFramePr>
            <a:graphicFrameLocks noGrp="1"/>
          </p:cNvGraphicFramePr>
          <p:nvPr/>
        </p:nvGraphicFramePr>
        <p:xfrm>
          <a:off x="1360396" y="1275849"/>
          <a:ext cx="904679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6965">
                  <a:extLst>
                    <a:ext uri="{9D8B030D-6E8A-4147-A177-3AD203B41FA5}">
                      <a16:colId xmlns:a16="http://schemas.microsoft.com/office/drawing/2014/main" val="988777482"/>
                    </a:ext>
                  </a:extLst>
                </a:gridCol>
                <a:gridCol w="2083323">
                  <a:extLst>
                    <a:ext uri="{9D8B030D-6E8A-4147-A177-3AD203B41FA5}">
                      <a16:colId xmlns:a16="http://schemas.microsoft.com/office/drawing/2014/main" val="1259283822"/>
                    </a:ext>
                  </a:extLst>
                </a:gridCol>
                <a:gridCol w="1866508">
                  <a:extLst>
                    <a:ext uri="{9D8B030D-6E8A-4147-A177-3AD203B41FA5}">
                      <a16:colId xmlns:a16="http://schemas.microsoft.com/office/drawing/2014/main" val="4286763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Item &amp;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183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Insert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00:00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311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577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63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81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166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64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11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7E26-3A22-053A-35FD-5FABFED2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5B393-DDA2-618F-B825-451D26E73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7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63D3-B7B5-AF4F-8A6B-FC3754FC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55" y="336845"/>
            <a:ext cx="10515600" cy="775518"/>
          </a:xfrm>
        </p:spPr>
        <p:txBody>
          <a:bodyPr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D1431-B6A1-DC98-91EC-F56F4B2F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5" y="1737052"/>
            <a:ext cx="11180975" cy="423954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 information: </a:t>
            </a: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1001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F7EF6-351A-6F32-5264-6AA9DFC0D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28EE-A117-B489-55AE-CA6AED38A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55" y="336845"/>
            <a:ext cx="10515600" cy="775518"/>
          </a:xfrm>
        </p:spPr>
        <p:txBody>
          <a:bodyPr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3CBEE-A7A7-7735-5A81-9539ACDCE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5" y="1737052"/>
            <a:ext cx="11180975" cy="423954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 information: </a:t>
            </a: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 information</a:t>
            </a:r>
          </a:p>
        </p:txBody>
      </p:sp>
    </p:spTree>
    <p:extLst>
      <p:ext uri="{BB962C8B-B14F-4D97-AF65-F5344CB8AC3E}">
        <p14:creationId xmlns:p14="http://schemas.microsoft.com/office/powerpoint/2010/main" val="15887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FF95-9A4A-328C-260D-379788CB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37" y="168520"/>
            <a:ext cx="10515600" cy="596409"/>
          </a:xfrm>
        </p:spPr>
        <p:txBody>
          <a:bodyPr>
            <a:normAutofit fontScale="90000"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B4364-2B40-F7F0-1DDE-EC14ADD42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0076" y="1067566"/>
            <a:ext cx="3511984" cy="2438330"/>
          </a:xfr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 Information</a:t>
            </a:r>
          </a:p>
          <a:p>
            <a:r>
              <a:rPr lang="en-U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 information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27B054-7EB8-64C7-88DE-A649AD29E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838" y="1062422"/>
            <a:ext cx="3233285" cy="2438329"/>
          </a:xfr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 Information</a:t>
            </a:r>
          </a:p>
          <a:p>
            <a:r>
              <a:rPr lang="en-U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 information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AE0183-007C-6444-B911-20BDCDE93229}"/>
              </a:ext>
            </a:extLst>
          </p:cNvPr>
          <p:cNvSpPr txBox="1">
            <a:spLocks/>
          </p:cNvSpPr>
          <p:nvPr/>
        </p:nvSpPr>
        <p:spPr>
          <a:xfrm>
            <a:off x="8315879" y="1052895"/>
            <a:ext cx="3416633" cy="2438330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 Information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205C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 information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670547-8CC1-6C4E-8DEB-E51688EA7F34}"/>
              </a:ext>
            </a:extLst>
          </p:cNvPr>
          <p:cNvSpPr txBox="1">
            <a:spLocks/>
          </p:cNvSpPr>
          <p:nvPr/>
        </p:nvSpPr>
        <p:spPr>
          <a:xfrm>
            <a:off x="4360076" y="3833481"/>
            <a:ext cx="3511984" cy="2557794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 Information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</a:t>
            </a:r>
            <a:r>
              <a:rPr lang="en-US" sz="1800" kern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nsert Information</a:t>
            </a:r>
            <a:endParaRPr lang="en-US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B1EBD6-DD54-5CAD-850E-7A9AE2692768}"/>
              </a:ext>
            </a:extLst>
          </p:cNvPr>
          <p:cNvSpPr txBox="1">
            <a:spLocks/>
          </p:cNvSpPr>
          <p:nvPr/>
        </p:nvSpPr>
        <p:spPr>
          <a:xfrm>
            <a:off x="8315880" y="3833480"/>
            <a:ext cx="3416632" cy="2557794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 Information</a:t>
            </a:r>
          </a:p>
          <a:p>
            <a:r>
              <a:rPr lang="en-U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5CAE5-4587-EA5A-512A-3784185B4DC0}"/>
              </a:ext>
            </a:extLst>
          </p:cNvPr>
          <p:cNvSpPr txBox="1">
            <a:spLocks/>
          </p:cNvSpPr>
          <p:nvPr/>
        </p:nvSpPr>
        <p:spPr>
          <a:xfrm>
            <a:off x="642837" y="3833481"/>
            <a:ext cx="3233285" cy="2557794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 Information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Insert Information</a:t>
            </a:r>
            <a:endParaRPr lang="en-US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89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U Lesotho">
      <a:dk1>
        <a:srgbClr val="1E205C"/>
      </a:dk1>
      <a:lt1>
        <a:srgbClr val="FFFFFF"/>
      </a:lt1>
      <a:dk2>
        <a:srgbClr val="848484"/>
      </a:dk2>
      <a:lt2>
        <a:srgbClr val="E7E6E6"/>
      </a:lt2>
      <a:accent1>
        <a:srgbClr val="00339C"/>
      </a:accent1>
      <a:accent2>
        <a:srgbClr val="FEC600"/>
      </a:accent2>
      <a:accent3>
        <a:srgbClr val="009636"/>
      </a:accent3>
      <a:accent4>
        <a:srgbClr val="F6941C"/>
      </a:accent4>
      <a:accent5>
        <a:srgbClr val="6B237C"/>
      </a:accent5>
      <a:accent6>
        <a:srgbClr val="01A69D"/>
      </a:accent6>
      <a:hlink>
        <a:srgbClr val="D7DF22"/>
      </a:hlink>
      <a:folHlink>
        <a:srgbClr val="D4379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U Lesotho">
      <a:dk1>
        <a:srgbClr val="1E205C"/>
      </a:dk1>
      <a:lt1>
        <a:srgbClr val="FFFFFF"/>
      </a:lt1>
      <a:dk2>
        <a:srgbClr val="848484"/>
      </a:dk2>
      <a:lt2>
        <a:srgbClr val="E7E6E6"/>
      </a:lt2>
      <a:accent1>
        <a:srgbClr val="00339C"/>
      </a:accent1>
      <a:accent2>
        <a:srgbClr val="FEC600"/>
      </a:accent2>
      <a:accent3>
        <a:srgbClr val="009636"/>
      </a:accent3>
      <a:accent4>
        <a:srgbClr val="F6941C"/>
      </a:accent4>
      <a:accent5>
        <a:srgbClr val="6B237C"/>
      </a:accent5>
      <a:accent6>
        <a:srgbClr val="01A69D"/>
      </a:accent6>
      <a:hlink>
        <a:srgbClr val="D7DF22"/>
      </a:hlink>
      <a:folHlink>
        <a:srgbClr val="D4379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EU Lesotho">
      <a:dk1>
        <a:srgbClr val="1E205C"/>
      </a:dk1>
      <a:lt1>
        <a:srgbClr val="FFFFFF"/>
      </a:lt1>
      <a:dk2>
        <a:srgbClr val="848484"/>
      </a:dk2>
      <a:lt2>
        <a:srgbClr val="E7E6E6"/>
      </a:lt2>
      <a:accent1>
        <a:srgbClr val="00339C"/>
      </a:accent1>
      <a:accent2>
        <a:srgbClr val="FEC600"/>
      </a:accent2>
      <a:accent3>
        <a:srgbClr val="009636"/>
      </a:accent3>
      <a:accent4>
        <a:srgbClr val="F6941C"/>
      </a:accent4>
      <a:accent5>
        <a:srgbClr val="6B237C"/>
      </a:accent5>
      <a:accent6>
        <a:srgbClr val="01A69D"/>
      </a:accent6>
      <a:hlink>
        <a:srgbClr val="D7DF22"/>
      </a:hlink>
      <a:folHlink>
        <a:srgbClr val="D4379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93C54A6A83E24093E8D785298C3C4F" ma:contentTypeVersion="14" ma:contentTypeDescription="Create a new document." ma:contentTypeScope="" ma:versionID="2b6482cd614acfcd0a97bfaefe4d2927">
  <xsd:schema xmlns:xsd="http://www.w3.org/2001/XMLSchema" xmlns:xs="http://www.w3.org/2001/XMLSchema" xmlns:p="http://schemas.microsoft.com/office/2006/metadata/properties" xmlns:ns2="ba623c1e-4ca0-4913-9805-755c1e9a87f8" xmlns:ns3="7fb115e7-2eab-4254-ac50-b45873451fbb" targetNamespace="http://schemas.microsoft.com/office/2006/metadata/properties" ma:root="true" ma:fieldsID="aa32c9570a26ae1656c26a9a655e69b6" ns2:_="" ns3:_="">
    <xsd:import namespace="ba623c1e-4ca0-4913-9805-755c1e9a87f8"/>
    <xsd:import namespace="7fb115e7-2eab-4254-ac50-b45873451f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23c1e-4ca0-4913-9805-755c1e9a8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3e14187-b4d4-4fc9-8c4a-20dc3ccbf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115e7-2eab-4254-ac50-b45873451fb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22483d6-b18d-41bb-a551-a551aa8f52eb}" ma:internalName="TaxCatchAll" ma:showField="CatchAllData" ma:web="7fb115e7-2eab-4254-ac50-b45873451f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623c1e-4ca0-4913-9805-755c1e9a87f8">
      <Terms xmlns="http://schemas.microsoft.com/office/infopath/2007/PartnerControls"/>
    </lcf76f155ced4ddcb4097134ff3c332f>
    <TaxCatchAll xmlns="7fb115e7-2eab-4254-ac50-b45873451fb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4DD163-0F4C-46A8-A07F-FBF4D7264167}">
  <ds:schemaRefs>
    <ds:schemaRef ds:uri="7fb115e7-2eab-4254-ac50-b45873451fbb"/>
    <ds:schemaRef ds:uri="ba623c1e-4ca0-4913-9805-755c1e9a87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C4F6C6-C4DB-4267-9B05-FA6C84913417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fb115e7-2eab-4254-ac50-b45873451fbb"/>
    <ds:schemaRef ds:uri="ba623c1e-4ca0-4913-9805-755c1e9a87f8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5ECA6CF-5850-4CE2-BAA3-0D32261CA13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107113d-e20b-4c20-a4ce-553cabbf686d}" enabled="0" method="" siteId="{7107113d-e20b-4c20-a4ce-553cabbf686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85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Noto Sans</vt:lpstr>
      <vt:lpstr>Arial</vt:lpstr>
      <vt:lpstr>Corbel</vt:lpstr>
      <vt:lpstr>Office Theme</vt:lpstr>
      <vt:lpstr>1_Office Theme</vt:lpstr>
      <vt:lpstr>2_Office Theme</vt:lpstr>
      <vt:lpstr>Main title goes here</vt:lpstr>
      <vt:lpstr>Good Practice Guide</vt:lpstr>
      <vt:lpstr>Main title goes here</vt:lpstr>
      <vt:lpstr>Main title goes here</vt:lpstr>
      <vt:lpstr>AGENDA</vt:lpstr>
      <vt:lpstr>PowerPoint Presentation</vt:lpstr>
      <vt:lpstr>Title</vt:lpstr>
      <vt:lpstr>Title</vt:lpstr>
      <vt:lpstr>Title</vt:lpstr>
      <vt:lpstr>Title</vt:lpstr>
      <vt:lpstr>Insert Title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goes here</dc:title>
  <dc:creator>Lavila Moyo</dc:creator>
  <cp:lastModifiedBy>Lavila Moyo</cp:lastModifiedBy>
  <cp:revision>3</cp:revision>
  <dcterms:created xsi:type="dcterms:W3CDTF">2024-11-26T15:20:04Z</dcterms:created>
  <dcterms:modified xsi:type="dcterms:W3CDTF">2025-08-02T14:07:14Z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0x010100F193C54A6A83E24093E8D785298C3C4F</vt:lpwstr>
  </property>
</Properties>
</file>