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88" r:id="rId6"/>
    <p:sldMasterId id="2147483715" r:id="rId7"/>
  </p:sldMasterIdLst>
  <p:notesMasterIdLst>
    <p:notesMasterId r:id="rId38"/>
  </p:notesMasterIdLst>
  <p:sldIdLst>
    <p:sldId id="258" r:id="rId8"/>
    <p:sldId id="297" r:id="rId9"/>
    <p:sldId id="393" r:id="rId10"/>
    <p:sldId id="353" r:id="rId11"/>
    <p:sldId id="352" r:id="rId12"/>
    <p:sldId id="337" r:id="rId13"/>
    <p:sldId id="260" r:id="rId14"/>
    <p:sldId id="401" r:id="rId15"/>
    <p:sldId id="405" r:id="rId16"/>
    <p:sldId id="379" r:id="rId17"/>
    <p:sldId id="378" r:id="rId18"/>
    <p:sldId id="411" r:id="rId19"/>
    <p:sldId id="410" r:id="rId20"/>
    <p:sldId id="301" r:id="rId21"/>
    <p:sldId id="412" r:id="rId22"/>
    <p:sldId id="342" r:id="rId23"/>
    <p:sldId id="399" r:id="rId24"/>
    <p:sldId id="395" r:id="rId25"/>
    <p:sldId id="332" r:id="rId26"/>
    <p:sldId id="329" r:id="rId27"/>
    <p:sldId id="413" r:id="rId28"/>
    <p:sldId id="327" r:id="rId29"/>
    <p:sldId id="391" r:id="rId30"/>
    <p:sldId id="397" r:id="rId31"/>
    <p:sldId id="355" r:id="rId32"/>
    <p:sldId id="331" r:id="rId33"/>
    <p:sldId id="354" r:id="rId34"/>
    <p:sldId id="299" r:id="rId35"/>
    <p:sldId id="394" r:id="rId36"/>
    <p:sldId id="39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033891-EFAA-C266-4B33-A6980A0D2A38}" name="Lavila Moyo" initials="LM" userId="S::loveness_moyo@dai.com::8d355775-b0a6-4fda-8948-6ed3a483f639" providerId="AD"/>
  <p188:author id="{2A5E0EEA-95B7-D57A-F73E-5A3563B9D3F8}" name="lubomira.mieresova@eeas.europa.eu" initials="lu" userId="S::urn:spo:guest#lubomira.mieresova@eeas.europa.eu::"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60"/>
    <p:restoredTop sz="94694"/>
  </p:normalViewPr>
  <p:slideViewPr>
    <p:cSldViewPr snapToGrid="0">
      <p:cViewPr>
        <p:scale>
          <a:sx n="70" d="100"/>
          <a:sy n="70" d="100"/>
        </p:scale>
        <p:origin x="488" y="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9665A5-977A-4F30-A369-7D789A696759}" type="datetimeFigureOut">
              <a:rPr lang="en-US" smtClean="0"/>
              <a:t>21-Jul-25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AF786B-BEBE-4B80-AA2C-FBE8FE153A3D}" type="slidenum">
              <a:rPr lang="en-US" smtClean="0"/>
              <a:t>‹#›</a:t>
            </a:fld>
            <a:endParaRPr lang="en-US"/>
          </a:p>
        </p:txBody>
      </p:sp>
    </p:spTree>
    <p:extLst>
      <p:ext uri="{BB962C8B-B14F-4D97-AF65-F5344CB8AC3E}">
        <p14:creationId xmlns:p14="http://schemas.microsoft.com/office/powerpoint/2010/main" val="3023309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DA2EE9-919D-49D4-BDCB-72685F21E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241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DA2EE9-919D-49D4-BDCB-72685F21E74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38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DA2EE9-919D-49D4-BDCB-72685F21E74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25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DA2EE9-919D-49D4-BDCB-72685F21E74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262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DA2EE9-919D-49D4-BDCB-72685F21E74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090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DA2EE9-919D-49D4-BDCB-72685F21E74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419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DA2EE9-919D-49D4-BDCB-72685F21E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929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C&amp;V Plan/equivalent is our compass to provide guidance but it is expected that some factors may change therefore we should treat this is a working document that will be constantly updated.</a:t>
            </a:r>
          </a:p>
          <a:p>
            <a:r>
              <a:rPr lang="en-US">
                <a:cs typeface="Calibri"/>
              </a:rPr>
              <a:t>Bearing in mind the yearly project reports, it would be advised for project partners to include narrative reports with analysis/statistics, lessons learnt, key highlights/successes, challenges and recommendations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DA2EE9-919D-49D4-BDCB-72685F21E74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248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C&amp;V Plan/equivalent is our compass to provide guidance but it is expected that some factors may change therefore we should treat this is a working document that will be constantly updated.</a:t>
            </a:r>
          </a:p>
          <a:p>
            <a:r>
              <a:rPr lang="en-US">
                <a:cs typeface="Calibri"/>
              </a:rPr>
              <a:t>Bearing in mind the yearly project reports, it would be advised for project partners to include narrative reports with analysis/statistics, lessons learnt, key highlights/successes, challenges and recommendations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DA2EE9-919D-49D4-BDCB-72685F21E74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430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DA2EE9-919D-49D4-BDCB-72685F21E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350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DA2EE9-919D-49D4-BDCB-72685F21E74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724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DA2EE9-919D-49D4-BDCB-72685F21E74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6455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A371-AB0C-688E-F9E3-F059C46E2D2D}"/>
              </a:ext>
            </a:extLst>
          </p:cNvPr>
          <p:cNvSpPr>
            <a:spLocks noGrp="1"/>
          </p:cNvSpPr>
          <p:nvPr>
            <p:ph type="ctrTitle"/>
          </p:nvPr>
        </p:nvSpPr>
        <p:spPr>
          <a:xfrm>
            <a:off x="326571" y="2642847"/>
            <a:ext cx="5040086" cy="1572306"/>
          </a:xfrm>
        </p:spPr>
        <p:txBody>
          <a:bodyPr anchor="t"/>
          <a:lstStyle>
            <a:lvl1pPr algn="l">
              <a:defRPr sz="4800">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50DB83F-59E2-C7B5-A00D-EFFBE8C01AEC}"/>
              </a:ext>
            </a:extLst>
          </p:cNvPr>
          <p:cNvSpPr>
            <a:spLocks noGrp="1"/>
          </p:cNvSpPr>
          <p:nvPr>
            <p:ph type="subTitle" idx="1"/>
          </p:nvPr>
        </p:nvSpPr>
        <p:spPr>
          <a:xfrm>
            <a:off x="326571" y="4306382"/>
            <a:ext cx="5040086" cy="284396"/>
          </a:xfrm>
        </p:spPr>
        <p:txBody>
          <a:bodyPr anchor="t">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3" name="Picture 12">
            <a:extLst>
              <a:ext uri="{FF2B5EF4-FFF2-40B4-BE49-F238E27FC236}">
                <a16:creationId xmlns:a16="http://schemas.microsoft.com/office/drawing/2014/main" id="{17DE71F0-1F59-DC96-09B1-036756F4C64D}"/>
              </a:ext>
            </a:extLst>
          </p:cNvPr>
          <p:cNvPicPr>
            <a:picLocks noChangeAspect="1"/>
          </p:cNvPicPr>
          <p:nvPr userDrawn="1"/>
        </p:nvPicPr>
        <p:blipFill>
          <a:blip r:embed="rId3"/>
          <a:stretch>
            <a:fillRect/>
          </a:stretch>
        </p:blipFill>
        <p:spPr>
          <a:xfrm>
            <a:off x="327478" y="5804807"/>
            <a:ext cx="1882322" cy="576221"/>
          </a:xfrm>
          <a:prstGeom prst="rect">
            <a:avLst/>
          </a:prstGeom>
        </p:spPr>
      </p:pic>
      <p:pic>
        <p:nvPicPr>
          <p:cNvPr id="14" name="Picture 13">
            <a:extLst>
              <a:ext uri="{FF2B5EF4-FFF2-40B4-BE49-F238E27FC236}">
                <a16:creationId xmlns:a16="http://schemas.microsoft.com/office/drawing/2014/main" id="{D09383A0-CF62-99B8-9859-918C2125F2FF}"/>
              </a:ext>
            </a:extLst>
          </p:cNvPr>
          <p:cNvPicPr>
            <a:picLocks noChangeAspect="1"/>
          </p:cNvPicPr>
          <p:nvPr userDrawn="1"/>
        </p:nvPicPr>
        <p:blipFill>
          <a:blip r:embed="rId4"/>
          <a:stretch>
            <a:fillRect/>
          </a:stretch>
        </p:blipFill>
        <p:spPr>
          <a:xfrm>
            <a:off x="9237434" y="5964246"/>
            <a:ext cx="330200" cy="330200"/>
          </a:xfrm>
          <a:prstGeom prst="rect">
            <a:avLst/>
          </a:prstGeom>
        </p:spPr>
      </p:pic>
      <p:pic>
        <p:nvPicPr>
          <p:cNvPr id="15" name="Picture 14">
            <a:extLst>
              <a:ext uri="{FF2B5EF4-FFF2-40B4-BE49-F238E27FC236}">
                <a16:creationId xmlns:a16="http://schemas.microsoft.com/office/drawing/2014/main" id="{D6474A1A-2AC3-2153-4C99-F33112630A30}"/>
              </a:ext>
            </a:extLst>
          </p:cNvPr>
          <p:cNvPicPr>
            <a:picLocks noChangeAspect="1"/>
          </p:cNvPicPr>
          <p:nvPr userDrawn="1"/>
        </p:nvPicPr>
        <p:blipFill>
          <a:blip r:embed="rId5"/>
          <a:stretch>
            <a:fillRect/>
          </a:stretch>
        </p:blipFill>
        <p:spPr>
          <a:xfrm>
            <a:off x="9989456" y="5964246"/>
            <a:ext cx="330200" cy="330200"/>
          </a:xfrm>
          <a:prstGeom prst="rect">
            <a:avLst/>
          </a:prstGeom>
        </p:spPr>
      </p:pic>
      <p:pic>
        <p:nvPicPr>
          <p:cNvPr id="16" name="Picture 15">
            <a:extLst>
              <a:ext uri="{FF2B5EF4-FFF2-40B4-BE49-F238E27FC236}">
                <a16:creationId xmlns:a16="http://schemas.microsoft.com/office/drawing/2014/main" id="{E40780D1-A3D7-0DE9-A44D-B5173CB995E7}"/>
              </a:ext>
            </a:extLst>
          </p:cNvPr>
          <p:cNvPicPr>
            <a:picLocks noChangeAspect="1"/>
          </p:cNvPicPr>
          <p:nvPr userDrawn="1"/>
        </p:nvPicPr>
        <p:blipFill>
          <a:blip r:embed="rId6"/>
          <a:stretch>
            <a:fillRect/>
          </a:stretch>
        </p:blipFill>
        <p:spPr>
          <a:xfrm>
            <a:off x="10741478" y="5938846"/>
            <a:ext cx="355600" cy="355600"/>
          </a:xfrm>
          <a:prstGeom prst="rect">
            <a:avLst/>
          </a:prstGeom>
        </p:spPr>
      </p:pic>
      <p:pic>
        <p:nvPicPr>
          <p:cNvPr id="17" name="Picture 16">
            <a:extLst>
              <a:ext uri="{FF2B5EF4-FFF2-40B4-BE49-F238E27FC236}">
                <a16:creationId xmlns:a16="http://schemas.microsoft.com/office/drawing/2014/main" id="{F05631D0-99BB-DA57-6FAB-2BA6834256BC}"/>
              </a:ext>
            </a:extLst>
          </p:cNvPr>
          <p:cNvPicPr>
            <a:picLocks noChangeAspect="1"/>
          </p:cNvPicPr>
          <p:nvPr userDrawn="1"/>
        </p:nvPicPr>
        <p:blipFill>
          <a:blip r:embed="rId7"/>
          <a:stretch>
            <a:fillRect/>
          </a:stretch>
        </p:blipFill>
        <p:spPr>
          <a:xfrm>
            <a:off x="11470822" y="5945196"/>
            <a:ext cx="393700" cy="342900"/>
          </a:xfrm>
          <a:prstGeom prst="rect">
            <a:avLst/>
          </a:prstGeom>
        </p:spPr>
      </p:pic>
    </p:spTree>
    <p:extLst>
      <p:ext uri="{BB962C8B-B14F-4D97-AF65-F5344CB8AC3E}">
        <p14:creationId xmlns:p14="http://schemas.microsoft.com/office/powerpoint/2010/main" val="618367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8600F8-692C-17CE-C003-6AC7B0A4F62F}"/>
              </a:ext>
            </a:extLst>
          </p:cNvPr>
          <p:cNvSpPr>
            <a:spLocks noGrp="1"/>
          </p:cNvSpPr>
          <p:nvPr>
            <p:ph type="dt" sz="half" idx="10"/>
          </p:nvPr>
        </p:nvSpPr>
        <p:spPr/>
        <p:txBody>
          <a:bodyPr/>
          <a:lstStyle/>
          <a:p>
            <a:fld id="{2F57FFFA-E88E-7847-AF50-071E5DE66C59}" type="datetimeFigureOut">
              <a:rPr lang="en-US" smtClean="0"/>
              <a:t>21-Jul-25</a:t>
            </a:fld>
            <a:endParaRPr lang="en-US"/>
          </a:p>
        </p:txBody>
      </p:sp>
      <p:sp>
        <p:nvSpPr>
          <p:cNvPr id="3" name="Footer Placeholder 2">
            <a:extLst>
              <a:ext uri="{FF2B5EF4-FFF2-40B4-BE49-F238E27FC236}">
                <a16:creationId xmlns:a16="http://schemas.microsoft.com/office/drawing/2014/main" id="{6E245EB3-DFE3-FE90-44CC-F0A4D27982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66F511-3318-8305-334D-1E4E960D7D12}"/>
              </a:ext>
            </a:extLst>
          </p:cNvPr>
          <p:cNvSpPr>
            <a:spLocks noGrp="1"/>
          </p:cNvSpPr>
          <p:nvPr>
            <p:ph type="sldNum" sz="quarter" idx="12"/>
          </p:nvPr>
        </p:nvSpPr>
        <p:spPr/>
        <p:txBody>
          <a:bodyPr/>
          <a:lstStyle/>
          <a:p>
            <a:fld id="{FB893528-2470-4747-B3EE-6BA1B6A820CC}" type="slidenum">
              <a:rPr lang="en-US" smtClean="0"/>
              <a:t>‹#›</a:t>
            </a:fld>
            <a:endParaRPr lang="en-US"/>
          </a:p>
        </p:txBody>
      </p:sp>
    </p:spTree>
    <p:extLst>
      <p:ext uri="{BB962C8B-B14F-4D97-AF65-F5344CB8AC3E}">
        <p14:creationId xmlns:p14="http://schemas.microsoft.com/office/powerpoint/2010/main" val="33770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02222-1D04-E024-96C0-9105F565099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91A38F9-547C-96FE-7609-7CD3F76FFD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67B09D1-C970-1F5A-B117-8C39BCEBA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2DFB18B-F455-0E84-3EF0-98012A5136AE}"/>
              </a:ext>
            </a:extLst>
          </p:cNvPr>
          <p:cNvSpPr>
            <a:spLocks noGrp="1"/>
          </p:cNvSpPr>
          <p:nvPr>
            <p:ph type="dt" sz="half" idx="10"/>
          </p:nvPr>
        </p:nvSpPr>
        <p:spPr/>
        <p:txBody>
          <a:bodyPr/>
          <a:lstStyle/>
          <a:p>
            <a:fld id="{2F57FFFA-E88E-7847-AF50-071E5DE66C59}" type="datetimeFigureOut">
              <a:rPr lang="en-US" smtClean="0"/>
              <a:t>21-Jul-25</a:t>
            </a:fld>
            <a:endParaRPr lang="en-US"/>
          </a:p>
        </p:txBody>
      </p:sp>
      <p:sp>
        <p:nvSpPr>
          <p:cNvPr id="6" name="Footer Placeholder 5">
            <a:extLst>
              <a:ext uri="{FF2B5EF4-FFF2-40B4-BE49-F238E27FC236}">
                <a16:creationId xmlns:a16="http://schemas.microsoft.com/office/drawing/2014/main" id="{CF8149FA-10AB-137D-7316-D65D8C0732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B071D9-FE86-03BD-B6C2-E436C7FB6925}"/>
              </a:ext>
            </a:extLst>
          </p:cNvPr>
          <p:cNvSpPr>
            <a:spLocks noGrp="1"/>
          </p:cNvSpPr>
          <p:nvPr>
            <p:ph type="sldNum" sz="quarter" idx="12"/>
          </p:nvPr>
        </p:nvSpPr>
        <p:spPr/>
        <p:txBody>
          <a:bodyPr/>
          <a:lstStyle/>
          <a:p>
            <a:fld id="{FB893528-2470-4747-B3EE-6BA1B6A820CC}" type="slidenum">
              <a:rPr lang="en-US" smtClean="0"/>
              <a:t>‹#›</a:t>
            </a:fld>
            <a:endParaRPr lang="en-US"/>
          </a:p>
        </p:txBody>
      </p:sp>
    </p:spTree>
    <p:extLst>
      <p:ext uri="{BB962C8B-B14F-4D97-AF65-F5344CB8AC3E}">
        <p14:creationId xmlns:p14="http://schemas.microsoft.com/office/powerpoint/2010/main" val="2952747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D0928-5AC6-FB0F-6D2C-6B06B185649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25260AB-D0C0-1093-DCCA-3D65B300A9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AEE8F9-711C-F06C-3086-28B8F5F7AB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45C5524-B23A-50C2-2904-0FA739B7AED4}"/>
              </a:ext>
            </a:extLst>
          </p:cNvPr>
          <p:cNvSpPr>
            <a:spLocks noGrp="1"/>
          </p:cNvSpPr>
          <p:nvPr>
            <p:ph type="dt" sz="half" idx="10"/>
          </p:nvPr>
        </p:nvSpPr>
        <p:spPr/>
        <p:txBody>
          <a:bodyPr/>
          <a:lstStyle/>
          <a:p>
            <a:fld id="{2F57FFFA-E88E-7847-AF50-071E5DE66C59}" type="datetimeFigureOut">
              <a:rPr lang="en-US" smtClean="0"/>
              <a:t>21-Jul-25</a:t>
            </a:fld>
            <a:endParaRPr lang="en-US"/>
          </a:p>
        </p:txBody>
      </p:sp>
      <p:sp>
        <p:nvSpPr>
          <p:cNvPr id="6" name="Footer Placeholder 5">
            <a:extLst>
              <a:ext uri="{FF2B5EF4-FFF2-40B4-BE49-F238E27FC236}">
                <a16:creationId xmlns:a16="http://schemas.microsoft.com/office/drawing/2014/main" id="{CB9977D5-A09C-4C7C-F63F-C39DA64C80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9646AD-3A5B-661B-C369-987048B87942}"/>
              </a:ext>
            </a:extLst>
          </p:cNvPr>
          <p:cNvSpPr>
            <a:spLocks noGrp="1"/>
          </p:cNvSpPr>
          <p:nvPr>
            <p:ph type="sldNum" sz="quarter" idx="12"/>
          </p:nvPr>
        </p:nvSpPr>
        <p:spPr/>
        <p:txBody>
          <a:bodyPr/>
          <a:lstStyle/>
          <a:p>
            <a:fld id="{FB893528-2470-4747-B3EE-6BA1B6A820CC}" type="slidenum">
              <a:rPr lang="en-US" smtClean="0"/>
              <a:t>‹#›</a:t>
            </a:fld>
            <a:endParaRPr lang="en-US"/>
          </a:p>
        </p:txBody>
      </p:sp>
    </p:spTree>
    <p:extLst>
      <p:ext uri="{BB962C8B-B14F-4D97-AF65-F5344CB8AC3E}">
        <p14:creationId xmlns:p14="http://schemas.microsoft.com/office/powerpoint/2010/main" val="1962056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1BA2-3150-44D3-C512-8752860EF80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BD3216B-CD23-EBC1-6626-3B53D3D6B36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91C7EC3-B86D-FFD7-A852-AF2EC28CDDC9}"/>
              </a:ext>
            </a:extLst>
          </p:cNvPr>
          <p:cNvSpPr>
            <a:spLocks noGrp="1"/>
          </p:cNvSpPr>
          <p:nvPr>
            <p:ph type="dt" sz="half" idx="10"/>
          </p:nvPr>
        </p:nvSpPr>
        <p:spPr/>
        <p:txBody>
          <a:bodyPr/>
          <a:lstStyle/>
          <a:p>
            <a:fld id="{2F57FFFA-E88E-7847-AF50-071E5DE66C59}" type="datetimeFigureOut">
              <a:rPr lang="en-US" smtClean="0"/>
              <a:t>21-Jul-25</a:t>
            </a:fld>
            <a:endParaRPr lang="en-US"/>
          </a:p>
        </p:txBody>
      </p:sp>
      <p:sp>
        <p:nvSpPr>
          <p:cNvPr id="5" name="Footer Placeholder 4">
            <a:extLst>
              <a:ext uri="{FF2B5EF4-FFF2-40B4-BE49-F238E27FC236}">
                <a16:creationId xmlns:a16="http://schemas.microsoft.com/office/drawing/2014/main" id="{A0F31D4C-1647-15A4-8B8A-B1EEE8E0FC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F3247-FDE8-AC51-CD1D-3A242EC4D177}"/>
              </a:ext>
            </a:extLst>
          </p:cNvPr>
          <p:cNvSpPr>
            <a:spLocks noGrp="1"/>
          </p:cNvSpPr>
          <p:nvPr>
            <p:ph type="sldNum" sz="quarter" idx="12"/>
          </p:nvPr>
        </p:nvSpPr>
        <p:spPr/>
        <p:txBody>
          <a:bodyPr/>
          <a:lstStyle/>
          <a:p>
            <a:fld id="{FB893528-2470-4747-B3EE-6BA1B6A820CC}" type="slidenum">
              <a:rPr lang="en-US" smtClean="0"/>
              <a:t>‹#›</a:t>
            </a:fld>
            <a:endParaRPr lang="en-US"/>
          </a:p>
        </p:txBody>
      </p:sp>
    </p:spTree>
    <p:extLst>
      <p:ext uri="{BB962C8B-B14F-4D97-AF65-F5344CB8AC3E}">
        <p14:creationId xmlns:p14="http://schemas.microsoft.com/office/powerpoint/2010/main" val="3395125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836149-5544-D9E3-68DE-A6901866A6B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77B02C5-DB8A-5C61-9467-2E41068B6BA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EE9F2DE-FB8C-A9E3-7698-64A6FBA52916}"/>
              </a:ext>
            </a:extLst>
          </p:cNvPr>
          <p:cNvSpPr>
            <a:spLocks noGrp="1"/>
          </p:cNvSpPr>
          <p:nvPr>
            <p:ph type="dt" sz="half" idx="10"/>
          </p:nvPr>
        </p:nvSpPr>
        <p:spPr/>
        <p:txBody>
          <a:bodyPr/>
          <a:lstStyle/>
          <a:p>
            <a:fld id="{2F57FFFA-E88E-7847-AF50-071E5DE66C59}" type="datetimeFigureOut">
              <a:rPr lang="en-US" smtClean="0"/>
              <a:t>21-Jul-25</a:t>
            </a:fld>
            <a:endParaRPr lang="en-US"/>
          </a:p>
        </p:txBody>
      </p:sp>
      <p:sp>
        <p:nvSpPr>
          <p:cNvPr id="5" name="Footer Placeholder 4">
            <a:extLst>
              <a:ext uri="{FF2B5EF4-FFF2-40B4-BE49-F238E27FC236}">
                <a16:creationId xmlns:a16="http://schemas.microsoft.com/office/drawing/2014/main" id="{908F651D-D327-6ACA-B71F-A614D6C9FC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B7F143-C018-1DA0-0B56-395439D5FE81}"/>
              </a:ext>
            </a:extLst>
          </p:cNvPr>
          <p:cNvSpPr>
            <a:spLocks noGrp="1"/>
          </p:cNvSpPr>
          <p:nvPr>
            <p:ph type="sldNum" sz="quarter" idx="12"/>
          </p:nvPr>
        </p:nvSpPr>
        <p:spPr/>
        <p:txBody>
          <a:bodyPr/>
          <a:lstStyle/>
          <a:p>
            <a:fld id="{FB893528-2470-4747-B3EE-6BA1B6A820CC}" type="slidenum">
              <a:rPr lang="en-US" smtClean="0"/>
              <a:t>‹#›</a:t>
            </a:fld>
            <a:endParaRPr lang="en-US"/>
          </a:p>
        </p:txBody>
      </p:sp>
    </p:spTree>
    <p:extLst>
      <p:ext uri="{BB962C8B-B14F-4D97-AF65-F5344CB8AC3E}">
        <p14:creationId xmlns:p14="http://schemas.microsoft.com/office/powerpoint/2010/main" val="1233163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170121"/>
            <a:ext cx="12289744" cy="7166345"/>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20684484">
            <a:off x="2316312" y="-5772798"/>
            <a:ext cx="14787128" cy="10427979"/>
          </a:xfrm>
          <a:prstGeom prst="rect">
            <a:avLst/>
          </a:prstGeom>
        </p:spPr>
      </p:pic>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2703400">
            <a:off x="-7001892" y="-1143078"/>
            <a:ext cx="14750546" cy="10453841"/>
          </a:xfrm>
          <a:prstGeom prst="rect">
            <a:avLst/>
          </a:prstGeom>
        </p:spPr>
      </p:pic>
      <p:sp>
        <p:nvSpPr>
          <p:cNvPr id="2" name="Title 1"/>
          <p:cNvSpPr>
            <a:spLocks noGrp="1"/>
          </p:cNvSpPr>
          <p:nvPr>
            <p:ph type="ctrTitle"/>
          </p:nvPr>
        </p:nvSpPr>
        <p:spPr>
          <a:xfrm>
            <a:off x="1524000" y="1122363"/>
            <a:ext cx="9144000" cy="2387600"/>
          </a:xfrm>
        </p:spPr>
        <p:txBody>
          <a:bodyPr anchor="b">
            <a:normAutofit/>
          </a:bodyPr>
          <a:lstStyle>
            <a:lvl1pPr algn="ctr">
              <a:defRPr sz="4800" b="1">
                <a:solidFill>
                  <a:srgbClr val="FFCC0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6080" indent="0" algn="ctr">
              <a:buNone/>
              <a:defRPr sz="1995"/>
            </a:lvl2pPr>
            <a:lvl3pPr marL="912160" indent="0" algn="ctr">
              <a:buNone/>
              <a:defRPr sz="1795"/>
            </a:lvl3pPr>
            <a:lvl4pPr marL="1368240" indent="0" algn="ctr">
              <a:buNone/>
              <a:defRPr sz="1596"/>
            </a:lvl4pPr>
            <a:lvl5pPr marL="1824320" indent="0" algn="ctr">
              <a:buNone/>
              <a:defRPr sz="1596"/>
            </a:lvl5pPr>
            <a:lvl6pPr marL="2280400" indent="0" algn="ctr">
              <a:buNone/>
              <a:defRPr sz="1596"/>
            </a:lvl6pPr>
            <a:lvl7pPr marL="2736479" indent="0" algn="ctr">
              <a:buNone/>
              <a:defRPr sz="1596"/>
            </a:lvl7pPr>
            <a:lvl8pPr marL="3192559" indent="0" algn="ctr">
              <a:buNone/>
              <a:defRPr sz="1596"/>
            </a:lvl8pPr>
            <a:lvl9pPr marL="3648639" indent="0" algn="ctr">
              <a:buNone/>
              <a:defRPr sz="1596"/>
            </a:lvl9pPr>
          </a:lstStyle>
          <a:p>
            <a:r>
              <a:rPr lang="en-US"/>
              <a:t>Click to edit subtitle</a:t>
            </a:r>
          </a:p>
        </p:txBody>
      </p:sp>
      <p:sp>
        <p:nvSpPr>
          <p:cNvPr id="4" name="Date Placeholder 3"/>
          <p:cNvSpPr>
            <a:spLocks noGrp="1"/>
          </p:cNvSpPr>
          <p:nvPr>
            <p:ph type="dt" sz="half" idx="10"/>
          </p:nvPr>
        </p:nvSpPr>
        <p:spPr/>
        <p:txBody>
          <a:bodyPr/>
          <a:lstStyle/>
          <a:p>
            <a:fld id="{FE5FD864-7D01-4D6D-A999-672658A2FBDB}" type="datetimeFigureOut">
              <a:rPr lang="en-US" smtClean="0"/>
              <a:t>21-Jul-25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8987" t="11124" r="11648" b="9885"/>
          <a:stretch/>
        </p:blipFill>
        <p:spPr>
          <a:xfrm>
            <a:off x="172515" y="6026487"/>
            <a:ext cx="1028835" cy="77177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2516" y="6833"/>
            <a:ext cx="1994692" cy="1199306"/>
          </a:xfrm>
          <a:prstGeom prst="rect">
            <a:avLst/>
          </a:prstGeom>
        </p:spPr>
      </p:pic>
    </p:spTree>
    <p:extLst>
      <p:ext uri="{BB962C8B-B14F-4D97-AF65-F5344CB8AC3E}">
        <p14:creationId xmlns:p14="http://schemas.microsoft.com/office/powerpoint/2010/main" val="3187979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170121"/>
            <a:ext cx="12289744" cy="716634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2892662">
            <a:off x="-2042793" y="-4546002"/>
            <a:ext cx="16277587" cy="17951840"/>
          </a:xfrm>
          <a:prstGeom prst="rect">
            <a:avLst/>
          </a:prstGeom>
        </p:spPr>
      </p:pic>
      <p:sp>
        <p:nvSpPr>
          <p:cNvPr id="2" name="Title 1"/>
          <p:cNvSpPr>
            <a:spLocks noGrp="1"/>
          </p:cNvSpPr>
          <p:nvPr>
            <p:ph type="ctrTitle"/>
          </p:nvPr>
        </p:nvSpPr>
        <p:spPr>
          <a:xfrm>
            <a:off x="1524000" y="1122363"/>
            <a:ext cx="9144000" cy="2387600"/>
          </a:xfrm>
        </p:spPr>
        <p:txBody>
          <a:bodyPr anchor="b">
            <a:normAutofit/>
          </a:bodyPr>
          <a:lstStyle>
            <a:lvl1pPr algn="ctr">
              <a:defRPr sz="4800" b="1">
                <a:solidFill>
                  <a:srgbClr val="FFCC0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6080" indent="0" algn="ctr">
              <a:buNone/>
              <a:defRPr sz="1995"/>
            </a:lvl2pPr>
            <a:lvl3pPr marL="912160" indent="0" algn="ctr">
              <a:buNone/>
              <a:defRPr sz="1795"/>
            </a:lvl3pPr>
            <a:lvl4pPr marL="1368240" indent="0" algn="ctr">
              <a:buNone/>
              <a:defRPr sz="1596"/>
            </a:lvl4pPr>
            <a:lvl5pPr marL="1824320" indent="0" algn="ctr">
              <a:buNone/>
              <a:defRPr sz="1596"/>
            </a:lvl5pPr>
            <a:lvl6pPr marL="2280400" indent="0" algn="ctr">
              <a:buNone/>
              <a:defRPr sz="1596"/>
            </a:lvl6pPr>
            <a:lvl7pPr marL="2736479" indent="0" algn="ctr">
              <a:buNone/>
              <a:defRPr sz="1596"/>
            </a:lvl7pPr>
            <a:lvl8pPr marL="3192559" indent="0" algn="ctr">
              <a:buNone/>
              <a:defRPr sz="1596"/>
            </a:lvl8pPr>
            <a:lvl9pPr marL="3648639" indent="0" algn="ctr">
              <a:buNone/>
              <a:defRPr sz="1596"/>
            </a:lvl9pPr>
          </a:lstStyle>
          <a:p>
            <a:r>
              <a:rPr lang="en-US"/>
              <a:t>Click to edit subtitle</a:t>
            </a:r>
          </a:p>
        </p:txBody>
      </p:sp>
      <p:sp>
        <p:nvSpPr>
          <p:cNvPr id="4" name="Date Placeholder 3"/>
          <p:cNvSpPr>
            <a:spLocks noGrp="1"/>
          </p:cNvSpPr>
          <p:nvPr>
            <p:ph type="dt" sz="half" idx="10"/>
          </p:nvPr>
        </p:nvSpPr>
        <p:spPr/>
        <p:txBody>
          <a:bodyPr/>
          <a:lstStyle/>
          <a:p>
            <a:fld id="{FE5FD864-7D01-4D6D-A999-672658A2FBDB}" type="datetimeFigureOut">
              <a:rPr lang="en-US" smtClean="0"/>
              <a:t>21-Jul-25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8987" t="11124" r="11648" b="9885"/>
          <a:stretch/>
        </p:blipFill>
        <p:spPr>
          <a:xfrm>
            <a:off x="172515" y="6026487"/>
            <a:ext cx="1028835" cy="771770"/>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9998" y="-5781"/>
            <a:ext cx="2019015" cy="1209787"/>
          </a:xfrm>
          <a:prstGeom prst="rect">
            <a:avLst/>
          </a:prstGeom>
        </p:spPr>
      </p:pic>
    </p:spTree>
    <p:extLst>
      <p:ext uri="{BB962C8B-B14F-4D97-AF65-F5344CB8AC3E}">
        <p14:creationId xmlns:p14="http://schemas.microsoft.com/office/powerpoint/2010/main" val="2975182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p:cNvSpPr/>
          <p:nvPr userDrawn="1"/>
        </p:nvSpPr>
        <p:spPr>
          <a:xfrm>
            <a:off x="0" y="-170121"/>
            <a:ext cx="12289744" cy="7166345"/>
          </a:xfrm>
          <a:prstGeom prst="rect">
            <a:avLst/>
          </a:prstGeom>
          <a:solidFill>
            <a:srgbClr val="903F9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pic>
        <p:nvPicPr>
          <p:cNvPr id="23" name="Picture 2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9924" y="-170121"/>
            <a:ext cx="7982649" cy="6296025"/>
          </a:xfrm>
          <a:prstGeom prst="rect">
            <a:avLst/>
          </a:prstGeom>
        </p:spPr>
      </p:pic>
      <p:sp>
        <p:nvSpPr>
          <p:cNvPr id="2" name="Title 1"/>
          <p:cNvSpPr>
            <a:spLocks noGrp="1"/>
          </p:cNvSpPr>
          <p:nvPr>
            <p:ph type="ctrTitle"/>
          </p:nvPr>
        </p:nvSpPr>
        <p:spPr>
          <a:xfrm>
            <a:off x="1524000" y="1122363"/>
            <a:ext cx="9144000" cy="2387600"/>
          </a:xfrm>
        </p:spPr>
        <p:txBody>
          <a:bodyPr anchor="b">
            <a:normAutofit/>
          </a:bodyPr>
          <a:lstStyle>
            <a:lvl1pPr algn="ctr">
              <a:defRPr sz="4800" b="1">
                <a:solidFill>
                  <a:srgbClr val="FFCC0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6080" indent="0" algn="ctr">
              <a:buNone/>
              <a:defRPr sz="1995"/>
            </a:lvl2pPr>
            <a:lvl3pPr marL="912160" indent="0" algn="ctr">
              <a:buNone/>
              <a:defRPr sz="1795"/>
            </a:lvl3pPr>
            <a:lvl4pPr marL="1368240" indent="0" algn="ctr">
              <a:buNone/>
              <a:defRPr sz="1596"/>
            </a:lvl4pPr>
            <a:lvl5pPr marL="1824320" indent="0" algn="ctr">
              <a:buNone/>
              <a:defRPr sz="1596"/>
            </a:lvl5pPr>
            <a:lvl6pPr marL="2280400" indent="0" algn="ctr">
              <a:buNone/>
              <a:defRPr sz="1596"/>
            </a:lvl6pPr>
            <a:lvl7pPr marL="2736479" indent="0" algn="ctr">
              <a:buNone/>
              <a:defRPr sz="1596"/>
            </a:lvl7pPr>
            <a:lvl8pPr marL="3192559" indent="0" algn="ctr">
              <a:buNone/>
              <a:defRPr sz="1596"/>
            </a:lvl8pPr>
            <a:lvl9pPr marL="3648639" indent="0" algn="ctr">
              <a:buNone/>
              <a:defRPr sz="1596"/>
            </a:lvl9pPr>
          </a:lstStyle>
          <a:p>
            <a:r>
              <a:rPr lang="en-US"/>
              <a:t>Click to edit subtitle</a:t>
            </a:r>
          </a:p>
        </p:txBody>
      </p:sp>
      <p:sp>
        <p:nvSpPr>
          <p:cNvPr id="4" name="Date Placeholder 3"/>
          <p:cNvSpPr>
            <a:spLocks noGrp="1"/>
          </p:cNvSpPr>
          <p:nvPr>
            <p:ph type="dt" sz="half" idx="10"/>
          </p:nvPr>
        </p:nvSpPr>
        <p:spPr/>
        <p:txBody>
          <a:bodyPr/>
          <a:lstStyle/>
          <a:p>
            <a:fld id="{FE5FD864-7D01-4D6D-A999-672658A2FBDB}" type="datetimeFigureOut">
              <a:rPr lang="en-US" smtClean="0"/>
              <a:t>21-Jul-25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8987" t="11124" r="11648" b="9885"/>
          <a:stretch/>
        </p:blipFill>
        <p:spPr>
          <a:xfrm>
            <a:off x="172515" y="6026487"/>
            <a:ext cx="1028835" cy="77177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9998" y="-5781"/>
            <a:ext cx="2019015" cy="1209787"/>
          </a:xfrm>
          <a:prstGeom prst="rect">
            <a:avLst/>
          </a:prstGeom>
        </p:spPr>
      </p:pic>
    </p:spTree>
    <p:extLst>
      <p:ext uri="{BB962C8B-B14F-4D97-AF65-F5344CB8AC3E}">
        <p14:creationId xmlns:p14="http://schemas.microsoft.com/office/powerpoint/2010/main" val="1873845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7" name="Rectangle 6"/>
          <p:cNvSpPr/>
          <p:nvPr userDrawn="1"/>
        </p:nvSpPr>
        <p:spPr>
          <a:xfrm>
            <a:off x="0" y="-170121"/>
            <a:ext cx="12289744" cy="7166345"/>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20175099">
            <a:off x="621842" y="908808"/>
            <a:ext cx="13800515" cy="9732214"/>
          </a:xfrm>
          <a:prstGeom prst="rect">
            <a:avLst/>
          </a:prstGeom>
        </p:spPr>
      </p:pic>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014" y="-5436952"/>
            <a:ext cx="13800515" cy="9732214"/>
          </a:xfrm>
          <a:prstGeom prst="rect">
            <a:avLst/>
          </a:prstGeom>
        </p:spPr>
      </p:pic>
      <p:sp>
        <p:nvSpPr>
          <p:cNvPr id="2" name="Title 1"/>
          <p:cNvSpPr>
            <a:spLocks noGrp="1"/>
          </p:cNvSpPr>
          <p:nvPr>
            <p:ph type="ctrTitle"/>
          </p:nvPr>
        </p:nvSpPr>
        <p:spPr>
          <a:xfrm>
            <a:off x="1524000" y="1122363"/>
            <a:ext cx="9144000" cy="2387600"/>
          </a:xfrm>
        </p:spPr>
        <p:txBody>
          <a:bodyPr anchor="b">
            <a:normAutofit/>
          </a:bodyPr>
          <a:lstStyle>
            <a:lvl1pPr algn="ctr">
              <a:defRPr sz="4800" b="1">
                <a:solidFill>
                  <a:srgbClr val="00125C"/>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6080" indent="0" algn="ctr">
              <a:buNone/>
              <a:defRPr sz="1995"/>
            </a:lvl2pPr>
            <a:lvl3pPr marL="912160" indent="0" algn="ctr">
              <a:buNone/>
              <a:defRPr sz="1795"/>
            </a:lvl3pPr>
            <a:lvl4pPr marL="1368240" indent="0" algn="ctr">
              <a:buNone/>
              <a:defRPr sz="1596"/>
            </a:lvl4pPr>
            <a:lvl5pPr marL="1824320" indent="0" algn="ctr">
              <a:buNone/>
              <a:defRPr sz="1596"/>
            </a:lvl5pPr>
            <a:lvl6pPr marL="2280400" indent="0" algn="ctr">
              <a:buNone/>
              <a:defRPr sz="1596"/>
            </a:lvl6pPr>
            <a:lvl7pPr marL="2736479" indent="0" algn="ctr">
              <a:buNone/>
              <a:defRPr sz="1596"/>
            </a:lvl7pPr>
            <a:lvl8pPr marL="3192559" indent="0" algn="ctr">
              <a:buNone/>
              <a:defRPr sz="1596"/>
            </a:lvl8pPr>
            <a:lvl9pPr marL="3648639" indent="0" algn="ctr">
              <a:buNone/>
              <a:defRPr sz="1596"/>
            </a:lvl9pPr>
          </a:lstStyle>
          <a:p>
            <a:r>
              <a:rPr lang="en-US"/>
              <a:t>Click to edit subtitle</a:t>
            </a:r>
          </a:p>
        </p:txBody>
      </p:sp>
      <p:sp>
        <p:nvSpPr>
          <p:cNvPr id="4" name="Date Placeholder 3"/>
          <p:cNvSpPr>
            <a:spLocks noGrp="1"/>
          </p:cNvSpPr>
          <p:nvPr>
            <p:ph type="dt" sz="half" idx="10"/>
          </p:nvPr>
        </p:nvSpPr>
        <p:spPr/>
        <p:txBody>
          <a:bodyPr/>
          <a:lstStyle/>
          <a:p>
            <a:fld id="{FE5FD864-7D01-4D6D-A999-672658A2FBDB}" type="datetimeFigureOut">
              <a:rPr lang="en-US" smtClean="0"/>
              <a:t>21-Jul-25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8987" t="11124" r="11648" b="9885"/>
          <a:stretch/>
        </p:blipFill>
        <p:spPr>
          <a:xfrm>
            <a:off x="172515" y="6026487"/>
            <a:ext cx="1028835" cy="771770"/>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998" y="-5781"/>
            <a:ext cx="2019015" cy="1209787"/>
          </a:xfrm>
          <a:prstGeom prst="rect">
            <a:avLst/>
          </a:prstGeom>
        </p:spPr>
      </p:pic>
      <p:sp>
        <p:nvSpPr>
          <p:cNvPr id="17" name="Rectangle 16"/>
          <p:cNvSpPr/>
          <p:nvPr userDrawn="1"/>
        </p:nvSpPr>
        <p:spPr>
          <a:xfrm>
            <a:off x="1330790" y="6101501"/>
            <a:ext cx="844299" cy="5922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8" name="TextBox 17"/>
          <p:cNvSpPr txBox="1"/>
          <p:nvPr userDrawn="1"/>
        </p:nvSpPr>
        <p:spPr>
          <a:xfrm>
            <a:off x="1480180" y="6236041"/>
            <a:ext cx="615672" cy="507831"/>
          </a:xfrm>
          <a:prstGeom prst="rect">
            <a:avLst/>
          </a:prstGeom>
          <a:noFill/>
        </p:spPr>
        <p:txBody>
          <a:bodyPr wrap="square" rtlCol="0">
            <a:spAutoFit/>
          </a:bodyPr>
          <a:lstStyle/>
          <a:p>
            <a:r>
              <a:rPr lang="en-IE" sz="900">
                <a:solidFill>
                  <a:srgbClr val="FF0000"/>
                </a:solidFill>
                <a:latin typeface="Noto Sans" panose="020B0502040504020204" pitchFamily="34" charset="0"/>
                <a:ea typeface="Noto Sans" panose="020B0502040504020204" pitchFamily="34" charset="0"/>
                <a:cs typeface="Noto Sans" panose="020B0502040504020204" pitchFamily="34" charset="0"/>
              </a:rPr>
              <a:t>Partner logo-flag</a:t>
            </a:r>
            <a:endParaRPr lang="en-GB" sz="900">
              <a:solidFill>
                <a:srgbClr val="FF0000"/>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826221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7026453" y="0"/>
            <a:ext cx="5165547" cy="6858000"/>
          </a:xfrm>
          <a:solidFill>
            <a:schemeClr val="tx1">
              <a:lumMod val="10000"/>
              <a:lumOff val="90000"/>
            </a:schemeClr>
          </a:solidFill>
          <a:ln w="28575">
            <a:noFill/>
          </a:ln>
        </p:spPr>
        <p:txBody>
          <a:bodyPr/>
          <a:lstStyle/>
          <a:p>
            <a:r>
              <a:rPr lang="en-US"/>
              <a:t>Click icon to add picture</a:t>
            </a:r>
            <a:endParaRPr lang="en-GB"/>
          </a:p>
        </p:txBody>
      </p:sp>
      <p:sp>
        <p:nvSpPr>
          <p:cNvPr id="15" name="Title 1"/>
          <p:cNvSpPr>
            <a:spLocks noGrp="1"/>
          </p:cNvSpPr>
          <p:nvPr>
            <p:ph type="title"/>
          </p:nvPr>
        </p:nvSpPr>
        <p:spPr>
          <a:xfrm>
            <a:off x="838200" y="365126"/>
            <a:ext cx="5181600" cy="2161506"/>
          </a:xfrm>
        </p:spPr>
        <p:txBody>
          <a:bodyPr>
            <a:noAutofit/>
          </a:bodyPr>
          <a:lstStyle>
            <a:lvl1pPr>
              <a:defRPr sz="4800" b="1">
                <a:solidFill>
                  <a:srgbClr val="18B8A6"/>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16" name="Content Placeholder 2"/>
          <p:cNvSpPr>
            <a:spLocks noGrp="1"/>
          </p:cNvSpPr>
          <p:nvPr>
            <p:ph sz="half" idx="1"/>
          </p:nvPr>
        </p:nvSpPr>
        <p:spPr>
          <a:xfrm>
            <a:off x="838200" y="2634916"/>
            <a:ext cx="5181600" cy="3542047"/>
          </a:xfrm>
        </p:spPr>
        <p:txBody>
          <a:bodyPr>
            <a:normAutofit/>
          </a:bodyPr>
          <a:lstStyle>
            <a:lvl1pPr marL="0" indent="0">
              <a:lnSpc>
                <a:spcPct val="100000"/>
              </a:lnSpc>
              <a:buNone/>
              <a:defRPr sz="30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Tree>
    <p:extLst>
      <p:ext uri="{BB962C8B-B14F-4D97-AF65-F5344CB8AC3E}">
        <p14:creationId xmlns:p14="http://schemas.microsoft.com/office/powerpoint/2010/main" val="2060167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A371-AB0C-688E-F9E3-F059C46E2D2D}"/>
              </a:ext>
            </a:extLst>
          </p:cNvPr>
          <p:cNvSpPr>
            <a:spLocks noGrp="1"/>
          </p:cNvSpPr>
          <p:nvPr>
            <p:ph type="ctrTitle"/>
          </p:nvPr>
        </p:nvSpPr>
        <p:spPr>
          <a:xfrm>
            <a:off x="326571" y="2642847"/>
            <a:ext cx="5040086" cy="1572306"/>
          </a:xfrm>
        </p:spPr>
        <p:txBody>
          <a:bodyPr anchor="t"/>
          <a:lstStyle>
            <a:lvl1pPr algn="l">
              <a:defRPr sz="4800">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50DB83F-59E2-C7B5-A00D-EFFBE8C01AEC}"/>
              </a:ext>
            </a:extLst>
          </p:cNvPr>
          <p:cNvSpPr>
            <a:spLocks noGrp="1"/>
          </p:cNvSpPr>
          <p:nvPr>
            <p:ph type="subTitle" idx="1"/>
          </p:nvPr>
        </p:nvSpPr>
        <p:spPr>
          <a:xfrm>
            <a:off x="326571" y="4306382"/>
            <a:ext cx="5040086" cy="284396"/>
          </a:xfrm>
        </p:spPr>
        <p:txBody>
          <a:bodyPr anchor="t">
            <a:normAutofit/>
          </a:bodyPr>
          <a:lstStyle>
            <a:lvl1pPr marL="0" indent="0" algn="l">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6" name="Picture 15">
            <a:extLst>
              <a:ext uri="{FF2B5EF4-FFF2-40B4-BE49-F238E27FC236}">
                <a16:creationId xmlns:a16="http://schemas.microsoft.com/office/drawing/2014/main" id="{0FC2FA49-4B44-BA30-21A2-515F5861C83C}"/>
              </a:ext>
            </a:extLst>
          </p:cNvPr>
          <p:cNvPicPr>
            <a:picLocks noChangeAspect="1"/>
          </p:cNvPicPr>
          <p:nvPr userDrawn="1"/>
        </p:nvPicPr>
        <p:blipFill>
          <a:blip r:embed="rId3"/>
          <a:stretch>
            <a:fillRect/>
          </a:stretch>
        </p:blipFill>
        <p:spPr>
          <a:xfrm>
            <a:off x="327478" y="5804807"/>
            <a:ext cx="1882322" cy="576221"/>
          </a:xfrm>
          <a:prstGeom prst="rect">
            <a:avLst/>
          </a:prstGeom>
        </p:spPr>
      </p:pic>
      <p:pic>
        <p:nvPicPr>
          <p:cNvPr id="17" name="Picture 16">
            <a:extLst>
              <a:ext uri="{FF2B5EF4-FFF2-40B4-BE49-F238E27FC236}">
                <a16:creationId xmlns:a16="http://schemas.microsoft.com/office/drawing/2014/main" id="{3E00AD65-2CDA-C493-ED9E-49A19A01705A}"/>
              </a:ext>
            </a:extLst>
          </p:cNvPr>
          <p:cNvPicPr>
            <a:picLocks noChangeAspect="1"/>
          </p:cNvPicPr>
          <p:nvPr userDrawn="1"/>
        </p:nvPicPr>
        <p:blipFill>
          <a:blip r:embed="rId4"/>
          <a:stretch>
            <a:fillRect/>
          </a:stretch>
        </p:blipFill>
        <p:spPr>
          <a:xfrm>
            <a:off x="9237434" y="5964246"/>
            <a:ext cx="330200" cy="330200"/>
          </a:xfrm>
          <a:prstGeom prst="rect">
            <a:avLst/>
          </a:prstGeom>
        </p:spPr>
      </p:pic>
      <p:pic>
        <p:nvPicPr>
          <p:cNvPr id="18" name="Picture 17">
            <a:extLst>
              <a:ext uri="{FF2B5EF4-FFF2-40B4-BE49-F238E27FC236}">
                <a16:creationId xmlns:a16="http://schemas.microsoft.com/office/drawing/2014/main" id="{49D6FAB4-3362-9C44-48FD-0E0D9086A154}"/>
              </a:ext>
            </a:extLst>
          </p:cNvPr>
          <p:cNvPicPr>
            <a:picLocks noChangeAspect="1"/>
          </p:cNvPicPr>
          <p:nvPr userDrawn="1"/>
        </p:nvPicPr>
        <p:blipFill>
          <a:blip r:embed="rId5"/>
          <a:stretch>
            <a:fillRect/>
          </a:stretch>
        </p:blipFill>
        <p:spPr>
          <a:xfrm>
            <a:off x="9989456" y="5964246"/>
            <a:ext cx="330200" cy="330200"/>
          </a:xfrm>
          <a:prstGeom prst="rect">
            <a:avLst/>
          </a:prstGeom>
        </p:spPr>
      </p:pic>
      <p:pic>
        <p:nvPicPr>
          <p:cNvPr id="19" name="Picture 18">
            <a:extLst>
              <a:ext uri="{FF2B5EF4-FFF2-40B4-BE49-F238E27FC236}">
                <a16:creationId xmlns:a16="http://schemas.microsoft.com/office/drawing/2014/main" id="{753C15F7-2ABE-F5E4-F0FF-1BE55ECAFE50}"/>
              </a:ext>
            </a:extLst>
          </p:cNvPr>
          <p:cNvPicPr>
            <a:picLocks noChangeAspect="1"/>
          </p:cNvPicPr>
          <p:nvPr userDrawn="1"/>
        </p:nvPicPr>
        <p:blipFill>
          <a:blip r:embed="rId6"/>
          <a:stretch>
            <a:fillRect/>
          </a:stretch>
        </p:blipFill>
        <p:spPr>
          <a:xfrm>
            <a:off x="10741478" y="5938846"/>
            <a:ext cx="355600" cy="355600"/>
          </a:xfrm>
          <a:prstGeom prst="rect">
            <a:avLst/>
          </a:prstGeom>
        </p:spPr>
      </p:pic>
      <p:pic>
        <p:nvPicPr>
          <p:cNvPr id="20" name="Picture 19">
            <a:extLst>
              <a:ext uri="{FF2B5EF4-FFF2-40B4-BE49-F238E27FC236}">
                <a16:creationId xmlns:a16="http://schemas.microsoft.com/office/drawing/2014/main" id="{EB87B550-B19C-E54D-C570-BA99B63A93EB}"/>
              </a:ext>
            </a:extLst>
          </p:cNvPr>
          <p:cNvPicPr>
            <a:picLocks noChangeAspect="1"/>
          </p:cNvPicPr>
          <p:nvPr userDrawn="1"/>
        </p:nvPicPr>
        <p:blipFill>
          <a:blip r:embed="rId7"/>
          <a:stretch>
            <a:fillRect/>
          </a:stretch>
        </p:blipFill>
        <p:spPr>
          <a:xfrm>
            <a:off x="11470822" y="5945196"/>
            <a:ext cx="393700" cy="342900"/>
          </a:xfrm>
          <a:prstGeom prst="rect">
            <a:avLst/>
          </a:prstGeom>
        </p:spPr>
      </p:pic>
      <p:pic>
        <p:nvPicPr>
          <p:cNvPr id="4" name="Picture 3" descr="A group of people planting a tree&#10;&#10;AI-generated content may be incorrect.">
            <a:extLst>
              <a:ext uri="{FF2B5EF4-FFF2-40B4-BE49-F238E27FC236}">
                <a16:creationId xmlns:a16="http://schemas.microsoft.com/office/drawing/2014/main" id="{69483365-D84C-9FB5-DA62-91A496DE4613}"/>
              </a:ext>
            </a:extLst>
          </p:cNvPr>
          <p:cNvPicPr>
            <a:picLocks noChangeAspect="1"/>
          </p:cNvPicPr>
          <p:nvPr userDrawn="1"/>
        </p:nvPicPr>
        <p:blipFill>
          <a:blip r:embed="rId8"/>
          <a:stretch>
            <a:fillRect/>
          </a:stretch>
        </p:blipFill>
        <p:spPr>
          <a:xfrm>
            <a:off x="5764473" y="2304222"/>
            <a:ext cx="4255407" cy="1972507"/>
          </a:xfrm>
          <a:prstGeom prst="rect">
            <a:avLst/>
          </a:prstGeom>
        </p:spPr>
      </p:pic>
    </p:spTree>
    <p:extLst>
      <p:ext uri="{BB962C8B-B14F-4D97-AF65-F5344CB8AC3E}">
        <p14:creationId xmlns:p14="http://schemas.microsoft.com/office/powerpoint/2010/main" val="11557199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7026453" y="0"/>
            <a:ext cx="5165547" cy="6858000"/>
          </a:xfrm>
          <a:solidFill>
            <a:schemeClr val="tx1">
              <a:lumMod val="10000"/>
              <a:lumOff val="90000"/>
            </a:schemeClr>
          </a:solidFill>
          <a:ln w="28575">
            <a:noFill/>
          </a:ln>
        </p:spPr>
        <p:txBody>
          <a:bodyPr/>
          <a:lstStyle/>
          <a:p>
            <a:r>
              <a:rPr lang="en-US"/>
              <a:t>Click icon to add picture</a:t>
            </a:r>
            <a:endParaRPr lang="en-GB"/>
          </a:p>
        </p:txBody>
      </p:sp>
      <p:sp>
        <p:nvSpPr>
          <p:cNvPr id="15" name="Title 1"/>
          <p:cNvSpPr>
            <a:spLocks noGrp="1"/>
          </p:cNvSpPr>
          <p:nvPr>
            <p:ph type="title"/>
          </p:nvPr>
        </p:nvSpPr>
        <p:spPr>
          <a:xfrm>
            <a:off x="838200" y="365126"/>
            <a:ext cx="5181600" cy="2161506"/>
          </a:xfrm>
        </p:spPr>
        <p:txBody>
          <a:bodyPr>
            <a:noAutofit/>
          </a:bodyPr>
          <a:lstStyle>
            <a:lvl1pPr>
              <a:defRPr sz="48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16" name="Content Placeholder 2"/>
          <p:cNvSpPr>
            <a:spLocks noGrp="1"/>
          </p:cNvSpPr>
          <p:nvPr>
            <p:ph sz="half" idx="1"/>
          </p:nvPr>
        </p:nvSpPr>
        <p:spPr>
          <a:xfrm>
            <a:off x="838200" y="2634916"/>
            <a:ext cx="5181600" cy="3542047"/>
          </a:xfrm>
        </p:spPr>
        <p:txBody>
          <a:bodyPr>
            <a:normAutofit/>
          </a:bodyPr>
          <a:lstStyle>
            <a:lvl1pPr marL="0" indent="0">
              <a:lnSpc>
                <a:spcPct val="100000"/>
              </a:lnSpc>
              <a:buNone/>
              <a:defRPr sz="30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Tree>
    <p:extLst>
      <p:ext uri="{BB962C8B-B14F-4D97-AF65-F5344CB8AC3E}">
        <p14:creationId xmlns:p14="http://schemas.microsoft.com/office/powerpoint/2010/main" val="697516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Title 1"/>
          <p:cNvSpPr>
            <a:spLocks noGrp="1"/>
          </p:cNvSpPr>
          <p:nvPr>
            <p:ph type="title"/>
          </p:nvPr>
        </p:nvSpPr>
        <p:spPr>
          <a:xfrm>
            <a:off x="838200" y="4021354"/>
            <a:ext cx="5181600" cy="1649086"/>
          </a:xfrm>
        </p:spPr>
        <p:txBody>
          <a:bodyPr>
            <a:noAutofit/>
          </a:bodyPr>
          <a:lstStyle>
            <a:lvl1pPr>
              <a:defRPr sz="4800" b="1">
                <a:solidFill>
                  <a:srgbClr val="FFCC02"/>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12" name="Content Placeholder 2"/>
          <p:cNvSpPr>
            <a:spLocks noGrp="1"/>
          </p:cNvSpPr>
          <p:nvPr>
            <p:ph sz="half" idx="1"/>
          </p:nvPr>
        </p:nvSpPr>
        <p:spPr>
          <a:xfrm>
            <a:off x="838200" y="365126"/>
            <a:ext cx="5181600" cy="3542046"/>
          </a:xfrm>
        </p:spPr>
        <p:txBody>
          <a:bodyPr>
            <a:normAutofit/>
          </a:bodyPr>
          <a:lstStyle>
            <a:lvl1pPr marL="0" indent="0">
              <a:lnSpc>
                <a:spcPct val="100000"/>
              </a:lnSpc>
              <a:buNone/>
              <a:defRPr sz="33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Tree>
    <p:extLst>
      <p:ext uri="{BB962C8B-B14F-4D97-AF65-F5344CB8AC3E}">
        <p14:creationId xmlns:p14="http://schemas.microsoft.com/office/powerpoint/2010/main" val="2495906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Rectangle 5"/>
          <p:cNvSpPr/>
          <p:nvPr userDrawn="1"/>
        </p:nvSpPr>
        <p:spPr>
          <a:xfrm>
            <a:off x="0" y="-170121"/>
            <a:ext cx="12289744" cy="7166345"/>
          </a:xfrm>
          <a:prstGeom prst="rect">
            <a:avLst/>
          </a:prstGeom>
          <a:solidFill>
            <a:srgbClr val="FFCC0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11" name="Title 1"/>
          <p:cNvSpPr>
            <a:spLocks noGrp="1"/>
          </p:cNvSpPr>
          <p:nvPr>
            <p:ph type="title"/>
          </p:nvPr>
        </p:nvSpPr>
        <p:spPr>
          <a:xfrm>
            <a:off x="838200" y="4021354"/>
            <a:ext cx="5181600" cy="1619597"/>
          </a:xfrm>
        </p:spPr>
        <p:txBody>
          <a:bodyPr>
            <a:noAutofit/>
          </a:bodyPr>
          <a:lstStyle>
            <a:lvl1pPr>
              <a:defRPr sz="48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12" name="Content Placeholder 2"/>
          <p:cNvSpPr>
            <a:spLocks noGrp="1"/>
          </p:cNvSpPr>
          <p:nvPr>
            <p:ph sz="half" idx="1"/>
          </p:nvPr>
        </p:nvSpPr>
        <p:spPr>
          <a:xfrm>
            <a:off x="838200" y="365126"/>
            <a:ext cx="5181600" cy="3542046"/>
          </a:xfrm>
        </p:spPr>
        <p:txBody>
          <a:bodyPr>
            <a:normAutofit/>
          </a:bodyPr>
          <a:lstStyle>
            <a:lvl1pPr marL="0" indent="0">
              <a:lnSpc>
                <a:spcPct val="100000"/>
              </a:lnSpc>
              <a:buNone/>
              <a:defRPr sz="33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Tree>
    <p:extLst>
      <p:ext uri="{BB962C8B-B14F-4D97-AF65-F5344CB8AC3E}">
        <p14:creationId xmlns:p14="http://schemas.microsoft.com/office/powerpoint/2010/main" val="3202214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1"/>
            <a:ext cx="6188253" cy="6858000"/>
          </a:xfrm>
          <a:prstGeom prst="rect">
            <a:avLst/>
          </a:prstGeom>
          <a:solidFill>
            <a:srgbClr val="00125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6188253" y="0"/>
            <a:ext cx="6003747" cy="6858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838200" y="365126"/>
            <a:ext cx="4841867" cy="1284060"/>
          </a:xfrm>
        </p:spPr>
        <p:txBody>
          <a:bodyPr>
            <a:noAutofit/>
          </a:bodyPr>
          <a:lstStyle>
            <a:lvl1pPr>
              <a:defRPr sz="2700" b="1">
                <a:solidFill>
                  <a:srgbClr val="FFCC02"/>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838200" y="1894114"/>
            <a:ext cx="4841867" cy="4282849"/>
          </a:xfrm>
        </p:spPr>
        <p:txBody>
          <a:bodyPr>
            <a:normAutofit/>
          </a:bodyPr>
          <a:lstStyle>
            <a:lvl1pPr marL="0" indent="0">
              <a:lnSpc>
                <a:spcPct val="100000"/>
              </a:lnSpc>
              <a:buNone/>
              <a:defRPr sz="22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Tree>
    <p:extLst>
      <p:ext uri="{BB962C8B-B14F-4D97-AF65-F5344CB8AC3E}">
        <p14:creationId xmlns:p14="http://schemas.microsoft.com/office/powerpoint/2010/main" val="1579659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p:cNvSpPr/>
          <p:nvPr userDrawn="1"/>
        </p:nvSpPr>
        <p:spPr>
          <a:xfrm>
            <a:off x="0" y="1"/>
            <a:ext cx="6188253" cy="6858000"/>
          </a:xfrm>
          <a:prstGeom prst="rect">
            <a:avLst/>
          </a:prstGeom>
          <a:solidFill>
            <a:srgbClr val="1A53E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6188253" y="0"/>
            <a:ext cx="6003747" cy="6858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838200" y="365126"/>
            <a:ext cx="4825497" cy="1284060"/>
          </a:xfrm>
        </p:spPr>
        <p:txBody>
          <a:bodyPr>
            <a:noAutofit/>
          </a:bodyPr>
          <a:lstStyle>
            <a:lvl1pPr>
              <a:defRPr sz="2700" b="1">
                <a:solidFill>
                  <a:srgbClr val="FFCC02"/>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838200" y="1894114"/>
            <a:ext cx="4825498" cy="4282849"/>
          </a:xfrm>
        </p:spPr>
        <p:txBody>
          <a:bodyPr>
            <a:normAutofit/>
          </a:bodyPr>
          <a:lstStyle>
            <a:lvl1pPr marL="0" indent="0">
              <a:lnSpc>
                <a:spcPct val="100000"/>
              </a:lnSpc>
              <a:buNone/>
              <a:defRPr sz="22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Tree>
    <p:extLst>
      <p:ext uri="{BB962C8B-B14F-4D97-AF65-F5344CB8AC3E}">
        <p14:creationId xmlns:p14="http://schemas.microsoft.com/office/powerpoint/2010/main" val="430104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p:cNvSpPr/>
          <p:nvPr userDrawn="1"/>
        </p:nvSpPr>
        <p:spPr>
          <a:xfrm>
            <a:off x="0" y="1"/>
            <a:ext cx="6188253" cy="6858000"/>
          </a:xfrm>
          <a:prstGeom prst="rect">
            <a:avLst/>
          </a:prstGeom>
          <a:solidFill>
            <a:srgbClr val="18B8A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6188253" y="0"/>
            <a:ext cx="6003747" cy="6858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838200" y="365126"/>
            <a:ext cx="3941568" cy="1284060"/>
          </a:xfrm>
        </p:spPr>
        <p:txBody>
          <a:bodyPr>
            <a:noAutofit/>
          </a:bodyPr>
          <a:lstStyle>
            <a:lvl1pPr>
              <a:defRPr sz="27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838200" y="1894114"/>
            <a:ext cx="3941569" cy="4282849"/>
          </a:xfrm>
        </p:spPr>
        <p:txBody>
          <a:bodyPr>
            <a:normAutofit/>
          </a:bodyPr>
          <a:lstStyle>
            <a:lvl1pPr marL="0" indent="0">
              <a:lnSpc>
                <a:spcPct val="100000"/>
              </a:lnSpc>
              <a:buNone/>
              <a:defRPr sz="22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Tree>
    <p:extLst>
      <p:ext uri="{BB962C8B-B14F-4D97-AF65-F5344CB8AC3E}">
        <p14:creationId xmlns:p14="http://schemas.microsoft.com/office/powerpoint/2010/main" val="1941146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p:cNvSpPr/>
          <p:nvPr userDrawn="1"/>
        </p:nvSpPr>
        <p:spPr>
          <a:xfrm>
            <a:off x="0" y="1"/>
            <a:ext cx="6188253" cy="6858000"/>
          </a:xfrm>
          <a:prstGeom prst="rect">
            <a:avLst/>
          </a:prstGeom>
          <a:solidFill>
            <a:srgbClr val="903F9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6188253" y="0"/>
            <a:ext cx="6003747" cy="6858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838200" y="365126"/>
            <a:ext cx="3941568" cy="1284060"/>
          </a:xfrm>
        </p:spPr>
        <p:txBody>
          <a:bodyPr>
            <a:noAutofit/>
          </a:bodyPr>
          <a:lstStyle>
            <a:lvl1pPr>
              <a:defRPr sz="2700" b="1">
                <a:solidFill>
                  <a:srgbClr val="FFCC02"/>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838200" y="1894114"/>
            <a:ext cx="3941569" cy="4282849"/>
          </a:xfrm>
        </p:spPr>
        <p:txBody>
          <a:bodyPr>
            <a:normAutofit/>
          </a:bodyPr>
          <a:lstStyle>
            <a:lvl1pPr marL="0" indent="0">
              <a:lnSpc>
                <a:spcPct val="100000"/>
              </a:lnSpc>
              <a:buNone/>
              <a:defRPr sz="22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Tree>
    <p:extLst>
      <p:ext uri="{BB962C8B-B14F-4D97-AF65-F5344CB8AC3E}">
        <p14:creationId xmlns:p14="http://schemas.microsoft.com/office/powerpoint/2010/main" val="3958974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p:cNvSpPr/>
          <p:nvPr userDrawn="1"/>
        </p:nvSpPr>
        <p:spPr>
          <a:xfrm>
            <a:off x="0" y="1"/>
            <a:ext cx="6188253" cy="6858000"/>
          </a:xfrm>
          <a:prstGeom prst="rect">
            <a:avLst/>
          </a:prstGeom>
          <a:solidFill>
            <a:srgbClr val="FFCC0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6188253" y="0"/>
            <a:ext cx="6003747" cy="6858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838200" y="365126"/>
            <a:ext cx="3941568" cy="1284060"/>
          </a:xfrm>
        </p:spPr>
        <p:txBody>
          <a:bodyPr>
            <a:noAutofit/>
          </a:bodyPr>
          <a:lstStyle>
            <a:lvl1pPr>
              <a:defRPr sz="27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838200" y="1894114"/>
            <a:ext cx="3941569" cy="4282849"/>
          </a:xfrm>
        </p:spPr>
        <p:txBody>
          <a:bodyPr>
            <a:normAutofit/>
          </a:bodyPr>
          <a:lstStyle>
            <a:lvl1pPr marL="0" indent="0">
              <a:lnSpc>
                <a:spcPct val="100000"/>
              </a:lnSpc>
              <a:buNone/>
              <a:defRPr sz="22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Tree>
    <p:extLst>
      <p:ext uri="{BB962C8B-B14F-4D97-AF65-F5344CB8AC3E}">
        <p14:creationId xmlns:p14="http://schemas.microsoft.com/office/powerpoint/2010/main" val="706211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Rectangle 6"/>
          <p:cNvSpPr/>
          <p:nvPr userDrawn="1"/>
        </p:nvSpPr>
        <p:spPr>
          <a:xfrm>
            <a:off x="0" y="1"/>
            <a:ext cx="6188253" cy="6858000"/>
          </a:xfrm>
          <a:prstGeom prst="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6188253" y="0"/>
            <a:ext cx="6003747" cy="6858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838200" y="365126"/>
            <a:ext cx="3941568" cy="1284060"/>
          </a:xfrm>
        </p:spPr>
        <p:txBody>
          <a:bodyPr>
            <a:noAutofit/>
          </a:bodyPr>
          <a:lstStyle>
            <a:lvl1pPr>
              <a:defRPr sz="2700" b="1">
                <a:solidFill>
                  <a:srgbClr val="00125C"/>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838200" y="1894114"/>
            <a:ext cx="3941569" cy="4282849"/>
          </a:xfrm>
        </p:spPr>
        <p:txBody>
          <a:bodyPr>
            <a:normAutofit/>
          </a:bodyPr>
          <a:lstStyle>
            <a:lvl1pPr marL="0" indent="0">
              <a:lnSpc>
                <a:spcPct val="100000"/>
              </a:lnSpc>
              <a:buNone/>
              <a:defRPr sz="22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Tree>
    <p:extLst>
      <p:ext uri="{BB962C8B-B14F-4D97-AF65-F5344CB8AC3E}">
        <p14:creationId xmlns:p14="http://schemas.microsoft.com/office/powerpoint/2010/main" val="805911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Rectangle 6"/>
          <p:cNvSpPr/>
          <p:nvPr userDrawn="1"/>
        </p:nvSpPr>
        <p:spPr>
          <a:xfrm>
            <a:off x="0" y="1"/>
            <a:ext cx="7627986" cy="6858000"/>
          </a:xfrm>
          <a:prstGeom prst="rect">
            <a:avLst/>
          </a:prstGeom>
          <a:solidFill>
            <a:srgbClr val="1A53E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7627986" y="0"/>
            <a:ext cx="4564014" cy="6858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838200" y="675369"/>
            <a:ext cx="3941568" cy="1284060"/>
          </a:xfrm>
        </p:spPr>
        <p:txBody>
          <a:bodyPr>
            <a:noAutofit/>
          </a:bodyPr>
          <a:lstStyle>
            <a:lvl1pPr>
              <a:defRPr sz="3300" b="1">
                <a:solidFill>
                  <a:srgbClr val="FFCC02"/>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838200" y="2302329"/>
            <a:ext cx="2580856" cy="3874634"/>
          </a:xfrm>
        </p:spPr>
        <p:txBody>
          <a:bodyPr>
            <a:normAutofit/>
          </a:bodyPr>
          <a:lstStyle>
            <a:lvl1pPr marL="0" marR="0" indent="0" algn="l" defTabSz="912160" rtl="0" eaLnBrk="1" fontAlgn="auto" latinLnBrk="0" hangingPunct="1">
              <a:lnSpc>
                <a:spcPct val="100000"/>
              </a:lnSpc>
              <a:spcBef>
                <a:spcPts val="998"/>
              </a:spcBef>
              <a:spcAft>
                <a:spcPts val="0"/>
              </a:spcAft>
              <a:buClrTx/>
              <a:buSzTx/>
              <a:buFont typeface="Arial" panose="020B0604020202020204" pitchFamily="34" charset="0"/>
              <a:buNone/>
              <a:tabLst/>
              <a:defRPr sz="2300" b="1" i="1">
                <a:solidFill>
                  <a:srgbClr val="FFCC02"/>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marL="0" marR="0" lvl="0" indent="0" algn="l" defTabSz="912160" rtl="0" eaLnBrk="1" fontAlgn="auto" latinLnBrk="0" hangingPunct="1">
              <a:lnSpc>
                <a:spcPct val="90000"/>
              </a:lnSpc>
              <a:spcBef>
                <a:spcPts val="998"/>
              </a:spcBef>
              <a:spcAft>
                <a:spcPts val="0"/>
              </a:spcAft>
              <a:buClrTx/>
              <a:buSzTx/>
              <a:buFont typeface="Arial" panose="020B0604020202020204" pitchFamily="34" charset="0"/>
              <a:buNone/>
              <a:tabLst/>
              <a:defRPr/>
            </a:pPr>
            <a:r>
              <a:rPr lang="en-US"/>
              <a:t>Edit Master text styles</a:t>
            </a:r>
          </a:p>
          <a:p>
            <a:pPr lvl="0"/>
            <a:endParaRPr lang="en-US"/>
          </a:p>
        </p:txBody>
      </p:sp>
      <p:sp>
        <p:nvSpPr>
          <p:cNvPr id="10" name="Content Placeholder 2"/>
          <p:cNvSpPr>
            <a:spLocks noGrp="1"/>
          </p:cNvSpPr>
          <p:nvPr>
            <p:ph sz="half" idx="14"/>
          </p:nvPr>
        </p:nvSpPr>
        <p:spPr>
          <a:xfrm>
            <a:off x="3666671" y="2302329"/>
            <a:ext cx="3372027" cy="3874634"/>
          </a:xfrm>
        </p:spPr>
        <p:txBody>
          <a:bodyPr>
            <a:normAutofit/>
          </a:bodyPr>
          <a:lstStyle>
            <a:lvl1pPr marL="0" indent="0">
              <a:buNone/>
              <a:defRPr sz="22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Tree>
    <p:extLst>
      <p:ext uri="{BB962C8B-B14F-4D97-AF65-F5344CB8AC3E}">
        <p14:creationId xmlns:p14="http://schemas.microsoft.com/office/powerpoint/2010/main" val="1411068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A371-AB0C-688E-F9E3-F059C46E2D2D}"/>
              </a:ext>
            </a:extLst>
          </p:cNvPr>
          <p:cNvSpPr>
            <a:spLocks noGrp="1"/>
          </p:cNvSpPr>
          <p:nvPr>
            <p:ph type="ctrTitle"/>
          </p:nvPr>
        </p:nvSpPr>
        <p:spPr>
          <a:xfrm>
            <a:off x="326571" y="2642847"/>
            <a:ext cx="5040086" cy="1572306"/>
          </a:xfrm>
        </p:spPr>
        <p:txBody>
          <a:bodyPr anchor="t"/>
          <a:lstStyle>
            <a:lvl1pPr algn="l">
              <a:defRPr sz="4800">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50DB83F-59E2-C7B5-A00D-EFFBE8C01AEC}"/>
              </a:ext>
            </a:extLst>
          </p:cNvPr>
          <p:cNvSpPr>
            <a:spLocks noGrp="1"/>
          </p:cNvSpPr>
          <p:nvPr>
            <p:ph type="subTitle" idx="1"/>
          </p:nvPr>
        </p:nvSpPr>
        <p:spPr>
          <a:xfrm>
            <a:off x="326571" y="4306382"/>
            <a:ext cx="5040086" cy="284396"/>
          </a:xfrm>
        </p:spPr>
        <p:txBody>
          <a:bodyPr anchor="t">
            <a:normAutofit/>
          </a:bodyPr>
          <a:lstStyle>
            <a:lvl1pPr marL="0" indent="0" algn="l">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6" name="Picture 15">
            <a:extLst>
              <a:ext uri="{FF2B5EF4-FFF2-40B4-BE49-F238E27FC236}">
                <a16:creationId xmlns:a16="http://schemas.microsoft.com/office/drawing/2014/main" id="{0FC2FA49-4B44-BA30-21A2-515F5861C83C}"/>
              </a:ext>
            </a:extLst>
          </p:cNvPr>
          <p:cNvPicPr>
            <a:picLocks noChangeAspect="1"/>
          </p:cNvPicPr>
          <p:nvPr userDrawn="1"/>
        </p:nvPicPr>
        <p:blipFill>
          <a:blip r:embed="rId3"/>
          <a:stretch>
            <a:fillRect/>
          </a:stretch>
        </p:blipFill>
        <p:spPr>
          <a:xfrm>
            <a:off x="327478" y="5804807"/>
            <a:ext cx="1882322" cy="576221"/>
          </a:xfrm>
          <a:prstGeom prst="rect">
            <a:avLst/>
          </a:prstGeom>
        </p:spPr>
      </p:pic>
      <p:pic>
        <p:nvPicPr>
          <p:cNvPr id="17" name="Picture 16">
            <a:extLst>
              <a:ext uri="{FF2B5EF4-FFF2-40B4-BE49-F238E27FC236}">
                <a16:creationId xmlns:a16="http://schemas.microsoft.com/office/drawing/2014/main" id="{3E00AD65-2CDA-C493-ED9E-49A19A01705A}"/>
              </a:ext>
            </a:extLst>
          </p:cNvPr>
          <p:cNvPicPr>
            <a:picLocks noChangeAspect="1"/>
          </p:cNvPicPr>
          <p:nvPr userDrawn="1"/>
        </p:nvPicPr>
        <p:blipFill>
          <a:blip r:embed="rId4"/>
          <a:stretch>
            <a:fillRect/>
          </a:stretch>
        </p:blipFill>
        <p:spPr>
          <a:xfrm>
            <a:off x="9237434" y="5964246"/>
            <a:ext cx="330200" cy="330200"/>
          </a:xfrm>
          <a:prstGeom prst="rect">
            <a:avLst/>
          </a:prstGeom>
        </p:spPr>
      </p:pic>
      <p:pic>
        <p:nvPicPr>
          <p:cNvPr id="18" name="Picture 17">
            <a:extLst>
              <a:ext uri="{FF2B5EF4-FFF2-40B4-BE49-F238E27FC236}">
                <a16:creationId xmlns:a16="http://schemas.microsoft.com/office/drawing/2014/main" id="{49D6FAB4-3362-9C44-48FD-0E0D9086A154}"/>
              </a:ext>
            </a:extLst>
          </p:cNvPr>
          <p:cNvPicPr>
            <a:picLocks noChangeAspect="1"/>
          </p:cNvPicPr>
          <p:nvPr userDrawn="1"/>
        </p:nvPicPr>
        <p:blipFill>
          <a:blip r:embed="rId5"/>
          <a:stretch>
            <a:fillRect/>
          </a:stretch>
        </p:blipFill>
        <p:spPr>
          <a:xfrm>
            <a:off x="9989456" y="5964246"/>
            <a:ext cx="330200" cy="330200"/>
          </a:xfrm>
          <a:prstGeom prst="rect">
            <a:avLst/>
          </a:prstGeom>
        </p:spPr>
      </p:pic>
      <p:pic>
        <p:nvPicPr>
          <p:cNvPr id="19" name="Picture 18">
            <a:extLst>
              <a:ext uri="{FF2B5EF4-FFF2-40B4-BE49-F238E27FC236}">
                <a16:creationId xmlns:a16="http://schemas.microsoft.com/office/drawing/2014/main" id="{753C15F7-2ABE-F5E4-F0FF-1BE55ECAFE50}"/>
              </a:ext>
            </a:extLst>
          </p:cNvPr>
          <p:cNvPicPr>
            <a:picLocks noChangeAspect="1"/>
          </p:cNvPicPr>
          <p:nvPr userDrawn="1"/>
        </p:nvPicPr>
        <p:blipFill>
          <a:blip r:embed="rId6"/>
          <a:stretch>
            <a:fillRect/>
          </a:stretch>
        </p:blipFill>
        <p:spPr>
          <a:xfrm>
            <a:off x="10741478" y="5938846"/>
            <a:ext cx="355600" cy="355600"/>
          </a:xfrm>
          <a:prstGeom prst="rect">
            <a:avLst/>
          </a:prstGeom>
        </p:spPr>
      </p:pic>
      <p:pic>
        <p:nvPicPr>
          <p:cNvPr id="20" name="Picture 19">
            <a:extLst>
              <a:ext uri="{FF2B5EF4-FFF2-40B4-BE49-F238E27FC236}">
                <a16:creationId xmlns:a16="http://schemas.microsoft.com/office/drawing/2014/main" id="{EB87B550-B19C-E54D-C570-BA99B63A93EB}"/>
              </a:ext>
            </a:extLst>
          </p:cNvPr>
          <p:cNvPicPr>
            <a:picLocks noChangeAspect="1"/>
          </p:cNvPicPr>
          <p:nvPr userDrawn="1"/>
        </p:nvPicPr>
        <p:blipFill>
          <a:blip r:embed="rId7"/>
          <a:stretch>
            <a:fillRect/>
          </a:stretch>
        </p:blipFill>
        <p:spPr>
          <a:xfrm>
            <a:off x="11470822" y="5945196"/>
            <a:ext cx="393700" cy="342900"/>
          </a:xfrm>
          <a:prstGeom prst="rect">
            <a:avLst/>
          </a:prstGeom>
        </p:spPr>
      </p:pic>
      <p:pic>
        <p:nvPicPr>
          <p:cNvPr id="4" name="Picture 3">
            <a:extLst>
              <a:ext uri="{FF2B5EF4-FFF2-40B4-BE49-F238E27FC236}">
                <a16:creationId xmlns:a16="http://schemas.microsoft.com/office/drawing/2014/main" id="{69483365-D84C-9FB5-DA62-91A496DE4613}"/>
              </a:ext>
            </a:extLst>
          </p:cNvPr>
          <p:cNvPicPr>
            <a:picLocks noChangeAspect="1"/>
          </p:cNvPicPr>
          <p:nvPr userDrawn="1"/>
        </p:nvPicPr>
        <p:blipFill>
          <a:blip r:embed="rId8"/>
          <a:srcRect/>
          <a:stretch/>
        </p:blipFill>
        <p:spPr>
          <a:xfrm>
            <a:off x="5764473" y="2304222"/>
            <a:ext cx="4255407" cy="1972506"/>
          </a:xfrm>
          <a:prstGeom prst="rect">
            <a:avLst/>
          </a:prstGeom>
        </p:spPr>
      </p:pic>
    </p:spTree>
    <p:extLst>
      <p:ext uri="{BB962C8B-B14F-4D97-AF65-F5344CB8AC3E}">
        <p14:creationId xmlns:p14="http://schemas.microsoft.com/office/powerpoint/2010/main" val="3059673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12"/>
          <p:cNvSpPr/>
          <p:nvPr userDrawn="1"/>
        </p:nvSpPr>
        <p:spPr>
          <a:xfrm>
            <a:off x="0" y="-170121"/>
            <a:ext cx="12289744" cy="7166345"/>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592" y="-1671298"/>
            <a:ext cx="10751749" cy="3767138"/>
          </a:xfrm>
          <a:prstGeom prst="rect">
            <a:avLst/>
          </a:prstGeom>
        </p:spPr>
      </p:pic>
      <p:sp>
        <p:nvSpPr>
          <p:cNvPr id="9" name="Content Placeholder 2"/>
          <p:cNvSpPr>
            <a:spLocks noGrp="1"/>
          </p:cNvSpPr>
          <p:nvPr>
            <p:ph sz="half" idx="1"/>
          </p:nvPr>
        </p:nvSpPr>
        <p:spPr>
          <a:xfrm>
            <a:off x="6280915" y="1858736"/>
            <a:ext cx="5072397" cy="4395788"/>
          </a:xfrm>
        </p:spPr>
        <p:txBody>
          <a:bodyPr>
            <a:normAutofit/>
          </a:bodyPr>
          <a:lstStyle>
            <a:lvl1pPr marL="342900" indent="-342900">
              <a:lnSpc>
                <a:spcPct val="100000"/>
              </a:lnSpc>
              <a:buFont typeface="Arial" panose="020B0604020202020204" pitchFamily="34" charset="0"/>
              <a:buChar char="•"/>
              <a:defRPr sz="2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
        <p:nvSpPr>
          <p:cNvPr id="8" name="Title 1"/>
          <p:cNvSpPr>
            <a:spLocks noGrp="1"/>
          </p:cNvSpPr>
          <p:nvPr>
            <p:ph type="title"/>
          </p:nvPr>
        </p:nvSpPr>
        <p:spPr>
          <a:xfrm>
            <a:off x="2373515" y="577397"/>
            <a:ext cx="8979797" cy="901700"/>
          </a:xfrm>
        </p:spPr>
        <p:txBody>
          <a:bodyPr>
            <a:noAutofit/>
          </a:bodyPr>
          <a:lstStyle>
            <a:lvl1pPr>
              <a:defRPr sz="33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14" name="Content Placeholder 2"/>
          <p:cNvSpPr>
            <a:spLocks noGrp="1"/>
          </p:cNvSpPr>
          <p:nvPr>
            <p:ph sz="half" idx="10"/>
          </p:nvPr>
        </p:nvSpPr>
        <p:spPr>
          <a:xfrm>
            <a:off x="914590" y="1857375"/>
            <a:ext cx="5072397" cy="4395788"/>
          </a:xfrm>
        </p:spPr>
        <p:txBody>
          <a:bodyPr>
            <a:normAutofit/>
          </a:bodyPr>
          <a:lstStyle>
            <a:lvl1pPr marL="342900" indent="-342900">
              <a:lnSpc>
                <a:spcPct val="100000"/>
              </a:lnSpc>
              <a:buFont typeface="Arial" panose="020B0604020202020204" pitchFamily="34" charset="0"/>
              <a:buChar char="•"/>
              <a:defRPr sz="2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Tree>
    <p:extLst>
      <p:ext uri="{BB962C8B-B14F-4D97-AF65-F5344CB8AC3E}">
        <p14:creationId xmlns:p14="http://schemas.microsoft.com/office/powerpoint/2010/main" val="22787458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3" name="Rectangle 12"/>
          <p:cNvSpPr/>
          <p:nvPr userDrawn="1"/>
        </p:nvSpPr>
        <p:spPr>
          <a:xfrm>
            <a:off x="0" y="-170121"/>
            <a:ext cx="12289744" cy="7166345"/>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592" y="-1671298"/>
            <a:ext cx="10751749" cy="3767138"/>
          </a:xfrm>
          <a:prstGeom prst="rect">
            <a:avLst/>
          </a:prstGeom>
        </p:spPr>
      </p:pic>
      <p:sp>
        <p:nvSpPr>
          <p:cNvPr id="8" name="Title 1"/>
          <p:cNvSpPr>
            <a:spLocks noGrp="1"/>
          </p:cNvSpPr>
          <p:nvPr>
            <p:ph type="title"/>
          </p:nvPr>
        </p:nvSpPr>
        <p:spPr>
          <a:xfrm>
            <a:off x="2373515" y="577397"/>
            <a:ext cx="8979797" cy="901700"/>
          </a:xfrm>
        </p:spPr>
        <p:txBody>
          <a:bodyPr>
            <a:noAutofit/>
          </a:bodyPr>
          <a:lstStyle>
            <a:lvl1pPr>
              <a:defRPr sz="33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838200" y="1781175"/>
            <a:ext cx="3319543" cy="4395788"/>
          </a:xfrm>
        </p:spPr>
        <p:txBody>
          <a:bodyPr>
            <a:normAutofit/>
          </a:bodyPr>
          <a:lstStyle>
            <a:lvl1pPr marL="342900" indent="-342900">
              <a:lnSpc>
                <a:spcPct val="100000"/>
              </a:lnSpc>
              <a:buFont typeface="Arial" panose="020B0604020202020204" pitchFamily="34" charset="0"/>
              <a:buChar char="•"/>
              <a:defRPr sz="2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
        <p:nvSpPr>
          <p:cNvPr id="15" name="Content Placeholder 2"/>
          <p:cNvSpPr>
            <a:spLocks noGrp="1"/>
          </p:cNvSpPr>
          <p:nvPr>
            <p:ph sz="half" idx="10"/>
          </p:nvPr>
        </p:nvSpPr>
        <p:spPr>
          <a:xfrm>
            <a:off x="4435993" y="1767033"/>
            <a:ext cx="3319543" cy="4395788"/>
          </a:xfrm>
        </p:spPr>
        <p:txBody>
          <a:bodyPr>
            <a:normAutofit/>
          </a:bodyPr>
          <a:lstStyle>
            <a:lvl1pPr marL="342900" indent="-342900">
              <a:lnSpc>
                <a:spcPct val="100000"/>
              </a:lnSpc>
              <a:buFont typeface="Arial" panose="020B0604020202020204" pitchFamily="34" charset="0"/>
              <a:buChar char="•"/>
              <a:defRPr sz="2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
        <p:nvSpPr>
          <p:cNvPr id="16" name="Content Placeholder 2"/>
          <p:cNvSpPr>
            <a:spLocks noGrp="1"/>
          </p:cNvSpPr>
          <p:nvPr>
            <p:ph sz="half" idx="11"/>
          </p:nvPr>
        </p:nvSpPr>
        <p:spPr>
          <a:xfrm>
            <a:off x="8033769" y="1778314"/>
            <a:ext cx="3319543" cy="4395788"/>
          </a:xfrm>
        </p:spPr>
        <p:txBody>
          <a:bodyPr>
            <a:normAutofit/>
          </a:bodyPr>
          <a:lstStyle>
            <a:lvl1pPr marL="342900" indent="-342900">
              <a:lnSpc>
                <a:spcPct val="100000"/>
              </a:lnSpc>
              <a:buFont typeface="Arial" panose="020B0604020202020204" pitchFamily="34" charset="0"/>
              <a:buChar char="•"/>
              <a:defRPr sz="2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Tree>
    <p:extLst>
      <p:ext uri="{BB962C8B-B14F-4D97-AF65-F5344CB8AC3E}">
        <p14:creationId xmlns:p14="http://schemas.microsoft.com/office/powerpoint/2010/main" val="651352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3" name="Rectangle 12"/>
          <p:cNvSpPr/>
          <p:nvPr userDrawn="1"/>
        </p:nvSpPr>
        <p:spPr>
          <a:xfrm>
            <a:off x="0" y="-170121"/>
            <a:ext cx="12289744" cy="7166345"/>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592" y="-1671298"/>
            <a:ext cx="10751749" cy="3767138"/>
          </a:xfrm>
          <a:prstGeom prst="rect">
            <a:avLst/>
          </a:prstGeom>
        </p:spPr>
      </p:pic>
      <p:sp>
        <p:nvSpPr>
          <p:cNvPr id="8" name="Title 1"/>
          <p:cNvSpPr>
            <a:spLocks noGrp="1"/>
          </p:cNvSpPr>
          <p:nvPr>
            <p:ph type="title"/>
          </p:nvPr>
        </p:nvSpPr>
        <p:spPr>
          <a:xfrm>
            <a:off x="2373515" y="577397"/>
            <a:ext cx="8979797" cy="901700"/>
          </a:xfrm>
        </p:spPr>
        <p:txBody>
          <a:bodyPr>
            <a:noAutofit/>
          </a:bodyPr>
          <a:lstStyle>
            <a:lvl1pPr>
              <a:defRPr sz="33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838200" y="3135086"/>
            <a:ext cx="4858236" cy="3041877"/>
          </a:xfrm>
        </p:spPr>
        <p:txBody>
          <a:bodyPr>
            <a:normAutofit/>
          </a:bodyPr>
          <a:lstStyle>
            <a:lvl1pPr marL="342900" indent="-342900">
              <a:lnSpc>
                <a:spcPct val="100000"/>
              </a:lnSpc>
              <a:buFont typeface="Arial" panose="020B0604020202020204" pitchFamily="34" charset="0"/>
              <a:buChar char="•"/>
              <a:defRPr sz="2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
        <p:nvSpPr>
          <p:cNvPr id="22" name="Content Placeholder 2"/>
          <p:cNvSpPr>
            <a:spLocks noGrp="1"/>
          </p:cNvSpPr>
          <p:nvPr>
            <p:ph sz="half" idx="14"/>
          </p:nvPr>
        </p:nvSpPr>
        <p:spPr>
          <a:xfrm>
            <a:off x="838200" y="1975726"/>
            <a:ext cx="4858236" cy="930760"/>
          </a:xfrm>
        </p:spPr>
        <p:txBody>
          <a:bodyPr>
            <a:normAutofit/>
          </a:bodyPr>
          <a:lstStyle>
            <a:lvl1pPr marL="0" indent="0">
              <a:buFont typeface="Arial" panose="020B0604020202020204" pitchFamily="34" charset="0"/>
              <a:buNone/>
              <a:defRPr sz="2700" b="1">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
        <p:nvSpPr>
          <p:cNvPr id="24" name="Content Placeholder 2"/>
          <p:cNvSpPr>
            <a:spLocks noGrp="1"/>
          </p:cNvSpPr>
          <p:nvPr>
            <p:ph sz="half" idx="15"/>
          </p:nvPr>
        </p:nvSpPr>
        <p:spPr>
          <a:xfrm>
            <a:off x="6138401" y="3120944"/>
            <a:ext cx="5214911" cy="3041877"/>
          </a:xfrm>
        </p:spPr>
        <p:txBody>
          <a:bodyPr>
            <a:normAutofit/>
          </a:bodyPr>
          <a:lstStyle>
            <a:lvl1pPr marL="342900" indent="-342900">
              <a:lnSpc>
                <a:spcPct val="100000"/>
              </a:lnSpc>
              <a:buFont typeface="Arial" panose="020B0604020202020204" pitchFamily="34" charset="0"/>
              <a:buChar char="•"/>
              <a:defRPr sz="2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
        <p:nvSpPr>
          <p:cNvPr id="25" name="Content Placeholder 2"/>
          <p:cNvSpPr>
            <a:spLocks noGrp="1"/>
          </p:cNvSpPr>
          <p:nvPr>
            <p:ph sz="half" idx="16"/>
          </p:nvPr>
        </p:nvSpPr>
        <p:spPr>
          <a:xfrm>
            <a:off x="6138401" y="1961584"/>
            <a:ext cx="5214911" cy="930760"/>
          </a:xfrm>
        </p:spPr>
        <p:txBody>
          <a:bodyPr>
            <a:normAutofit/>
          </a:bodyPr>
          <a:lstStyle>
            <a:lvl1pPr marL="0" indent="0">
              <a:buFont typeface="Arial" panose="020B0604020202020204" pitchFamily="34" charset="0"/>
              <a:buNone/>
              <a:defRPr sz="2700" b="1">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Tree>
    <p:extLst>
      <p:ext uri="{BB962C8B-B14F-4D97-AF65-F5344CB8AC3E}">
        <p14:creationId xmlns:p14="http://schemas.microsoft.com/office/powerpoint/2010/main" val="2239541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5" name="Rectangle 34"/>
          <p:cNvSpPr/>
          <p:nvPr userDrawn="1"/>
        </p:nvSpPr>
        <p:spPr>
          <a:xfrm>
            <a:off x="0" y="-170121"/>
            <a:ext cx="12289744" cy="7166345"/>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13" name="Picture Placeholder 2"/>
          <p:cNvSpPr>
            <a:spLocks noGrp="1"/>
          </p:cNvSpPr>
          <p:nvPr>
            <p:ph type="pic" sz="quarter" idx="11"/>
          </p:nvPr>
        </p:nvSpPr>
        <p:spPr>
          <a:xfrm>
            <a:off x="9894384" y="0"/>
            <a:ext cx="2289575" cy="2283911"/>
          </a:xfrm>
          <a:ln>
            <a:noFill/>
          </a:ln>
        </p:spPr>
      </p:sp>
      <p:sp>
        <p:nvSpPr>
          <p:cNvPr id="27" name="Picture Placeholder 2"/>
          <p:cNvSpPr>
            <a:spLocks noGrp="1"/>
          </p:cNvSpPr>
          <p:nvPr>
            <p:ph type="pic" sz="quarter" idx="15"/>
          </p:nvPr>
        </p:nvSpPr>
        <p:spPr>
          <a:xfrm>
            <a:off x="7620890" y="2283911"/>
            <a:ext cx="2289575" cy="2302712"/>
          </a:xfrm>
          <a:ln>
            <a:noFill/>
          </a:ln>
        </p:spPr>
      </p:sp>
      <p:sp>
        <p:nvSpPr>
          <p:cNvPr id="29" name="Title 1"/>
          <p:cNvSpPr>
            <a:spLocks noGrp="1"/>
          </p:cNvSpPr>
          <p:nvPr>
            <p:ph type="title"/>
          </p:nvPr>
        </p:nvSpPr>
        <p:spPr>
          <a:xfrm>
            <a:off x="838200" y="365126"/>
            <a:ext cx="5952378" cy="621464"/>
          </a:xfrm>
        </p:spPr>
        <p:txBody>
          <a:bodyPr>
            <a:noAutofit/>
          </a:bodyPr>
          <a:lstStyle>
            <a:lvl1pPr>
              <a:defRPr sz="3000" b="1">
                <a:solidFill>
                  <a:schemeClr val="accent1"/>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30" name="Content Placeholder 2"/>
          <p:cNvSpPr>
            <a:spLocks noGrp="1"/>
          </p:cNvSpPr>
          <p:nvPr>
            <p:ph sz="half" idx="1"/>
          </p:nvPr>
        </p:nvSpPr>
        <p:spPr>
          <a:xfrm>
            <a:off x="838200" y="1179095"/>
            <a:ext cx="5952378" cy="4997868"/>
          </a:xfrm>
        </p:spPr>
        <p:txBody>
          <a:bodyPr>
            <a:normAutofit/>
          </a:bodyPr>
          <a:lstStyle>
            <a:lvl1pPr marL="0" indent="0">
              <a:lnSpc>
                <a:spcPct val="100000"/>
              </a:lnSpc>
              <a:buNone/>
              <a:defRPr sz="2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
        <p:nvSpPr>
          <p:cNvPr id="31" name="Rectangle 30"/>
          <p:cNvSpPr/>
          <p:nvPr userDrawn="1"/>
        </p:nvSpPr>
        <p:spPr>
          <a:xfrm>
            <a:off x="9914487" y="2283911"/>
            <a:ext cx="2289575" cy="2302712"/>
          </a:xfrm>
          <a:prstGeom prst="rect">
            <a:avLst/>
          </a:prstGeom>
          <a:solidFill>
            <a:srgbClr val="FFCC0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32" name="Rectangle 31"/>
          <p:cNvSpPr/>
          <p:nvPr userDrawn="1"/>
        </p:nvSpPr>
        <p:spPr>
          <a:xfrm>
            <a:off x="7612849" y="4586623"/>
            <a:ext cx="2301636" cy="2283911"/>
          </a:xfrm>
          <a:prstGeom prst="rect">
            <a:avLst/>
          </a:prstGeom>
          <a:solidFill>
            <a:srgbClr val="1A53E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33" name="Rectangle 32"/>
          <p:cNvSpPr/>
          <p:nvPr userDrawn="1"/>
        </p:nvSpPr>
        <p:spPr>
          <a:xfrm>
            <a:off x="7612850" y="6769"/>
            <a:ext cx="2293595" cy="2277142"/>
          </a:xfrm>
          <a:prstGeom prst="rect">
            <a:avLst/>
          </a:prstGeom>
          <a:solidFill>
            <a:srgbClr val="18B8A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34" name="Rectangle 33"/>
          <p:cNvSpPr/>
          <p:nvPr userDrawn="1"/>
        </p:nvSpPr>
        <p:spPr>
          <a:xfrm>
            <a:off x="9902425" y="4586623"/>
            <a:ext cx="2301637" cy="2283911"/>
          </a:xfrm>
          <a:prstGeom prst="rect">
            <a:avLst/>
          </a:prstGeom>
          <a:solidFill>
            <a:srgbClr val="00125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37" name="Content Placeholder 2"/>
          <p:cNvSpPr>
            <a:spLocks noGrp="1"/>
          </p:cNvSpPr>
          <p:nvPr>
            <p:ph sz="half" idx="16"/>
          </p:nvPr>
        </p:nvSpPr>
        <p:spPr>
          <a:xfrm>
            <a:off x="7790823" y="254430"/>
            <a:ext cx="1933629" cy="1781820"/>
          </a:xfrm>
        </p:spPr>
        <p:txBody>
          <a:bodyPr>
            <a:normAutofit/>
          </a:bodyPr>
          <a:lstStyle>
            <a:lvl1pPr marL="0" indent="0">
              <a:buNone/>
              <a:defRPr sz="2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
        <p:nvSpPr>
          <p:cNvPr id="38" name="Content Placeholder 2"/>
          <p:cNvSpPr>
            <a:spLocks noGrp="1"/>
          </p:cNvSpPr>
          <p:nvPr>
            <p:ph sz="half" idx="17"/>
          </p:nvPr>
        </p:nvSpPr>
        <p:spPr>
          <a:xfrm>
            <a:off x="10092460" y="2560685"/>
            <a:ext cx="1933629" cy="1781820"/>
          </a:xfrm>
        </p:spPr>
        <p:txBody>
          <a:bodyPr>
            <a:normAutofit/>
          </a:bodyPr>
          <a:lstStyle>
            <a:lvl1pPr marL="0" indent="0">
              <a:buNone/>
              <a:defRPr sz="2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
        <p:nvSpPr>
          <p:cNvPr id="39" name="Content Placeholder 2"/>
          <p:cNvSpPr>
            <a:spLocks noGrp="1"/>
          </p:cNvSpPr>
          <p:nvPr>
            <p:ph sz="half" idx="18"/>
          </p:nvPr>
        </p:nvSpPr>
        <p:spPr>
          <a:xfrm>
            <a:off x="7790823" y="4837668"/>
            <a:ext cx="1933629" cy="1781820"/>
          </a:xfrm>
        </p:spPr>
        <p:txBody>
          <a:bodyPr>
            <a:normAutofit/>
          </a:bodyPr>
          <a:lstStyle>
            <a:lvl1pPr marL="0" indent="0">
              <a:buNone/>
              <a:defRPr sz="24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
        <p:nvSpPr>
          <p:cNvPr id="40" name="Content Placeholder 2"/>
          <p:cNvSpPr>
            <a:spLocks noGrp="1"/>
          </p:cNvSpPr>
          <p:nvPr>
            <p:ph sz="half" idx="19"/>
          </p:nvPr>
        </p:nvSpPr>
        <p:spPr>
          <a:xfrm>
            <a:off x="10092460" y="4863397"/>
            <a:ext cx="1933629" cy="1781820"/>
          </a:xfrm>
        </p:spPr>
        <p:txBody>
          <a:bodyPr>
            <a:normAutofit/>
          </a:bodyPr>
          <a:lstStyle>
            <a:lvl1pPr marL="0" indent="0">
              <a:buNone/>
              <a:defRPr sz="24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Tree>
    <p:extLst>
      <p:ext uri="{BB962C8B-B14F-4D97-AF65-F5344CB8AC3E}">
        <p14:creationId xmlns:p14="http://schemas.microsoft.com/office/powerpoint/2010/main" val="3014437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Rectangle 12"/>
          <p:cNvSpPr/>
          <p:nvPr userDrawn="1"/>
        </p:nvSpPr>
        <p:spPr>
          <a:xfrm>
            <a:off x="0" y="-170121"/>
            <a:ext cx="12289744" cy="7166345"/>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14" name="Title 1"/>
          <p:cNvSpPr>
            <a:spLocks noGrp="1"/>
          </p:cNvSpPr>
          <p:nvPr>
            <p:ph type="title"/>
          </p:nvPr>
        </p:nvSpPr>
        <p:spPr>
          <a:xfrm>
            <a:off x="838200" y="365126"/>
            <a:ext cx="3941568" cy="1284060"/>
          </a:xfrm>
        </p:spPr>
        <p:txBody>
          <a:bodyPr>
            <a:noAutofit/>
          </a:bodyPr>
          <a:lstStyle>
            <a:lvl1pPr>
              <a:defRPr sz="3000" b="1">
                <a:solidFill>
                  <a:schemeClr val="accent1"/>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15" name="Content Placeholder 2"/>
          <p:cNvSpPr>
            <a:spLocks noGrp="1"/>
          </p:cNvSpPr>
          <p:nvPr>
            <p:ph sz="half" idx="1"/>
          </p:nvPr>
        </p:nvSpPr>
        <p:spPr>
          <a:xfrm>
            <a:off x="838200" y="1894114"/>
            <a:ext cx="3941569" cy="4282849"/>
          </a:xfrm>
        </p:spPr>
        <p:txBody>
          <a:bodyPr>
            <a:normAutofit/>
          </a:bodyPr>
          <a:lstStyle>
            <a:lvl1pPr marL="0" indent="0">
              <a:lnSpc>
                <a:spcPct val="100000"/>
              </a:lnSpc>
              <a:buNone/>
              <a:defRPr sz="2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
        <p:nvSpPr>
          <p:cNvPr id="10" name="Picture Placeholder 2"/>
          <p:cNvSpPr>
            <a:spLocks noGrp="1"/>
          </p:cNvSpPr>
          <p:nvPr>
            <p:ph type="pic" sz="quarter" idx="15"/>
          </p:nvPr>
        </p:nvSpPr>
        <p:spPr>
          <a:xfrm>
            <a:off x="8756589" y="3431089"/>
            <a:ext cx="3435411" cy="3426912"/>
          </a:xfrm>
        </p:spPr>
      </p:sp>
      <p:sp>
        <p:nvSpPr>
          <p:cNvPr id="11" name="Picture Placeholder 2"/>
          <p:cNvSpPr>
            <a:spLocks noGrp="1"/>
          </p:cNvSpPr>
          <p:nvPr>
            <p:ph type="pic" sz="quarter" idx="16"/>
          </p:nvPr>
        </p:nvSpPr>
        <p:spPr>
          <a:xfrm>
            <a:off x="5321179" y="6267"/>
            <a:ext cx="3435411" cy="3426912"/>
          </a:xfrm>
        </p:spPr>
      </p:sp>
      <p:sp>
        <p:nvSpPr>
          <p:cNvPr id="16" name="Rectangle 15"/>
          <p:cNvSpPr/>
          <p:nvPr userDrawn="1"/>
        </p:nvSpPr>
        <p:spPr>
          <a:xfrm>
            <a:off x="8756589" y="4177"/>
            <a:ext cx="3435411" cy="3431089"/>
          </a:xfrm>
          <a:prstGeom prst="rect">
            <a:avLst/>
          </a:prstGeom>
          <a:solidFill>
            <a:srgbClr val="1A53E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17" name="Rectangle 16"/>
          <p:cNvSpPr/>
          <p:nvPr userDrawn="1"/>
        </p:nvSpPr>
        <p:spPr>
          <a:xfrm>
            <a:off x="5321364" y="3430045"/>
            <a:ext cx="3435411" cy="3431089"/>
          </a:xfrm>
          <a:prstGeom prst="rect">
            <a:avLst/>
          </a:prstGeom>
          <a:solidFill>
            <a:srgbClr val="00125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18" name="Content Placeholder 2"/>
          <p:cNvSpPr>
            <a:spLocks noGrp="1"/>
          </p:cNvSpPr>
          <p:nvPr>
            <p:ph sz="half" idx="17"/>
          </p:nvPr>
        </p:nvSpPr>
        <p:spPr>
          <a:xfrm>
            <a:off x="9134133" y="358299"/>
            <a:ext cx="2700703" cy="2695145"/>
          </a:xfrm>
        </p:spPr>
        <p:txBody>
          <a:bodyPr>
            <a:normAutofit/>
          </a:bodyPr>
          <a:lstStyle>
            <a:lvl1pPr marL="0" indent="0">
              <a:buNone/>
              <a:defRPr sz="2400">
                <a:solidFill>
                  <a:srgbClr val="FFCC02"/>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
        <p:nvSpPr>
          <p:cNvPr id="20" name="Content Placeholder 2"/>
          <p:cNvSpPr>
            <a:spLocks noGrp="1"/>
          </p:cNvSpPr>
          <p:nvPr>
            <p:ph sz="half" idx="18"/>
          </p:nvPr>
        </p:nvSpPr>
        <p:spPr>
          <a:xfrm>
            <a:off x="5688532" y="3867129"/>
            <a:ext cx="2700703" cy="2695145"/>
          </a:xfrm>
        </p:spPr>
        <p:txBody>
          <a:bodyPr>
            <a:normAutofit/>
          </a:bodyPr>
          <a:lstStyle>
            <a:lvl1pPr marL="0" indent="0">
              <a:buNone/>
              <a:defRPr sz="24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6080" indent="0">
              <a:buNone/>
              <a:defRPr sz="3000"/>
            </a:lvl2pPr>
            <a:lvl3pPr marL="912160" indent="0">
              <a:buNone/>
              <a:defRPr sz="3000"/>
            </a:lvl3pPr>
            <a:lvl4pPr marL="1368240" indent="0">
              <a:buNone/>
              <a:defRPr sz="3000"/>
            </a:lvl4pPr>
            <a:lvl5pPr marL="1824320" indent="0">
              <a:buNone/>
              <a:defRPr sz="3000"/>
            </a:lvl5pPr>
          </a:lstStyle>
          <a:p>
            <a:pPr lvl="0"/>
            <a:r>
              <a:rPr lang="en-US"/>
              <a:t>Edit Master text styles</a:t>
            </a:r>
          </a:p>
        </p:txBody>
      </p:sp>
    </p:spTree>
    <p:extLst>
      <p:ext uri="{BB962C8B-B14F-4D97-AF65-F5344CB8AC3E}">
        <p14:creationId xmlns:p14="http://schemas.microsoft.com/office/powerpoint/2010/main" val="18987880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6003747" y="1"/>
            <a:ext cx="6188253" cy="6858000"/>
          </a:xfrm>
          <a:prstGeom prst="rect">
            <a:avLst/>
          </a:prstGeom>
          <a:solidFill>
            <a:srgbClr val="1A53E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6" name="Slide Number Placeholder 5"/>
          <p:cNvSpPr>
            <a:spLocks noGrp="1"/>
          </p:cNvSpPr>
          <p:nvPr>
            <p:ph type="sldNum" sz="quarter" idx="12"/>
          </p:nvPr>
        </p:nvSpPr>
        <p:spPr>
          <a:xfrm>
            <a:off x="8610600" y="6356351"/>
            <a:ext cx="2743200" cy="365125"/>
          </a:xfrm>
        </p:spPr>
        <p:txBody>
          <a:bodyPr/>
          <a:lstStyle/>
          <a:p>
            <a:fld id="{3D9A93CF-29B1-423F-8996-26EFEE32DDF9}" type="slidenum">
              <a:rPr lang="en-US" smtClean="0"/>
              <a:t>‹#›</a:t>
            </a:fld>
            <a:endParaRPr lang="en-US"/>
          </a:p>
        </p:txBody>
      </p:sp>
      <p:sp>
        <p:nvSpPr>
          <p:cNvPr id="7" name="Picture Placeholder 4"/>
          <p:cNvSpPr>
            <a:spLocks noGrp="1"/>
          </p:cNvSpPr>
          <p:nvPr>
            <p:ph type="pic" sz="quarter" idx="13"/>
          </p:nvPr>
        </p:nvSpPr>
        <p:spPr>
          <a:xfrm>
            <a:off x="0" y="0"/>
            <a:ext cx="6003747" cy="6858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6907747" y="365126"/>
            <a:ext cx="4446053" cy="5854700"/>
          </a:xfrm>
        </p:spPr>
        <p:txBody>
          <a:bodyPr>
            <a:noAutofit/>
          </a:bodyPr>
          <a:lstStyle>
            <a:lvl1pPr>
              <a:defRPr sz="3600" b="1" i="1">
                <a:solidFill>
                  <a:srgbClr val="FFCC02"/>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83373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p:cNvSpPr/>
          <p:nvPr userDrawn="1"/>
        </p:nvSpPr>
        <p:spPr>
          <a:xfrm>
            <a:off x="6003747" y="1"/>
            <a:ext cx="6188253" cy="6858000"/>
          </a:xfrm>
          <a:prstGeom prst="rect">
            <a:avLst/>
          </a:prstGeom>
          <a:solidFill>
            <a:srgbClr val="18B8A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6" name="Slide Number Placeholder 5"/>
          <p:cNvSpPr>
            <a:spLocks noGrp="1"/>
          </p:cNvSpPr>
          <p:nvPr>
            <p:ph type="sldNum" sz="quarter" idx="12"/>
          </p:nvPr>
        </p:nvSpPr>
        <p:spPr>
          <a:xfrm>
            <a:off x="8610600" y="6356351"/>
            <a:ext cx="2743200" cy="365125"/>
          </a:xfrm>
        </p:spPr>
        <p:txBody>
          <a:bodyPr/>
          <a:lstStyle/>
          <a:p>
            <a:fld id="{3D9A93CF-29B1-423F-8996-26EFEE32DDF9}" type="slidenum">
              <a:rPr lang="en-US" smtClean="0"/>
              <a:t>‹#›</a:t>
            </a:fld>
            <a:endParaRPr lang="en-US"/>
          </a:p>
        </p:txBody>
      </p:sp>
      <p:sp>
        <p:nvSpPr>
          <p:cNvPr id="7" name="Picture Placeholder 4"/>
          <p:cNvSpPr>
            <a:spLocks noGrp="1"/>
          </p:cNvSpPr>
          <p:nvPr>
            <p:ph type="pic" sz="quarter" idx="13"/>
          </p:nvPr>
        </p:nvSpPr>
        <p:spPr>
          <a:xfrm>
            <a:off x="0" y="0"/>
            <a:ext cx="6003747" cy="6858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6907747" y="365126"/>
            <a:ext cx="4446053" cy="5854700"/>
          </a:xfrm>
        </p:spPr>
        <p:txBody>
          <a:bodyPr>
            <a:noAutofit/>
          </a:bodyPr>
          <a:lstStyle>
            <a:lvl1pPr>
              <a:defRPr sz="3600" b="1" i="1">
                <a:solidFill>
                  <a:srgbClr val="00125C"/>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775604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Picture Placeholder 2"/>
          <p:cNvSpPr>
            <a:spLocks noGrp="1"/>
          </p:cNvSpPr>
          <p:nvPr>
            <p:ph type="pic" sz="quarter" idx="11"/>
          </p:nvPr>
        </p:nvSpPr>
        <p:spPr>
          <a:xfrm>
            <a:off x="9902425" y="0"/>
            <a:ext cx="2289575" cy="2283911"/>
          </a:xfrm>
          <a:ln>
            <a:noFill/>
          </a:ln>
        </p:spPr>
      </p:sp>
      <p:sp>
        <p:nvSpPr>
          <p:cNvPr id="9" name="Picture Placeholder 2"/>
          <p:cNvSpPr>
            <a:spLocks noGrp="1"/>
          </p:cNvSpPr>
          <p:nvPr>
            <p:ph type="pic" sz="quarter" idx="12"/>
          </p:nvPr>
        </p:nvSpPr>
        <p:spPr>
          <a:xfrm>
            <a:off x="9902425" y="2283911"/>
            <a:ext cx="2289575" cy="2283911"/>
          </a:xfrm>
        </p:spPr>
      </p:sp>
      <p:sp>
        <p:nvSpPr>
          <p:cNvPr id="10" name="Picture Placeholder 2"/>
          <p:cNvSpPr>
            <a:spLocks noGrp="1"/>
          </p:cNvSpPr>
          <p:nvPr>
            <p:ph type="pic" sz="quarter" idx="13"/>
          </p:nvPr>
        </p:nvSpPr>
        <p:spPr>
          <a:xfrm>
            <a:off x="9902425" y="4567822"/>
            <a:ext cx="2289575" cy="2283911"/>
          </a:xfrm>
          <a:ln>
            <a:noFill/>
          </a:ln>
        </p:spPr>
      </p:sp>
      <p:sp>
        <p:nvSpPr>
          <p:cNvPr id="13" name="Picture Placeholder 2"/>
          <p:cNvSpPr>
            <a:spLocks noGrp="1"/>
          </p:cNvSpPr>
          <p:nvPr>
            <p:ph type="pic" sz="quarter" idx="14"/>
          </p:nvPr>
        </p:nvSpPr>
        <p:spPr>
          <a:xfrm>
            <a:off x="7612850" y="6267"/>
            <a:ext cx="2289575" cy="2283911"/>
          </a:xfrm>
        </p:spPr>
      </p:sp>
      <p:sp>
        <p:nvSpPr>
          <p:cNvPr id="14" name="Picture Placeholder 2"/>
          <p:cNvSpPr>
            <a:spLocks noGrp="1"/>
          </p:cNvSpPr>
          <p:nvPr>
            <p:ph type="pic" sz="quarter" idx="15"/>
          </p:nvPr>
        </p:nvSpPr>
        <p:spPr>
          <a:xfrm>
            <a:off x="7612850" y="2290178"/>
            <a:ext cx="2289575" cy="2283911"/>
          </a:xfrm>
          <a:ln>
            <a:noFill/>
          </a:ln>
        </p:spPr>
      </p:sp>
      <p:sp>
        <p:nvSpPr>
          <p:cNvPr id="15" name="Picture Placeholder 2"/>
          <p:cNvSpPr>
            <a:spLocks noGrp="1"/>
          </p:cNvSpPr>
          <p:nvPr>
            <p:ph type="pic" sz="quarter" idx="16"/>
          </p:nvPr>
        </p:nvSpPr>
        <p:spPr>
          <a:xfrm>
            <a:off x="7612850" y="4574089"/>
            <a:ext cx="2289575" cy="2283911"/>
          </a:xfrm>
        </p:spPr>
      </p:sp>
    </p:spTree>
    <p:extLst>
      <p:ext uri="{BB962C8B-B14F-4D97-AF65-F5344CB8AC3E}">
        <p14:creationId xmlns:p14="http://schemas.microsoft.com/office/powerpoint/2010/main" val="3868892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8756589" y="6267"/>
            <a:ext cx="3435411" cy="3426912"/>
          </a:xfrm>
        </p:spPr>
      </p:sp>
      <p:sp>
        <p:nvSpPr>
          <p:cNvPr id="9" name="Picture Placeholder 2"/>
          <p:cNvSpPr>
            <a:spLocks noGrp="1"/>
          </p:cNvSpPr>
          <p:nvPr>
            <p:ph type="pic" sz="quarter" idx="15"/>
          </p:nvPr>
        </p:nvSpPr>
        <p:spPr>
          <a:xfrm>
            <a:off x="8756589" y="3431089"/>
            <a:ext cx="3435411" cy="3426912"/>
          </a:xfrm>
        </p:spPr>
      </p:sp>
      <p:sp>
        <p:nvSpPr>
          <p:cNvPr id="10" name="Picture Placeholder 2"/>
          <p:cNvSpPr>
            <a:spLocks noGrp="1"/>
          </p:cNvSpPr>
          <p:nvPr>
            <p:ph type="pic" sz="quarter" idx="16"/>
          </p:nvPr>
        </p:nvSpPr>
        <p:spPr>
          <a:xfrm>
            <a:off x="5321179" y="6267"/>
            <a:ext cx="3435411" cy="3426912"/>
          </a:xfrm>
        </p:spPr>
      </p:sp>
      <p:sp>
        <p:nvSpPr>
          <p:cNvPr id="11" name="Picture Placeholder 2"/>
          <p:cNvSpPr>
            <a:spLocks noGrp="1"/>
          </p:cNvSpPr>
          <p:nvPr>
            <p:ph type="pic" sz="quarter" idx="17"/>
          </p:nvPr>
        </p:nvSpPr>
        <p:spPr>
          <a:xfrm>
            <a:off x="5321179" y="3431089"/>
            <a:ext cx="3435411" cy="3426912"/>
          </a:xfrm>
        </p:spPr>
      </p:sp>
    </p:spTree>
    <p:extLst>
      <p:ext uri="{BB962C8B-B14F-4D97-AF65-F5344CB8AC3E}">
        <p14:creationId xmlns:p14="http://schemas.microsoft.com/office/powerpoint/2010/main" val="14027232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5FD864-7D01-4D6D-A999-672658A2FBDB}" type="datetimeFigureOut">
              <a:rPr lang="en-US" smtClean="0"/>
              <a:t>21-Jul-25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Tree>
    <p:extLst>
      <p:ext uri="{BB962C8B-B14F-4D97-AF65-F5344CB8AC3E}">
        <p14:creationId xmlns:p14="http://schemas.microsoft.com/office/powerpoint/2010/main" val="1334261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A371-AB0C-688E-F9E3-F059C46E2D2D}"/>
              </a:ext>
            </a:extLst>
          </p:cNvPr>
          <p:cNvSpPr>
            <a:spLocks noGrp="1"/>
          </p:cNvSpPr>
          <p:nvPr>
            <p:ph type="ctrTitle"/>
          </p:nvPr>
        </p:nvSpPr>
        <p:spPr>
          <a:xfrm>
            <a:off x="326571" y="2642847"/>
            <a:ext cx="5040086" cy="1572306"/>
          </a:xfrm>
        </p:spPr>
        <p:txBody>
          <a:bodyPr anchor="t"/>
          <a:lstStyle>
            <a:lvl1pPr algn="l">
              <a:defRPr sz="4800">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50DB83F-59E2-C7B5-A00D-EFFBE8C01AEC}"/>
              </a:ext>
            </a:extLst>
          </p:cNvPr>
          <p:cNvSpPr>
            <a:spLocks noGrp="1"/>
          </p:cNvSpPr>
          <p:nvPr>
            <p:ph type="subTitle" idx="1"/>
          </p:nvPr>
        </p:nvSpPr>
        <p:spPr>
          <a:xfrm>
            <a:off x="326571" y="4306382"/>
            <a:ext cx="5040086" cy="284396"/>
          </a:xfrm>
        </p:spPr>
        <p:txBody>
          <a:bodyPr anchor="t">
            <a:normAutofit/>
          </a:bodyPr>
          <a:lstStyle>
            <a:lvl1pPr marL="0" indent="0" algn="l">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6" name="Picture 15">
            <a:extLst>
              <a:ext uri="{FF2B5EF4-FFF2-40B4-BE49-F238E27FC236}">
                <a16:creationId xmlns:a16="http://schemas.microsoft.com/office/drawing/2014/main" id="{0FC2FA49-4B44-BA30-21A2-515F5861C83C}"/>
              </a:ext>
            </a:extLst>
          </p:cNvPr>
          <p:cNvPicPr>
            <a:picLocks noChangeAspect="1"/>
          </p:cNvPicPr>
          <p:nvPr userDrawn="1"/>
        </p:nvPicPr>
        <p:blipFill>
          <a:blip r:embed="rId3"/>
          <a:stretch>
            <a:fillRect/>
          </a:stretch>
        </p:blipFill>
        <p:spPr>
          <a:xfrm>
            <a:off x="327478" y="5804807"/>
            <a:ext cx="1882322" cy="576221"/>
          </a:xfrm>
          <a:prstGeom prst="rect">
            <a:avLst/>
          </a:prstGeom>
        </p:spPr>
      </p:pic>
      <p:pic>
        <p:nvPicPr>
          <p:cNvPr id="17" name="Picture 16">
            <a:extLst>
              <a:ext uri="{FF2B5EF4-FFF2-40B4-BE49-F238E27FC236}">
                <a16:creationId xmlns:a16="http://schemas.microsoft.com/office/drawing/2014/main" id="{3E00AD65-2CDA-C493-ED9E-49A19A01705A}"/>
              </a:ext>
            </a:extLst>
          </p:cNvPr>
          <p:cNvPicPr>
            <a:picLocks noChangeAspect="1"/>
          </p:cNvPicPr>
          <p:nvPr userDrawn="1"/>
        </p:nvPicPr>
        <p:blipFill>
          <a:blip r:embed="rId4"/>
          <a:stretch>
            <a:fillRect/>
          </a:stretch>
        </p:blipFill>
        <p:spPr>
          <a:xfrm>
            <a:off x="9237434" y="5964246"/>
            <a:ext cx="330200" cy="330200"/>
          </a:xfrm>
          <a:prstGeom prst="rect">
            <a:avLst/>
          </a:prstGeom>
        </p:spPr>
      </p:pic>
      <p:pic>
        <p:nvPicPr>
          <p:cNvPr id="18" name="Picture 17">
            <a:extLst>
              <a:ext uri="{FF2B5EF4-FFF2-40B4-BE49-F238E27FC236}">
                <a16:creationId xmlns:a16="http://schemas.microsoft.com/office/drawing/2014/main" id="{49D6FAB4-3362-9C44-48FD-0E0D9086A154}"/>
              </a:ext>
            </a:extLst>
          </p:cNvPr>
          <p:cNvPicPr>
            <a:picLocks noChangeAspect="1"/>
          </p:cNvPicPr>
          <p:nvPr userDrawn="1"/>
        </p:nvPicPr>
        <p:blipFill>
          <a:blip r:embed="rId5"/>
          <a:stretch>
            <a:fillRect/>
          </a:stretch>
        </p:blipFill>
        <p:spPr>
          <a:xfrm>
            <a:off x="9989456" y="5964246"/>
            <a:ext cx="330200" cy="330200"/>
          </a:xfrm>
          <a:prstGeom prst="rect">
            <a:avLst/>
          </a:prstGeom>
        </p:spPr>
      </p:pic>
      <p:pic>
        <p:nvPicPr>
          <p:cNvPr id="19" name="Picture 18">
            <a:extLst>
              <a:ext uri="{FF2B5EF4-FFF2-40B4-BE49-F238E27FC236}">
                <a16:creationId xmlns:a16="http://schemas.microsoft.com/office/drawing/2014/main" id="{753C15F7-2ABE-F5E4-F0FF-1BE55ECAFE50}"/>
              </a:ext>
            </a:extLst>
          </p:cNvPr>
          <p:cNvPicPr>
            <a:picLocks noChangeAspect="1"/>
          </p:cNvPicPr>
          <p:nvPr userDrawn="1"/>
        </p:nvPicPr>
        <p:blipFill>
          <a:blip r:embed="rId6"/>
          <a:stretch>
            <a:fillRect/>
          </a:stretch>
        </p:blipFill>
        <p:spPr>
          <a:xfrm>
            <a:off x="10741478" y="5938846"/>
            <a:ext cx="355600" cy="355600"/>
          </a:xfrm>
          <a:prstGeom prst="rect">
            <a:avLst/>
          </a:prstGeom>
        </p:spPr>
      </p:pic>
      <p:pic>
        <p:nvPicPr>
          <p:cNvPr id="20" name="Picture 19">
            <a:extLst>
              <a:ext uri="{FF2B5EF4-FFF2-40B4-BE49-F238E27FC236}">
                <a16:creationId xmlns:a16="http://schemas.microsoft.com/office/drawing/2014/main" id="{EB87B550-B19C-E54D-C570-BA99B63A93EB}"/>
              </a:ext>
            </a:extLst>
          </p:cNvPr>
          <p:cNvPicPr>
            <a:picLocks noChangeAspect="1"/>
          </p:cNvPicPr>
          <p:nvPr userDrawn="1"/>
        </p:nvPicPr>
        <p:blipFill>
          <a:blip r:embed="rId7"/>
          <a:stretch>
            <a:fillRect/>
          </a:stretch>
        </p:blipFill>
        <p:spPr>
          <a:xfrm>
            <a:off x="11470822" y="5945196"/>
            <a:ext cx="393700" cy="342900"/>
          </a:xfrm>
          <a:prstGeom prst="rect">
            <a:avLst/>
          </a:prstGeom>
        </p:spPr>
      </p:pic>
      <p:pic>
        <p:nvPicPr>
          <p:cNvPr id="4" name="Picture 3">
            <a:extLst>
              <a:ext uri="{FF2B5EF4-FFF2-40B4-BE49-F238E27FC236}">
                <a16:creationId xmlns:a16="http://schemas.microsoft.com/office/drawing/2014/main" id="{69483365-D84C-9FB5-DA62-91A496DE4613}"/>
              </a:ext>
            </a:extLst>
          </p:cNvPr>
          <p:cNvPicPr>
            <a:picLocks noChangeAspect="1"/>
          </p:cNvPicPr>
          <p:nvPr userDrawn="1"/>
        </p:nvPicPr>
        <p:blipFill>
          <a:blip r:embed="rId8"/>
          <a:srcRect/>
          <a:stretch/>
        </p:blipFill>
        <p:spPr>
          <a:xfrm>
            <a:off x="5764473" y="2304222"/>
            <a:ext cx="4255406" cy="1972506"/>
          </a:xfrm>
          <a:prstGeom prst="rect">
            <a:avLst/>
          </a:prstGeom>
        </p:spPr>
      </p:pic>
    </p:spTree>
    <p:extLst>
      <p:ext uri="{BB962C8B-B14F-4D97-AF65-F5344CB8AC3E}">
        <p14:creationId xmlns:p14="http://schemas.microsoft.com/office/powerpoint/2010/main" val="38425581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5FD864-7D01-4D6D-A999-672658A2FBDB}" type="datetimeFigureOut">
              <a:rPr lang="en-US" smtClean="0"/>
              <a:t>21-Jul-25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Tree>
    <p:extLst>
      <p:ext uri="{BB962C8B-B14F-4D97-AF65-F5344CB8AC3E}">
        <p14:creationId xmlns:p14="http://schemas.microsoft.com/office/powerpoint/2010/main" val="2705557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1" y="-170121"/>
            <a:ext cx="12289744" cy="7166345"/>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20684484">
            <a:off x="2316312" y="-5772798"/>
            <a:ext cx="14787128" cy="10427979"/>
          </a:xfrm>
          <a:prstGeom prst="rect">
            <a:avLst/>
          </a:prstGeom>
        </p:spPr>
      </p:pic>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2703400">
            <a:off x="-7001892" y="-1143078"/>
            <a:ext cx="14750546" cy="10453841"/>
          </a:xfrm>
          <a:prstGeom prst="rect">
            <a:avLst/>
          </a:prstGeom>
        </p:spPr>
      </p:pic>
      <p:sp>
        <p:nvSpPr>
          <p:cNvPr id="2" name="Title 1"/>
          <p:cNvSpPr>
            <a:spLocks noGrp="1"/>
          </p:cNvSpPr>
          <p:nvPr>
            <p:ph type="ctrTitle"/>
          </p:nvPr>
        </p:nvSpPr>
        <p:spPr>
          <a:xfrm>
            <a:off x="1524001" y="1122363"/>
            <a:ext cx="9144000" cy="2387600"/>
          </a:xfrm>
        </p:spPr>
        <p:txBody>
          <a:bodyPr anchor="b">
            <a:normAutofit/>
          </a:bodyPr>
          <a:lstStyle>
            <a:lvl1pPr algn="ctr">
              <a:defRPr sz="4800" b="1">
                <a:solidFill>
                  <a:srgbClr val="FFCC0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1524001" y="3602038"/>
            <a:ext cx="9144000" cy="1655762"/>
          </a:xfrm>
        </p:spPr>
        <p:txBody>
          <a:bodyPr>
            <a:normAutofit/>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6035" indent="0" algn="ctr">
              <a:buNone/>
              <a:defRPr sz="1995"/>
            </a:lvl2pPr>
            <a:lvl3pPr marL="912069" indent="0" algn="ctr">
              <a:buNone/>
              <a:defRPr sz="1795"/>
            </a:lvl3pPr>
            <a:lvl4pPr marL="1368103" indent="0" algn="ctr">
              <a:buNone/>
              <a:defRPr sz="1596"/>
            </a:lvl4pPr>
            <a:lvl5pPr marL="1824137" indent="0" algn="ctr">
              <a:buNone/>
              <a:defRPr sz="1596"/>
            </a:lvl5pPr>
            <a:lvl6pPr marL="2280172" indent="0" algn="ctr">
              <a:buNone/>
              <a:defRPr sz="1596"/>
            </a:lvl6pPr>
            <a:lvl7pPr marL="2736206" indent="0" algn="ctr">
              <a:buNone/>
              <a:defRPr sz="1596"/>
            </a:lvl7pPr>
            <a:lvl8pPr marL="3192240" indent="0" algn="ctr">
              <a:buNone/>
              <a:defRPr sz="1596"/>
            </a:lvl8pPr>
            <a:lvl9pPr marL="3648274" indent="0" algn="ctr">
              <a:buNone/>
              <a:defRPr sz="1596"/>
            </a:lvl9pPr>
          </a:lstStyle>
          <a:p>
            <a:r>
              <a:rPr lang="en-US"/>
              <a:t>Click to edit subtitle</a:t>
            </a:r>
          </a:p>
        </p:txBody>
      </p:sp>
      <p:sp>
        <p:nvSpPr>
          <p:cNvPr id="4" name="Date Placeholder 3"/>
          <p:cNvSpPr>
            <a:spLocks noGrp="1"/>
          </p:cNvSpPr>
          <p:nvPr>
            <p:ph type="dt" sz="half" idx="10"/>
          </p:nvPr>
        </p:nvSpPr>
        <p:spPr/>
        <p:txBody>
          <a:bodyPr/>
          <a:lstStyle/>
          <a:p>
            <a:fld id="{FE5FD864-7D01-4D6D-A999-672658A2FBDB}" type="datetimeFigureOut">
              <a:rPr lang="en-US" smtClean="0"/>
              <a:t>21-Jul-25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8987" t="11124" r="11648" b="9885"/>
          <a:stretch/>
        </p:blipFill>
        <p:spPr>
          <a:xfrm>
            <a:off x="172515" y="6026487"/>
            <a:ext cx="1028835" cy="77177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2516" y="6833"/>
            <a:ext cx="1994692" cy="1199306"/>
          </a:xfrm>
          <a:prstGeom prst="rect">
            <a:avLst/>
          </a:prstGeom>
        </p:spPr>
      </p:pic>
    </p:spTree>
    <p:extLst>
      <p:ext uri="{BB962C8B-B14F-4D97-AF65-F5344CB8AC3E}">
        <p14:creationId xmlns:p14="http://schemas.microsoft.com/office/powerpoint/2010/main" val="26525351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1" y="-170121"/>
            <a:ext cx="12289744" cy="716634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2892662">
            <a:off x="-2042794" y="-4546002"/>
            <a:ext cx="16277587" cy="17951840"/>
          </a:xfrm>
          <a:prstGeom prst="rect">
            <a:avLst/>
          </a:prstGeom>
        </p:spPr>
      </p:pic>
      <p:sp>
        <p:nvSpPr>
          <p:cNvPr id="2" name="Title 1"/>
          <p:cNvSpPr>
            <a:spLocks noGrp="1"/>
          </p:cNvSpPr>
          <p:nvPr>
            <p:ph type="ctrTitle"/>
          </p:nvPr>
        </p:nvSpPr>
        <p:spPr>
          <a:xfrm>
            <a:off x="1524001" y="1122363"/>
            <a:ext cx="9144000" cy="2387600"/>
          </a:xfrm>
        </p:spPr>
        <p:txBody>
          <a:bodyPr anchor="b">
            <a:normAutofit/>
          </a:bodyPr>
          <a:lstStyle>
            <a:lvl1pPr algn="ctr">
              <a:defRPr sz="4800" b="1">
                <a:solidFill>
                  <a:srgbClr val="FFCC0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1524001" y="3602038"/>
            <a:ext cx="9144000" cy="1655762"/>
          </a:xfrm>
        </p:spPr>
        <p:txBody>
          <a:bodyPr>
            <a:normAutofit/>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6035" indent="0" algn="ctr">
              <a:buNone/>
              <a:defRPr sz="1995"/>
            </a:lvl2pPr>
            <a:lvl3pPr marL="912069" indent="0" algn="ctr">
              <a:buNone/>
              <a:defRPr sz="1795"/>
            </a:lvl3pPr>
            <a:lvl4pPr marL="1368103" indent="0" algn="ctr">
              <a:buNone/>
              <a:defRPr sz="1596"/>
            </a:lvl4pPr>
            <a:lvl5pPr marL="1824137" indent="0" algn="ctr">
              <a:buNone/>
              <a:defRPr sz="1596"/>
            </a:lvl5pPr>
            <a:lvl6pPr marL="2280172" indent="0" algn="ctr">
              <a:buNone/>
              <a:defRPr sz="1596"/>
            </a:lvl6pPr>
            <a:lvl7pPr marL="2736206" indent="0" algn="ctr">
              <a:buNone/>
              <a:defRPr sz="1596"/>
            </a:lvl7pPr>
            <a:lvl8pPr marL="3192240" indent="0" algn="ctr">
              <a:buNone/>
              <a:defRPr sz="1596"/>
            </a:lvl8pPr>
            <a:lvl9pPr marL="3648274" indent="0" algn="ctr">
              <a:buNone/>
              <a:defRPr sz="1596"/>
            </a:lvl9pPr>
          </a:lstStyle>
          <a:p>
            <a:r>
              <a:rPr lang="en-US"/>
              <a:t>Click to edit subtitle</a:t>
            </a:r>
          </a:p>
        </p:txBody>
      </p:sp>
      <p:sp>
        <p:nvSpPr>
          <p:cNvPr id="4" name="Date Placeholder 3"/>
          <p:cNvSpPr>
            <a:spLocks noGrp="1"/>
          </p:cNvSpPr>
          <p:nvPr>
            <p:ph type="dt" sz="half" idx="10"/>
          </p:nvPr>
        </p:nvSpPr>
        <p:spPr/>
        <p:txBody>
          <a:bodyPr/>
          <a:lstStyle/>
          <a:p>
            <a:fld id="{FE5FD864-7D01-4D6D-A999-672658A2FBDB}" type="datetimeFigureOut">
              <a:rPr lang="en-US" smtClean="0"/>
              <a:t>21-Jul-25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8987" t="11124" r="11648" b="9885"/>
          <a:stretch/>
        </p:blipFill>
        <p:spPr>
          <a:xfrm>
            <a:off x="172515" y="6026487"/>
            <a:ext cx="1028835" cy="771770"/>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9998" y="-5781"/>
            <a:ext cx="2019015" cy="1209787"/>
          </a:xfrm>
          <a:prstGeom prst="rect">
            <a:avLst/>
          </a:prstGeom>
        </p:spPr>
      </p:pic>
    </p:spTree>
    <p:extLst>
      <p:ext uri="{BB962C8B-B14F-4D97-AF65-F5344CB8AC3E}">
        <p14:creationId xmlns:p14="http://schemas.microsoft.com/office/powerpoint/2010/main" val="16117977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p:cNvSpPr/>
          <p:nvPr userDrawn="1"/>
        </p:nvSpPr>
        <p:spPr>
          <a:xfrm>
            <a:off x="1" y="-170121"/>
            <a:ext cx="12289744" cy="7166345"/>
          </a:xfrm>
          <a:prstGeom prst="rect">
            <a:avLst/>
          </a:prstGeom>
          <a:solidFill>
            <a:srgbClr val="903F9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pic>
        <p:nvPicPr>
          <p:cNvPr id="23" name="Picture 2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9924" y="-170121"/>
            <a:ext cx="7982649" cy="6296025"/>
          </a:xfrm>
          <a:prstGeom prst="rect">
            <a:avLst/>
          </a:prstGeom>
        </p:spPr>
      </p:pic>
      <p:sp>
        <p:nvSpPr>
          <p:cNvPr id="2" name="Title 1"/>
          <p:cNvSpPr>
            <a:spLocks noGrp="1"/>
          </p:cNvSpPr>
          <p:nvPr>
            <p:ph type="ctrTitle"/>
          </p:nvPr>
        </p:nvSpPr>
        <p:spPr>
          <a:xfrm>
            <a:off x="1524001" y="1122363"/>
            <a:ext cx="9144000" cy="2387600"/>
          </a:xfrm>
        </p:spPr>
        <p:txBody>
          <a:bodyPr anchor="b">
            <a:normAutofit/>
          </a:bodyPr>
          <a:lstStyle>
            <a:lvl1pPr algn="ctr">
              <a:defRPr sz="4800" b="1">
                <a:solidFill>
                  <a:srgbClr val="FFCC0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1524001" y="3602038"/>
            <a:ext cx="9144000" cy="1655762"/>
          </a:xfrm>
        </p:spPr>
        <p:txBody>
          <a:bodyPr>
            <a:normAutofit/>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6035" indent="0" algn="ctr">
              <a:buNone/>
              <a:defRPr sz="1995"/>
            </a:lvl2pPr>
            <a:lvl3pPr marL="912069" indent="0" algn="ctr">
              <a:buNone/>
              <a:defRPr sz="1795"/>
            </a:lvl3pPr>
            <a:lvl4pPr marL="1368103" indent="0" algn="ctr">
              <a:buNone/>
              <a:defRPr sz="1596"/>
            </a:lvl4pPr>
            <a:lvl5pPr marL="1824137" indent="0" algn="ctr">
              <a:buNone/>
              <a:defRPr sz="1596"/>
            </a:lvl5pPr>
            <a:lvl6pPr marL="2280172" indent="0" algn="ctr">
              <a:buNone/>
              <a:defRPr sz="1596"/>
            </a:lvl6pPr>
            <a:lvl7pPr marL="2736206" indent="0" algn="ctr">
              <a:buNone/>
              <a:defRPr sz="1596"/>
            </a:lvl7pPr>
            <a:lvl8pPr marL="3192240" indent="0" algn="ctr">
              <a:buNone/>
              <a:defRPr sz="1596"/>
            </a:lvl8pPr>
            <a:lvl9pPr marL="3648274" indent="0" algn="ctr">
              <a:buNone/>
              <a:defRPr sz="1596"/>
            </a:lvl9pPr>
          </a:lstStyle>
          <a:p>
            <a:r>
              <a:rPr lang="en-US"/>
              <a:t>Click to edit subtitle</a:t>
            </a:r>
          </a:p>
        </p:txBody>
      </p:sp>
      <p:sp>
        <p:nvSpPr>
          <p:cNvPr id="4" name="Date Placeholder 3"/>
          <p:cNvSpPr>
            <a:spLocks noGrp="1"/>
          </p:cNvSpPr>
          <p:nvPr>
            <p:ph type="dt" sz="half" idx="10"/>
          </p:nvPr>
        </p:nvSpPr>
        <p:spPr/>
        <p:txBody>
          <a:bodyPr/>
          <a:lstStyle/>
          <a:p>
            <a:fld id="{FE5FD864-7D01-4D6D-A999-672658A2FBDB}" type="datetimeFigureOut">
              <a:rPr lang="en-US" smtClean="0"/>
              <a:t>21-Jul-25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8987" t="11124" r="11648" b="9885"/>
          <a:stretch/>
        </p:blipFill>
        <p:spPr>
          <a:xfrm>
            <a:off x="172515" y="6026487"/>
            <a:ext cx="1028835" cy="77177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9998" y="-5781"/>
            <a:ext cx="2019015" cy="1209787"/>
          </a:xfrm>
          <a:prstGeom prst="rect">
            <a:avLst/>
          </a:prstGeom>
        </p:spPr>
      </p:pic>
    </p:spTree>
    <p:extLst>
      <p:ext uri="{BB962C8B-B14F-4D97-AF65-F5344CB8AC3E}">
        <p14:creationId xmlns:p14="http://schemas.microsoft.com/office/powerpoint/2010/main" val="35290851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7" name="Rectangle 6"/>
          <p:cNvSpPr/>
          <p:nvPr userDrawn="1"/>
        </p:nvSpPr>
        <p:spPr>
          <a:xfrm>
            <a:off x="1" y="-170121"/>
            <a:ext cx="12289744" cy="7166345"/>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20175099">
            <a:off x="621843" y="908809"/>
            <a:ext cx="13800515" cy="9732214"/>
          </a:xfrm>
          <a:prstGeom prst="rect">
            <a:avLst/>
          </a:prstGeom>
        </p:spPr>
      </p:pic>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014" y="-5436952"/>
            <a:ext cx="13800515" cy="9732214"/>
          </a:xfrm>
          <a:prstGeom prst="rect">
            <a:avLst/>
          </a:prstGeom>
        </p:spPr>
      </p:pic>
      <p:sp>
        <p:nvSpPr>
          <p:cNvPr id="2" name="Title 1"/>
          <p:cNvSpPr>
            <a:spLocks noGrp="1"/>
          </p:cNvSpPr>
          <p:nvPr>
            <p:ph type="ctrTitle"/>
          </p:nvPr>
        </p:nvSpPr>
        <p:spPr>
          <a:xfrm>
            <a:off x="1524001" y="1122363"/>
            <a:ext cx="9144000" cy="2387600"/>
          </a:xfrm>
        </p:spPr>
        <p:txBody>
          <a:bodyPr anchor="b">
            <a:normAutofit/>
          </a:bodyPr>
          <a:lstStyle>
            <a:lvl1pPr algn="ctr">
              <a:defRPr sz="4800" b="1">
                <a:solidFill>
                  <a:srgbClr val="00125C"/>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1524001" y="3602038"/>
            <a:ext cx="9144000" cy="1655762"/>
          </a:xfrm>
        </p:spPr>
        <p:txBody>
          <a:bodyPr>
            <a:normAutofit/>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6035" indent="0" algn="ctr">
              <a:buNone/>
              <a:defRPr sz="1995"/>
            </a:lvl2pPr>
            <a:lvl3pPr marL="912069" indent="0" algn="ctr">
              <a:buNone/>
              <a:defRPr sz="1795"/>
            </a:lvl3pPr>
            <a:lvl4pPr marL="1368103" indent="0" algn="ctr">
              <a:buNone/>
              <a:defRPr sz="1596"/>
            </a:lvl4pPr>
            <a:lvl5pPr marL="1824137" indent="0" algn="ctr">
              <a:buNone/>
              <a:defRPr sz="1596"/>
            </a:lvl5pPr>
            <a:lvl6pPr marL="2280172" indent="0" algn="ctr">
              <a:buNone/>
              <a:defRPr sz="1596"/>
            </a:lvl6pPr>
            <a:lvl7pPr marL="2736206" indent="0" algn="ctr">
              <a:buNone/>
              <a:defRPr sz="1596"/>
            </a:lvl7pPr>
            <a:lvl8pPr marL="3192240" indent="0" algn="ctr">
              <a:buNone/>
              <a:defRPr sz="1596"/>
            </a:lvl8pPr>
            <a:lvl9pPr marL="3648274" indent="0" algn="ctr">
              <a:buNone/>
              <a:defRPr sz="1596"/>
            </a:lvl9pPr>
          </a:lstStyle>
          <a:p>
            <a:r>
              <a:rPr lang="en-US"/>
              <a:t>Click to edit subtitle</a:t>
            </a:r>
          </a:p>
        </p:txBody>
      </p:sp>
      <p:sp>
        <p:nvSpPr>
          <p:cNvPr id="4" name="Date Placeholder 3"/>
          <p:cNvSpPr>
            <a:spLocks noGrp="1"/>
          </p:cNvSpPr>
          <p:nvPr>
            <p:ph type="dt" sz="half" idx="10"/>
          </p:nvPr>
        </p:nvSpPr>
        <p:spPr/>
        <p:txBody>
          <a:bodyPr/>
          <a:lstStyle/>
          <a:p>
            <a:fld id="{FE5FD864-7D01-4D6D-A999-672658A2FBDB}" type="datetimeFigureOut">
              <a:rPr lang="en-US" smtClean="0"/>
              <a:t>21-Jul-25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8987" t="11124" r="11648" b="9885"/>
          <a:stretch/>
        </p:blipFill>
        <p:spPr>
          <a:xfrm>
            <a:off x="172515" y="6026487"/>
            <a:ext cx="1028835" cy="771770"/>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998" y="-5781"/>
            <a:ext cx="2019015" cy="1209787"/>
          </a:xfrm>
          <a:prstGeom prst="rect">
            <a:avLst/>
          </a:prstGeom>
        </p:spPr>
      </p:pic>
      <p:sp>
        <p:nvSpPr>
          <p:cNvPr id="17" name="Rectangle 16"/>
          <p:cNvSpPr/>
          <p:nvPr userDrawn="1"/>
        </p:nvSpPr>
        <p:spPr>
          <a:xfrm>
            <a:off x="1330790" y="6101501"/>
            <a:ext cx="844299" cy="5922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8" name="TextBox 17"/>
          <p:cNvSpPr txBox="1"/>
          <p:nvPr userDrawn="1"/>
        </p:nvSpPr>
        <p:spPr>
          <a:xfrm>
            <a:off x="1480180" y="6236042"/>
            <a:ext cx="615672" cy="507831"/>
          </a:xfrm>
          <a:prstGeom prst="rect">
            <a:avLst/>
          </a:prstGeom>
          <a:noFill/>
        </p:spPr>
        <p:txBody>
          <a:bodyPr wrap="square" rtlCol="0">
            <a:spAutoFit/>
          </a:bodyPr>
          <a:lstStyle/>
          <a:p>
            <a:r>
              <a:rPr lang="en-IE" sz="900">
                <a:solidFill>
                  <a:srgbClr val="FF0000"/>
                </a:solidFill>
                <a:latin typeface="Noto Sans" panose="020B0502040504020204" pitchFamily="34" charset="0"/>
                <a:ea typeface="Noto Sans" panose="020B0502040504020204" pitchFamily="34" charset="0"/>
                <a:cs typeface="Noto Sans" panose="020B0502040504020204" pitchFamily="34" charset="0"/>
              </a:rPr>
              <a:t>Partner logo-flag</a:t>
            </a:r>
            <a:endParaRPr lang="en-GB" sz="900">
              <a:solidFill>
                <a:srgbClr val="FF0000"/>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434353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7026453" y="0"/>
            <a:ext cx="5165547" cy="6858000"/>
          </a:xfrm>
          <a:solidFill>
            <a:schemeClr val="tx1">
              <a:lumMod val="10000"/>
              <a:lumOff val="90000"/>
            </a:schemeClr>
          </a:solidFill>
          <a:ln w="28575">
            <a:noFill/>
          </a:ln>
        </p:spPr>
        <p:txBody>
          <a:bodyPr/>
          <a:lstStyle/>
          <a:p>
            <a:r>
              <a:rPr lang="en-US"/>
              <a:t>Click icon to add picture</a:t>
            </a:r>
            <a:endParaRPr lang="en-GB"/>
          </a:p>
        </p:txBody>
      </p:sp>
      <p:sp>
        <p:nvSpPr>
          <p:cNvPr id="15" name="Title 1"/>
          <p:cNvSpPr>
            <a:spLocks noGrp="1"/>
          </p:cNvSpPr>
          <p:nvPr>
            <p:ph type="title"/>
          </p:nvPr>
        </p:nvSpPr>
        <p:spPr>
          <a:xfrm>
            <a:off x="838201" y="365126"/>
            <a:ext cx="5181600" cy="2161506"/>
          </a:xfrm>
        </p:spPr>
        <p:txBody>
          <a:bodyPr>
            <a:noAutofit/>
          </a:bodyPr>
          <a:lstStyle>
            <a:lvl1pPr>
              <a:defRPr sz="4800" b="1">
                <a:solidFill>
                  <a:srgbClr val="18B8A6"/>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16" name="Content Placeholder 2"/>
          <p:cNvSpPr>
            <a:spLocks noGrp="1"/>
          </p:cNvSpPr>
          <p:nvPr>
            <p:ph sz="half" idx="1"/>
          </p:nvPr>
        </p:nvSpPr>
        <p:spPr>
          <a:xfrm>
            <a:off x="838201" y="2634917"/>
            <a:ext cx="5181600" cy="3542047"/>
          </a:xfrm>
        </p:spPr>
        <p:txBody>
          <a:bodyPr>
            <a:normAutofit/>
          </a:bodyPr>
          <a:lstStyle>
            <a:lvl1pPr marL="0" indent="0">
              <a:lnSpc>
                <a:spcPct val="100000"/>
              </a:lnSpc>
              <a:buNone/>
              <a:defRPr sz="30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Tree>
    <p:extLst>
      <p:ext uri="{BB962C8B-B14F-4D97-AF65-F5344CB8AC3E}">
        <p14:creationId xmlns:p14="http://schemas.microsoft.com/office/powerpoint/2010/main" val="38227743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7026453" y="0"/>
            <a:ext cx="5165547" cy="6858000"/>
          </a:xfrm>
          <a:solidFill>
            <a:schemeClr val="tx1">
              <a:lumMod val="10000"/>
              <a:lumOff val="90000"/>
            </a:schemeClr>
          </a:solidFill>
          <a:ln w="28575">
            <a:noFill/>
          </a:ln>
        </p:spPr>
        <p:txBody>
          <a:bodyPr/>
          <a:lstStyle/>
          <a:p>
            <a:r>
              <a:rPr lang="en-US"/>
              <a:t>Click icon to add picture</a:t>
            </a:r>
            <a:endParaRPr lang="en-GB"/>
          </a:p>
        </p:txBody>
      </p:sp>
      <p:sp>
        <p:nvSpPr>
          <p:cNvPr id="15" name="Title 1"/>
          <p:cNvSpPr>
            <a:spLocks noGrp="1"/>
          </p:cNvSpPr>
          <p:nvPr>
            <p:ph type="title"/>
          </p:nvPr>
        </p:nvSpPr>
        <p:spPr>
          <a:xfrm>
            <a:off x="838201" y="365126"/>
            <a:ext cx="5181600" cy="2161506"/>
          </a:xfrm>
        </p:spPr>
        <p:txBody>
          <a:bodyPr>
            <a:noAutofit/>
          </a:bodyPr>
          <a:lstStyle>
            <a:lvl1pPr>
              <a:defRPr sz="48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16" name="Content Placeholder 2"/>
          <p:cNvSpPr>
            <a:spLocks noGrp="1"/>
          </p:cNvSpPr>
          <p:nvPr>
            <p:ph sz="half" idx="1"/>
          </p:nvPr>
        </p:nvSpPr>
        <p:spPr>
          <a:xfrm>
            <a:off x="838201" y="2634917"/>
            <a:ext cx="5181600" cy="3542047"/>
          </a:xfrm>
        </p:spPr>
        <p:txBody>
          <a:bodyPr>
            <a:normAutofit/>
          </a:bodyPr>
          <a:lstStyle>
            <a:lvl1pPr marL="0" indent="0">
              <a:lnSpc>
                <a:spcPct val="100000"/>
              </a:lnSpc>
              <a:buNone/>
              <a:defRPr sz="30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Tree>
    <p:extLst>
      <p:ext uri="{BB962C8B-B14F-4D97-AF65-F5344CB8AC3E}">
        <p14:creationId xmlns:p14="http://schemas.microsoft.com/office/powerpoint/2010/main" val="37840558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Title 1"/>
          <p:cNvSpPr>
            <a:spLocks noGrp="1"/>
          </p:cNvSpPr>
          <p:nvPr>
            <p:ph type="title"/>
          </p:nvPr>
        </p:nvSpPr>
        <p:spPr>
          <a:xfrm>
            <a:off x="838201" y="4021355"/>
            <a:ext cx="5181600" cy="1649086"/>
          </a:xfrm>
        </p:spPr>
        <p:txBody>
          <a:bodyPr>
            <a:noAutofit/>
          </a:bodyPr>
          <a:lstStyle>
            <a:lvl1pPr>
              <a:defRPr sz="4800" b="1">
                <a:solidFill>
                  <a:srgbClr val="FFCC02"/>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12" name="Content Placeholder 2"/>
          <p:cNvSpPr>
            <a:spLocks noGrp="1"/>
          </p:cNvSpPr>
          <p:nvPr>
            <p:ph sz="half" idx="1"/>
          </p:nvPr>
        </p:nvSpPr>
        <p:spPr>
          <a:xfrm>
            <a:off x="838201" y="365126"/>
            <a:ext cx="5181600" cy="3542046"/>
          </a:xfrm>
        </p:spPr>
        <p:txBody>
          <a:bodyPr>
            <a:normAutofit/>
          </a:bodyPr>
          <a:lstStyle>
            <a:lvl1pPr marL="0" indent="0">
              <a:lnSpc>
                <a:spcPct val="100000"/>
              </a:lnSpc>
              <a:buNone/>
              <a:defRPr sz="3299">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Tree>
    <p:extLst>
      <p:ext uri="{BB962C8B-B14F-4D97-AF65-F5344CB8AC3E}">
        <p14:creationId xmlns:p14="http://schemas.microsoft.com/office/powerpoint/2010/main" val="33436406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Rectangle 5"/>
          <p:cNvSpPr/>
          <p:nvPr userDrawn="1"/>
        </p:nvSpPr>
        <p:spPr>
          <a:xfrm>
            <a:off x="1" y="-170121"/>
            <a:ext cx="12289744" cy="7166345"/>
          </a:xfrm>
          <a:prstGeom prst="rect">
            <a:avLst/>
          </a:prstGeom>
          <a:solidFill>
            <a:srgbClr val="FFCC0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11" name="Title 1"/>
          <p:cNvSpPr>
            <a:spLocks noGrp="1"/>
          </p:cNvSpPr>
          <p:nvPr>
            <p:ph type="title"/>
          </p:nvPr>
        </p:nvSpPr>
        <p:spPr>
          <a:xfrm>
            <a:off x="838201" y="4021355"/>
            <a:ext cx="5181600" cy="1619597"/>
          </a:xfrm>
        </p:spPr>
        <p:txBody>
          <a:bodyPr>
            <a:noAutofit/>
          </a:bodyPr>
          <a:lstStyle>
            <a:lvl1pPr>
              <a:defRPr sz="48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12" name="Content Placeholder 2"/>
          <p:cNvSpPr>
            <a:spLocks noGrp="1"/>
          </p:cNvSpPr>
          <p:nvPr>
            <p:ph sz="half" idx="1"/>
          </p:nvPr>
        </p:nvSpPr>
        <p:spPr>
          <a:xfrm>
            <a:off x="838201" y="365126"/>
            <a:ext cx="5181600" cy="3542046"/>
          </a:xfrm>
        </p:spPr>
        <p:txBody>
          <a:bodyPr>
            <a:normAutofit/>
          </a:bodyPr>
          <a:lstStyle>
            <a:lvl1pPr marL="0" indent="0">
              <a:lnSpc>
                <a:spcPct val="100000"/>
              </a:lnSpc>
              <a:buNone/>
              <a:defRPr sz="3299">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Tree>
    <p:extLst>
      <p:ext uri="{BB962C8B-B14F-4D97-AF65-F5344CB8AC3E}">
        <p14:creationId xmlns:p14="http://schemas.microsoft.com/office/powerpoint/2010/main" val="17625905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1"/>
            <a:ext cx="6188253" cy="6858000"/>
          </a:xfrm>
          <a:prstGeom prst="rect">
            <a:avLst/>
          </a:prstGeom>
          <a:solidFill>
            <a:srgbClr val="00125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6188253" y="0"/>
            <a:ext cx="6003747" cy="6858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838200" y="365126"/>
            <a:ext cx="4841867" cy="1284060"/>
          </a:xfrm>
        </p:spPr>
        <p:txBody>
          <a:bodyPr>
            <a:noAutofit/>
          </a:bodyPr>
          <a:lstStyle>
            <a:lvl1pPr>
              <a:defRPr sz="2700" b="1">
                <a:solidFill>
                  <a:srgbClr val="FFCC02"/>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838200" y="1894115"/>
            <a:ext cx="4841867" cy="4282849"/>
          </a:xfrm>
        </p:spPr>
        <p:txBody>
          <a:bodyPr>
            <a:normAutofit/>
          </a:bodyPr>
          <a:lstStyle>
            <a:lvl1pPr marL="0" indent="0">
              <a:lnSpc>
                <a:spcPct val="100000"/>
              </a:lnSpc>
              <a:buNone/>
              <a:defRPr sz="22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Tree>
    <p:extLst>
      <p:ext uri="{BB962C8B-B14F-4D97-AF65-F5344CB8AC3E}">
        <p14:creationId xmlns:p14="http://schemas.microsoft.com/office/powerpoint/2010/main" val="2063382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F0B8B-E530-37AA-FF83-573E5344400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825465E-7BBA-B3D1-C398-CD729847468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E025E07-4623-5B33-9E94-48989F282EF2}"/>
              </a:ext>
            </a:extLst>
          </p:cNvPr>
          <p:cNvSpPr>
            <a:spLocks noGrp="1"/>
          </p:cNvSpPr>
          <p:nvPr>
            <p:ph type="dt" sz="half" idx="10"/>
          </p:nvPr>
        </p:nvSpPr>
        <p:spPr/>
        <p:txBody>
          <a:bodyPr/>
          <a:lstStyle/>
          <a:p>
            <a:fld id="{2F57FFFA-E88E-7847-AF50-071E5DE66C59}" type="datetimeFigureOut">
              <a:rPr lang="en-US" smtClean="0"/>
              <a:t>21-Jul-25</a:t>
            </a:fld>
            <a:endParaRPr lang="en-US"/>
          </a:p>
        </p:txBody>
      </p:sp>
      <p:sp>
        <p:nvSpPr>
          <p:cNvPr id="5" name="Footer Placeholder 4">
            <a:extLst>
              <a:ext uri="{FF2B5EF4-FFF2-40B4-BE49-F238E27FC236}">
                <a16:creationId xmlns:a16="http://schemas.microsoft.com/office/drawing/2014/main" id="{E08462C5-C2ED-2DF7-939F-D6EEC8EC8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AA9F6-901B-2E55-6A95-E37E33639C52}"/>
              </a:ext>
            </a:extLst>
          </p:cNvPr>
          <p:cNvSpPr>
            <a:spLocks noGrp="1"/>
          </p:cNvSpPr>
          <p:nvPr>
            <p:ph type="sldNum" sz="quarter" idx="12"/>
          </p:nvPr>
        </p:nvSpPr>
        <p:spPr/>
        <p:txBody>
          <a:bodyPr/>
          <a:lstStyle/>
          <a:p>
            <a:fld id="{FB893528-2470-4747-B3EE-6BA1B6A820CC}" type="slidenum">
              <a:rPr lang="en-US" smtClean="0"/>
              <a:t>‹#›</a:t>
            </a:fld>
            <a:endParaRPr lang="en-US"/>
          </a:p>
        </p:txBody>
      </p:sp>
    </p:spTree>
    <p:extLst>
      <p:ext uri="{BB962C8B-B14F-4D97-AF65-F5344CB8AC3E}">
        <p14:creationId xmlns:p14="http://schemas.microsoft.com/office/powerpoint/2010/main" val="40739249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p:cNvSpPr/>
          <p:nvPr userDrawn="1"/>
        </p:nvSpPr>
        <p:spPr>
          <a:xfrm>
            <a:off x="0" y="1"/>
            <a:ext cx="6188253" cy="6858000"/>
          </a:xfrm>
          <a:prstGeom prst="rect">
            <a:avLst/>
          </a:prstGeom>
          <a:solidFill>
            <a:srgbClr val="1A53E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6188253" y="0"/>
            <a:ext cx="6003747" cy="6858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838201" y="365126"/>
            <a:ext cx="4825497" cy="1284060"/>
          </a:xfrm>
        </p:spPr>
        <p:txBody>
          <a:bodyPr>
            <a:noAutofit/>
          </a:bodyPr>
          <a:lstStyle>
            <a:lvl1pPr>
              <a:defRPr sz="2700" b="1">
                <a:solidFill>
                  <a:srgbClr val="FFCC02"/>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838200" y="1894115"/>
            <a:ext cx="4825498" cy="4282849"/>
          </a:xfrm>
        </p:spPr>
        <p:txBody>
          <a:bodyPr>
            <a:normAutofit/>
          </a:bodyPr>
          <a:lstStyle>
            <a:lvl1pPr marL="0" indent="0">
              <a:lnSpc>
                <a:spcPct val="100000"/>
              </a:lnSpc>
              <a:buNone/>
              <a:defRPr sz="22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Tree>
    <p:extLst>
      <p:ext uri="{BB962C8B-B14F-4D97-AF65-F5344CB8AC3E}">
        <p14:creationId xmlns:p14="http://schemas.microsoft.com/office/powerpoint/2010/main" val="5111124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p:cNvSpPr/>
          <p:nvPr userDrawn="1"/>
        </p:nvSpPr>
        <p:spPr>
          <a:xfrm>
            <a:off x="0" y="1"/>
            <a:ext cx="6188253" cy="6858000"/>
          </a:xfrm>
          <a:prstGeom prst="rect">
            <a:avLst/>
          </a:prstGeom>
          <a:solidFill>
            <a:srgbClr val="18B8A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6188253" y="0"/>
            <a:ext cx="6003747" cy="6858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838200" y="365126"/>
            <a:ext cx="3941568" cy="1284060"/>
          </a:xfrm>
        </p:spPr>
        <p:txBody>
          <a:bodyPr>
            <a:noAutofit/>
          </a:bodyPr>
          <a:lstStyle>
            <a:lvl1pPr>
              <a:defRPr sz="27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838200" y="1894115"/>
            <a:ext cx="3941569" cy="4282849"/>
          </a:xfrm>
        </p:spPr>
        <p:txBody>
          <a:bodyPr>
            <a:normAutofit/>
          </a:bodyPr>
          <a:lstStyle>
            <a:lvl1pPr marL="0" indent="0">
              <a:lnSpc>
                <a:spcPct val="100000"/>
              </a:lnSpc>
              <a:buNone/>
              <a:defRPr sz="22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Tree>
    <p:extLst>
      <p:ext uri="{BB962C8B-B14F-4D97-AF65-F5344CB8AC3E}">
        <p14:creationId xmlns:p14="http://schemas.microsoft.com/office/powerpoint/2010/main" val="26843172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p:cNvSpPr/>
          <p:nvPr userDrawn="1"/>
        </p:nvSpPr>
        <p:spPr>
          <a:xfrm>
            <a:off x="0" y="1"/>
            <a:ext cx="6188253" cy="6858000"/>
          </a:xfrm>
          <a:prstGeom prst="rect">
            <a:avLst/>
          </a:prstGeom>
          <a:solidFill>
            <a:srgbClr val="903F9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6188253" y="0"/>
            <a:ext cx="6003747" cy="6858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838200" y="365126"/>
            <a:ext cx="3941568" cy="1284060"/>
          </a:xfrm>
        </p:spPr>
        <p:txBody>
          <a:bodyPr>
            <a:noAutofit/>
          </a:bodyPr>
          <a:lstStyle>
            <a:lvl1pPr>
              <a:defRPr sz="2700" b="1">
                <a:solidFill>
                  <a:srgbClr val="FFCC02"/>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838200" y="1894115"/>
            <a:ext cx="3941569" cy="4282849"/>
          </a:xfrm>
        </p:spPr>
        <p:txBody>
          <a:bodyPr>
            <a:normAutofit/>
          </a:bodyPr>
          <a:lstStyle>
            <a:lvl1pPr marL="0" indent="0">
              <a:lnSpc>
                <a:spcPct val="100000"/>
              </a:lnSpc>
              <a:buNone/>
              <a:defRPr sz="22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Tree>
    <p:extLst>
      <p:ext uri="{BB962C8B-B14F-4D97-AF65-F5344CB8AC3E}">
        <p14:creationId xmlns:p14="http://schemas.microsoft.com/office/powerpoint/2010/main" val="33257197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p:cNvSpPr/>
          <p:nvPr userDrawn="1"/>
        </p:nvSpPr>
        <p:spPr>
          <a:xfrm>
            <a:off x="0" y="1"/>
            <a:ext cx="6188253" cy="6858000"/>
          </a:xfrm>
          <a:prstGeom prst="rect">
            <a:avLst/>
          </a:prstGeom>
          <a:solidFill>
            <a:srgbClr val="FFCC0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6188253" y="0"/>
            <a:ext cx="6003747" cy="6858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838200" y="365126"/>
            <a:ext cx="3941568" cy="1284060"/>
          </a:xfrm>
        </p:spPr>
        <p:txBody>
          <a:bodyPr>
            <a:noAutofit/>
          </a:bodyPr>
          <a:lstStyle>
            <a:lvl1pPr>
              <a:defRPr sz="27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838200" y="1894115"/>
            <a:ext cx="3941569" cy="4282849"/>
          </a:xfrm>
        </p:spPr>
        <p:txBody>
          <a:bodyPr>
            <a:normAutofit/>
          </a:bodyPr>
          <a:lstStyle>
            <a:lvl1pPr marL="0" indent="0">
              <a:lnSpc>
                <a:spcPct val="100000"/>
              </a:lnSpc>
              <a:buNone/>
              <a:defRPr sz="22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Tree>
    <p:extLst>
      <p:ext uri="{BB962C8B-B14F-4D97-AF65-F5344CB8AC3E}">
        <p14:creationId xmlns:p14="http://schemas.microsoft.com/office/powerpoint/2010/main" val="40127356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Rectangle 6"/>
          <p:cNvSpPr/>
          <p:nvPr userDrawn="1"/>
        </p:nvSpPr>
        <p:spPr>
          <a:xfrm>
            <a:off x="0" y="1"/>
            <a:ext cx="6188253" cy="6858000"/>
          </a:xfrm>
          <a:prstGeom prst="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6188253" y="0"/>
            <a:ext cx="6003747" cy="6858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838200" y="365126"/>
            <a:ext cx="3941568" cy="1284060"/>
          </a:xfrm>
        </p:spPr>
        <p:txBody>
          <a:bodyPr>
            <a:noAutofit/>
          </a:bodyPr>
          <a:lstStyle>
            <a:lvl1pPr>
              <a:defRPr sz="2700" b="1">
                <a:solidFill>
                  <a:srgbClr val="00125C"/>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838200" y="1894115"/>
            <a:ext cx="3941569" cy="4282849"/>
          </a:xfrm>
        </p:spPr>
        <p:txBody>
          <a:bodyPr>
            <a:normAutofit/>
          </a:bodyPr>
          <a:lstStyle>
            <a:lvl1pPr marL="0" indent="0">
              <a:lnSpc>
                <a:spcPct val="100000"/>
              </a:lnSpc>
              <a:buNone/>
              <a:defRPr sz="22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Tree>
    <p:extLst>
      <p:ext uri="{BB962C8B-B14F-4D97-AF65-F5344CB8AC3E}">
        <p14:creationId xmlns:p14="http://schemas.microsoft.com/office/powerpoint/2010/main" val="22561637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Rectangle 6"/>
          <p:cNvSpPr/>
          <p:nvPr userDrawn="1"/>
        </p:nvSpPr>
        <p:spPr>
          <a:xfrm>
            <a:off x="0" y="1"/>
            <a:ext cx="7627986" cy="6858000"/>
          </a:xfrm>
          <a:prstGeom prst="rect">
            <a:avLst/>
          </a:prstGeom>
          <a:solidFill>
            <a:srgbClr val="1A53E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7627986" y="0"/>
            <a:ext cx="4564014" cy="6858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838200" y="675369"/>
            <a:ext cx="3941568" cy="1284060"/>
          </a:xfrm>
        </p:spPr>
        <p:txBody>
          <a:bodyPr>
            <a:noAutofit/>
          </a:bodyPr>
          <a:lstStyle>
            <a:lvl1pPr>
              <a:defRPr sz="3299" b="1">
                <a:solidFill>
                  <a:srgbClr val="FFCC02"/>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838200" y="2302329"/>
            <a:ext cx="2580856" cy="3874634"/>
          </a:xfrm>
        </p:spPr>
        <p:txBody>
          <a:bodyPr>
            <a:normAutofit/>
          </a:bodyPr>
          <a:lstStyle>
            <a:lvl1pPr marL="0" marR="0" indent="0" algn="l" defTabSz="912069" rtl="0" eaLnBrk="1" fontAlgn="auto" latinLnBrk="0" hangingPunct="1">
              <a:lnSpc>
                <a:spcPct val="100000"/>
              </a:lnSpc>
              <a:spcBef>
                <a:spcPts val="998"/>
              </a:spcBef>
              <a:spcAft>
                <a:spcPts val="0"/>
              </a:spcAft>
              <a:buClrTx/>
              <a:buSzTx/>
              <a:buFont typeface="Arial" panose="020B0604020202020204" pitchFamily="34" charset="0"/>
              <a:buNone/>
              <a:tabLst/>
              <a:defRPr sz="2300" b="1" i="1">
                <a:solidFill>
                  <a:srgbClr val="FFCC02"/>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marL="0" marR="0" lvl="0" indent="0" algn="l" defTabSz="912069" rtl="0" eaLnBrk="1" fontAlgn="auto" latinLnBrk="0" hangingPunct="1">
              <a:lnSpc>
                <a:spcPct val="90000"/>
              </a:lnSpc>
              <a:spcBef>
                <a:spcPts val="998"/>
              </a:spcBef>
              <a:spcAft>
                <a:spcPts val="0"/>
              </a:spcAft>
              <a:buClrTx/>
              <a:buSzTx/>
              <a:buFont typeface="Arial" panose="020B0604020202020204" pitchFamily="34" charset="0"/>
              <a:buNone/>
              <a:tabLst/>
              <a:defRPr/>
            </a:pPr>
            <a:r>
              <a:rPr lang="en-US"/>
              <a:t>Edit Master text styles</a:t>
            </a:r>
          </a:p>
          <a:p>
            <a:pPr lvl="0"/>
            <a:endParaRPr lang="en-US"/>
          </a:p>
        </p:txBody>
      </p:sp>
      <p:sp>
        <p:nvSpPr>
          <p:cNvPr id="10" name="Content Placeholder 2"/>
          <p:cNvSpPr>
            <a:spLocks noGrp="1"/>
          </p:cNvSpPr>
          <p:nvPr>
            <p:ph sz="half" idx="14"/>
          </p:nvPr>
        </p:nvSpPr>
        <p:spPr>
          <a:xfrm>
            <a:off x="3666671" y="2302329"/>
            <a:ext cx="3372027" cy="3874634"/>
          </a:xfrm>
        </p:spPr>
        <p:txBody>
          <a:bodyPr>
            <a:normAutofit/>
          </a:bodyPr>
          <a:lstStyle>
            <a:lvl1pPr marL="0" indent="0">
              <a:buNone/>
              <a:defRPr sz="22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Tree>
    <p:extLst>
      <p:ext uri="{BB962C8B-B14F-4D97-AF65-F5344CB8AC3E}">
        <p14:creationId xmlns:p14="http://schemas.microsoft.com/office/powerpoint/2010/main" val="39470795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12"/>
          <p:cNvSpPr/>
          <p:nvPr userDrawn="1"/>
        </p:nvSpPr>
        <p:spPr>
          <a:xfrm>
            <a:off x="1" y="-170121"/>
            <a:ext cx="12289744" cy="7166345"/>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592" y="-1671298"/>
            <a:ext cx="10751749" cy="3767138"/>
          </a:xfrm>
          <a:prstGeom prst="rect">
            <a:avLst/>
          </a:prstGeom>
        </p:spPr>
      </p:pic>
      <p:sp>
        <p:nvSpPr>
          <p:cNvPr id="9" name="Content Placeholder 2"/>
          <p:cNvSpPr>
            <a:spLocks noGrp="1"/>
          </p:cNvSpPr>
          <p:nvPr>
            <p:ph sz="half" idx="1"/>
          </p:nvPr>
        </p:nvSpPr>
        <p:spPr>
          <a:xfrm>
            <a:off x="6280916" y="1858736"/>
            <a:ext cx="5072397" cy="4395788"/>
          </a:xfrm>
        </p:spPr>
        <p:txBody>
          <a:bodyPr>
            <a:normAutofit/>
          </a:bodyPr>
          <a:lstStyle>
            <a:lvl1pPr marL="342866" indent="-342866">
              <a:lnSpc>
                <a:spcPct val="100000"/>
              </a:lnSpc>
              <a:buFont typeface="Arial" panose="020B0604020202020204" pitchFamily="34" charset="0"/>
              <a:buChar char="•"/>
              <a:defRPr sz="2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
        <p:nvSpPr>
          <p:cNvPr id="8" name="Title 1"/>
          <p:cNvSpPr>
            <a:spLocks noGrp="1"/>
          </p:cNvSpPr>
          <p:nvPr>
            <p:ph type="title"/>
          </p:nvPr>
        </p:nvSpPr>
        <p:spPr>
          <a:xfrm>
            <a:off x="2373516" y="577398"/>
            <a:ext cx="8979797" cy="901700"/>
          </a:xfrm>
        </p:spPr>
        <p:txBody>
          <a:bodyPr>
            <a:noAutofit/>
          </a:bodyPr>
          <a:lstStyle>
            <a:lvl1pPr>
              <a:defRPr sz="3299"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14" name="Content Placeholder 2"/>
          <p:cNvSpPr>
            <a:spLocks noGrp="1"/>
          </p:cNvSpPr>
          <p:nvPr>
            <p:ph sz="half" idx="10"/>
          </p:nvPr>
        </p:nvSpPr>
        <p:spPr>
          <a:xfrm>
            <a:off x="914590" y="1857376"/>
            <a:ext cx="5072397" cy="4395788"/>
          </a:xfrm>
        </p:spPr>
        <p:txBody>
          <a:bodyPr>
            <a:normAutofit/>
          </a:bodyPr>
          <a:lstStyle>
            <a:lvl1pPr marL="342866" indent="-342866">
              <a:lnSpc>
                <a:spcPct val="100000"/>
              </a:lnSpc>
              <a:buFont typeface="Arial" panose="020B0604020202020204" pitchFamily="34" charset="0"/>
              <a:buChar char="•"/>
              <a:defRPr sz="2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Tree>
    <p:extLst>
      <p:ext uri="{BB962C8B-B14F-4D97-AF65-F5344CB8AC3E}">
        <p14:creationId xmlns:p14="http://schemas.microsoft.com/office/powerpoint/2010/main" val="36617887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3" name="Rectangle 12"/>
          <p:cNvSpPr/>
          <p:nvPr userDrawn="1"/>
        </p:nvSpPr>
        <p:spPr>
          <a:xfrm>
            <a:off x="1" y="-170121"/>
            <a:ext cx="12289744" cy="7166345"/>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592" y="-1671298"/>
            <a:ext cx="10751749" cy="3767138"/>
          </a:xfrm>
          <a:prstGeom prst="rect">
            <a:avLst/>
          </a:prstGeom>
        </p:spPr>
      </p:pic>
      <p:sp>
        <p:nvSpPr>
          <p:cNvPr id="8" name="Title 1"/>
          <p:cNvSpPr>
            <a:spLocks noGrp="1"/>
          </p:cNvSpPr>
          <p:nvPr>
            <p:ph type="title"/>
          </p:nvPr>
        </p:nvSpPr>
        <p:spPr>
          <a:xfrm>
            <a:off x="2373516" y="577398"/>
            <a:ext cx="8979797" cy="901700"/>
          </a:xfrm>
        </p:spPr>
        <p:txBody>
          <a:bodyPr>
            <a:noAutofit/>
          </a:bodyPr>
          <a:lstStyle>
            <a:lvl1pPr>
              <a:defRPr sz="3299"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838201" y="1781176"/>
            <a:ext cx="3319543" cy="4395788"/>
          </a:xfrm>
        </p:spPr>
        <p:txBody>
          <a:bodyPr>
            <a:normAutofit/>
          </a:bodyPr>
          <a:lstStyle>
            <a:lvl1pPr marL="342866" indent="-342866">
              <a:lnSpc>
                <a:spcPct val="100000"/>
              </a:lnSpc>
              <a:buFont typeface="Arial" panose="020B0604020202020204" pitchFamily="34" charset="0"/>
              <a:buChar char="•"/>
              <a:defRPr sz="2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
        <p:nvSpPr>
          <p:cNvPr id="15" name="Content Placeholder 2"/>
          <p:cNvSpPr>
            <a:spLocks noGrp="1"/>
          </p:cNvSpPr>
          <p:nvPr>
            <p:ph sz="half" idx="10"/>
          </p:nvPr>
        </p:nvSpPr>
        <p:spPr>
          <a:xfrm>
            <a:off x="4435994" y="1767033"/>
            <a:ext cx="3319543" cy="4395788"/>
          </a:xfrm>
        </p:spPr>
        <p:txBody>
          <a:bodyPr>
            <a:normAutofit/>
          </a:bodyPr>
          <a:lstStyle>
            <a:lvl1pPr marL="342866" indent="-342866">
              <a:lnSpc>
                <a:spcPct val="100000"/>
              </a:lnSpc>
              <a:buFont typeface="Arial" panose="020B0604020202020204" pitchFamily="34" charset="0"/>
              <a:buChar char="•"/>
              <a:defRPr sz="2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
        <p:nvSpPr>
          <p:cNvPr id="16" name="Content Placeholder 2"/>
          <p:cNvSpPr>
            <a:spLocks noGrp="1"/>
          </p:cNvSpPr>
          <p:nvPr>
            <p:ph sz="half" idx="11"/>
          </p:nvPr>
        </p:nvSpPr>
        <p:spPr>
          <a:xfrm>
            <a:off x="8033770" y="1778315"/>
            <a:ext cx="3319543" cy="4395788"/>
          </a:xfrm>
        </p:spPr>
        <p:txBody>
          <a:bodyPr>
            <a:normAutofit/>
          </a:bodyPr>
          <a:lstStyle>
            <a:lvl1pPr marL="342866" indent="-342866">
              <a:lnSpc>
                <a:spcPct val="100000"/>
              </a:lnSpc>
              <a:buFont typeface="Arial" panose="020B0604020202020204" pitchFamily="34" charset="0"/>
              <a:buChar char="•"/>
              <a:defRPr sz="2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Tree>
    <p:extLst>
      <p:ext uri="{BB962C8B-B14F-4D97-AF65-F5344CB8AC3E}">
        <p14:creationId xmlns:p14="http://schemas.microsoft.com/office/powerpoint/2010/main" val="13600500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3" name="Rectangle 12"/>
          <p:cNvSpPr/>
          <p:nvPr userDrawn="1"/>
        </p:nvSpPr>
        <p:spPr>
          <a:xfrm>
            <a:off x="1" y="-170121"/>
            <a:ext cx="12289744" cy="7166345"/>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592" y="-1671298"/>
            <a:ext cx="10751749" cy="3767138"/>
          </a:xfrm>
          <a:prstGeom prst="rect">
            <a:avLst/>
          </a:prstGeom>
        </p:spPr>
      </p:pic>
      <p:sp>
        <p:nvSpPr>
          <p:cNvPr id="8" name="Title 1"/>
          <p:cNvSpPr>
            <a:spLocks noGrp="1"/>
          </p:cNvSpPr>
          <p:nvPr>
            <p:ph type="title"/>
          </p:nvPr>
        </p:nvSpPr>
        <p:spPr>
          <a:xfrm>
            <a:off x="2373516" y="577398"/>
            <a:ext cx="8979797" cy="901700"/>
          </a:xfrm>
        </p:spPr>
        <p:txBody>
          <a:bodyPr>
            <a:noAutofit/>
          </a:bodyPr>
          <a:lstStyle>
            <a:lvl1pPr>
              <a:defRPr sz="3299"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9" name="Content Placeholder 2"/>
          <p:cNvSpPr>
            <a:spLocks noGrp="1"/>
          </p:cNvSpPr>
          <p:nvPr>
            <p:ph sz="half" idx="1"/>
          </p:nvPr>
        </p:nvSpPr>
        <p:spPr>
          <a:xfrm>
            <a:off x="838200" y="3135086"/>
            <a:ext cx="4858236" cy="3041877"/>
          </a:xfrm>
        </p:spPr>
        <p:txBody>
          <a:bodyPr>
            <a:normAutofit/>
          </a:bodyPr>
          <a:lstStyle>
            <a:lvl1pPr marL="342866" indent="-342866">
              <a:lnSpc>
                <a:spcPct val="100000"/>
              </a:lnSpc>
              <a:buFont typeface="Arial" panose="020B0604020202020204" pitchFamily="34" charset="0"/>
              <a:buChar char="•"/>
              <a:defRPr sz="2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
        <p:nvSpPr>
          <p:cNvPr id="22" name="Content Placeholder 2"/>
          <p:cNvSpPr>
            <a:spLocks noGrp="1"/>
          </p:cNvSpPr>
          <p:nvPr>
            <p:ph sz="half" idx="14"/>
          </p:nvPr>
        </p:nvSpPr>
        <p:spPr>
          <a:xfrm>
            <a:off x="838200" y="1975726"/>
            <a:ext cx="4858236" cy="930760"/>
          </a:xfrm>
        </p:spPr>
        <p:txBody>
          <a:bodyPr>
            <a:normAutofit/>
          </a:bodyPr>
          <a:lstStyle>
            <a:lvl1pPr marL="0" indent="0">
              <a:buFont typeface="Arial" panose="020B0604020202020204" pitchFamily="34" charset="0"/>
              <a:buNone/>
              <a:defRPr sz="2700" b="1">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
        <p:nvSpPr>
          <p:cNvPr id="24" name="Content Placeholder 2"/>
          <p:cNvSpPr>
            <a:spLocks noGrp="1"/>
          </p:cNvSpPr>
          <p:nvPr>
            <p:ph sz="half" idx="15"/>
          </p:nvPr>
        </p:nvSpPr>
        <p:spPr>
          <a:xfrm>
            <a:off x="6138401" y="3120944"/>
            <a:ext cx="5214911" cy="3041877"/>
          </a:xfrm>
        </p:spPr>
        <p:txBody>
          <a:bodyPr>
            <a:normAutofit/>
          </a:bodyPr>
          <a:lstStyle>
            <a:lvl1pPr marL="342866" indent="-342866">
              <a:lnSpc>
                <a:spcPct val="100000"/>
              </a:lnSpc>
              <a:buFont typeface="Arial" panose="020B0604020202020204" pitchFamily="34" charset="0"/>
              <a:buChar char="•"/>
              <a:defRPr sz="2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
        <p:nvSpPr>
          <p:cNvPr id="25" name="Content Placeholder 2"/>
          <p:cNvSpPr>
            <a:spLocks noGrp="1"/>
          </p:cNvSpPr>
          <p:nvPr>
            <p:ph sz="half" idx="16"/>
          </p:nvPr>
        </p:nvSpPr>
        <p:spPr>
          <a:xfrm>
            <a:off x="6138401" y="1961584"/>
            <a:ext cx="5214911" cy="930760"/>
          </a:xfrm>
        </p:spPr>
        <p:txBody>
          <a:bodyPr>
            <a:normAutofit/>
          </a:bodyPr>
          <a:lstStyle>
            <a:lvl1pPr marL="0" indent="0">
              <a:buFont typeface="Arial" panose="020B0604020202020204" pitchFamily="34" charset="0"/>
              <a:buNone/>
              <a:defRPr sz="2700" b="1">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Tree>
    <p:extLst>
      <p:ext uri="{BB962C8B-B14F-4D97-AF65-F5344CB8AC3E}">
        <p14:creationId xmlns:p14="http://schemas.microsoft.com/office/powerpoint/2010/main" val="18271035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5" name="Rectangle 34"/>
          <p:cNvSpPr/>
          <p:nvPr userDrawn="1"/>
        </p:nvSpPr>
        <p:spPr>
          <a:xfrm>
            <a:off x="1" y="-170121"/>
            <a:ext cx="12289744" cy="7166345"/>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13" name="Picture Placeholder 2"/>
          <p:cNvSpPr>
            <a:spLocks noGrp="1"/>
          </p:cNvSpPr>
          <p:nvPr>
            <p:ph type="pic" sz="quarter" idx="11"/>
          </p:nvPr>
        </p:nvSpPr>
        <p:spPr>
          <a:xfrm>
            <a:off x="9894384" y="0"/>
            <a:ext cx="2289575" cy="2283911"/>
          </a:xfrm>
          <a:ln>
            <a:noFill/>
          </a:ln>
        </p:spPr>
      </p:sp>
      <p:sp>
        <p:nvSpPr>
          <p:cNvPr id="27" name="Picture Placeholder 2"/>
          <p:cNvSpPr>
            <a:spLocks noGrp="1"/>
          </p:cNvSpPr>
          <p:nvPr>
            <p:ph type="pic" sz="quarter" idx="15"/>
          </p:nvPr>
        </p:nvSpPr>
        <p:spPr>
          <a:xfrm>
            <a:off x="7620890" y="2283912"/>
            <a:ext cx="2289575" cy="2302712"/>
          </a:xfrm>
          <a:ln>
            <a:noFill/>
          </a:ln>
        </p:spPr>
      </p:sp>
      <p:sp>
        <p:nvSpPr>
          <p:cNvPr id="29" name="Title 1"/>
          <p:cNvSpPr>
            <a:spLocks noGrp="1"/>
          </p:cNvSpPr>
          <p:nvPr>
            <p:ph type="title"/>
          </p:nvPr>
        </p:nvSpPr>
        <p:spPr>
          <a:xfrm>
            <a:off x="838201" y="365126"/>
            <a:ext cx="5952378" cy="621464"/>
          </a:xfrm>
        </p:spPr>
        <p:txBody>
          <a:bodyPr>
            <a:noAutofit/>
          </a:bodyPr>
          <a:lstStyle>
            <a:lvl1pPr>
              <a:defRPr sz="3000" b="1">
                <a:solidFill>
                  <a:schemeClr val="accent1"/>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30" name="Content Placeholder 2"/>
          <p:cNvSpPr>
            <a:spLocks noGrp="1"/>
          </p:cNvSpPr>
          <p:nvPr>
            <p:ph sz="half" idx="1"/>
          </p:nvPr>
        </p:nvSpPr>
        <p:spPr>
          <a:xfrm>
            <a:off x="838201" y="1179095"/>
            <a:ext cx="5952378" cy="4997868"/>
          </a:xfrm>
        </p:spPr>
        <p:txBody>
          <a:bodyPr>
            <a:normAutofit/>
          </a:bodyPr>
          <a:lstStyle>
            <a:lvl1pPr marL="0" indent="0">
              <a:lnSpc>
                <a:spcPct val="100000"/>
              </a:lnSpc>
              <a:buNone/>
              <a:defRPr sz="2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
        <p:nvSpPr>
          <p:cNvPr id="31" name="Rectangle 30"/>
          <p:cNvSpPr/>
          <p:nvPr userDrawn="1"/>
        </p:nvSpPr>
        <p:spPr>
          <a:xfrm>
            <a:off x="9914487" y="2283912"/>
            <a:ext cx="2289575" cy="2302712"/>
          </a:xfrm>
          <a:prstGeom prst="rect">
            <a:avLst/>
          </a:prstGeom>
          <a:solidFill>
            <a:srgbClr val="FFCC0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32" name="Rectangle 31"/>
          <p:cNvSpPr/>
          <p:nvPr userDrawn="1"/>
        </p:nvSpPr>
        <p:spPr>
          <a:xfrm>
            <a:off x="7612849" y="4586623"/>
            <a:ext cx="2301636" cy="2283911"/>
          </a:xfrm>
          <a:prstGeom prst="rect">
            <a:avLst/>
          </a:prstGeom>
          <a:solidFill>
            <a:srgbClr val="1A53E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33" name="Rectangle 32"/>
          <p:cNvSpPr/>
          <p:nvPr userDrawn="1"/>
        </p:nvSpPr>
        <p:spPr>
          <a:xfrm>
            <a:off x="7612850" y="6770"/>
            <a:ext cx="2293595" cy="2277142"/>
          </a:xfrm>
          <a:prstGeom prst="rect">
            <a:avLst/>
          </a:prstGeom>
          <a:solidFill>
            <a:srgbClr val="18B8A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34" name="Rectangle 33"/>
          <p:cNvSpPr/>
          <p:nvPr userDrawn="1"/>
        </p:nvSpPr>
        <p:spPr>
          <a:xfrm>
            <a:off x="9902425" y="4586623"/>
            <a:ext cx="2301637" cy="2283911"/>
          </a:xfrm>
          <a:prstGeom prst="rect">
            <a:avLst/>
          </a:prstGeom>
          <a:solidFill>
            <a:srgbClr val="00125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37" name="Content Placeholder 2"/>
          <p:cNvSpPr>
            <a:spLocks noGrp="1"/>
          </p:cNvSpPr>
          <p:nvPr>
            <p:ph sz="half" idx="16"/>
          </p:nvPr>
        </p:nvSpPr>
        <p:spPr>
          <a:xfrm>
            <a:off x="7790824" y="254431"/>
            <a:ext cx="1933629" cy="1781820"/>
          </a:xfrm>
        </p:spPr>
        <p:txBody>
          <a:bodyPr>
            <a:normAutofit/>
          </a:bodyPr>
          <a:lstStyle>
            <a:lvl1pPr marL="0" indent="0">
              <a:buNone/>
              <a:defRPr sz="2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
        <p:nvSpPr>
          <p:cNvPr id="38" name="Content Placeholder 2"/>
          <p:cNvSpPr>
            <a:spLocks noGrp="1"/>
          </p:cNvSpPr>
          <p:nvPr>
            <p:ph sz="half" idx="17"/>
          </p:nvPr>
        </p:nvSpPr>
        <p:spPr>
          <a:xfrm>
            <a:off x="10092460" y="2560685"/>
            <a:ext cx="1933629" cy="1781820"/>
          </a:xfrm>
        </p:spPr>
        <p:txBody>
          <a:bodyPr>
            <a:normAutofit/>
          </a:bodyPr>
          <a:lstStyle>
            <a:lvl1pPr marL="0" indent="0">
              <a:buNone/>
              <a:defRPr sz="2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
        <p:nvSpPr>
          <p:cNvPr id="39" name="Content Placeholder 2"/>
          <p:cNvSpPr>
            <a:spLocks noGrp="1"/>
          </p:cNvSpPr>
          <p:nvPr>
            <p:ph sz="half" idx="18"/>
          </p:nvPr>
        </p:nvSpPr>
        <p:spPr>
          <a:xfrm>
            <a:off x="7790823" y="4837669"/>
            <a:ext cx="1933629" cy="1781820"/>
          </a:xfrm>
        </p:spPr>
        <p:txBody>
          <a:bodyPr>
            <a:normAutofit/>
          </a:bodyPr>
          <a:lstStyle>
            <a:lvl1pPr marL="0" indent="0">
              <a:buNone/>
              <a:defRPr sz="24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
        <p:nvSpPr>
          <p:cNvPr id="40" name="Content Placeholder 2"/>
          <p:cNvSpPr>
            <a:spLocks noGrp="1"/>
          </p:cNvSpPr>
          <p:nvPr>
            <p:ph sz="half" idx="19"/>
          </p:nvPr>
        </p:nvSpPr>
        <p:spPr>
          <a:xfrm>
            <a:off x="10092460" y="4863398"/>
            <a:ext cx="1933629" cy="1781820"/>
          </a:xfrm>
        </p:spPr>
        <p:txBody>
          <a:bodyPr>
            <a:normAutofit/>
          </a:bodyPr>
          <a:lstStyle>
            <a:lvl1pPr marL="0" indent="0">
              <a:buNone/>
              <a:defRPr sz="24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Tree>
    <p:extLst>
      <p:ext uri="{BB962C8B-B14F-4D97-AF65-F5344CB8AC3E}">
        <p14:creationId xmlns:p14="http://schemas.microsoft.com/office/powerpoint/2010/main" val="726015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3CE9B-6E46-5FBD-61C1-21D49CDC44FE}"/>
              </a:ext>
            </a:extLst>
          </p:cNvPr>
          <p:cNvSpPr>
            <a:spLocks noGrp="1"/>
          </p:cNvSpPr>
          <p:nvPr>
            <p:ph type="title"/>
          </p:nvPr>
        </p:nvSpPr>
        <p:spPr>
          <a:xfrm>
            <a:off x="502557" y="1446273"/>
            <a:ext cx="6330950" cy="1891907"/>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B49E9629-56CD-33EF-BCCA-0999CE06EC49}"/>
              </a:ext>
            </a:extLst>
          </p:cNvPr>
          <p:cNvSpPr>
            <a:spLocks noGrp="1"/>
          </p:cNvSpPr>
          <p:nvPr>
            <p:ph type="body" idx="1"/>
          </p:nvPr>
        </p:nvSpPr>
        <p:spPr>
          <a:xfrm>
            <a:off x="502557" y="3429000"/>
            <a:ext cx="6330950" cy="99490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F2017AA-DE2D-7AB6-F4E0-0A489BD32E08}"/>
              </a:ext>
            </a:extLst>
          </p:cNvPr>
          <p:cNvSpPr>
            <a:spLocks noGrp="1"/>
          </p:cNvSpPr>
          <p:nvPr>
            <p:ph type="dt" sz="half" idx="10"/>
          </p:nvPr>
        </p:nvSpPr>
        <p:spPr/>
        <p:txBody>
          <a:bodyPr/>
          <a:lstStyle/>
          <a:p>
            <a:fld id="{2F57FFFA-E88E-7847-AF50-071E5DE66C59}" type="datetimeFigureOut">
              <a:rPr lang="en-US" smtClean="0"/>
              <a:t>21-Jul-25</a:t>
            </a:fld>
            <a:endParaRPr lang="en-US"/>
          </a:p>
        </p:txBody>
      </p:sp>
      <p:sp>
        <p:nvSpPr>
          <p:cNvPr id="5" name="Footer Placeholder 4">
            <a:extLst>
              <a:ext uri="{FF2B5EF4-FFF2-40B4-BE49-F238E27FC236}">
                <a16:creationId xmlns:a16="http://schemas.microsoft.com/office/drawing/2014/main" id="{70B88BA0-07EC-9FAD-B887-3337F818C9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7AD29-A1A7-6631-95DB-EFA756462D89}"/>
              </a:ext>
            </a:extLst>
          </p:cNvPr>
          <p:cNvSpPr>
            <a:spLocks noGrp="1"/>
          </p:cNvSpPr>
          <p:nvPr>
            <p:ph type="sldNum" sz="quarter" idx="12"/>
          </p:nvPr>
        </p:nvSpPr>
        <p:spPr/>
        <p:txBody>
          <a:bodyPr/>
          <a:lstStyle/>
          <a:p>
            <a:fld id="{FB893528-2470-4747-B3EE-6BA1B6A820CC}" type="slidenum">
              <a:rPr lang="en-US" smtClean="0"/>
              <a:t>‹#›</a:t>
            </a:fld>
            <a:endParaRPr lang="en-US"/>
          </a:p>
        </p:txBody>
      </p:sp>
      <p:pic>
        <p:nvPicPr>
          <p:cNvPr id="7" name="Picture 6">
            <a:extLst>
              <a:ext uri="{FF2B5EF4-FFF2-40B4-BE49-F238E27FC236}">
                <a16:creationId xmlns:a16="http://schemas.microsoft.com/office/drawing/2014/main" id="{E2910E01-1F2B-16D4-DA3B-257381C3CA1C}"/>
              </a:ext>
            </a:extLst>
          </p:cNvPr>
          <p:cNvPicPr>
            <a:picLocks noChangeAspect="1"/>
          </p:cNvPicPr>
          <p:nvPr userDrawn="1"/>
        </p:nvPicPr>
        <p:blipFill>
          <a:blip r:embed="rId3"/>
          <a:stretch>
            <a:fillRect/>
          </a:stretch>
        </p:blipFill>
        <p:spPr>
          <a:xfrm>
            <a:off x="235479" y="221555"/>
            <a:ext cx="1192741" cy="365125"/>
          </a:xfrm>
          <a:prstGeom prst="rect">
            <a:avLst/>
          </a:prstGeom>
        </p:spPr>
      </p:pic>
    </p:spTree>
    <p:extLst>
      <p:ext uri="{BB962C8B-B14F-4D97-AF65-F5344CB8AC3E}">
        <p14:creationId xmlns:p14="http://schemas.microsoft.com/office/powerpoint/2010/main" val="5569403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Rectangle 12"/>
          <p:cNvSpPr/>
          <p:nvPr userDrawn="1"/>
        </p:nvSpPr>
        <p:spPr>
          <a:xfrm>
            <a:off x="1" y="-170121"/>
            <a:ext cx="12289744" cy="7166345"/>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14" name="Title 1"/>
          <p:cNvSpPr>
            <a:spLocks noGrp="1"/>
          </p:cNvSpPr>
          <p:nvPr>
            <p:ph type="title"/>
          </p:nvPr>
        </p:nvSpPr>
        <p:spPr>
          <a:xfrm>
            <a:off x="838200" y="365126"/>
            <a:ext cx="3941568" cy="1284060"/>
          </a:xfrm>
        </p:spPr>
        <p:txBody>
          <a:bodyPr>
            <a:noAutofit/>
          </a:bodyPr>
          <a:lstStyle>
            <a:lvl1pPr>
              <a:defRPr sz="3000" b="1">
                <a:solidFill>
                  <a:schemeClr val="accent1"/>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
        <p:nvSpPr>
          <p:cNvPr id="15" name="Content Placeholder 2"/>
          <p:cNvSpPr>
            <a:spLocks noGrp="1"/>
          </p:cNvSpPr>
          <p:nvPr>
            <p:ph sz="half" idx="1"/>
          </p:nvPr>
        </p:nvSpPr>
        <p:spPr>
          <a:xfrm>
            <a:off x="838200" y="1894115"/>
            <a:ext cx="3941569" cy="4282849"/>
          </a:xfrm>
        </p:spPr>
        <p:txBody>
          <a:bodyPr>
            <a:normAutofit/>
          </a:bodyPr>
          <a:lstStyle>
            <a:lvl1pPr marL="0" indent="0">
              <a:lnSpc>
                <a:spcPct val="100000"/>
              </a:lnSpc>
              <a:buNone/>
              <a:defRPr sz="2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
        <p:nvSpPr>
          <p:cNvPr id="10" name="Picture Placeholder 2"/>
          <p:cNvSpPr>
            <a:spLocks noGrp="1"/>
          </p:cNvSpPr>
          <p:nvPr>
            <p:ph type="pic" sz="quarter" idx="15"/>
          </p:nvPr>
        </p:nvSpPr>
        <p:spPr>
          <a:xfrm>
            <a:off x="8756589" y="3431090"/>
            <a:ext cx="3435411" cy="3426912"/>
          </a:xfrm>
        </p:spPr>
      </p:sp>
      <p:sp>
        <p:nvSpPr>
          <p:cNvPr id="11" name="Picture Placeholder 2"/>
          <p:cNvSpPr>
            <a:spLocks noGrp="1"/>
          </p:cNvSpPr>
          <p:nvPr>
            <p:ph type="pic" sz="quarter" idx="16"/>
          </p:nvPr>
        </p:nvSpPr>
        <p:spPr>
          <a:xfrm>
            <a:off x="5321179" y="6268"/>
            <a:ext cx="3435411" cy="3426912"/>
          </a:xfrm>
        </p:spPr>
      </p:sp>
      <p:sp>
        <p:nvSpPr>
          <p:cNvPr id="16" name="Rectangle 15"/>
          <p:cNvSpPr/>
          <p:nvPr userDrawn="1"/>
        </p:nvSpPr>
        <p:spPr>
          <a:xfrm>
            <a:off x="8756589" y="4177"/>
            <a:ext cx="3435411" cy="3431089"/>
          </a:xfrm>
          <a:prstGeom prst="rect">
            <a:avLst/>
          </a:prstGeom>
          <a:solidFill>
            <a:srgbClr val="1A53E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17" name="Rectangle 16"/>
          <p:cNvSpPr/>
          <p:nvPr userDrawn="1"/>
        </p:nvSpPr>
        <p:spPr>
          <a:xfrm>
            <a:off x="5321364" y="3430046"/>
            <a:ext cx="3435411" cy="3431089"/>
          </a:xfrm>
          <a:prstGeom prst="rect">
            <a:avLst/>
          </a:prstGeom>
          <a:solidFill>
            <a:srgbClr val="00125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18" name="Content Placeholder 2"/>
          <p:cNvSpPr>
            <a:spLocks noGrp="1"/>
          </p:cNvSpPr>
          <p:nvPr>
            <p:ph sz="half" idx="17"/>
          </p:nvPr>
        </p:nvSpPr>
        <p:spPr>
          <a:xfrm>
            <a:off x="9134133" y="358300"/>
            <a:ext cx="2700703" cy="2695145"/>
          </a:xfrm>
        </p:spPr>
        <p:txBody>
          <a:bodyPr>
            <a:normAutofit/>
          </a:bodyPr>
          <a:lstStyle>
            <a:lvl1pPr marL="0" indent="0">
              <a:buNone/>
              <a:defRPr sz="2400">
                <a:solidFill>
                  <a:srgbClr val="FFCC02"/>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
        <p:nvSpPr>
          <p:cNvPr id="20" name="Content Placeholder 2"/>
          <p:cNvSpPr>
            <a:spLocks noGrp="1"/>
          </p:cNvSpPr>
          <p:nvPr>
            <p:ph sz="half" idx="18"/>
          </p:nvPr>
        </p:nvSpPr>
        <p:spPr>
          <a:xfrm>
            <a:off x="5688532" y="3867130"/>
            <a:ext cx="2700703" cy="2695145"/>
          </a:xfrm>
        </p:spPr>
        <p:txBody>
          <a:bodyPr>
            <a:normAutofit/>
          </a:bodyPr>
          <a:lstStyle>
            <a:lvl1pPr marL="0" indent="0">
              <a:buNone/>
              <a:defRPr sz="24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6035" indent="0">
              <a:buNone/>
              <a:defRPr sz="3000"/>
            </a:lvl2pPr>
            <a:lvl3pPr marL="912069" indent="0">
              <a:buNone/>
              <a:defRPr sz="3000"/>
            </a:lvl3pPr>
            <a:lvl4pPr marL="1368103" indent="0">
              <a:buNone/>
              <a:defRPr sz="3000"/>
            </a:lvl4pPr>
            <a:lvl5pPr marL="1824137" indent="0">
              <a:buNone/>
              <a:defRPr sz="3000"/>
            </a:lvl5pPr>
          </a:lstStyle>
          <a:p>
            <a:pPr lvl="0"/>
            <a:r>
              <a:rPr lang="en-US"/>
              <a:t>Edit Master text styles</a:t>
            </a:r>
          </a:p>
        </p:txBody>
      </p:sp>
    </p:spTree>
    <p:extLst>
      <p:ext uri="{BB962C8B-B14F-4D97-AF65-F5344CB8AC3E}">
        <p14:creationId xmlns:p14="http://schemas.microsoft.com/office/powerpoint/2010/main" val="24899942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6003748" y="1"/>
            <a:ext cx="6188253" cy="6858000"/>
          </a:xfrm>
          <a:prstGeom prst="rect">
            <a:avLst/>
          </a:prstGeom>
          <a:solidFill>
            <a:srgbClr val="1A53E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6" name="Slide Number Placeholder 5"/>
          <p:cNvSpPr>
            <a:spLocks noGrp="1"/>
          </p:cNvSpPr>
          <p:nvPr>
            <p:ph type="sldNum" sz="quarter" idx="12"/>
          </p:nvPr>
        </p:nvSpPr>
        <p:spPr>
          <a:xfrm>
            <a:off x="8610601" y="6356351"/>
            <a:ext cx="2743200" cy="365125"/>
          </a:xfrm>
        </p:spPr>
        <p:txBody>
          <a:bodyPr/>
          <a:lstStyle/>
          <a:p>
            <a:fld id="{3D9A93CF-29B1-423F-8996-26EFEE32DDF9}" type="slidenum">
              <a:rPr lang="en-US" smtClean="0"/>
              <a:t>‹#›</a:t>
            </a:fld>
            <a:endParaRPr lang="en-US"/>
          </a:p>
        </p:txBody>
      </p:sp>
      <p:sp>
        <p:nvSpPr>
          <p:cNvPr id="7" name="Picture Placeholder 4"/>
          <p:cNvSpPr>
            <a:spLocks noGrp="1"/>
          </p:cNvSpPr>
          <p:nvPr>
            <p:ph type="pic" sz="quarter" idx="13"/>
          </p:nvPr>
        </p:nvSpPr>
        <p:spPr>
          <a:xfrm>
            <a:off x="1" y="0"/>
            <a:ext cx="6003747" cy="6858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6907747" y="365126"/>
            <a:ext cx="4446053" cy="5854700"/>
          </a:xfrm>
        </p:spPr>
        <p:txBody>
          <a:bodyPr>
            <a:noAutofit/>
          </a:bodyPr>
          <a:lstStyle>
            <a:lvl1pPr>
              <a:defRPr sz="3599" b="1" i="1">
                <a:solidFill>
                  <a:srgbClr val="FFCC02"/>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987918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p:cNvSpPr/>
          <p:nvPr userDrawn="1"/>
        </p:nvSpPr>
        <p:spPr>
          <a:xfrm>
            <a:off x="6003748" y="1"/>
            <a:ext cx="6188253" cy="6858000"/>
          </a:xfrm>
          <a:prstGeom prst="rect">
            <a:avLst/>
          </a:prstGeom>
          <a:solidFill>
            <a:srgbClr val="18B8A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900"/>
          </a:p>
        </p:txBody>
      </p:sp>
      <p:sp>
        <p:nvSpPr>
          <p:cNvPr id="6" name="Slide Number Placeholder 5"/>
          <p:cNvSpPr>
            <a:spLocks noGrp="1"/>
          </p:cNvSpPr>
          <p:nvPr>
            <p:ph type="sldNum" sz="quarter" idx="12"/>
          </p:nvPr>
        </p:nvSpPr>
        <p:spPr>
          <a:xfrm>
            <a:off x="8610601" y="6356351"/>
            <a:ext cx="2743200" cy="365125"/>
          </a:xfrm>
        </p:spPr>
        <p:txBody>
          <a:bodyPr/>
          <a:lstStyle/>
          <a:p>
            <a:fld id="{3D9A93CF-29B1-423F-8996-26EFEE32DDF9}" type="slidenum">
              <a:rPr lang="en-US" smtClean="0"/>
              <a:t>‹#›</a:t>
            </a:fld>
            <a:endParaRPr lang="en-US"/>
          </a:p>
        </p:txBody>
      </p:sp>
      <p:sp>
        <p:nvSpPr>
          <p:cNvPr id="7" name="Picture Placeholder 4"/>
          <p:cNvSpPr>
            <a:spLocks noGrp="1"/>
          </p:cNvSpPr>
          <p:nvPr>
            <p:ph type="pic" sz="quarter" idx="13"/>
          </p:nvPr>
        </p:nvSpPr>
        <p:spPr>
          <a:xfrm>
            <a:off x="1" y="0"/>
            <a:ext cx="6003747" cy="6858000"/>
          </a:xfrm>
          <a:solidFill>
            <a:schemeClr val="tx1">
              <a:lumMod val="10000"/>
              <a:lumOff val="90000"/>
            </a:schemeClr>
          </a:solidFill>
          <a:ln w="28575">
            <a:noFill/>
          </a:ln>
        </p:spPr>
        <p:txBody>
          <a:bodyPr/>
          <a:lstStyle/>
          <a:p>
            <a:r>
              <a:rPr lang="en-US"/>
              <a:t>Click icon to add picture</a:t>
            </a:r>
            <a:endParaRPr lang="en-GB"/>
          </a:p>
        </p:txBody>
      </p:sp>
      <p:sp>
        <p:nvSpPr>
          <p:cNvPr id="8" name="Title 1"/>
          <p:cNvSpPr>
            <a:spLocks noGrp="1"/>
          </p:cNvSpPr>
          <p:nvPr>
            <p:ph type="title"/>
          </p:nvPr>
        </p:nvSpPr>
        <p:spPr>
          <a:xfrm>
            <a:off x="6907747" y="365126"/>
            <a:ext cx="4446053" cy="5854700"/>
          </a:xfrm>
        </p:spPr>
        <p:txBody>
          <a:bodyPr>
            <a:noAutofit/>
          </a:bodyPr>
          <a:lstStyle>
            <a:lvl1pPr>
              <a:defRPr sz="3599" b="1" i="1">
                <a:solidFill>
                  <a:srgbClr val="00125C"/>
                </a:solidFill>
                <a:latin typeface="Arial" panose="020B0604020202020204" pitchFamily="34" charset="0"/>
                <a:ea typeface="Noto Sans" panose="020B0502040504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0184132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Picture Placeholder 2"/>
          <p:cNvSpPr>
            <a:spLocks noGrp="1"/>
          </p:cNvSpPr>
          <p:nvPr>
            <p:ph type="pic" sz="quarter" idx="11"/>
          </p:nvPr>
        </p:nvSpPr>
        <p:spPr>
          <a:xfrm>
            <a:off x="9902425" y="0"/>
            <a:ext cx="2289575" cy="2283911"/>
          </a:xfrm>
          <a:ln>
            <a:noFill/>
          </a:ln>
        </p:spPr>
      </p:sp>
      <p:sp>
        <p:nvSpPr>
          <p:cNvPr id="9" name="Picture Placeholder 2"/>
          <p:cNvSpPr>
            <a:spLocks noGrp="1"/>
          </p:cNvSpPr>
          <p:nvPr>
            <p:ph type="pic" sz="quarter" idx="12"/>
          </p:nvPr>
        </p:nvSpPr>
        <p:spPr>
          <a:xfrm>
            <a:off x="9902425" y="2283911"/>
            <a:ext cx="2289575" cy="2283911"/>
          </a:xfrm>
        </p:spPr>
      </p:sp>
      <p:sp>
        <p:nvSpPr>
          <p:cNvPr id="10" name="Picture Placeholder 2"/>
          <p:cNvSpPr>
            <a:spLocks noGrp="1"/>
          </p:cNvSpPr>
          <p:nvPr>
            <p:ph type="pic" sz="quarter" idx="13"/>
          </p:nvPr>
        </p:nvSpPr>
        <p:spPr>
          <a:xfrm>
            <a:off x="9902425" y="4567822"/>
            <a:ext cx="2289575" cy="2283911"/>
          </a:xfrm>
          <a:ln>
            <a:noFill/>
          </a:ln>
        </p:spPr>
      </p:sp>
      <p:sp>
        <p:nvSpPr>
          <p:cNvPr id="13" name="Picture Placeholder 2"/>
          <p:cNvSpPr>
            <a:spLocks noGrp="1"/>
          </p:cNvSpPr>
          <p:nvPr>
            <p:ph type="pic" sz="quarter" idx="14"/>
          </p:nvPr>
        </p:nvSpPr>
        <p:spPr>
          <a:xfrm>
            <a:off x="7612850" y="6267"/>
            <a:ext cx="2289575" cy="2283911"/>
          </a:xfrm>
        </p:spPr>
      </p:sp>
      <p:sp>
        <p:nvSpPr>
          <p:cNvPr id="14" name="Picture Placeholder 2"/>
          <p:cNvSpPr>
            <a:spLocks noGrp="1"/>
          </p:cNvSpPr>
          <p:nvPr>
            <p:ph type="pic" sz="quarter" idx="15"/>
          </p:nvPr>
        </p:nvSpPr>
        <p:spPr>
          <a:xfrm>
            <a:off x="7612850" y="2290178"/>
            <a:ext cx="2289575" cy="2283911"/>
          </a:xfrm>
          <a:ln>
            <a:noFill/>
          </a:ln>
        </p:spPr>
      </p:sp>
      <p:sp>
        <p:nvSpPr>
          <p:cNvPr id="15" name="Picture Placeholder 2"/>
          <p:cNvSpPr>
            <a:spLocks noGrp="1"/>
          </p:cNvSpPr>
          <p:nvPr>
            <p:ph type="pic" sz="quarter" idx="16"/>
          </p:nvPr>
        </p:nvSpPr>
        <p:spPr>
          <a:xfrm>
            <a:off x="7612850" y="4574089"/>
            <a:ext cx="2289575" cy="2283911"/>
          </a:xfrm>
        </p:spPr>
      </p:sp>
    </p:spTree>
    <p:extLst>
      <p:ext uri="{BB962C8B-B14F-4D97-AF65-F5344CB8AC3E}">
        <p14:creationId xmlns:p14="http://schemas.microsoft.com/office/powerpoint/2010/main" val="38147343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8756589" y="6268"/>
            <a:ext cx="3435411" cy="3426912"/>
          </a:xfrm>
        </p:spPr>
      </p:sp>
      <p:sp>
        <p:nvSpPr>
          <p:cNvPr id="9" name="Picture Placeholder 2"/>
          <p:cNvSpPr>
            <a:spLocks noGrp="1"/>
          </p:cNvSpPr>
          <p:nvPr>
            <p:ph type="pic" sz="quarter" idx="15"/>
          </p:nvPr>
        </p:nvSpPr>
        <p:spPr>
          <a:xfrm>
            <a:off x="8756589" y="3431090"/>
            <a:ext cx="3435411" cy="3426912"/>
          </a:xfrm>
        </p:spPr>
      </p:sp>
      <p:sp>
        <p:nvSpPr>
          <p:cNvPr id="10" name="Picture Placeholder 2"/>
          <p:cNvSpPr>
            <a:spLocks noGrp="1"/>
          </p:cNvSpPr>
          <p:nvPr>
            <p:ph type="pic" sz="quarter" idx="16"/>
          </p:nvPr>
        </p:nvSpPr>
        <p:spPr>
          <a:xfrm>
            <a:off x="5321179" y="6268"/>
            <a:ext cx="3435411" cy="3426912"/>
          </a:xfrm>
        </p:spPr>
      </p:sp>
      <p:sp>
        <p:nvSpPr>
          <p:cNvPr id="11" name="Picture Placeholder 2"/>
          <p:cNvSpPr>
            <a:spLocks noGrp="1"/>
          </p:cNvSpPr>
          <p:nvPr>
            <p:ph type="pic" sz="quarter" idx="17"/>
          </p:nvPr>
        </p:nvSpPr>
        <p:spPr>
          <a:xfrm>
            <a:off x="5321179" y="3431090"/>
            <a:ext cx="3435411" cy="3426912"/>
          </a:xfrm>
        </p:spPr>
      </p:sp>
    </p:spTree>
    <p:extLst>
      <p:ext uri="{BB962C8B-B14F-4D97-AF65-F5344CB8AC3E}">
        <p14:creationId xmlns:p14="http://schemas.microsoft.com/office/powerpoint/2010/main" val="13304695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5FD864-7D01-4D6D-A999-672658A2FBDB}" type="datetimeFigureOut">
              <a:rPr lang="en-US" smtClean="0"/>
              <a:t>21-Jul-25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Tree>
    <p:extLst>
      <p:ext uri="{BB962C8B-B14F-4D97-AF65-F5344CB8AC3E}">
        <p14:creationId xmlns:p14="http://schemas.microsoft.com/office/powerpoint/2010/main" val="4191128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5FD864-7D01-4D6D-A999-672658A2FBDB}" type="datetimeFigureOut">
              <a:rPr lang="en-US" smtClean="0"/>
              <a:t>21-Jul-25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Tree>
    <p:extLst>
      <p:ext uri="{BB962C8B-B14F-4D97-AF65-F5344CB8AC3E}">
        <p14:creationId xmlns:p14="http://schemas.microsoft.com/office/powerpoint/2010/main" val="23904437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12" name="Rectangle 6"/>
          <p:cNvSpPr/>
          <p:nvPr/>
        </p:nvSpPr>
        <p:spPr>
          <a:xfrm>
            <a:off x="-1" y="-170122"/>
            <a:ext cx="12291350" cy="7166347"/>
          </a:xfrm>
          <a:prstGeom prst="rect">
            <a:avLst/>
          </a:prstGeom>
          <a:solidFill>
            <a:schemeClr val="accent1"/>
          </a:solidFill>
          <a:ln w="12700">
            <a:miter lim="400000"/>
          </a:ln>
        </p:spPr>
        <p:txBody>
          <a:bodyPr lIns="22859" tIns="22859" rIns="22859" bIns="22859" anchor="ctr"/>
          <a:lstStyle/>
          <a:p>
            <a:pPr algn="ctr">
              <a:defRPr>
                <a:solidFill>
                  <a:srgbClr val="FFFFFF"/>
                </a:solidFill>
                <a:latin typeface="+mn-lt"/>
                <a:ea typeface="+mn-ea"/>
                <a:cs typeface="+mn-cs"/>
                <a:sym typeface="Calibri"/>
              </a:defRPr>
            </a:pPr>
            <a:endParaRPr sz="900"/>
          </a:p>
        </p:txBody>
      </p:sp>
      <p:pic>
        <p:nvPicPr>
          <p:cNvPr id="13" name="Picture 14" descr="Picture 14"/>
          <p:cNvPicPr>
            <a:picLocks noChangeAspect="1"/>
          </p:cNvPicPr>
          <p:nvPr/>
        </p:nvPicPr>
        <p:blipFill>
          <a:blip r:embed="rId2"/>
          <a:stretch>
            <a:fillRect/>
          </a:stretch>
        </p:blipFill>
        <p:spPr>
          <a:xfrm rot="20684484">
            <a:off x="2316614" y="-5772799"/>
            <a:ext cx="14789060" cy="10427980"/>
          </a:xfrm>
          <a:prstGeom prst="rect">
            <a:avLst/>
          </a:prstGeom>
          <a:ln w="12700">
            <a:miter lim="400000"/>
          </a:ln>
        </p:spPr>
      </p:pic>
      <p:pic>
        <p:nvPicPr>
          <p:cNvPr id="14" name="Picture 13" descr="Picture 13"/>
          <p:cNvPicPr>
            <a:picLocks noChangeAspect="1"/>
          </p:cNvPicPr>
          <p:nvPr/>
        </p:nvPicPr>
        <p:blipFill>
          <a:blip r:embed="rId2"/>
          <a:stretch>
            <a:fillRect/>
          </a:stretch>
        </p:blipFill>
        <p:spPr>
          <a:xfrm rot="2703400">
            <a:off x="-7001844" y="-1143761"/>
            <a:ext cx="14750547" cy="10455208"/>
          </a:xfrm>
          <a:prstGeom prst="rect">
            <a:avLst/>
          </a:prstGeom>
          <a:ln w="12700">
            <a:miter lim="400000"/>
          </a:ln>
        </p:spPr>
      </p:pic>
      <p:sp>
        <p:nvSpPr>
          <p:cNvPr id="15" name="Title Text"/>
          <p:cNvSpPr txBox="1">
            <a:spLocks noGrp="1"/>
          </p:cNvSpPr>
          <p:nvPr>
            <p:ph type="title"/>
          </p:nvPr>
        </p:nvSpPr>
        <p:spPr>
          <a:xfrm>
            <a:off x="1524199" y="1122363"/>
            <a:ext cx="9145195" cy="2387601"/>
          </a:xfrm>
          <a:prstGeom prst="rect">
            <a:avLst/>
          </a:prstGeom>
        </p:spPr>
        <p:txBody>
          <a:bodyPr anchor="b"/>
          <a:lstStyle>
            <a:lvl1pPr algn="ctr">
              <a:defRPr sz="4800"/>
            </a:lvl1pPr>
          </a:lstStyle>
          <a:p>
            <a:r>
              <a:t>Title Text</a:t>
            </a:r>
          </a:p>
        </p:txBody>
      </p:sp>
      <p:sp>
        <p:nvSpPr>
          <p:cNvPr id="16" name="Body Level One…"/>
          <p:cNvSpPr txBox="1">
            <a:spLocks noGrp="1"/>
          </p:cNvSpPr>
          <p:nvPr>
            <p:ph type="body" sz="quarter" idx="1" hasCustomPrompt="1"/>
          </p:nvPr>
        </p:nvSpPr>
        <p:spPr>
          <a:xfrm>
            <a:off x="1524199" y="3602038"/>
            <a:ext cx="9145195" cy="1655763"/>
          </a:xfrm>
          <a:prstGeom prst="rect">
            <a:avLst/>
          </a:prstGeom>
        </p:spPr>
        <p:txBody>
          <a:bodyPr/>
          <a:lstStyle>
            <a:lvl1pPr algn="ctr">
              <a:lnSpc>
                <a:spcPct val="90000"/>
              </a:lnSpc>
              <a:defRPr sz="2400"/>
            </a:lvl1pPr>
            <a:lvl2pPr algn="ctr">
              <a:lnSpc>
                <a:spcPct val="90000"/>
              </a:lnSpc>
              <a:defRPr sz="2400"/>
            </a:lvl2pPr>
            <a:lvl3pPr algn="ctr">
              <a:lnSpc>
                <a:spcPct val="90000"/>
              </a:lnSpc>
              <a:defRPr sz="2400"/>
            </a:lvl3pPr>
            <a:lvl4pPr algn="ctr">
              <a:lnSpc>
                <a:spcPct val="90000"/>
              </a:lnSpc>
              <a:defRPr sz="2400"/>
            </a:lvl4pPr>
            <a:lvl5pPr algn="ctr">
              <a:lnSpc>
                <a:spcPct val="90000"/>
              </a:lnSpc>
              <a:defRPr sz="2400"/>
            </a:lvl5pPr>
          </a:lstStyle>
          <a:p>
            <a:r>
              <a:t>Click to edit subtitle</a:t>
            </a:r>
          </a:p>
          <a:p>
            <a:pPr lvl="1"/>
            <a:endParaRPr/>
          </a:p>
          <a:p>
            <a:pPr lvl="2"/>
            <a:endParaRPr/>
          </a:p>
          <a:p>
            <a:pPr lvl="3"/>
            <a:endParaRPr/>
          </a:p>
          <a:p>
            <a:pPr lvl="4"/>
            <a:endParaRPr/>
          </a:p>
        </p:txBody>
      </p:sp>
      <p:pic>
        <p:nvPicPr>
          <p:cNvPr id="17" name="Picture 8" descr="Picture 8"/>
          <p:cNvPicPr>
            <a:picLocks noChangeAspect="1"/>
          </p:cNvPicPr>
          <p:nvPr/>
        </p:nvPicPr>
        <p:blipFill>
          <a:blip r:embed="rId3"/>
          <a:srcRect l="8986" t="11123" r="11648" b="9885"/>
          <a:stretch>
            <a:fillRect/>
          </a:stretch>
        </p:blipFill>
        <p:spPr>
          <a:xfrm>
            <a:off x="172538" y="6026487"/>
            <a:ext cx="1028970" cy="771771"/>
          </a:xfrm>
          <a:prstGeom prst="rect">
            <a:avLst/>
          </a:prstGeom>
          <a:ln w="12700">
            <a:miter lim="400000"/>
          </a:ln>
        </p:spPr>
      </p:pic>
      <p:pic>
        <p:nvPicPr>
          <p:cNvPr id="18" name="Picture 7" descr="Picture 7"/>
          <p:cNvPicPr>
            <a:picLocks noChangeAspect="1"/>
          </p:cNvPicPr>
          <p:nvPr/>
        </p:nvPicPr>
        <p:blipFill>
          <a:blip r:embed="rId4"/>
          <a:stretch>
            <a:fillRect/>
          </a:stretch>
        </p:blipFill>
        <p:spPr>
          <a:xfrm>
            <a:off x="172538" y="6832"/>
            <a:ext cx="1994953" cy="1199307"/>
          </a:xfrm>
          <a:prstGeom prst="rect">
            <a:avLst/>
          </a:prstGeom>
          <a:ln w="12700">
            <a:miter lim="400000"/>
          </a:ln>
        </p:spPr>
      </p:pic>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40433652"/>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71" name="Picture Placeholder 4"/>
          <p:cNvSpPr>
            <a:spLocks noGrp="1"/>
          </p:cNvSpPr>
          <p:nvPr>
            <p:ph type="pic" idx="21"/>
          </p:nvPr>
        </p:nvSpPr>
        <p:spPr>
          <a:xfrm>
            <a:off x="7027370" y="0"/>
            <a:ext cx="5166223" cy="6858000"/>
          </a:xfrm>
          <a:prstGeom prst="rect">
            <a:avLst/>
          </a:prstGeom>
        </p:spPr>
        <p:txBody>
          <a:bodyPr lIns="91439" tIns="45719" rIns="91439" bIns="45719">
            <a:noAutofit/>
          </a:bodyPr>
          <a:lstStyle/>
          <a:p>
            <a:endParaRPr/>
          </a:p>
        </p:txBody>
      </p:sp>
      <p:sp>
        <p:nvSpPr>
          <p:cNvPr id="72" name="Title Text"/>
          <p:cNvSpPr txBox="1">
            <a:spLocks noGrp="1"/>
          </p:cNvSpPr>
          <p:nvPr>
            <p:ph type="title"/>
          </p:nvPr>
        </p:nvSpPr>
        <p:spPr>
          <a:xfrm>
            <a:off x="838308" y="365126"/>
            <a:ext cx="5182278" cy="2161507"/>
          </a:xfrm>
          <a:prstGeom prst="rect">
            <a:avLst/>
          </a:prstGeom>
        </p:spPr>
        <p:txBody>
          <a:bodyPr/>
          <a:lstStyle>
            <a:lvl1pPr>
              <a:defRPr sz="4800">
                <a:solidFill>
                  <a:srgbClr val="18B8A6"/>
                </a:solidFill>
              </a:defRPr>
            </a:lvl1pPr>
          </a:lstStyle>
          <a:p>
            <a:r>
              <a:t>Title Text</a:t>
            </a:r>
          </a:p>
        </p:txBody>
      </p:sp>
      <p:sp>
        <p:nvSpPr>
          <p:cNvPr id="73" name="Body Level One…"/>
          <p:cNvSpPr txBox="1">
            <a:spLocks noGrp="1"/>
          </p:cNvSpPr>
          <p:nvPr>
            <p:ph type="body" sz="half" idx="1"/>
          </p:nvPr>
        </p:nvSpPr>
        <p:spPr>
          <a:xfrm>
            <a:off x="838308" y="2634916"/>
            <a:ext cx="5182278" cy="3542047"/>
          </a:xfrm>
          <a:prstGeom prst="rect">
            <a:avLst/>
          </a:prstGeom>
        </p:spPr>
        <p:txBody>
          <a:bodyPr/>
          <a:lstStyle>
            <a:lvl1pPr>
              <a:defRPr sz="3000">
                <a:solidFill>
                  <a:schemeClr val="accent6"/>
                </a:solidFill>
              </a:defRPr>
            </a:lvl1pPr>
            <a:lvl2pPr>
              <a:defRPr sz="3000">
                <a:solidFill>
                  <a:schemeClr val="accent6"/>
                </a:solidFill>
              </a:defRPr>
            </a:lvl2pPr>
            <a:lvl3pPr>
              <a:defRPr sz="3000">
                <a:solidFill>
                  <a:schemeClr val="accent6"/>
                </a:solidFill>
              </a:defRPr>
            </a:lvl3pPr>
            <a:lvl4pPr>
              <a:defRPr sz="3000">
                <a:solidFill>
                  <a:schemeClr val="accent6"/>
                </a:solidFill>
              </a:defRPr>
            </a:lvl4pPr>
            <a:lvl5pPr>
              <a:defRPr sz="3000">
                <a:solidFill>
                  <a:schemeClr val="accent6"/>
                </a:solidFill>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461179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81" name="Picture Placeholder 4"/>
          <p:cNvSpPr>
            <a:spLocks noGrp="1"/>
          </p:cNvSpPr>
          <p:nvPr>
            <p:ph type="pic" idx="21"/>
          </p:nvPr>
        </p:nvSpPr>
        <p:spPr>
          <a:xfrm>
            <a:off x="7027370" y="0"/>
            <a:ext cx="5166223" cy="6858000"/>
          </a:xfrm>
          <a:prstGeom prst="rect">
            <a:avLst/>
          </a:prstGeom>
        </p:spPr>
        <p:txBody>
          <a:bodyPr lIns="91439" tIns="45719" rIns="91439" bIns="45719">
            <a:noAutofit/>
          </a:bodyPr>
          <a:lstStyle/>
          <a:p>
            <a:endParaRPr/>
          </a:p>
        </p:txBody>
      </p:sp>
      <p:sp>
        <p:nvSpPr>
          <p:cNvPr id="82" name="Title Text"/>
          <p:cNvSpPr txBox="1">
            <a:spLocks noGrp="1"/>
          </p:cNvSpPr>
          <p:nvPr>
            <p:ph type="title"/>
          </p:nvPr>
        </p:nvSpPr>
        <p:spPr>
          <a:xfrm>
            <a:off x="838308" y="365126"/>
            <a:ext cx="5182278" cy="2161507"/>
          </a:xfrm>
          <a:prstGeom prst="rect">
            <a:avLst/>
          </a:prstGeom>
        </p:spPr>
        <p:txBody>
          <a:bodyPr/>
          <a:lstStyle>
            <a:lvl1pPr>
              <a:defRPr sz="4800">
                <a:solidFill>
                  <a:srgbClr val="1A53EA"/>
                </a:solidFill>
              </a:defRPr>
            </a:lvl1pPr>
          </a:lstStyle>
          <a:p>
            <a:r>
              <a:t>Title Text</a:t>
            </a:r>
          </a:p>
        </p:txBody>
      </p:sp>
      <p:sp>
        <p:nvSpPr>
          <p:cNvPr id="83" name="Body Level One…"/>
          <p:cNvSpPr txBox="1">
            <a:spLocks noGrp="1"/>
          </p:cNvSpPr>
          <p:nvPr>
            <p:ph type="body" sz="half" idx="1"/>
          </p:nvPr>
        </p:nvSpPr>
        <p:spPr>
          <a:xfrm>
            <a:off x="838308" y="2634916"/>
            <a:ext cx="5182278" cy="3542047"/>
          </a:xfrm>
          <a:prstGeom prst="rect">
            <a:avLst/>
          </a:prstGeom>
        </p:spPr>
        <p:txBody>
          <a:bodyPr/>
          <a:lstStyle>
            <a:lvl1pPr>
              <a:defRPr sz="3000">
                <a:solidFill>
                  <a:schemeClr val="accent6"/>
                </a:solidFill>
              </a:defRPr>
            </a:lvl1pPr>
            <a:lvl2pPr>
              <a:defRPr sz="3000">
                <a:solidFill>
                  <a:schemeClr val="accent6"/>
                </a:solidFill>
              </a:defRPr>
            </a:lvl2pPr>
            <a:lvl3pPr>
              <a:defRPr sz="3000">
                <a:solidFill>
                  <a:schemeClr val="accent6"/>
                </a:solidFill>
              </a:defRPr>
            </a:lvl3pPr>
            <a:lvl4pPr>
              <a:defRPr sz="3000">
                <a:solidFill>
                  <a:schemeClr val="accent6"/>
                </a:solidFill>
              </a:defRPr>
            </a:lvl4pPr>
            <a:lvl5pPr>
              <a:defRPr sz="3000">
                <a:solidFill>
                  <a:schemeClr val="accent6"/>
                </a:solidFill>
              </a:defRPr>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555848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43F51-4C86-A9EE-B1A6-2FAC251ED4E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411B6C6-C40C-B8DD-77FF-C373D049BBD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A884D24-DB37-DD37-0BB8-402F6F96B68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8BF289F-F086-FBB5-04AD-5441B9980C9F}"/>
              </a:ext>
            </a:extLst>
          </p:cNvPr>
          <p:cNvSpPr>
            <a:spLocks noGrp="1"/>
          </p:cNvSpPr>
          <p:nvPr>
            <p:ph type="dt" sz="half" idx="10"/>
          </p:nvPr>
        </p:nvSpPr>
        <p:spPr/>
        <p:txBody>
          <a:bodyPr/>
          <a:lstStyle/>
          <a:p>
            <a:fld id="{2F57FFFA-E88E-7847-AF50-071E5DE66C59}" type="datetimeFigureOut">
              <a:rPr lang="en-US" smtClean="0"/>
              <a:t>21-Jul-25</a:t>
            </a:fld>
            <a:endParaRPr lang="en-US"/>
          </a:p>
        </p:txBody>
      </p:sp>
      <p:sp>
        <p:nvSpPr>
          <p:cNvPr id="6" name="Footer Placeholder 5">
            <a:extLst>
              <a:ext uri="{FF2B5EF4-FFF2-40B4-BE49-F238E27FC236}">
                <a16:creationId xmlns:a16="http://schemas.microsoft.com/office/drawing/2014/main" id="{F712E3C3-6EFD-4910-4004-4A19AE491E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355AE2-DA53-62C8-6148-8C72CBCC3BE4}"/>
              </a:ext>
            </a:extLst>
          </p:cNvPr>
          <p:cNvSpPr>
            <a:spLocks noGrp="1"/>
          </p:cNvSpPr>
          <p:nvPr>
            <p:ph type="sldNum" sz="quarter" idx="12"/>
          </p:nvPr>
        </p:nvSpPr>
        <p:spPr/>
        <p:txBody>
          <a:bodyPr/>
          <a:lstStyle/>
          <a:p>
            <a:fld id="{FB893528-2470-4747-B3EE-6BA1B6A820CC}" type="slidenum">
              <a:rPr lang="en-US" smtClean="0"/>
              <a:t>‹#›</a:t>
            </a:fld>
            <a:endParaRPr lang="en-US"/>
          </a:p>
        </p:txBody>
      </p:sp>
    </p:spTree>
    <p:extLst>
      <p:ext uri="{BB962C8B-B14F-4D97-AF65-F5344CB8AC3E}">
        <p14:creationId xmlns:p14="http://schemas.microsoft.com/office/powerpoint/2010/main" val="9245968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sp>
        <p:nvSpPr>
          <p:cNvPr id="101" name="Rectangle 5"/>
          <p:cNvSpPr/>
          <p:nvPr/>
        </p:nvSpPr>
        <p:spPr>
          <a:xfrm>
            <a:off x="-1" y="-170122"/>
            <a:ext cx="12291350" cy="7166347"/>
          </a:xfrm>
          <a:prstGeom prst="rect">
            <a:avLst/>
          </a:prstGeom>
          <a:solidFill>
            <a:srgbClr val="FFCC02"/>
          </a:solidFill>
          <a:ln w="12700">
            <a:miter lim="400000"/>
          </a:ln>
        </p:spPr>
        <p:txBody>
          <a:bodyPr lIns="22859" tIns="22859" rIns="22859" bIns="22859" anchor="ctr"/>
          <a:lstStyle/>
          <a:p>
            <a:pPr algn="ctr">
              <a:defRPr>
                <a:solidFill>
                  <a:srgbClr val="FFFFFF"/>
                </a:solidFill>
                <a:latin typeface="+mn-lt"/>
                <a:ea typeface="+mn-ea"/>
                <a:cs typeface="+mn-cs"/>
                <a:sym typeface="Calibri"/>
              </a:defRPr>
            </a:pPr>
            <a:endParaRPr sz="900"/>
          </a:p>
        </p:txBody>
      </p:sp>
      <p:sp>
        <p:nvSpPr>
          <p:cNvPr id="102" name="Title Text"/>
          <p:cNvSpPr txBox="1">
            <a:spLocks noGrp="1"/>
          </p:cNvSpPr>
          <p:nvPr>
            <p:ph type="title"/>
          </p:nvPr>
        </p:nvSpPr>
        <p:spPr>
          <a:xfrm>
            <a:off x="838308" y="4021353"/>
            <a:ext cx="5182278" cy="1619598"/>
          </a:xfrm>
          <a:prstGeom prst="rect">
            <a:avLst/>
          </a:prstGeom>
        </p:spPr>
        <p:txBody>
          <a:bodyPr/>
          <a:lstStyle>
            <a:lvl1pPr>
              <a:defRPr sz="4800">
                <a:solidFill>
                  <a:srgbClr val="1A53EA"/>
                </a:solidFill>
              </a:defRPr>
            </a:lvl1pPr>
          </a:lstStyle>
          <a:p>
            <a:r>
              <a:t>Title Text</a:t>
            </a:r>
          </a:p>
        </p:txBody>
      </p:sp>
      <p:sp>
        <p:nvSpPr>
          <p:cNvPr id="103" name="Body Level One…"/>
          <p:cNvSpPr txBox="1">
            <a:spLocks noGrp="1"/>
          </p:cNvSpPr>
          <p:nvPr>
            <p:ph type="body" sz="half" idx="1"/>
          </p:nvPr>
        </p:nvSpPr>
        <p:spPr>
          <a:xfrm>
            <a:off x="838308" y="365126"/>
            <a:ext cx="5182278" cy="3542047"/>
          </a:xfrm>
          <a:prstGeom prst="rect">
            <a:avLst/>
          </a:prstGeom>
        </p:spPr>
        <p:txBody>
          <a:bodyPr/>
          <a:lstStyle>
            <a:lvl1pPr>
              <a:defRPr sz="3300">
                <a:solidFill>
                  <a:schemeClr val="accent6"/>
                </a:solidFill>
              </a:defRPr>
            </a:lvl1pPr>
            <a:lvl2pPr>
              <a:defRPr sz="3300">
                <a:solidFill>
                  <a:schemeClr val="accent6"/>
                </a:solidFill>
              </a:defRPr>
            </a:lvl2pPr>
            <a:lvl3pPr>
              <a:defRPr sz="3300">
                <a:solidFill>
                  <a:schemeClr val="accent6"/>
                </a:solidFill>
              </a:defRPr>
            </a:lvl3pPr>
            <a:lvl4pPr>
              <a:defRPr sz="3300">
                <a:solidFill>
                  <a:schemeClr val="accent6"/>
                </a:solidFill>
              </a:defRPr>
            </a:lvl4pPr>
            <a:lvl5pPr>
              <a:defRPr sz="3300">
                <a:solidFill>
                  <a:schemeClr val="accent6"/>
                </a:solidFill>
              </a:defRPr>
            </a:lvl5p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xfrm>
            <a:off x="8472147" y="6221701"/>
            <a:ext cx="265453" cy="269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9524253"/>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143" name="Rectangle 6"/>
          <p:cNvSpPr/>
          <p:nvPr/>
        </p:nvSpPr>
        <p:spPr>
          <a:xfrm>
            <a:off x="-1" y="1"/>
            <a:ext cx="6189063" cy="6858001"/>
          </a:xfrm>
          <a:prstGeom prst="rect">
            <a:avLst/>
          </a:prstGeom>
          <a:solidFill>
            <a:srgbClr val="903F98"/>
          </a:solidFill>
          <a:ln w="12700">
            <a:miter lim="400000"/>
          </a:ln>
        </p:spPr>
        <p:txBody>
          <a:bodyPr lIns="22859" tIns="22859" rIns="22859" bIns="22859" anchor="ctr"/>
          <a:lstStyle/>
          <a:p>
            <a:pPr algn="ctr">
              <a:defRPr>
                <a:solidFill>
                  <a:srgbClr val="FFFFFF"/>
                </a:solidFill>
                <a:latin typeface="+mn-lt"/>
                <a:ea typeface="+mn-ea"/>
                <a:cs typeface="+mn-cs"/>
                <a:sym typeface="Calibri"/>
              </a:defRPr>
            </a:pPr>
            <a:endParaRPr sz="900"/>
          </a:p>
        </p:txBody>
      </p:sp>
      <p:sp>
        <p:nvSpPr>
          <p:cNvPr id="144" name="Picture Placeholder 4"/>
          <p:cNvSpPr>
            <a:spLocks noGrp="1"/>
          </p:cNvSpPr>
          <p:nvPr>
            <p:ph type="pic" idx="21"/>
          </p:nvPr>
        </p:nvSpPr>
        <p:spPr>
          <a:xfrm>
            <a:off x="6189060" y="0"/>
            <a:ext cx="6004532" cy="6858000"/>
          </a:xfrm>
          <a:prstGeom prst="rect">
            <a:avLst/>
          </a:prstGeom>
        </p:spPr>
        <p:txBody>
          <a:bodyPr lIns="91439" tIns="45719" rIns="91439" bIns="45719">
            <a:noAutofit/>
          </a:bodyPr>
          <a:lstStyle/>
          <a:p>
            <a:endParaRPr/>
          </a:p>
        </p:txBody>
      </p:sp>
      <p:sp>
        <p:nvSpPr>
          <p:cNvPr id="145" name="Title Text"/>
          <p:cNvSpPr txBox="1">
            <a:spLocks noGrp="1"/>
          </p:cNvSpPr>
          <p:nvPr>
            <p:ph type="title"/>
          </p:nvPr>
        </p:nvSpPr>
        <p:spPr>
          <a:xfrm>
            <a:off x="838309" y="365126"/>
            <a:ext cx="3942084" cy="1284061"/>
          </a:xfrm>
          <a:prstGeom prst="rect">
            <a:avLst/>
          </a:prstGeom>
        </p:spPr>
        <p:txBody>
          <a:bodyPr/>
          <a:lstStyle/>
          <a:p>
            <a:r>
              <a:t>Title Text</a:t>
            </a:r>
          </a:p>
        </p:txBody>
      </p:sp>
      <p:sp>
        <p:nvSpPr>
          <p:cNvPr id="146" name="Body Level One…"/>
          <p:cNvSpPr txBox="1">
            <a:spLocks noGrp="1"/>
          </p:cNvSpPr>
          <p:nvPr>
            <p:ph type="body" sz="half" idx="1"/>
          </p:nvPr>
        </p:nvSpPr>
        <p:spPr>
          <a:xfrm>
            <a:off x="838309" y="1894114"/>
            <a:ext cx="3942084" cy="42828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6603350"/>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7_Title and Content">
    <p:spTree>
      <p:nvGrpSpPr>
        <p:cNvPr id="1" name=""/>
        <p:cNvGrpSpPr/>
        <p:nvPr/>
      </p:nvGrpSpPr>
      <p:grpSpPr>
        <a:xfrm>
          <a:off x="0" y="0"/>
          <a:ext cx="0" cy="0"/>
          <a:chOff x="0" y="0"/>
          <a:chExt cx="0" cy="0"/>
        </a:xfrm>
      </p:grpSpPr>
      <p:sp>
        <p:nvSpPr>
          <p:cNvPr id="176" name="Rectangle 6"/>
          <p:cNvSpPr/>
          <p:nvPr/>
        </p:nvSpPr>
        <p:spPr>
          <a:xfrm>
            <a:off x="-1" y="1"/>
            <a:ext cx="7628983" cy="6858001"/>
          </a:xfrm>
          <a:prstGeom prst="rect">
            <a:avLst/>
          </a:prstGeom>
          <a:solidFill>
            <a:srgbClr val="1A53EA"/>
          </a:solidFill>
          <a:ln w="12700">
            <a:miter lim="400000"/>
          </a:ln>
        </p:spPr>
        <p:txBody>
          <a:bodyPr lIns="22859" tIns="22859" rIns="22859" bIns="22859" anchor="ctr"/>
          <a:lstStyle/>
          <a:p>
            <a:pPr algn="ctr">
              <a:defRPr>
                <a:solidFill>
                  <a:srgbClr val="FFFFFF"/>
                </a:solidFill>
                <a:latin typeface="+mn-lt"/>
                <a:ea typeface="+mn-ea"/>
                <a:cs typeface="+mn-cs"/>
                <a:sym typeface="Calibri"/>
              </a:defRPr>
            </a:pPr>
            <a:endParaRPr sz="900"/>
          </a:p>
        </p:txBody>
      </p:sp>
      <p:sp>
        <p:nvSpPr>
          <p:cNvPr id="177" name="Picture Placeholder 4"/>
          <p:cNvSpPr>
            <a:spLocks noGrp="1"/>
          </p:cNvSpPr>
          <p:nvPr>
            <p:ph type="pic" sz="half" idx="21"/>
          </p:nvPr>
        </p:nvSpPr>
        <p:spPr>
          <a:xfrm>
            <a:off x="7628982" y="0"/>
            <a:ext cx="4564610" cy="6858000"/>
          </a:xfrm>
          <a:prstGeom prst="rect">
            <a:avLst/>
          </a:prstGeom>
        </p:spPr>
        <p:txBody>
          <a:bodyPr lIns="91439" tIns="45719" rIns="91439" bIns="45719">
            <a:noAutofit/>
          </a:bodyPr>
          <a:lstStyle/>
          <a:p>
            <a:endParaRPr/>
          </a:p>
        </p:txBody>
      </p:sp>
      <p:sp>
        <p:nvSpPr>
          <p:cNvPr id="178" name="Title Text"/>
          <p:cNvSpPr txBox="1">
            <a:spLocks noGrp="1"/>
          </p:cNvSpPr>
          <p:nvPr>
            <p:ph type="title"/>
          </p:nvPr>
        </p:nvSpPr>
        <p:spPr>
          <a:xfrm>
            <a:off x="838309" y="675369"/>
            <a:ext cx="3942084" cy="1284061"/>
          </a:xfrm>
          <a:prstGeom prst="rect">
            <a:avLst/>
          </a:prstGeom>
        </p:spPr>
        <p:txBody>
          <a:bodyPr/>
          <a:lstStyle>
            <a:lvl1pPr>
              <a:defRPr sz="3300"/>
            </a:lvl1pPr>
          </a:lstStyle>
          <a:p>
            <a:r>
              <a:t>Title Text</a:t>
            </a:r>
          </a:p>
        </p:txBody>
      </p:sp>
      <p:sp>
        <p:nvSpPr>
          <p:cNvPr id="179" name="Body Level One…"/>
          <p:cNvSpPr txBox="1">
            <a:spLocks noGrp="1"/>
          </p:cNvSpPr>
          <p:nvPr>
            <p:ph type="body" sz="quarter" idx="1"/>
          </p:nvPr>
        </p:nvSpPr>
        <p:spPr>
          <a:xfrm>
            <a:off x="838309" y="2302328"/>
            <a:ext cx="2581194" cy="3874635"/>
          </a:xfrm>
          <a:prstGeom prst="rect">
            <a:avLst/>
          </a:prstGeom>
        </p:spPr>
        <p:txBody>
          <a:bodyPr/>
          <a:lstStyle>
            <a:lvl1pPr>
              <a:defRPr sz="2300" b="1" i="1">
                <a:solidFill>
                  <a:srgbClr val="FFCC02"/>
                </a:solidFill>
              </a:defRPr>
            </a:lvl1pPr>
            <a:lvl2pPr>
              <a:defRPr sz="2300" b="1" i="1">
                <a:solidFill>
                  <a:srgbClr val="FFCC02"/>
                </a:solidFill>
              </a:defRPr>
            </a:lvl2pPr>
            <a:lvl3pPr>
              <a:defRPr sz="2300" b="1" i="1">
                <a:solidFill>
                  <a:srgbClr val="FFCC02"/>
                </a:solidFill>
              </a:defRPr>
            </a:lvl3pPr>
            <a:lvl4pPr>
              <a:defRPr sz="2300" b="1" i="1">
                <a:solidFill>
                  <a:srgbClr val="FFCC02"/>
                </a:solidFill>
              </a:defRPr>
            </a:lvl4pPr>
            <a:lvl5pPr>
              <a:defRPr sz="2300" b="1" i="1">
                <a:solidFill>
                  <a:srgbClr val="FFCC02"/>
                </a:solidFill>
              </a:defRPr>
            </a:lvl5pPr>
          </a:lstStyle>
          <a:p>
            <a:r>
              <a:t>Body Level One</a:t>
            </a:r>
          </a:p>
          <a:p>
            <a:pPr lvl="1"/>
            <a:r>
              <a:t>Body Level Two</a:t>
            </a:r>
          </a:p>
          <a:p>
            <a:pPr lvl="2"/>
            <a:r>
              <a:t>Body Level Three</a:t>
            </a:r>
          </a:p>
          <a:p>
            <a:pPr lvl="3"/>
            <a:r>
              <a:t>Body Level Four</a:t>
            </a:r>
          </a:p>
          <a:p>
            <a:pPr lvl="4"/>
            <a:r>
              <a:t>Body Level Five</a:t>
            </a:r>
          </a:p>
        </p:txBody>
      </p:sp>
      <p:sp>
        <p:nvSpPr>
          <p:cNvPr id="1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2343264"/>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87" name="Rectangle 12"/>
          <p:cNvSpPr/>
          <p:nvPr/>
        </p:nvSpPr>
        <p:spPr>
          <a:xfrm>
            <a:off x="-1" y="-170122"/>
            <a:ext cx="12291350" cy="7166347"/>
          </a:xfrm>
          <a:prstGeom prst="rect">
            <a:avLst/>
          </a:prstGeom>
          <a:solidFill>
            <a:srgbClr val="FFFFFF"/>
          </a:solidFill>
          <a:ln w="12700">
            <a:miter lim="400000"/>
          </a:ln>
        </p:spPr>
        <p:txBody>
          <a:bodyPr lIns="22859" tIns="22859" rIns="22859" bIns="22859" anchor="ctr"/>
          <a:lstStyle/>
          <a:p>
            <a:pPr algn="ctr">
              <a:defRPr>
                <a:solidFill>
                  <a:srgbClr val="FFFFFF"/>
                </a:solidFill>
                <a:latin typeface="+mn-lt"/>
                <a:ea typeface="+mn-ea"/>
                <a:cs typeface="+mn-cs"/>
                <a:sym typeface="Calibri"/>
              </a:defRPr>
            </a:pPr>
            <a:endParaRPr sz="900"/>
          </a:p>
        </p:txBody>
      </p:sp>
      <p:pic>
        <p:nvPicPr>
          <p:cNvPr id="188" name="Picture 11" descr="Picture 11"/>
          <p:cNvPicPr>
            <a:picLocks noChangeAspect="1"/>
          </p:cNvPicPr>
          <p:nvPr/>
        </p:nvPicPr>
        <p:blipFill>
          <a:blip r:embed="rId2"/>
          <a:stretch>
            <a:fillRect/>
          </a:stretch>
        </p:blipFill>
        <p:spPr>
          <a:xfrm>
            <a:off x="-1440780" y="-1671298"/>
            <a:ext cx="10753154" cy="3767138"/>
          </a:xfrm>
          <a:prstGeom prst="rect">
            <a:avLst/>
          </a:prstGeom>
          <a:ln w="12700">
            <a:miter lim="400000"/>
          </a:ln>
        </p:spPr>
      </p:pic>
      <p:sp>
        <p:nvSpPr>
          <p:cNvPr id="189" name="Body Level One…"/>
          <p:cNvSpPr txBox="1">
            <a:spLocks noGrp="1"/>
          </p:cNvSpPr>
          <p:nvPr>
            <p:ph type="body" sz="half" idx="1"/>
          </p:nvPr>
        </p:nvSpPr>
        <p:spPr>
          <a:xfrm>
            <a:off x="6281735" y="1858736"/>
            <a:ext cx="5073060" cy="4395788"/>
          </a:xfrm>
          <a:prstGeom prst="rect">
            <a:avLst/>
          </a:prstGeom>
        </p:spPr>
        <p:txBody>
          <a:bodyPr/>
          <a:lstStyle>
            <a:lvl1pPr marL="342900" indent="-342900">
              <a:buSzPct val="100000"/>
              <a:buFont typeface="Arial"/>
              <a:buChar char="•"/>
              <a:defRPr sz="2400">
                <a:solidFill>
                  <a:schemeClr val="accent6"/>
                </a:solidFill>
              </a:defRPr>
            </a:lvl1pPr>
            <a:lvl2pPr>
              <a:buFont typeface="Arial"/>
              <a:defRPr sz="2400">
                <a:solidFill>
                  <a:schemeClr val="accent6"/>
                </a:solidFill>
              </a:defRPr>
            </a:lvl2pPr>
            <a:lvl3pPr>
              <a:buFont typeface="Arial"/>
              <a:defRPr sz="2400">
                <a:solidFill>
                  <a:schemeClr val="accent6"/>
                </a:solidFill>
              </a:defRPr>
            </a:lvl3pPr>
            <a:lvl4pPr>
              <a:buFont typeface="Arial"/>
              <a:defRPr sz="2400">
                <a:solidFill>
                  <a:schemeClr val="accent6"/>
                </a:solidFill>
              </a:defRPr>
            </a:lvl4pPr>
            <a:lvl5pPr>
              <a:buFont typeface="Arial"/>
              <a:defRPr sz="2400">
                <a:solidFill>
                  <a:schemeClr val="accent6"/>
                </a:solidFill>
              </a:defRPr>
            </a:lvl5pPr>
          </a:lstStyle>
          <a:p>
            <a:r>
              <a:t>Body Level One</a:t>
            </a:r>
          </a:p>
          <a:p>
            <a:pPr lvl="1"/>
            <a:r>
              <a:t>Body Level Two</a:t>
            </a:r>
          </a:p>
          <a:p>
            <a:pPr lvl="2"/>
            <a:r>
              <a:t>Body Level Three</a:t>
            </a:r>
          </a:p>
          <a:p>
            <a:pPr lvl="3"/>
            <a:r>
              <a:t>Body Level Four</a:t>
            </a:r>
          </a:p>
          <a:p>
            <a:pPr lvl="4"/>
            <a:r>
              <a:t>Body Level Five</a:t>
            </a:r>
          </a:p>
        </p:txBody>
      </p:sp>
      <p:sp>
        <p:nvSpPr>
          <p:cNvPr id="190" name="Title Text"/>
          <p:cNvSpPr txBox="1">
            <a:spLocks noGrp="1"/>
          </p:cNvSpPr>
          <p:nvPr>
            <p:ph type="title"/>
          </p:nvPr>
        </p:nvSpPr>
        <p:spPr>
          <a:xfrm>
            <a:off x="2373825" y="577397"/>
            <a:ext cx="8980969" cy="901701"/>
          </a:xfrm>
          <a:prstGeom prst="rect">
            <a:avLst/>
          </a:prstGeom>
        </p:spPr>
        <p:txBody>
          <a:bodyPr/>
          <a:lstStyle>
            <a:lvl1pPr>
              <a:defRPr sz="3300">
                <a:solidFill>
                  <a:srgbClr val="1A53EA"/>
                </a:solidFill>
              </a:defRPr>
            </a:lvl1pPr>
          </a:lstStyle>
          <a:p>
            <a:r>
              <a:t>Title Text</a:t>
            </a:r>
          </a:p>
        </p:txBody>
      </p:sp>
      <p:sp>
        <p:nvSpPr>
          <p:cNvPr id="191" name="Slide Number"/>
          <p:cNvSpPr txBox="1">
            <a:spLocks noGrp="1"/>
          </p:cNvSpPr>
          <p:nvPr>
            <p:ph type="sldNum" sz="quarter" idx="2"/>
          </p:nvPr>
        </p:nvSpPr>
        <p:spPr>
          <a:xfrm>
            <a:off x="8472147" y="6221701"/>
            <a:ext cx="265453" cy="269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82414944"/>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98" name="Rectangle 12"/>
          <p:cNvSpPr/>
          <p:nvPr/>
        </p:nvSpPr>
        <p:spPr>
          <a:xfrm>
            <a:off x="-1" y="-170122"/>
            <a:ext cx="12291350" cy="7166347"/>
          </a:xfrm>
          <a:prstGeom prst="rect">
            <a:avLst/>
          </a:prstGeom>
          <a:solidFill>
            <a:srgbClr val="FFFFFF"/>
          </a:solidFill>
          <a:ln w="12700">
            <a:miter lim="400000"/>
          </a:ln>
        </p:spPr>
        <p:txBody>
          <a:bodyPr lIns="22859" tIns="22859" rIns="22859" bIns="22859" anchor="ctr"/>
          <a:lstStyle/>
          <a:p>
            <a:pPr algn="ctr">
              <a:defRPr>
                <a:solidFill>
                  <a:srgbClr val="FFFFFF"/>
                </a:solidFill>
                <a:latin typeface="+mn-lt"/>
                <a:ea typeface="+mn-ea"/>
                <a:cs typeface="+mn-cs"/>
                <a:sym typeface="Calibri"/>
              </a:defRPr>
            </a:pPr>
            <a:endParaRPr sz="900"/>
          </a:p>
        </p:txBody>
      </p:sp>
      <p:pic>
        <p:nvPicPr>
          <p:cNvPr id="199" name="Picture 11" descr="Picture 11"/>
          <p:cNvPicPr>
            <a:picLocks noChangeAspect="1"/>
          </p:cNvPicPr>
          <p:nvPr/>
        </p:nvPicPr>
        <p:blipFill>
          <a:blip r:embed="rId2"/>
          <a:stretch>
            <a:fillRect/>
          </a:stretch>
        </p:blipFill>
        <p:spPr>
          <a:xfrm>
            <a:off x="-1440780" y="-1671298"/>
            <a:ext cx="10753154" cy="3767138"/>
          </a:xfrm>
          <a:prstGeom prst="rect">
            <a:avLst/>
          </a:prstGeom>
          <a:ln w="12700">
            <a:miter lim="400000"/>
          </a:ln>
        </p:spPr>
      </p:pic>
      <p:sp>
        <p:nvSpPr>
          <p:cNvPr id="200" name="Title Text"/>
          <p:cNvSpPr txBox="1">
            <a:spLocks noGrp="1"/>
          </p:cNvSpPr>
          <p:nvPr>
            <p:ph type="title"/>
          </p:nvPr>
        </p:nvSpPr>
        <p:spPr>
          <a:xfrm>
            <a:off x="2373825" y="577397"/>
            <a:ext cx="8980969" cy="901701"/>
          </a:xfrm>
          <a:prstGeom prst="rect">
            <a:avLst/>
          </a:prstGeom>
        </p:spPr>
        <p:txBody>
          <a:bodyPr/>
          <a:lstStyle>
            <a:lvl1pPr>
              <a:defRPr sz="3300">
                <a:solidFill>
                  <a:srgbClr val="1A53EA"/>
                </a:solidFill>
              </a:defRPr>
            </a:lvl1pPr>
          </a:lstStyle>
          <a:p>
            <a:r>
              <a:t>Title Text</a:t>
            </a:r>
          </a:p>
        </p:txBody>
      </p:sp>
      <p:sp>
        <p:nvSpPr>
          <p:cNvPr id="201" name="Body Level One…"/>
          <p:cNvSpPr txBox="1">
            <a:spLocks noGrp="1"/>
          </p:cNvSpPr>
          <p:nvPr>
            <p:ph type="body" sz="quarter" idx="1"/>
          </p:nvPr>
        </p:nvSpPr>
        <p:spPr>
          <a:xfrm>
            <a:off x="838309" y="1781175"/>
            <a:ext cx="3319977" cy="4395788"/>
          </a:xfrm>
          <a:prstGeom prst="rect">
            <a:avLst/>
          </a:prstGeom>
        </p:spPr>
        <p:txBody>
          <a:bodyPr/>
          <a:lstStyle>
            <a:lvl1pPr marL="342900" indent="-342900">
              <a:buSzPct val="100000"/>
              <a:buFont typeface="Arial"/>
              <a:buChar char="•"/>
              <a:defRPr sz="2400">
                <a:solidFill>
                  <a:schemeClr val="accent6"/>
                </a:solidFill>
              </a:defRPr>
            </a:lvl1pPr>
            <a:lvl2pPr>
              <a:buFont typeface="Arial"/>
              <a:defRPr sz="2400">
                <a:solidFill>
                  <a:schemeClr val="accent6"/>
                </a:solidFill>
              </a:defRPr>
            </a:lvl2pPr>
            <a:lvl3pPr>
              <a:buFont typeface="Arial"/>
              <a:defRPr sz="2400">
                <a:solidFill>
                  <a:schemeClr val="accent6"/>
                </a:solidFill>
              </a:defRPr>
            </a:lvl3pPr>
            <a:lvl4pPr>
              <a:buFont typeface="Arial"/>
              <a:defRPr sz="2400">
                <a:solidFill>
                  <a:schemeClr val="accent6"/>
                </a:solidFill>
              </a:defRPr>
            </a:lvl4pPr>
            <a:lvl5pPr>
              <a:buFont typeface="Arial"/>
              <a:defRPr sz="2400">
                <a:solidFill>
                  <a:schemeClr val="accent6"/>
                </a:solidFill>
              </a:defRPr>
            </a:lvl5p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xfrm>
            <a:off x="8472147" y="6221701"/>
            <a:ext cx="265453" cy="269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4142772"/>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209" name="Rectangle 12"/>
          <p:cNvSpPr/>
          <p:nvPr/>
        </p:nvSpPr>
        <p:spPr>
          <a:xfrm>
            <a:off x="-1" y="-170122"/>
            <a:ext cx="12291350" cy="7166347"/>
          </a:xfrm>
          <a:prstGeom prst="rect">
            <a:avLst/>
          </a:prstGeom>
          <a:solidFill>
            <a:srgbClr val="FFFFFF"/>
          </a:solidFill>
          <a:ln w="12700">
            <a:miter lim="400000"/>
          </a:ln>
        </p:spPr>
        <p:txBody>
          <a:bodyPr lIns="22859" tIns="22859" rIns="22859" bIns="22859" anchor="ctr"/>
          <a:lstStyle/>
          <a:p>
            <a:pPr algn="ctr">
              <a:defRPr>
                <a:solidFill>
                  <a:srgbClr val="FFFFFF"/>
                </a:solidFill>
                <a:latin typeface="+mn-lt"/>
                <a:ea typeface="+mn-ea"/>
                <a:cs typeface="+mn-cs"/>
                <a:sym typeface="Calibri"/>
              </a:defRPr>
            </a:pPr>
            <a:endParaRPr sz="900"/>
          </a:p>
        </p:txBody>
      </p:sp>
      <p:pic>
        <p:nvPicPr>
          <p:cNvPr id="210" name="Picture 11" descr="Picture 11"/>
          <p:cNvPicPr>
            <a:picLocks noChangeAspect="1"/>
          </p:cNvPicPr>
          <p:nvPr/>
        </p:nvPicPr>
        <p:blipFill>
          <a:blip r:embed="rId2"/>
          <a:stretch>
            <a:fillRect/>
          </a:stretch>
        </p:blipFill>
        <p:spPr>
          <a:xfrm>
            <a:off x="-1440780" y="-1671298"/>
            <a:ext cx="10753154" cy="3767138"/>
          </a:xfrm>
          <a:prstGeom prst="rect">
            <a:avLst/>
          </a:prstGeom>
          <a:ln w="12700">
            <a:miter lim="400000"/>
          </a:ln>
        </p:spPr>
      </p:pic>
      <p:sp>
        <p:nvSpPr>
          <p:cNvPr id="211" name="Title Text"/>
          <p:cNvSpPr txBox="1">
            <a:spLocks noGrp="1"/>
          </p:cNvSpPr>
          <p:nvPr>
            <p:ph type="title"/>
          </p:nvPr>
        </p:nvSpPr>
        <p:spPr>
          <a:xfrm>
            <a:off x="2373825" y="577397"/>
            <a:ext cx="8980969" cy="901701"/>
          </a:xfrm>
          <a:prstGeom prst="rect">
            <a:avLst/>
          </a:prstGeom>
        </p:spPr>
        <p:txBody>
          <a:bodyPr/>
          <a:lstStyle>
            <a:lvl1pPr>
              <a:defRPr sz="3300">
                <a:solidFill>
                  <a:srgbClr val="1A53EA"/>
                </a:solidFill>
              </a:defRPr>
            </a:lvl1pPr>
          </a:lstStyle>
          <a:p>
            <a:r>
              <a:t>Title Text</a:t>
            </a:r>
          </a:p>
        </p:txBody>
      </p:sp>
      <p:sp>
        <p:nvSpPr>
          <p:cNvPr id="212" name="Body Level One…"/>
          <p:cNvSpPr txBox="1">
            <a:spLocks noGrp="1"/>
          </p:cNvSpPr>
          <p:nvPr>
            <p:ph type="body" sz="quarter" idx="1"/>
          </p:nvPr>
        </p:nvSpPr>
        <p:spPr>
          <a:xfrm>
            <a:off x="838309" y="3135086"/>
            <a:ext cx="4858871" cy="3041877"/>
          </a:xfrm>
          <a:prstGeom prst="rect">
            <a:avLst/>
          </a:prstGeom>
        </p:spPr>
        <p:txBody>
          <a:bodyPr/>
          <a:lstStyle>
            <a:lvl1pPr marL="342900" indent="-342900">
              <a:buSzPct val="100000"/>
              <a:buFont typeface="Arial"/>
              <a:buChar char="•"/>
              <a:defRPr sz="2400">
                <a:solidFill>
                  <a:schemeClr val="accent6"/>
                </a:solidFill>
              </a:defRPr>
            </a:lvl1pPr>
            <a:lvl2pPr>
              <a:buFont typeface="Arial"/>
              <a:defRPr sz="2400">
                <a:solidFill>
                  <a:schemeClr val="accent6"/>
                </a:solidFill>
              </a:defRPr>
            </a:lvl2pPr>
            <a:lvl3pPr>
              <a:buFont typeface="Arial"/>
              <a:defRPr sz="2400">
                <a:solidFill>
                  <a:schemeClr val="accent6"/>
                </a:solidFill>
              </a:defRPr>
            </a:lvl3pPr>
            <a:lvl4pPr>
              <a:buFont typeface="Arial"/>
              <a:defRPr sz="2400">
                <a:solidFill>
                  <a:schemeClr val="accent6"/>
                </a:solidFill>
              </a:defRPr>
            </a:lvl4pPr>
            <a:lvl5pPr>
              <a:buFont typeface="Arial"/>
              <a:defRPr sz="2400">
                <a:solidFill>
                  <a:schemeClr val="accent6"/>
                </a:solidFill>
              </a:defRPr>
            </a:lvl5pPr>
          </a:lstStyle>
          <a:p>
            <a:r>
              <a:t>Body Level One</a:t>
            </a:r>
          </a:p>
          <a:p>
            <a:pPr lvl="1"/>
            <a:r>
              <a:t>Body Level Two</a:t>
            </a:r>
          </a:p>
          <a:p>
            <a:pPr lvl="2"/>
            <a:r>
              <a:t>Body Level Three</a:t>
            </a:r>
          </a:p>
          <a:p>
            <a:pPr lvl="3"/>
            <a:r>
              <a:t>Body Level Four</a:t>
            </a:r>
          </a:p>
          <a:p>
            <a:pPr lvl="4"/>
            <a:r>
              <a:t>Body Level Five</a:t>
            </a:r>
          </a:p>
        </p:txBody>
      </p:sp>
      <p:sp>
        <p:nvSpPr>
          <p:cNvPr id="213" name="Slide Number"/>
          <p:cNvSpPr txBox="1">
            <a:spLocks noGrp="1"/>
          </p:cNvSpPr>
          <p:nvPr>
            <p:ph type="sldNum" sz="quarter" idx="2"/>
          </p:nvPr>
        </p:nvSpPr>
        <p:spPr>
          <a:xfrm>
            <a:off x="8472147" y="6221701"/>
            <a:ext cx="265453" cy="269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75576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220" name="Rectangle 34"/>
          <p:cNvSpPr/>
          <p:nvPr/>
        </p:nvSpPr>
        <p:spPr>
          <a:xfrm>
            <a:off x="-1" y="-170122"/>
            <a:ext cx="12291350" cy="7166347"/>
          </a:xfrm>
          <a:prstGeom prst="rect">
            <a:avLst/>
          </a:prstGeom>
          <a:solidFill>
            <a:srgbClr val="FFFFFF"/>
          </a:solidFill>
          <a:ln w="12700">
            <a:miter lim="400000"/>
          </a:ln>
        </p:spPr>
        <p:txBody>
          <a:bodyPr lIns="22859" tIns="22859" rIns="22859" bIns="22859" anchor="ctr"/>
          <a:lstStyle/>
          <a:p>
            <a:pPr algn="ctr">
              <a:defRPr>
                <a:solidFill>
                  <a:srgbClr val="FFFFFF"/>
                </a:solidFill>
                <a:latin typeface="+mn-lt"/>
                <a:ea typeface="+mn-ea"/>
                <a:cs typeface="+mn-cs"/>
                <a:sym typeface="Calibri"/>
              </a:defRPr>
            </a:pPr>
            <a:endParaRPr sz="900"/>
          </a:p>
        </p:txBody>
      </p:sp>
      <p:sp>
        <p:nvSpPr>
          <p:cNvPr id="221" name="Picture Placeholder 2"/>
          <p:cNvSpPr>
            <a:spLocks noGrp="1"/>
          </p:cNvSpPr>
          <p:nvPr>
            <p:ph type="pic" sz="quarter" idx="21"/>
          </p:nvPr>
        </p:nvSpPr>
        <p:spPr>
          <a:xfrm>
            <a:off x="9895675" y="0"/>
            <a:ext cx="2289875" cy="2283911"/>
          </a:xfrm>
          <a:prstGeom prst="rect">
            <a:avLst/>
          </a:prstGeom>
        </p:spPr>
        <p:txBody>
          <a:bodyPr lIns="91439" tIns="45719" rIns="91439" bIns="45719">
            <a:noAutofit/>
          </a:bodyPr>
          <a:lstStyle/>
          <a:p>
            <a:endParaRPr/>
          </a:p>
        </p:txBody>
      </p:sp>
      <p:sp>
        <p:nvSpPr>
          <p:cNvPr id="222" name="Picture Placeholder 2"/>
          <p:cNvSpPr>
            <a:spLocks noGrp="1"/>
          </p:cNvSpPr>
          <p:nvPr>
            <p:ph type="pic" sz="quarter" idx="22"/>
          </p:nvPr>
        </p:nvSpPr>
        <p:spPr>
          <a:xfrm>
            <a:off x="7621885" y="2283911"/>
            <a:ext cx="2289875" cy="2302713"/>
          </a:xfrm>
          <a:prstGeom prst="rect">
            <a:avLst/>
          </a:prstGeom>
        </p:spPr>
        <p:txBody>
          <a:bodyPr lIns="91439" tIns="45719" rIns="91439" bIns="45719">
            <a:noAutofit/>
          </a:bodyPr>
          <a:lstStyle/>
          <a:p>
            <a:endParaRPr/>
          </a:p>
        </p:txBody>
      </p:sp>
      <p:sp>
        <p:nvSpPr>
          <p:cNvPr id="223" name="Title Text"/>
          <p:cNvSpPr txBox="1">
            <a:spLocks noGrp="1"/>
          </p:cNvSpPr>
          <p:nvPr>
            <p:ph type="title"/>
          </p:nvPr>
        </p:nvSpPr>
        <p:spPr>
          <a:xfrm>
            <a:off x="838309" y="365126"/>
            <a:ext cx="5953157" cy="621465"/>
          </a:xfrm>
          <a:prstGeom prst="rect">
            <a:avLst/>
          </a:prstGeom>
        </p:spPr>
        <p:txBody>
          <a:bodyPr/>
          <a:lstStyle>
            <a:lvl1pPr>
              <a:defRPr sz="3000">
                <a:solidFill>
                  <a:schemeClr val="accent1"/>
                </a:solidFill>
              </a:defRPr>
            </a:lvl1pPr>
          </a:lstStyle>
          <a:p>
            <a:r>
              <a:t>Title Text</a:t>
            </a:r>
          </a:p>
        </p:txBody>
      </p:sp>
      <p:sp>
        <p:nvSpPr>
          <p:cNvPr id="224" name="Body Level One…"/>
          <p:cNvSpPr txBox="1">
            <a:spLocks noGrp="1"/>
          </p:cNvSpPr>
          <p:nvPr>
            <p:ph type="body" sz="half" idx="1"/>
          </p:nvPr>
        </p:nvSpPr>
        <p:spPr>
          <a:xfrm>
            <a:off x="838309" y="1179094"/>
            <a:ext cx="5953157" cy="4997869"/>
          </a:xfrm>
          <a:prstGeom prst="rect">
            <a:avLst/>
          </a:prstGeom>
        </p:spPr>
        <p:txBody>
          <a:bodyPr/>
          <a:lstStyle>
            <a:lvl1pPr>
              <a:defRPr sz="2400">
                <a:solidFill>
                  <a:schemeClr val="accent6"/>
                </a:solidFill>
              </a:defRPr>
            </a:lvl1pPr>
            <a:lvl2pPr>
              <a:defRPr sz="2400">
                <a:solidFill>
                  <a:schemeClr val="accent6"/>
                </a:solidFill>
              </a:defRPr>
            </a:lvl2pPr>
            <a:lvl3pPr>
              <a:defRPr sz="2400">
                <a:solidFill>
                  <a:schemeClr val="accent6"/>
                </a:solidFill>
              </a:defRPr>
            </a:lvl3pPr>
            <a:lvl4pPr>
              <a:defRPr sz="2400">
                <a:solidFill>
                  <a:schemeClr val="accent6"/>
                </a:solidFill>
              </a:defRPr>
            </a:lvl4pPr>
            <a:lvl5pPr>
              <a:defRPr sz="2400">
                <a:solidFill>
                  <a:schemeClr val="accent6"/>
                </a:solidFill>
              </a:defRPr>
            </a:lvl5pPr>
          </a:lstStyle>
          <a:p>
            <a:r>
              <a:t>Body Level One</a:t>
            </a:r>
          </a:p>
          <a:p>
            <a:pPr lvl="1"/>
            <a:r>
              <a:t>Body Level Two</a:t>
            </a:r>
          </a:p>
          <a:p>
            <a:pPr lvl="2"/>
            <a:r>
              <a:t>Body Level Three</a:t>
            </a:r>
          </a:p>
          <a:p>
            <a:pPr lvl="3"/>
            <a:r>
              <a:t>Body Level Four</a:t>
            </a:r>
          </a:p>
          <a:p>
            <a:pPr lvl="4"/>
            <a:r>
              <a:t>Body Level Five</a:t>
            </a:r>
          </a:p>
        </p:txBody>
      </p:sp>
      <p:sp>
        <p:nvSpPr>
          <p:cNvPr id="225" name="Rectangle 30"/>
          <p:cNvSpPr/>
          <p:nvPr/>
        </p:nvSpPr>
        <p:spPr>
          <a:xfrm>
            <a:off x="9915780" y="2283911"/>
            <a:ext cx="2289875" cy="2302713"/>
          </a:xfrm>
          <a:prstGeom prst="rect">
            <a:avLst/>
          </a:prstGeom>
          <a:solidFill>
            <a:srgbClr val="FFCC02"/>
          </a:solidFill>
          <a:ln w="12700">
            <a:miter lim="400000"/>
          </a:ln>
        </p:spPr>
        <p:txBody>
          <a:bodyPr lIns="22859" tIns="22859" rIns="22859" bIns="22859" anchor="ctr"/>
          <a:lstStyle/>
          <a:p>
            <a:pPr algn="ctr">
              <a:defRPr>
                <a:solidFill>
                  <a:srgbClr val="FFFFFF"/>
                </a:solidFill>
                <a:latin typeface="+mn-lt"/>
                <a:ea typeface="+mn-ea"/>
                <a:cs typeface="+mn-cs"/>
                <a:sym typeface="Calibri"/>
              </a:defRPr>
            </a:pPr>
            <a:endParaRPr sz="900"/>
          </a:p>
        </p:txBody>
      </p:sp>
      <p:sp>
        <p:nvSpPr>
          <p:cNvPr id="226" name="Rectangle 31"/>
          <p:cNvSpPr/>
          <p:nvPr/>
        </p:nvSpPr>
        <p:spPr>
          <a:xfrm>
            <a:off x="7613844" y="4586622"/>
            <a:ext cx="2301937" cy="2283913"/>
          </a:xfrm>
          <a:prstGeom prst="rect">
            <a:avLst/>
          </a:prstGeom>
          <a:solidFill>
            <a:srgbClr val="1A53EA"/>
          </a:solidFill>
          <a:ln w="12700">
            <a:miter lim="400000"/>
          </a:ln>
        </p:spPr>
        <p:txBody>
          <a:bodyPr lIns="22859" tIns="22859" rIns="22859" bIns="22859" anchor="ctr"/>
          <a:lstStyle/>
          <a:p>
            <a:pPr algn="ctr">
              <a:defRPr>
                <a:solidFill>
                  <a:srgbClr val="FFFFFF"/>
                </a:solidFill>
                <a:latin typeface="+mn-lt"/>
                <a:ea typeface="+mn-ea"/>
                <a:cs typeface="+mn-cs"/>
                <a:sym typeface="Calibri"/>
              </a:defRPr>
            </a:pPr>
            <a:endParaRPr sz="900"/>
          </a:p>
        </p:txBody>
      </p:sp>
      <p:sp>
        <p:nvSpPr>
          <p:cNvPr id="227" name="Rectangle 32"/>
          <p:cNvSpPr/>
          <p:nvPr/>
        </p:nvSpPr>
        <p:spPr>
          <a:xfrm>
            <a:off x="7613843" y="6768"/>
            <a:ext cx="2293896" cy="2277144"/>
          </a:xfrm>
          <a:prstGeom prst="rect">
            <a:avLst/>
          </a:prstGeom>
          <a:solidFill>
            <a:srgbClr val="18B8A6"/>
          </a:solidFill>
          <a:ln w="12700">
            <a:miter lim="400000"/>
          </a:ln>
        </p:spPr>
        <p:txBody>
          <a:bodyPr lIns="22859" tIns="22859" rIns="22859" bIns="22859" anchor="ctr"/>
          <a:lstStyle/>
          <a:p>
            <a:pPr algn="ctr">
              <a:defRPr>
                <a:solidFill>
                  <a:srgbClr val="FFFFFF"/>
                </a:solidFill>
                <a:latin typeface="+mn-lt"/>
                <a:ea typeface="+mn-ea"/>
                <a:cs typeface="+mn-cs"/>
                <a:sym typeface="Calibri"/>
              </a:defRPr>
            </a:pPr>
            <a:endParaRPr sz="900"/>
          </a:p>
        </p:txBody>
      </p:sp>
      <p:sp>
        <p:nvSpPr>
          <p:cNvPr id="228" name="Rectangle 33"/>
          <p:cNvSpPr/>
          <p:nvPr/>
        </p:nvSpPr>
        <p:spPr>
          <a:xfrm>
            <a:off x="9903718" y="4586622"/>
            <a:ext cx="2301937" cy="2283913"/>
          </a:xfrm>
          <a:prstGeom prst="rect">
            <a:avLst/>
          </a:prstGeom>
          <a:solidFill>
            <a:schemeClr val="accent6"/>
          </a:solidFill>
          <a:ln w="12700">
            <a:miter lim="400000"/>
          </a:ln>
        </p:spPr>
        <p:txBody>
          <a:bodyPr lIns="22859" tIns="22859" rIns="22859" bIns="22859" anchor="ctr"/>
          <a:lstStyle/>
          <a:p>
            <a:pPr algn="ctr">
              <a:defRPr>
                <a:solidFill>
                  <a:srgbClr val="FFFFFF"/>
                </a:solidFill>
                <a:latin typeface="+mn-lt"/>
                <a:ea typeface="+mn-ea"/>
                <a:cs typeface="+mn-cs"/>
                <a:sym typeface="Calibri"/>
              </a:defRPr>
            </a:pPr>
            <a:endParaRPr sz="900"/>
          </a:p>
        </p:txBody>
      </p:sp>
      <p:sp>
        <p:nvSpPr>
          <p:cNvPr id="229" name="Slide Number"/>
          <p:cNvSpPr txBox="1">
            <a:spLocks noGrp="1"/>
          </p:cNvSpPr>
          <p:nvPr>
            <p:ph type="sldNum" sz="quarter" idx="2"/>
          </p:nvPr>
        </p:nvSpPr>
        <p:spPr>
          <a:xfrm>
            <a:off x="8472147" y="6221701"/>
            <a:ext cx="265453" cy="269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71033188"/>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50" name="Rectangle 4"/>
          <p:cNvSpPr/>
          <p:nvPr/>
        </p:nvSpPr>
        <p:spPr>
          <a:xfrm>
            <a:off x="6004531" y="1"/>
            <a:ext cx="6189062" cy="6858001"/>
          </a:xfrm>
          <a:prstGeom prst="rect">
            <a:avLst/>
          </a:prstGeom>
          <a:solidFill>
            <a:srgbClr val="1A53EA"/>
          </a:solidFill>
          <a:ln w="12700">
            <a:miter lim="400000"/>
          </a:ln>
        </p:spPr>
        <p:txBody>
          <a:bodyPr lIns="22859" tIns="22859" rIns="22859" bIns="22859" anchor="ctr"/>
          <a:lstStyle/>
          <a:p>
            <a:pPr algn="ctr">
              <a:defRPr>
                <a:solidFill>
                  <a:srgbClr val="FFFFFF"/>
                </a:solidFill>
                <a:latin typeface="+mn-lt"/>
                <a:ea typeface="+mn-ea"/>
                <a:cs typeface="+mn-cs"/>
                <a:sym typeface="Calibri"/>
              </a:defRPr>
            </a:pPr>
            <a:endParaRPr sz="900"/>
          </a:p>
        </p:txBody>
      </p:sp>
      <p:sp>
        <p:nvSpPr>
          <p:cNvPr id="251" name="Picture Placeholder 4"/>
          <p:cNvSpPr>
            <a:spLocks noGrp="1"/>
          </p:cNvSpPr>
          <p:nvPr>
            <p:ph type="pic" idx="21"/>
          </p:nvPr>
        </p:nvSpPr>
        <p:spPr>
          <a:xfrm>
            <a:off x="0" y="0"/>
            <a:ext cx="6004532" cy="6858000"/>
          </a:xfrm>
          <a:prstGeom prst="rect">
            <a:avLst/>
          </a:prstGeom>
        </p:spPr>
        <p:txBody>
          <a:bodyPr lIns="91439" tIns="45719" rIns="91439" bIns="45719">
            <a:noAutofit/>
          </a:bodyPr>
          <a:lstStyle/>
          <a:p>
            <a:endParaRPr/>
          </a:p>
        </p:txBody>
      </p:sp>
      <p:sp>
        <p:nvSpPr>
          <p:cNvPr id="252" name="Title Text"/>
          <p:cNvSpPr txBox="1">
            <a:spLocks noGrp="1"/>
          </p:cNvSpPr>
          <p:nvPr>
            <p:ph type="title"/>
          </p:nvPr>
        </p:nvSpPr>
        <p:spPr>
          <a:xfrm>
            <a:off x="6908648" y="365126"/>
            <a:ext cx="4446635" cy="5854701"/>
          </a:xfrm>
          <a:prstGeom prst="rect">
            <a:avLst/>
          </a:prstGeom>
        </p:spPr>
        <p:txBody>
          <a:bodyPr/>
          <a:lstStyle>
            <a:lvl1pPr>
              <a:defRPr sz="3600" i="1"/>
            </a:lvl1pPr>
          </a:lstStyle>
          <a:p>
            <a:r>
              <a:t>Title Text</a:t>
            </a:r>
          </a:p>
        </p:txBody>
      </p:sp>
      <p:sp>
        <p:nvSpPr>
          <p:cNvPr id="2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6768751"/>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sp>
        <p:nvSpPr>
          <p:cNvPr id="260" name="Rectangle 4"/>
          <p:cNvSpPr/>
          <p:nvPr/>
        </p:nvSpPr>
        <p:spPr>
          <a:xfrm>
            <a:off x="6004531" y="1"/>
            <a:ext cx="6189062" cy="6858001"/>
          </a:xfrm>
          <a:prstGeom prst="rect">
            <a:avLst/>
          </a:prstGeom>
          <a:solidFill>
            <a:srgbClr val="18B8A6"/>
          </a:solidFill>
          <a:ln w="12700">
            <a:miter lim="400000"/>
          </a:ln>
        </p:spPr>
        <p:txBody>
          <a:bodyPr lIns="22859" tIns="22859" rIns="22859" bIns="22859" anchor="ctr"/>
          <a:lstStyle/>
          <a:p>
            <a:pPr algn="ctr">
              <a:defRPr>
                <a:solidFill>
                  <a:srgbClr val="FFFFFF"/>
                </a:solidFill>
                <a:latin typeface="+mn-lt"/>
                <a:ea typeface="+mn-ea"/>
                <a:cs typeface="+mn-cs"/>
                <a:sym typeface="Calibri"/>
              </a:defRPr>
            </a:pPr>
            <a:endParaRPr sz="900"/>
          </a:p>
        </p:txBody>
      </p:sp>
      <p:sp>
        <p:nvSpPr>
          <p:cNvPr id="261" name="Picture Placeholder 4"/>
          <p:cNvSpPr>
            <a:spLocks noGrp="1"/>
          </p:cNvSpPr>
          <p:nvPr>
            <p:ph type="pic" idx="21"/>
          </p:nvPr>
        </p:nvSpPr>
        <p:spPr>
          <a:xfrm>
            <a:off x="0" y="0"/>
            <a:ext cx="6004532" cy="6858000"/>
          </a:xfrm>
          <a:prstGeom prst="rect">
            <a:avLst/>
          </a:prstGeom>
        </p:spPr>
        <p:txBody>
          <a:bodyPr lIns="91439" tIns="45719" rIns="91439" bIns="45719">
            <a:noAutofit/>
          </a:bodyPr>
          <a:lstStyle/>
          <a:p>
            <a:endParaRPr/>
          </a:p>
        </p:txBody>
      </p:sp>
      <p:sp>
        <p:nvSpPr>
          <p:cNvPr id="262" name="Title Text"/>
          <p:cNvSpPr txBox="1">
            <a:spLocks noGrp="1"/>
          </p:cNvSpPr>
          <p:nvPr>
            <p:ph type="title"/>
          </p:nvPr>
        </p:nvSpPr>
        <p:spPr>
          <a:xfrm>
            <a:off x="6908648" y="365126"/>
            <a:ext cx="4446635" cy="5854701"/>
          </a:xfrm>
          <a:prstGeom prst="rect">
            <a:avLst/>
          </a:prstGeom>
        </p:spPr>
        <p:txBody>
          <a:bodyPr/>
          <a:lstStyle>
            <a:lvl1pPr>
              <a:defRPr sz="3600" i="1">
                <a:solidFill>
                  <a:schemeClr val="accent6"/>
                </a:solidFill>
              </a:defRPr>
            </a:lvl1pPr>
          </a:lstStyle>
          <a:p>
            <a:r>
              <a:t>Title Text</a:t>
            </a:r>
          </a:p>
        </p:txBody>
      </p:sp>
      <p:sp>
        <p:nvSpPr>
          <p:cNvPr id="2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9654911"/>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270" name="Picture Placeholder 2"/>
          <p:cNvSpPr>
            <a:spLocks noGrp="1"/>
          </p:cNvSpPr>
          <p:nvPr>
            <p:ph type="pic" sz="quarter" idx="21"/>
          </p:nvPr>
        </p:nvSpPr>
        <p:spPr>
          <a:xfrm>
            <a:off x="9903718" y="0"/>
            <a:ext cx="2289874" cy="2283911"/>
          </a:xfrm>
          <a:prstGeom prst="rect">
            <a:avLst/>
          </a:prstGeom>
        </p:spPr>
        <p:txBody>
          <a:bodyPr lIns="91439" tIns="45719" rIns="91439" bIns="45719">
            <a:noAutofit/>
          </a:bodyPr>
          <a:lstStyle/>
          <a:p>
            <a:endParaRPr/>
          </a:p>
        </p:txBody>
      </p:sp>
      <p:sp>
        <p:nvSpPr>
          <p:cNvPr id="271" name="Picture Placeholder 2"/>
          <p:cNvSpPr>
            <a:spLocks noGrp="1"/>
          </p:cNvSpPr>
          <p:nvPr>
            <p:ph type="pic" sz="quarter" idx="22"/>
          </p:nvPr>
        </p:nvSpPr>
        <p:spPr>
          <a:xfrm>
            <a:off x="9903718" y="2283911"/>
            <a:ext cx="2289874" cy="2283912"/>
          </a:xfrm>
          <a:prstGeom prst="rect">
            <a:avLst/>
          </a:prstGeom>
        </p:spPr>
        <p:txBody>
          <a:bodyPr lIns="91439" tIns="45719" rIns="91439" bIns="45719">
            <a:noAutofit/>
          </a:bodyPr>
          <a:lstStyle/>
          <a:p>
            <a:endParaRPr/>
          </a:p>
        </p:txBody>
      </p:sp>
      <p:sp>
        <p:nvSpPr>
          <p:cNvPr id="272" name="Picture Placeholder 2"/>
          <p:cNvSpPr>
            <a:spLocks noGrp="1"/>
          </p:cNvSpPr>
          <p:nvPr>
            <p:ph type="pic" sz="quarter" idx="23"/>
          </p:nvPr>
        </p:nvSpPr>
        <p:spPr>
          <a:xfrm>
            <a:off x="9903718" y="4567822"/>
            <a:ext cx="2289874" cy="2283912"/>
          </a:xfrm>
          <a:prstGeom prst="rect">
            <a:avLst/>
          </a:prstGeom>
        </p:spPr>
        <p:txBody>
          <a:bodyPr lIns="91439" tIns="45719" rIns="91439" bIns="45719">
            <a:noAutofit/>
          </a:bodyPr>
          <a:lstStyle/>
          <a:p>
            <a:endParaRPr/>
          </a:p>
        </p:txBody>
      </p:sp>
      <p:sp>
        <p:nvSpPr>
          <p:cNvPr id="273" name="Picture Placeholder 2"/>
          <p:cNvSpPr>
            <a:spLocks noGrp="1"/>
          </p:cNvSpPr>
          <p:nvPr>
            <p:ph type="pic" sz="quarter" idx="24"/>
          </p:nvPr>
        </p:nvSpPr>
        <p:spPr>
          <a:xfrm>
            <a:off x="7613843" y="6266"/>
            <a:ext cx="2289875" cy="2283913"/>
          </a:xfrm>
          <a:prstGeom prst="rect">
            <a:avLst/>
          </a:prstGeom>
        </p:spPr>
        <p:txBody>
          <a:bodyPr lIns="91439" tIns="45719" rIns="91439" bIns="45719">
            <a:noAutofit/>
          </a:bodyPr>
          <a:lstStyle/>
          <a:p>
            <a:endParaRPr/>
          </a:p>
        </p:txBody>
      </p:sp>
      <p:sp>
        <p:nvSpPr>
          <p:cNvPr id="274" name="Picture Placeholder 2"/>
          <p:cNvSpPr>
            <a:spLocks noGrp="1"/>
          </p:cNvSpPr>
          <p:nvPr>
            <p:ph type="pic" sz="quarter" idx="25"/>
          </p:nvPr>
        </p:nvSpPr>
        <p:spPr>
          <a:xfrm>
            <a:off x="7613843" y="2290178"/>
            <a:ext cx="2289875" cy="2283912"/>
          </a:xfrm>
          <a:prstGeom prst="rect">
            <a:avLst/>
          </a:prstGeom>
        </p:spPr>
        <p:txBody>
          <a:bodyPr lIns="91439" tIns="45719" rIns="91439" bIns="45719">
            <a:noAutofit/>
          </a:bodyPr>
          <a:lstStyle/>
          <a:p>
            <a:endParaRPr/>
          </a:p>
        </p:txBody>
      </p:sp>
      <p:sp>
        <p:nvSpPr>
          <p:cNvPr id="275" name="Picture Placeholder 2"/>
          <p:cNvSpPr>
            <a:spLocks noGrp="1"/>
          </p:cNvSpPr>
          <p:nvPr>
            <p:ph type="pic" sz="quarter" idx="26"/>
          </p:nvPr>
        </p:nvSpPr>
        <p:spPr>
          <a:xfrm>
            <a:off x="7613843" y="4574089"/>
            <a:ext cx="2289875" cy="2283911"/>
          </a:xfrm>
          <a:prstGeom prst="rect">
            <a:avLst/>
          </a:prstGeom>
        </p:spPr>
        <p:txBody>
          <a:bodyPr lIns="91439" tIns="45719" rIns="91439" bIns="45719">
            <a:noAutofit/>
          </a:bodyPr>
          <a:lstStyle/>
          <a:p>
            <a:endParaRPr/>
          </a:p>
        </p:txBody>
      </p:sp>
      <p:sp>
        <p:nvSpPr>
          <p:cNvPr id="276" name="Slide Number"/>
          <p:cNvSpPr txBox="1">
            <a:spLocks noGrp="1"/>
          </p:cNvSpPr>
          <p:nvPr>
            <p:ph type="sldNum" sz="quarter" idx="2"/>
          </p:nvPr>
        </p:nvSpPr>
        <p:spPr>
          <a:xfrm>
            <a:off x="8472147" y="6221701"/>
            <a:ext cx="265453" cy="269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890626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1D4F8-9F2D-CF60-ED1B-BE1DE701456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D8E8142-00E5-372E-FF87-DFBD870093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4910C5A-D0FD-F6FD-54EF-64F0584E539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AFBB4C6-08DE-7A8E-4C4D-63CCDBF2DA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E472C49-7E3C-98D8-A829-28D943B9755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0B733F1-01AB-0353-F3DE-F4B412DD4864}"/>
              </a:ext>
            </a:extLst>
          </p:cNvPr>
          <p:cNvSpPr>
            <a:spLocks noGrp="1"/>
          </p:cNvSpPr>
          <p:nvPr>
            <p:ph type="dt" sz="half" idx="10"/>
          </p:nvPr>
        </p:nvSpPr>
        <p:spPr/>
        <p:txBody>
          <a:bodyPr/>
          <a:lstStyle/>
          <a:p>
            <a:fld id="{2F57FFFA-E88E-7847-AF50-071E5DE66C59}" type="datetimeFigureOut">
              <a:rPr lang="en-US" smtClean="0"/>
              <a:t>21-Jul-25</a:t>
            </a:fld>
            <a:endParaRPr lang="en-US"/>
          </a:p>
        </p:txBody>
      </p:sp>
      <p:sp>
        <p:nvSpPr>
          <p:cNvPr id="8" name="Footer Placeholder 7">
            <a:extLst>
              <a:ext uri="{FF2B5EF4-FFF2-40B4-BE49-F238E27FC236}">
                <a16:creationId xmlns:a16="http://schemas.microsoft.com/office/drawing/2014/main" id="{4B3C5505-F8E4-26D3-1E17-9EA6CBBD3C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672FDD-F940-8126-6FB2-EC32DF90777E}"/>
              </a:ext>
            </a:extLst>
          </p:cNvPr>
          <p:cNvSpPr>
            <a:spLocks noGrp="1"/>
          </p:cNvSpPr>
          <p:nvPr>
            <p:ph type="sldNum" sz="quarter" idx="12"/>
          </p:nvPr>
        </p:nvSpPr>
        <p:spPr/>
        <p:txBody>
          <a:bodyPr/>
          <a:lstStyle/>
          <a:p>
            <a:fld id="{FB893528-2470-4747-B3EE-6BA1B6A820CC}" type="slidenum">
              <a:rPr lang="en-US" smtClean="0"/>
              <a:t>‹#›</a:t>
            </a:fld>
            <a:endParaRPr lang="en-US"/>
          </a:p>
        </p:txBody>
      </p:sp>
    </p:spTree>
    <p:extLst>
      <p:ext uri="{BB962C8B-B14F-4D97-AF65-F5344CB8AC3E}">
        <p14:creationId xmlns:p14="http://schemas.microsoft.com/office/powerpoint/2010/main" val="30137074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283" name="Picture Placeholder 2"/>
          <p:cNvSpPr>
            <a:spLocks noGrp="1"/>
          </p:cNvSpPr>
          <p:nvPr>
            <p:ph type="pic" sz="quarter" idx="21"/>
          </p:nvPr>
        </p:nvSpPr>
        <p:spPr>
          <a:xfrm>
            <a:off x="8757732" y="6265"/>
            <a:ext cx="3435860" cy="3426913"/>
          </a:xfrm>
          <a:prstGeom prst="rect">
            <a:avLst/>
          </a:prstGeom>
        </p:spPr>
        <p:txBody>
          <a:bodyPr lIns="91439" tIns="45719" rIns="91439" bIns="45719">
            <a:noAutofit/>
          </a:bodyPr>
          <a:lstStyle/>
          <a:p>
            <a:endParaRPr/>
          </a:p>
        </p:txBody>
      </p:sp>
      <p:sp>
        <p:nvSpPr>
          <p:cNvPr id="284" name="Picture Placeholder 2"/>
          <p:cNvSpPr>
            <a:spLocks noGrp="1"/>
          </p:cNvSpPr>
          <p:nvPr>
            <p:ph type="pic" sz="quarter" idx="22"/>
          </p:nvPr>
        </p:nvSpPr>
        <p:spPr>
          <a:xfrm>
            <a:off x="8757732" y="3431089"/>
            <a:ext cx="3435860" cy="3426912"/>
          </a:xfrm>
          <a:prstGeom prst="rect">
            <a:avLst/>
          </a:prstGeom>
        </p:spPr>
        <p:txBody>
          <a:bodyPr lIns="91439" tIns="45719" rIns="91439" bIns="45719">
            <a:noAutofit/>
          </a:bodyPr>
          <a:lstStyle/>
          <a:p>
            <a:endParaRPr/>
          </a:p>
        </p:txBody>
      </p:sp>
      <p:sp>
        <p:nvSpPr>
          <p:cNvPr id="285" name="Picture Placeholder 2"/>
          <p:cNvSpPr>
            <a:spLocks noGrp="1"/>
          </p:cNvSpPr>
          <p:nvPr>
            <p:ph type="pic" sz="quarter" idx="23"/>
          </p:nvPr>
        </p:nvSpPr>
        <p:spPr>
          <a:xfrm>
            <a:off x="5321872" y="6265"/>
            <a:ext cx="3435861" cy="3426913"/>
          </a:xfrm>
          <a:prstGeom prst="rect">
            <a:avLst/>
          </a:prstGeom>
        </p:spPr>
        <p:txBody>
          <a:bodyPr lIns="91439" tIns="45719" rIns="91439" bIns="45719">
            <a:noAutofit/>
          </a:bodyPr>
          <a:lstStyle/>
          <a:p>
            <a:endParaRPr/>
          </a:p>
        </p:txBody>
      </p:sp>
      <p:sp>
        <p:nvSpPr>
          <p:cNvPr id="286" name="Picture Placeholder 2"/>
          <p:cNvSpPr>
            <a:spLocks noGrp="1"/>
          </p:cNvSpPr>
          <p:nvPr>
            <p:ph type="pic" sz="quarter" idx="24"/>
          </p:nvPr>
        </p:nvSpPr>
        <p:spPr>
          <a:xfrm>
            <a:off x="5321872" y="3431089"/>
            <a:ext cx="3435861" cy="3426912"/>
          </a:xfrm>
          <a:prstGeom prst="rect">
            <a:avLst/>
          </a:prstGeom>
        </p:spPr>
        <p:txBody>
          <a:bodyPr lIns="91439" tIns="45719" rIns="91439" bIns="45719">
            <a:noAutofit/>
          </a:bodyPr>
          <a:lstStyle/>
          <a:p>
            <a:endParaRPr/>
          </a:p>
        </p:txBody>
      </p:sp>
      <p:sp>
        <p:nvSpPr>
          <p:cNvPr id="287" name="Slide Number"/>
          <p:cNvSpPr txBox="1">
            <a:spLocks noGrp="1"/>
          </p:cNvSpPr>
          <p:nvPr>
            <p:ph type="sldNum" sz="quarter" idx="2"/>
          </p:nvPr>
        </p:nvSpPr>
        <p:spPr>
          <a:xfrm>
            <a:off x="8472147" y="6221701"/>
            <a:ext cx="265453" cy="269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845924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B29F-4555-316D-24A8-0F113D2456C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6A59ADA-51BA-583D-E8F3-2E1C831D1969}"/>
              </a:ext>
            </a:extLst>
          </p:cNvPr>
          <p:cNvSpPr>
            <a:spLocks noGrp="1"/>
          </p:cNvSpPr>
          <p:nvPr>
            <p:ph type="dt" sz="half" idx="10"/>
          </p:nvPr>
        </p:nvSpPr>
        <p:spPr/>
        <p:txBody>
          <a:bodyPr/>
          <a:lstStyle/>
          <a:p>
            <a:fld id="{2F57FFFA-E88E-7847-AF50-071E5DE66C59}" type="datetimeFigureOut">
              <a:rPr lang="en-US" smtClean="0"/>
              <a:t>21-Jul-25</a:t>
            </a:fld>
            <a:endParaRPr lang="en-US"/>
          </a:p>
        </p:txBody>
      </p:sp>
      <p:sp>
        <p:nvSpPr>
          <p:cNvPr id="4" name="Footer Placeholder 3">
            <a:extLst>
              <a:ext uri="{FF2B5EF4-FFF2-40B4-BE49-F238E27FC236}">
                <a16:creationId xmlns:a16="http://schemas.microsoft.com/office/drawing/2014/main" id="{AEC546BE-3FD4-9332-128C-385BFD4917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E6123C-8D55-83AD-2E78-1B2BA5DCE561}"/>
              </a:ext>
            </a:extLst>
          </p:cNvPr>
          <p:cNvSpPr>
            <a:spLocks noGrp="1"/>
          </p:cNvSpPr>
          <p:nvPr>
            <p:ph type="sldNum" sz="quarter" idx="12"/>
          </p:nvPr>
        </p:nvSpPr>
        <p:spPr/>
        <p:txBody>
          <a:bodyPr/>
          <a:lstStyle/>
          <a:p>
            <a:fld id="{FB893528-2470-4747-B3EE-6BA1B6A820CC}" type="slidenum">
              <a:rPr lang="en-US" smtClean="0"/>
              <a:t>‹#›</a:t>
            </a:fld>
            <a:endParaRPr lang="en-US"/>
          </a:p>
        </p:txBody>
      </p:sp>
    </p:spTree>
    <p:extLst>
      <p:ext uri="{BB962C8B-B14F-4D97-AF65-F5344CB8AC3E}">
        <p14:creationId xmlns:p14="http://schemas.microsoft.com/office/powerpoint/2010/main" val="3199532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4.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304553-B334-805A-33E8-90AE1EFBBC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A398728-A8E9-5F4B-DCF2-2DDA19B86788}"/>
              </a:ext>
            </a:extLst>
          </p:cNvPr>
          <p:cNvSpPr>
            <a:spLocks noGrp="1"/>
          </p:cNvSpPr>
          <p:nvPr>
            <p:ph type="body" idx="1"/>
          </p:nvPr>
        </p:nvSpPr>
        <p:spPr>
          <a:xfrm>
            <a:off x="838200" y="1825625"/>
            <a:ext cx="10515600" cy="372608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D5A670-CDB8-07B0-DB4A-B902B26DF387}"/>
              </a:ext>
            </a:extLst>
          </p:cNvPr>
          <p:cNvSpPr>
            <a:spLocks noGrp="1"/>
          </p:cNvSpPr>
          <p:nvPr>
            <p:ph type="dt" sz="half" idx="2"/>
          </p:nvPr>
        </p:nvSpPr>
        <p:spPr>
          <a:xfrm>
            <a:off x="2296886" y="6351269"/>
            <a:ext cx="1153885" cy="206104"/>
          </a:xfrm>
          <a:prstGeom prst="rect">
            <a:avLst/>
          </a:prstGeom>
        </p:spPr>
        <p:txBody>
          <a:bodyPr vert="horz" lIns="91440" tIns="45720" rIns="91440" bIns="45720" rtlCol="0" anchor="ctr"/>
          <a:lstStyle>
            <a:lvl1pPr algn="l">
              <a:defRPr sz="900">
                <a:solidFill>
                  <a:schemeClr val="bg1">
                    <a:lumMod val="65000"/>
                  </a:schemeClr>
                </a:solidFill>
              </a:defRPr>
            </a:lvl1pPr>
          </a:lstStyle>
          <a:p>
            <a:fld id="{2F57FFFA-E88E-7847-AF50-071E5DE66C59}" type="datetimeFigureOut">
              <a:rPr lang="en-US" smtClean="0"/>
              <a:pPr/>
              <a:t>21-Jul-25</a:t>
            </a:fld>
            <a:endParaRPr lang="en-US" dirty="0"/>
          </a:p>
        </p:txBody>
      </p:sp>
      <p:sp>
        <p:nvSpPr>
          <p:cNvPr id="5" name="Footer Placeholder 4">
            <a:extLst>
              <a:ext uri="{FF2B5EF4-FFF2-40B4-BE49-F238E27FC236}">
                <a16:creationId xmlns:a16="http://schemas.microsoft.com/office/drawing/2014/main" id="{2A242ACE-185D-7904-2004-7F931AE84BF8}"/>
              </a:ext>
            </a:extLst>
          </p:cNvPr>
          <p:cNvSpPr>
            <a:spLocks noGrp="1"/>
          </p:cNvSpPr>
          <p:nvPr>
            <p:ph type="ftr" sz="quarter" idx="3"/>
          </p:nvPr>
        </p:nvSpPr>
        <p:spPr>
          <a:xfrm>
            <a:off x="3668032" y="6351270"/>
            <a:ext cx="4114800" cy="206104"/>
          </a:xfrm>
          <a:prstGeom prst="rect">
            <a:avLst/>
          </a:prstGeom>
        </p:spPr>
        <p:txBody>
          <a:bodyPr vert="horz" lIns="91440" tIns="45720" rIns="91440" bIns="45720" rtlCol="0" anchor="ctr"/>
          <a:lstStyle>
            <a:lvl1pPr algn="ctr">
              <a:defRPr sz="900">
                <a:solidFill>
                  <a:schemeClr val="bg1">
                    <a:lumMod val="65000"/>
                  </a:schemeClr>
                </a:solidFill>
              </a:defRPr>
            </a:lvl1pPr>
          </a:lstStyle>
          <a:p>
            <a:endParaRPr lang="en-US" dirty="0"/>
          </a:p>
        </p:txBody>
      </p:sp>
      <p:sp>
        <p:nvSpPr>
          <p:cNvPr id="6" name="Slide Number Placeholder 5">
            <a:extLst>
              <a:ext uri="{FF2B5EF4-FFF2-40B4-BE49-F238E27FC236}">
                <a16:creationId xmlns:a16="http://schemas.microsoft.com/office/drawing/2014/main" id="{C7104CC9-D9E9-1642-5E42-2F54C279F977}"/>
              </a:ext>
            </a:extLst>
          </p:cNvPr>
          <p:cNvSpPr>
            <a:spLocks noGrp="1"/>
          </p:cNvSpPr>
          <p:nvPr>
            <p:ph type="sldNum" sz="quarter" idx="4"/>
          </p:nvPr>
        </p:nvSpPr>
        <p:spPr>
          <a:xfrm>
            <a:off x="8000093" y="6351271"/>
            <a:ext cx="576943" cy="206104"/>
          </a:xfrm>
          <a:prstGeom prst="rect">
            <a:avLst/>
          </a:prstGeom>
        </p:spPr>
        <p:txBody>
          <a:bodyPr vert="horz" lIns="91440" tIns="45720" rIns="91440" bIns="45720" rtlCol="0" anchor="ctr"/>
          <a:lstStyle>
            <a:lvl1pPr algn="r">
              <a:defRPr sz="900">
                <a:solidFill>
                  <a:schemeClr val="bg1">
                    <a:lumMod val="65000"/>
                  </a:schemeClr>
                </a:solidFill>
              </a:defRPr>
            </a:lvl1pPr>
          </a:lstStyle>
          <a:p>
            <a:fld id="{FB893528-2470-4747-B3EE-6BA1B6A820CC}" type="slidenum">
              <a:rPr lang="en-US" smtClean="0"/>
              <a:pPr/>
              <a:t>‹#›</a:t>
            </a:fld>
            <a:endParaRPr lang="en-US" dirty="0"/>
          </a:p>
        </p:txBody>
      </p:sp>
    </p:spTree>
    <p:extLst>
      <p:ext uri="{BB962C8B-B14F-4D97-AF65-F5344CB8AC3E}">
        <p14:creationId xmlns:p14="http://schemas.microsoft.com/office/powerpoint/2010/main" val="108928761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730" r:id="rId3"/>
    <p:sldLayoutId id="2147483731"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FE5FD864-7D01-4D6D-A999-672658A2FBDB}" type="datetimeFigureOut">
              <a:rPr lang="en-US" smtClean="0"/>
              <a:t>21-Jul-25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3D9A93CF-29B1-423F-8996-26EFEE32DDF9}" type="slidenum">
              <a:rPr lang="en-US" smtClean="0"/>
              <a:t>‹#›</a:t>
            </a:fld>
            <a:endParaRPr lang="en-US"/>
          </a:p>
        </p:txBody>
      </p:sp>
    </p:spTree>
    <p:extLst>
      <p:ext uri="{BB962C8B-B14F-4D97-AF65-F5344CB8AC3E}">
        <p14:creationId xmlns:p14="http://schemas.microsoft.com/office/powerpoint/2010/main" val="147472150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Lst>
  <p:txStyles>
    <p:titleStyle>
      <a:lvl1pPr algn="l" defTabSz="912160"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40" indent="-228040" algn="l" defTabSz="912160"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120" indent="-228040" algn="l" defTabSz="912160"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200" indent="-228040" algn="l" defTabSz="912160"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80" indent="-228040" algn="l" defTabSz="91216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360" indent="-228040" algn="l" defTabSz="91216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439" indent="-228040" algn="l" defTabSz="91216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519" indent="-228040" algn="l" defTabSz="91216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599" indent="-228040" algn="l" defTabSz="91216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679" indent="-228040" algn="l" defTabSz="91216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60" rtl="0" eaLnBrk="1" latinLnBrk="0" hangingPunct="1">
        <a:defRPr sz="1795" kern="1200">
          <a:solidFill>
            <a:schemeClr val="tx1"/>
          </a:solidFill>
          <a:latin typeface="+mn-lt"/>
          <a:ea typeface="+mn-ea"/>
          <a:cs typeface="+mn-cs"/>
        </a:defRPr>
      </a:lvl1pPr>
      <a:lvl2pPr marL="456080" algn="l" defTabSz="912160" rtl="0" eaLnBrk="1" latinLnBrk="0" hangingPunct="1">
        <a:defRPr sz="1795" kern="1200">
          <a:solidFill>
            <a:schemeClr val="tx1"/>
          </a:solidFill>
          <a:latin typeface="+mn-lt"/>
          <a:ea typeface="+mn-ea"/>
          <a:cs typeface="+mn-cs"/>
        </a:defRPr>
      </a:lvl2pPr>
      <a:lvl3pPr marL="912160" algn="l" defTabSz="912160" rtl="0" eaLnBrk="1" latinLnBrk="0" hangingPunct="1">
        <a:defRPr sz="1795" kern="1200">
          <a:solidFill>
            <a:schemeClr val="tx1"/>
          </a:solidFill>
          <a:latin typeface="+mn-lt"/>
          <a:ea typeface="+mn-ea"/>
          <a:cs typeface="+mn-cs"/>
        </a:defRPr>
      </a:lvl3pPr>
      <a:lvl4pPr marL="1368240" algn="l" defTabSz="912160" rtl="0" eaLnBrk="1" latinLnBrk="0" hangingPunct="1">
        <a:defRPr sz="1795" kern="1200">
          <a:solidFill>
            <a:schemeClr val="tx1"/>
          </a:solidFill>
          <a:latin typeface="+mn-lt"/>
          <a:ea typeface="+mn-ea"/>
          <a:cs typeface="+mn-cs"/>
        </a:defRPr>
      </a:lvl4pPr>
      <a:lvl5pPr marL="1824320" algn="l" defTabSz="912160" rtl="0" eaLnBrk="1" latinLnBrk="0" hangingPunct="1">
        <a:defRPr sz="1795" kern="1200">
          <a:solidFill>
            <a:schemeClr val="tx1"/>
          </a:solidFill>
          <a:latin typeface="+mn-lt"/>
          <a:ea typeface="+mn-ea"/>
          <a:cs typeface="+mn-cs"/>
        </a:defRPr>
      </a:lvl5pPr>
      <a:lvl6pPr marL="2280400" algn="l" defTabSz="912160" rtl="0" eaLnBrk="1" latinLnBrk="0" hangingPunct="1">
        <a:defRPr sz="1795" kern="1200">
          <a:solidFill>
            <a:schemeClr val="tx1"/>
          </a:solidFill>
          <a:latin typeface="+mn-lt"/>
          <a:ea typeface="+mn-ea"/>
          <a:cs typeface="+mn-cs"/>
        </a:defRPr>
      </a:lvl6pPr>
      <a:lvl7pPr marL="2736479" algn="l" defTabSz="912160" rtl="0" eaLnBrk="1" latinLnBrk="0" hangingPunct="1">
        <a:defRPr sz="1795" kern="1200">
          <a:solidFill>
            <a:schemeClr val="tx1"/>
          </a:solidFill>
          <a:latin typeface="+mn-lt"/>
          <a:ea typeface="+mn-ea"/>
          <a:cs typeface="+mn-cs"/>
        </a:defRPr>
      </a:lvl7pPr>
      <a:lvl8pPr marL="3192559" algn="l" defTabSz="912160" rtl="0" eaLnBrk="1" latinLnBrk="0" hangingPunct="1">
        <a:defRPr sz="1795" kern="1200">
          <a:solidFill>
            <a:schemeClr val="tx1"/>
          </a:solidFill>
          <a:latin typeface="+mn-lt"/>
          <a:ea typeface="+mn-ea"/>
          <a:cs typeface="+mn-cs"/>
        </a:defRPr>
      </a:lvl8pPr>
      <a:lvl9pPr marL="3648639" algn="l" defTabSz="912160"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FE5FD864-7D01-4D6D-A999-672658A2FBDB}" type="datetimeFigureOut">
              <a:rPr lang="en-US" smtClean="0"/>
              <a:t>21-Jul-25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3D9A93CF-29B1-423F-8996-26EFEE32DDF9}" type="slidenum">
              <a:rPr lang="en-US" smtClean="0"/>
              <a:t>‹#›</a:t>
            </a:fld>
            <a:endParaRPr lang="en-US"/>
          </a:p>
        </p:txBody>
      </p:sp>
    </p:spTree>
    <p:extLst>
      <p:ext uri="{BB962C8B-B14F-4D97-AF65-F5344CB8AC3E}">
        <p14:creationId xmlns:p14="http://schemas.microsoft.com/office/powerpoint/2010/main" val="288419887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Lst>
  <p:txStyles>
    <p:titleStyle>
      <a:lvl1pPr algn="l" defTabSz="912069"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17" indent="-228017" algn="l" defTabSz="912069"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52" indent="-228017" algn="l" defTabSz="912069"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086" indent="-228017" algn="l" defTabSz="912069"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120" indent="-228017" algn="l" defTabSz="912069"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155" indent="-228017" algn="l" defTabSz="912069"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188" indent="-228017" algn="l" defTabSz="912069"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223" indent="-228017" algn="l" defTabSz="912069"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257" indent="-228017" algn="l" defTabSz="912069"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292" indent="-228017" algn="l" defTabSz="912069"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069" rtl="0" eaLnBrk="1" latinLnBrk="0" hangingPunct="1">
        <a:defRPr sz="1795" kern="1200">
          <a:solidFill>
            <a:schemeClr val="tx1"/>
          </a:solidFill>
          <a:latin typeface="+mn-lt"/>
          <a:ea typeface="+mn-ea"/>
          <a:cs typeface="+mn-cs"/>
        </a:defRPr>
      </a:lvl1pPr>
      <a:lvl2pPr marL="456035" algn="l" defTabSz="912069" rtl="0" eaLnBrk="1" latinLnBrk="0" hangingPunct="1">
        <a:defRPr sz="1795" kern="1200">
          <a:solidFill>
            <a:schemeClr val="tx1"/>
          </a:solidFill>
          <a:latin typeface="+mn-lt"/>
          <a:ea typeface="+mn-ea"/>
          <a:cs typeface="+mn-cs"/>
        </a:defRPr>
      </a:lvl2pPr>
      <a:lvl3pPr marL="912069" algn="l" defTabSz="912069" rtl="0" eaLnBrk="1" latinLnBrk="0" hangingPunct="1">
        <a:defRPr sz="1795" kern="1200">
          <a:solidFill>
            <a:schemeClr val="tx1"/>
          </a:solidFill>
          <a:latin typeface="+mn-lt"/>
          <a:ea typeface="+mn-ea"/>
          <a:cs typeface="+mn-cs"/>
        </a:defRPr>
      </a:lvl3pPr>
      <a:lvl4pPr marL="1368103" algn="l" defTabSz="912069" rtl="0" eaLnBrk="1" latinLnBrk="0" hangingPunct="1">
        <a:defRPr sz="1795" kern="1200">
          <a:solidFill>
            <a:schemeClr val="tx1"/>
          </a:solidFill>
          <a:latin typeface="+mn-lt"/>
          <a:ea typeface="+mn-ea"/>
          <a:cs typeface="+mn-cs"/>
        </a:defRPr>
      </a:lvl4pPr>
      <a:lvl5pPr marL="1824137" algn="l" defTabSz="912069" rtl="0" eaLnBrk="1" latinLnBrk="0" hangingPunct="1">
        <a:defRPr sz="1795" kern="1200">
          <a:solidFill>
            <a:schemeClr val="tx1"/>
          </a:solidFill>
          <a:latin typeface="+mn-lt"/>
          <a:ea typeface="+mn-ea"/>
          <a:cs typeface="+mn-cs"/>
        </a:defRPr>
      </a:lvl5pPr>
      <a:lvl6pPr marL="2280172" algn="l" defTabSz="912069" rtl="0" eaLnBrk="1" latinLnBrk="0" hangingPunct="1">
        <a:defRPr sz="1795" kern="1200">
          <a:solidFill>
            <a:schemeClr val="tx1"/>
          </a:solidFill>
          <a:latin typeface="+mn-lt"/>
          <a:ea typeface="+mn-ea"/>
          <a:cs typeface="+mn-cs"/>
        </a:defRPr>
      </a:lvl6pPr>
      <a:lvl7pPr marL="2736206" algn="l" defTabSz="912069" rtl="0" eaLnBrk="1" latinLnBrk="0" hangingPunct="1">
        <a:defRPr sz="1795" kern="1200">
          <a:solidFill>
            <a:schemeClr val="tx1"/>
          </a:solidFill>
          <a:latin typeface="+mn-lt"/>
          <a:ea typeface="+mn-ea"/>
          <a:cs typeface="+mn-cs"/>
        </a:defRPr>
      </a:lvl7pPr>
      <a:lvl8pPr marL="3192240" algn="l" defTabSz="912069" rtl="0" eaLnBrk="1" latinLnBrk="0" hangingPunct="1">
        <a:defRPr sz="1795" kern="1200">
          <a:solidFill>
            <a:schemeClr val="tx1"/>
          </a:solidFill>
          <a:latin typeface="+mn-lt"/>
          <a:ea typeface="+mn-ea"/>
          <a:cs typeface="+mn-cs"/>
        </a:defRPr>
      </a:lvl8pPr>
      <a:lvl9pPr marL="3648274" algn="l" defTabSz="912069"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6"/>
          <p:cNvSpPr/>
          <p:nvPr/>
        </p:nvSpPr>
        <p:spPr>
          <a:xfrm>
            <a:off x="-1" y="1"/>
            <a:ext cx="6189063" cy="6858001"/>
          </a:xfrm>
          <a:prstGeom prst="rect">
            <a:avLst/>
          </a:prstGeom>
          <a:solidFill>
            <a:schemeClr val="accent6"/>
          </a:solidFill>
          <a:ln w="12700">
            <a:miter lim="400000"/>
          </a:ln>
        </p:spPr>
        <p:txBody>
          <a:bodyPr lIns="22859" tIns="22859" rIns="22859" bIns="22859" anchor="ctr"/>
          <a:lstStyle/>
          <a:p>
            <a:pPr algn="ctr">
              <a:defRPr>
                <a:solidFill>
                  <a:srgbClr val="FFFFFF"/>
                </a:solidFill>
                <a:latin typeface="+mn-lt"/>
                <a:ea typeface="+mn-ea"/>
                <a:cs typeface="+mn-cs"/>
                <a:sym typeface="Calibri"/>
              </a:defRPr>
            </a:pPr>
            <a:endParaRPr sz="900"/>
          </a:p>
        </p:txBody>
      </p:sp>
      <p:sp>
        <p:nvSpPr>
          <p:cNvPr id="3" name="Title Text"/>
          <p:cNvSpPr txBox="1">
            <a:spLocks noGrp="1"/>
          </p:cNvSpPr>
          <p:nvPr>
            <p:ph type="title"/>
          </p:nvPr>
        </p:nvSpPr>
        <p:spPr>
          <a:xfrm>
            <a:off x="838309" y="365126"/>
            <a:ext cx="4842500" cy="1284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4" name="Body Level One…"/>
          <p:cNvSpPr txBox="1">
            <a:spLocks noGrp="1"/>
          </p:cNvSpPr>
          <p:nvPr>
            <p:ph type="body" idx="1"/>
          </p:nvPr>
        </p:nvSpPr>
        <p:spPr>
          <a:xfrm>
            <a:off x="838308" y="1894114"/>
            <a:ext cx="4842501" cy="4282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089830" y="6404264"/>
            <a:ext cx="265453" cy="269300"/>
          </a:xfrm>
          <a:prstGeom prst="rect">
            <a:avLst/>
          </a:prstGeom>
          <a:ln w="12700">
            <a:miter lim="400000"/>
          </a:ln>
        </p:spPr>
        <p:txBody>
          <a:bodyPr wrap="none" lIns="45718" tIns="45718" rIns="45718" bIns="45718" anchor="ctr">
            <a:spAutoFit/>
          </a:bodyPr>
          <a:lstStyle>
            <a:lvl1pPr algn="r">
              <a:defRPr sz="1150">
                <a:solidFill>
                  <a:srgbClr val="898989"/>
                </a:solidFill>
                <a:latin typeface="+mn-lt"/>
                <a:ea typeface="+mn-ea"/>
                <a:cs typeface="+mn-cs"/>
                <a:sym typeface="Calibri"/>
              </a:defRPr>
            </a:lvl1pPr>
          </a:lstStyle>
          <a:p>
            <a:fld id="{86CB4B4D-7CA3-9044-876B-883B54F8677D}" type="slidenum">
              <a:t>‹#›</a:t>
            </a:fld>
            <a:endParaRPr/>
          </a:p>
        </p:txBody>
      </p:sp>
    </p:spTree>
    <p:extLst>
      <p:ext uri="{BB962C8B-B14F-4D97-AF65-F5344CB8AC3E}">
        <p14:creationId xmlns:p14="http://schemas.microsoft.com/office/powerpoint/2010/main" val="199797455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Lst>
  <p:transition spd="med"/>
  <p:txStyles>
    <p:titleStyle>
      <a:lvl1pPr marL="0" marR="0" indent="0" algn="l" defTabSz="912160" rtl="0" latinLnBrk="0">
        <a:lnSpc>
          <a:spcPct val="90000"/>
        </a:lnSpc>
        <a:spcBef>
          <a:spcPts val="0"/>
        </a:spcBef>
        <a:spcAft>
          <a:spcPts val="0"/>
        </a:spcAft>
        <a:buClrTx/>
        <a:buSzTx/>
        <a:buFontTx/>
        <a:buNone/>
        <a:tabLst/>
        <a:defRPr sz="2700" b="1" i="0" u="none" strike="noStrike" cap="none" spc="0" baseline="0">
          <a:solidFill>
            <a:srgbClr val="FFCC02"/>
          </a:solidFill>
          <a:uFillTx/>
          <a:latin typeface="Arial"/>
          <a:ea typeface="Arial"/>
          <a:cs typeface="Arial"/>
          <a:sym typeface="Arial"/>
        </a:defRPr>
      </a:lvl1pPr>
      <a:lvl2pPr marL="0" marR="0" indent="0" algn="l" defTabSz="912160" rtl="0" latinLnBrk="0">
        <a:lnSpc>
          <a:spcPct val="90000"/>
        </a:lnSpc>
        <a:spcBef>
          <a:spcPts val="0"/>
        </a:spcBef>
        <a:spcAft>
          <a:spcPts val="0"/>
        </a:spcAft>
        <a:buClrTx/>
        <a:buSzTx/>
        <a:buFontTx/>
        <a:buNone/>
        <a:tabLst/>
        <a:defRPr sz="2700" b="1" i="0" u="none" strike="noStrike" cap="none" spc="0" baseline="0">
          <a:solidFill>
            <a:srgbClr val="FFCC02"/>
          </a:solidFill>
          <a:uFillTx/>
          <a:latin typeface="Arial"/>
          <a:ea typeface="Arial"/>
          <a:cs typeface="Arial"/>
          <a:sym typeface="Arial"/>
        </a:defRPr>
      </a:lvl2pPr>
      <a:lvl3pPr marL="0" marR="0" indent="0" algn="l" defTabSz="912160" rtl="0" latinLnBrk="0">
        <a:lnSpc>
          <a:spcPct val="90000"/>
        </a:lnSpc>
        <a:spcBef>
          <a:spcPts val="0"/>
        </a:spcBef>
        <a:spcAft>
          <a:spcPts val="0"/>
        </a:spcAft>
        <a:buClrTx/>
        <a:buSzTx/>
        <a:buFontTx/>
        <a:buNone/>
        <a:tabLst/>
        <a:defRPr sz="2700" b="1" i="0" u="none" strike="noStrike" cap="none" spc="0" baseline="0">
          <a:solidFill>
            <a:srgbClr val="FFCC02"/>
          </a:solidFill>
          <a:uFillTx/>
          <a:latin typeface="Arial"/>
          <a:ea typeface="Arial"/>
          <a:cs typeface="Arial"/>
          <a:sym typeface="Arial"/>
        </a:defRPr>
      </a:lvl3pPr>
      <a:lvl4pPr marL="0" marR="0" indent="0" algn="l" defTabSz="912160" rtl="0" latinLnBrk="0">
        <a:lnSpc>
          <a:spcPct val="90000"/>
        </a:lnSpc>
        <a:spcBef>
          <a:spcPts val="0"/>
        </a:spcBef>
        <a:spcAft>
          <a:spcPts val="0"/>
        </a:spcAft>
        <a:buClrTx/>
        <a:buSzTx/>
        <a:buFontTx/>
        <a:buNone/>
        <a:tabLst/>
        <a:defRPr sz="2700" b="1" i="0" u="none" strike="noStrike" cap="none" spc="0" baseline="0">
          <a:solidFill>
            <a:srgbClr val="FFCC02"/>
          </a:solidFill>
          <a:uFillTx/>
          <a:latin typeface="Arial"/>
          <a:ea typeface="Arial"/>
          <a:cs typeface="Arial"/>
          <a:sym typeface="Arial"/>
        </a:defRPr>
      </a:lvl4pPr>
      <a:lvl5pPr marL="0" marR="0" indent="0" algn="l" defTabSz="912160" rtl="0" latinLnBrk="0">
        <a:lnSpc>
          <a:spcPct val="90000"/>
        </a:lnSpc>
        <a:spcBef>
          <a:spcPts val="0"/>
        </a:spcBef>
        <a:spcAft>
          <a:spcPts val="0"/>
        </a:spcAft>
        <a:buClrTx/>
        <a:buSzTx/>
        <a:buFontTx/>
        <a:buNone/>
        <a:tabLst/>
        <a:defRPr sz="2700" b="1" i="0" u="none" strike="noStrike" cap="none" spc="0" baseline="0">
          <a:solidFill>
            <a:srgbClr val="FFCC02"/>
          </a:solidFill>
          <a:uFillTx/>
          <a:latin typeface="Arial"/>
          <a:ea typeface="Arial"/>
          <a:cs typeface="Arial"/>
          <a:sym typeface="Arial"/>
        </a:defRPr>
      </a:lvl5pPr>
      <a:lvl6pPr marL="0" marR="0" indent="0" algn="l" defTabSz="912160" rtl="0" latinLnBrk="0">
        <a:lnSpc>
          <a:spcPct val="90000"/>
        </a:lnSpc>
        <a:spcBef>
          <a:spcPts val="0"/>
        </a:spcBef>
        <a:spcAft>
          <a:spcPts val="0"/>
        </a:spcAft>
        <a:buClrTx/>
        <a:buSzTx/>
        <a:buFontTx/>
        <a:buNone/>
        <a:tabLst/>
        <a:defRPr sz="2700" b="1" i="0" u="none" strike="noStrike" cap="none" spc="0" baseline="0">
          <a:solidFill>
            <a:srgbClr val="FFCC02"/>
          </a:solidFill>
          <a:uFillTx/>
          <a:latin typeface="Arial"/>
          <a:ea typeface="Arial"/>
          <a:cs typeface="Arial"/>
          <a:sym typeface="Arial"/>
        </a:defRPr>
      </a:lvl6pPr>
      <a:lvl7pPr marL="0" marR="0" indent="0" algn="l" defTabSz="912160" rtl="0" latinLnBrk="0">
        <a:lnSpc>
          <a:spcPct val="90000"/>
        </a:lnSpc>
        <a:spcBef>
          <a:spcPts val="0"/>
        </a:spcBef>
        <a:spcAft>
          <a:spcPts val="0"/>
        </a:spcAft>
        <a:buClrTx/>
        <a:buSzTx/>
        <a:buFontTx/>
        <a:buNone/>
        <a:tabLst/>
        <a:defRPr sz="2700" b="1" i="0" u="none" strike="noStrike" cap="none" spc="0" baseline="0">
          <a:solidFill>
            <a:srgbClr val="FFCC02"/>
          </a:solidFill>
          <a:uFillTx/>
          <a:latin typeface="Arial"/>
          <a:ea typeface="Arial"/>
          <a:cs typeface="Arial"/>
          <a:sym typeface="Arial"/>
        </a:defRPr>
      </a:lvl7pPr>
      <a:lvl8pPr marL="0" marR="0" indent="0" algn="l" defTabSz="912160" rtl="0" latinLnBrk="0">
        <a:lnSpc>
          <a:spcPct val="90000"/>
        </a:lnSpc>
        <a:spcBef>
          <a:spcPts val="0"/>
        </a:spcBef>
        <a:spcAft>
          <a:spcPts val="0"/>
        </a:spcAft>
        <a:buClrTx/>
        <a:buSzTx/>
        <a:buFontTx/>
        <a:buNone/>
        <a:tabLst/>
        <a:defRPr sz="2700" b="1" i="0" u="none" strike="noStrike" cap="none" spc="0" baseline="0">
          <a:solidFill>
            <a:srgbClr val="FFCC02"/>
          </a:solidFill>
          <a:uFillTx/>
          <a:latin typeface="Arial"/>
          <a:ea typeface="Arial"/>
          <a:cs typeface="Arial"/>
          <a:sym typeface="Arial"/>
        </a:defRPr>
      </a:lvl8pPr>
      <a:lvl9pPr marL="0" marR="0" indent="0" algn="l" defTabSz="912160" rtl="0" latinLnBrk="0">
        <a:lnSpc>
          <a:spcPct val="90000"/>
        </a:lnSpc>
        <a:spcBef>
          <a:spcPts val="0"/>
        </a:spcBef>
        <a:spcAft>
          <a:spcPts val="0"/>
        </a:spcAft>
        <a:buClrTx/>
        <a:buSzTx/>
        <a:buFontTx/>
        <a:buNone/>
        <a:tabLst/>
        <a:defRPr sz="2700" b="1" i="0" u="none" strike="noStrike" cap="none" spc="0" baseline="0">
          <a:solidFill>
            <a:srgbClr val="FFCC02"/>
          </a:solidFill>
          <a:uFillTx/>
          <a:latin typeface="Arial"/>
          <a:ea typeface="Arial"/>
          <a:cs typeface="Arial"/>
          <a:sym typeface="Arial"/>
        </a:defRPr>
      </a:lvl9pPr>
    </p:titleStyle>
    <p:bodyStyle>
      <a:lvl1pPr marL="0" marR="0" indent="0" algn="l" defTabSz="912160" rtl="0" latinLnBrk="0">
        <a:lnSpc>
          <a:spcPct val="100000"/>
        </a:lnSpc>
        <a:spcBef>
          <a:spcPts val="950"/>
        </a:spcBef>
        <a:spcAft>
          <a:spcPts val="0"/>
        </a:spcAft>
        <a:buClrTx/>
        <a:buSzTx/>
        <a:buFontTx/>
        <a:buNone/>
        <a:tabLst/>
        <a:defRPr sz="2200" b="0" i="0" u="none" strike="noStrike" cap="none" spc="0" baseline="0">
          <a:solidFill>
            <a:srgbClr val="FFFFFF"/>
          </a:solidFill>
          <a:uFillTx/>
          <a:latin typeface="Arial"/>
          <a:ea typeface="Arial"/>
          <a:cs typeface="Arial"/>
          <a:sym typeface="Arial"/>
        </a:defRPr>
      </a:lvl1pPr>
      <a:lvl2pPr marL="0" marR="0" indent="0" algn="l" defTabSz="912160" rtl="0" latinLnBrk="0">
        <a:lnSpc>
          <a:spcPct val="100000"/>
        </a:lnSpc>
        <a:spcBef>
          <a:spcPts val="950"/>
        </a:spcBef>
        <a:spcAft>
          <a:spcPts val="0"/>
        </a:spcAft>
        <a:buClrTx/>
        <a:buSzTx/>
        <a:buFontTx/>
        <a:buNone/>
        <a:tabLst/>
        <a:defRPr sz="2200" b="0" i="0" u="none" strike="noStrike" cap="none" spc="0" baseline="0">
          <a:solidFill>
            <a:srgbClr val="FFFFFF"/>
          </a:solidFill>
          <a:uFillTx/>
          <a:latin typeface="Arial"/>
          <a:ea typeface="Arial"/>
          <a:cs typeface="Arial"/>
          <a:sym typeface="Arial"/>
        </a:defRPr>
      </a:lvl2pPr>
      <a:lvl3pPr marL="0" marR="0" indent="0" algn="l" defTabSz="912160" rtl="0" latinLnBrk="0">
        <a:lnSpc>
          <a:spcPct val="100000"/>
        </a:lnSpc>
        <a:spcBef>
          <a:spcPts val="950"/>
        </a:spcBef>
        <a:spcAft>
          <a:spcPts val="0"/>
        </a:spcAft>
        <a:buClrTx/>
        <a:buSzTx/>
        <a:buFontTx/>
        <a:buNone/>
        <a:tabLst/>
        <a:defRPr sz="2200" b="0" i="0" u="none" strike="noStrike" cap="none" spc="0" baseline="0">
          <a:solidFill>
            <a:srgbClr val="FFFFFF"/>
          </a:solidFill>
          <a:uFillTx/>
          <a:latin typeface="Arial"/>
          <a:ea typeface="Arial"/>
          <a:cs typeface="Arial"/>
          <a:sym typeface="Arial"/>
        </a:defRPr>
      </a:lvl3pPr>
      <a:lvl4pPr marL="0" marR="0" indent="0" algn="l" defTabSz="912160" rtl="0" latinLnBrk="0">
        <a:lnSpc>
          <a:spcPct val="100000"/>
        </a:lnSpc>
        <a:spcBef>
          <a:spcPts val="950"/>
        </a:spcBef>
        <a:spcAft>
          <a:spcPts val="0"/>
        </a:spcAft>
        <a:buClrTx/>
        <a:buSzTx/>
        <a:buFontTx/>
        <a:buNone/>
        <a:tabLst/>
        <a:defRPr sz="2200" b="0" i="0" u="none" strike="noStrike" cap="none" spc="0" baseline="0">
          <a:solidFill>
            <a:srgbClr val="FFFFFF"/>
          </a:solidFill>
          <a:uFillTx/>
          <a:latin typeface="Arial"/>
          <a:ea typeface="Arial"/>
          <a:cs typeface="Arial"/>
          <a:sym typeface="Arial"/>
        </a:defRPr>
      </a:lvl4pPr>
      <a:lvl5pPr marL="0" marR="0" indent="0" algn="l" defTabSz="912160" rtl="0" latinLnBrk="0">
        <a:lnSpc>
          <a:spcPct val="100000"/>
        </a:lnSpc>
        <a:spcBef>
          <a:spcPts val="950"/>
        </a:spcBef>
        <a:spcAft>
          <a:spcPts val="0"/>
        </a:spcAft>
        <a:buClrTx/>
        <a:buSzTx/>
        <a:buFontTx/>
        <a:buNone/>
        <a:tabLst/>
        <a:defRPr sz="2200" b="0" i="0" u="none" strike="noStrike" cap="none" spc="0" baseline="0">
          <a:solidFill>
            <a:srgbClr val="FFFFFF"/>
          </a:solidFill>
          <a:uFillTx/>
          <a:latin typeface="Arial"/>
          <a:ea typeface="Arial"/>
          <a:cs typeface="Arial"/>
          <a:sym typeface="Arial"/>
        </a:defRPr>
      </a:lvl5pPr>
      <a:lvl6pPr marL="2567077" marR="0" indent="-286678" algn="l" defTabSz="912160" rtl="0" latinLnBrk="0">
        <a:lnSpc>
          <a:spcPct val="100000"/>
        </a:lnSpc>
        <a:spcBef>
          <a:spcPts val="950"/>
        </a:spcBef>
        <a:spcAft>
          <a:spcPts val="0"/>
        </a:spcAft>
        <a:buClrTx/>
        <a:buSzPct val="100000"/>
        <a:buFontTx/>
        <a:buChar char="•"/>
        <a:tabLst/>
        <a:defRPr sz="2200" b="0" i="0" u="none" strike="noStrike" cap="none" spc="0" baseline="0">
          <a:solidFill>
            <a:srgbClr val="FFFFFF"/>
          </a:solidFill>
          <a:uFillTx/>
          <a:latin typeface="Arial"/>
          <a:ea typeface="Arial"/>
          <a:cs typeface="Arial"/>
          <a:sym typeface="Arial"/>
        </a:defRPr>
      </a:lvl6pPr>
      <a:lvl7pPr marL="3023158" marR="0" indent="-286678" algn="l" defTabSz="912160" rtl="0" latinLnBrk="0">
        <a:lnSpc>
          <a:spcPct val="100000"/>
        </a:lnSpc>
        <a:spcBef>
          <a:spcPts val="950"/>
        </a:spcBef>
        <a:spcAft>
          <a:spcPts val="0"/>
        </a:spcAft>
        <a:buClrTx/>
        <a:buSzPct val="100000"/>
        <a:buFontTx/>
        <a:buChar char="•"/>
        <a:tabLst/>
        <a:defRPr sz="2200" b="0" i="0" u="none" strike="noStrike" cap="none" spc="0" baseline="0">
          <a:solidFill>
            <a:srgbClr val="FFFFFF"/>
          </a:solidFill>
          <a:uFillTx/>
          <a:latin typeface="Arial"/>
          <a:ea typeface="Arial"/>
          <a:cs typeface="Arial"/>
          <a:sym typeface="Arial"/>
        </a:defRPr>
      </a:lvl7pPr>
      <a:lvl8pPr marL="3479238" marR="0" indent="-286679" algn="l" defTabSz="912160" rtl="0" latinLnBrk="0">
        <a:lnSpc>
          <a:spcPct val="100000"/>
        </a:lnSpc>
        <a:spcBef>
          <a:spcPts val="950"/>
        </a:spcBef>
        <a:spcAft>
          <a:spcPts val="0"/>
        </a:spcAft>
        <a:buClrTx/>
        <a:buSzPct val="100000"/>
        <a:buFontTx/>
        <a:buChar char="•"/>
        <a:tabLst/>
        <a:defRPr sz="2200" b="0" i="0" u="none" strike="noStrike" cap="none" spc="0" baseline="0">
          <a:solidFill>
            <a:srgbClr val="FFFFFF"/>
          </a:solidFill>
          <a:uFillTx/>
          <a:latin typeface="Arial"/>
          <a:ea typeface="Arial"/>
          <a:cs typeface="Arial"/>
          <a:sym typeface="Arial"/>
        </a:defRPr>
      </a:lvl8pPr>
      <a:lvl9pPr marL="3935318" marR="0" indent="-286679" algn="l" defTabSz="912160" rtl="0" latinLnBrk="0">
        <a:lnSpc>
          <a:spcPct val="100000"/>
        </a:lnSpc>
        <a:spcBef>
          <a:spcPts val="950"/>
        </a:spcBef>
        <a:spcAft>
          <a:spcPts val="0"/>
        </a:spcAft>
        <a:buClrTx/>
        <a:buSzPct val="100000"/>
        <a:buFontTx/>
        <a:buChar char="•"/>
        <a:tabLst/>
        <a:defRPr sz="2200" b="0" i="0" u="none" strike="noStrike" cap="none" spc="0" baseline="0">
          <a:solidFill>
            <a:srgbClr val="FFFFFF"/>
          </a:solidFill>
          <a:uFillTx/>
          <a:latin typeface="Arial"/>
          <a:ea typeface="Arial"/>
          <a:cs typeface="Arial"/>
          <a:sym typeface="Arial"/>
        </a:defRPr>
      </a:lvl9pPr>
    </p:bodyStyle>
    <p:otherStyle>
      <a:lvl1pPr marL="0" marR="0" indent="0" algn="r" defTabSz="228600" rtl="0" latinLnBrk="0">
        <a:lnSpc>
          <a:spcPct val="100000"/>
        </a:lnSpc>
        <a:spcBef>
          <a:spcPts val="0"/>
        </a:spcBef>
        <a:spcAft>
          <a:spcPts val="0"/>
        </a:spcAft>
        <a:buClrTx/>
        <a:buSzTx/>
        <a:buFontTx/>
        <a:buNone/>
        <a:tabLst/>
        <a:defRPr sz="1150" b="0" i="0" u="none" strike="noStrike" cap="none" spc="0" baseline="0">
          <a:solidFill>
            <a:schemeClr val="tx1"/>
          </a:solidFill>
          <a:uFillTx/>
          <a:latin typeface="+mn-lt"/>
          <a:ea typeface="+mn-ea"/>
          <a:cs typeface="+mn-cs"/>
          <a:sym typeface="Calibri"/>
        </a:defRPr>
      </a:lvl1pPr>
      <a:lvl2pPr marL="0" marR="0" indent="0" algn="r" defTabSz="228600" rtl="0" latinLnBrk="0">
        <a:lnSpc>
          <a:spcPct val="100000"/>
        </a:lnSpc>
        <a:spcBef>
          <a:spcPts val="0"/>
        </a:spcBef>
        <a:spcAft>
          <a:spcPts val="0"/>
        </a:spcAft>
        <a:buClrTx/>
        <a:buSzTx/>
        <a:buFontTx/>
        <a:buNone/>
        <a:tabLst/>
        <a:defRPr sz="1150" b="0" i="0" u="none" strike="noStrike" cap="none" spc="0" baseline="0">
          <a:solidFill>
            <a:schemeClr val="tx1"/>
          </a:solidFill>
          <a:uFillTx/>
          <a:latin typeface="+mn-lt"/>
          <a:ea typeface="+mn-ea"/>
          <a:cs typeface="+mn-cs"/>
          <a:sym typeface="Calibri"/>
        </a:defRPr>
      </a:lvl2pPr>
      <a:lvl3pPr marL="0" marR="0" indent="0" algn="r" defTabSz="228600" rtl="0" latinLnBrk="0">
        <a:lnSpc>
          <a:spcPct val="100000"/>
        </a:lnSpc>
        <a:spcBef>
          <a:spcPts val="0"/>
        </a:spcBef>
        <a:spcAft>
          <a:spcPts val="0"/>
        </a:spcAft>
        <a:buClrTx/>
        <a:buSzTx/>
        <a:buFontTx/>
        <a:buNone/>
        <a:tabLst/>
        <a:defRPr sz="1150" b="0" i="0" u="none" strike="noStrike" cap="none" spc="0" baseline="0">
          <a:solidFill>
            <a:schemeClr val="tx1"/>
          </a:solidFill>
          <a:uFillTx/>
          <a:latin typeface="+mn-lt"/>
          <a:ea typeface="+mn-ea"/>
          <a:cs typeface="+mn-cs"/>
          <a:sym typeface="Calibri"/>
        </a:defRPr>
      </a:lvl3pPr>
      <a:lvl4pPr marL="0" marR="0" indent="0" algn="r" defTabSz="228600" rtl="0" latinLnBrk="0">
        <a:lnSpc>
          <a:spcPct val="100000"/>
        </a:lnSpc>
        <a:spcBef>
          <a:spcPts val="0"/>
        </a:spcBef>
        <a:spcAft>
          <a:spcPts val="0"/>
        </a:spcAft>
        <a:buClrTx/>
        <a:buSzTx/>
        <a:buFontTx/>
        <a:buNone/>
        <a:tabLst/>
        <a:defRPr sz="1150" b="0" i="0" u="none" strike="noStrike" cap="none" spc="0" baseline="0">
          <a:solidFill>
            <a:schemeClr val="tx1"/>
          </a:solidFill>
          <a:uFillTx/>
          <a:latin typeface="+mn-lt"/>
          <a:ea typeface="+mn-ea"/>
          <a:cs typeface="+mn-cs"/>
          <a:sym typeface="Calibri"/>
        </a:defRPr>
      </a:lvl4pPr>
      <a:lvl5pPr marL="0" marR="0" indent="0" algn="r" defTabSz="228600" rtl="0" latinLnBrk="0">
        <a:lnSpc>
          <a:spcPct val="100000"/>
        </a:lnSpc>
        <a:spcBef>
          <a:spcPts val="0"/>
        </a:spcBef>
        <a:spcAft>
          <a:spcPts val="0"/>
        </a:spcAft>
        <a:buClrTx/>
        <a:buSzTx/>
        <a:buFontTx/>
        <a:buNone/>
        <a:tabLst/>
        <a:defRPr sz="1150" b="0" i="0" u="none" strike="noStrike" cap="none" spc="0" baseline="0">
          <a:solidFill>
            <a:schemeClr val="tx1"/>
          </a:solidFill>
          <a:uFillTx/>
          <a:latin typeface="+mn-lt"/>
          <a:ea typeface="+mn-ea"/>
          <a:cs typeface="+mn-cs"/>
          <a:sym typeface="Calibri"/>
        </a:defRPr>
      </a:lvl5pPr>
      <a:lvl6pPr marL="0" marR="0" indent="0" algn="r" defTabSz="228600" rtl="0" latinLnBrk="0">
        <a:lnSpc>
          <a:spcPct val="100000"/>
        </a:lnSpc>
        <a:spcBef>
          <a:spcPts val="0"/>
        </a:spcBef>
        <a:spcAft>
          <a:spcPts val="0"/>
        </a:spcAft>
        <a:buClrTx/>
        <a:buSzTx/>
        <a:buFontTx/>
        <a:buNone/>
        <a:tabLst/>
        <a:defRPr sz="1150" b="0" i="0" u="none" strike="noStrike" cap="none" spc="0" baseline="0">
          <a:solidFill>
            <a:schemeClr val="tx1"/>
          </a:solidFill>
          <a:uFillTx/>
          <a:latin typeface="+mn-lt"/>
          <a:ea typeface="+mn-ea"/>
          <a:cs typeface="+mn-cs"/>
          <a:sym typeface="Calibri"/>
        </a:defRPr>
      </a:lvl6pPr>
      <a:lvl7pPr marL="0" marR="0" indent="0" algn="r" defTabSz="228600" rtl="0" latinLnBrk="0">
        <a:lnSpc>
          <a:spcPct val="100000"/>
        </a:lnSpc>
        <a:spcBef>
          <a:spcPts val="0"/>
        </a:spcBef>
        <a:spcAft>
          <a:spcPts val="0"/>
        </a:spcAft>
        <a:buClrTx/>
        <a:buSzTx/>
        <a:buFontTx/>
        <a:buNone/>
        <a:tabLst/>
        <a:defRPr sz="1150" b="0" i="0" u="none" strike="noStrike" cap="none" spc="0" baseline="0">
          <a:solidFill>
            <a:schemeClr val="tx1"/>
          </a:solidFill>
          <a:uFillTx/>
          <a:latin typeface="+mn-lt"/>
          <a:ea typeface="+mn-ea"/>
          <a:cs typeface="+mn-cs"/>
          <a:sym typeface="Calibri"/>
        </a:defRPr>
      </a:lvl7pPr>
      <a:lvl8pPr marL="0" marR="0" indent="0" algn="r" defTabSz="228600" rtl="0" latinLnBrk="0">
        <a:lnSpc>
          <a:spcPct val="100000"/>
        </a:lnSpc>
        <a:spcBef>
          <a:spcPts val="0"/>
        </a:spcBef>
        <a:spcAft>
          <a:spcPts val="0"/>
        </a:spcAft>
        <a:buClrTx/>
        <a:buSzTx/>
        <a:buFontTx/>
        <a:buNone/>
        <a:tabLst/>
        <a:defRPr sz="1150" b="0" i="0" u="none" strike="noStrike" cap="none" spc="0" baseline="0">
          <a:solidFill>
            <a:schemeClr val="tx1"/>
          </a:solidFill>
          <a:uFillTx/>
          <a:latin typeface="+mn-lt"/>
          <a:ea typeface="+mn-ea"/>
          <a:cs typeface="+mn-cs"/>
          <a:sym typeface="Calibri"/>
        </a:defRPr>
      </a:lvl8pPr>
      <a:lvl9pPr marL="0" marR="0" indent="0" algn="r" defTabSz="228600" rtl="0" latinLnBrk="0">
        <a:lnSpc>
          <a:spcPct val="100000"/>
        </a:lnSpc>
        <a:spcBef>
          <a:spcPts val="0"/>
        </a:spcBef>
        <a:spcAft>
          <a:spcPts val="0"/>
        </a:spcAft>
        <a:buClrTx/>
        <a:buSzTx/>
        <a:buFontTx/>
        <a:buNone/>
        <a:tabLst/>
        <a:defRPr sz="115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hyperlink" Target="https://nam11.safelinks.protection.outlook.com/?url=https%3A%2F%2Fec.europa.eu%2Fregional_policy%2Finformation-sources%2Flogo-download-center_en&amp;data=05%7C02%7CLMoyo%40exchange.dai.com%7C7145933bb9414b3f5e4b08dcd26791c8%7C7107113de20b4c20a4ce553cabbf686d%7C1%7C0%7C638616589511567531%7CUnknown%7CTWFpbGZsb3d8eyJWIjoiMC4wLjAwMDAiLCJQIjoiV2luMzIiLCJBTiI6Ik1haWwiLCJXVCI6Mn0%3D%7C0%7C%7C%7C&amp;sdata=6vYt63sowzAlK3JLJkKxNguLvqz2tHa0fkJWlwjsDLk%3D&amp;reserved=0" TargetMode="External"/><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hyperlink" Target="https://www.eeas.europa.eu/delegations/lesotho_en?s=103" TargetMode="External"/><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673B1-7EBB-3905-C2F8-E9D365B16ACE}"/>
              </a:ext>
            </a:extLst>
          </p:cNvPr>
          <p:cNvSpPr>
            <a:spLocks noGrp="1"/>
          </p:cNvSpPr>
          <p:nvPr>
            <p:ph type="ctrTitle"/>
          </p:nvPr>
        </p:nvSpPr>
        <p:spPr/>
        <p:txBody>
          <a:bodyPr>
            <a:normAutofit/>
          </a:bodyPr>
          <a:lstStyle/>
          <a:p>
            <a:r>
              <a:rPr lang="en-US" dirty="0"/>
              <a:t>Good Practice Guide</a:t>
            </a:r>
          </a:p>
        </p:txBody>
      </p:sp>
      <p:sp>
        <p:nvSpPr>
          <p:cNvPr id="4" name="Subtitle 3">
            <a:extLst>
              <a:ext uri="{FF2B5EF4-FFF2-40B4-BE49-F238E27FC236}">
                <a16:creationId xmlns:a16="http://schemas.microsoft.com/office/drawing/2014/main" id="{945F6933-B37E-38BA-E1E4-041403CA631C}"/>
              </a:ext>
            </a:extLst>
          </p:cNvPr>
          <p:cNvSpPr>
            <a:spLocks noGrp="1"/>
          </p:cNvSpPr>
          <p:nvPr>
            <p:ph type="subTitle" idx="1"/>
          </p:nvPr>
        </p:nvSpPr>
        <p:spPr/>
        <p:txBody>
          <a:bodyPr>
            <a:noAutofit/>
          </a:bodyPr>
          <a:lstStyle/>
          <a:p>
            <a:r>
              <a:rPr lang="en-US" dirty="0"/>
              <a:t>Communication &amp; Visibility for EU Project Partners</a:t>
            </a:r>
          </a:p>
        </p:txBody>
      </p:sp>
    </p:spTree>
    <p:extLst>
      <p:ext uri="{BB962C8B-B14F-4D97-AF65-F5344CB8AC3E}">
        <p14:creationId xmlns:p14="http://schemas.microsoft.com/office/powerpoint/2010/main" val="2756744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03F98"/>
        </a:solidFill>
        <a:effectLst/>
      </p:bgPr>
    </p:bg>
    <p:spTree>
      <p:nvGrpSpPr>
        <p:cNvPr id="1" name=""/>
        <p:cNvGrpSpPr/>
        <p:nvPr/>
      </p:nvGrpSpPr>
      <p:grpSpPr>
        <a:xfrm>
          <a:off x="0" y="0"/>
          <a:ext cx="0" cy="0"/>
          <a:chOff x="0" y="0"/>
          <a:chExt cx="0" cy="0"/>
        </a:xfrm>
      </p:grpSpPr>
      <p:sp>
        <p:nvSpPr>
          <p:cNvPr id="299" name="Title 7"/>
          <p:cNvSpPr txBox="1">
            <a:spLocks noGrp="1"/>
          </p:cNvSpPr>
          <p:nvPr>
            <p:ph type="title"/>
          </p:nvPr>
        </p:nvSpPr>
        <p:spPr>
          <a:xfrm>
            <a:off x="2427023" y="665738"/>
            <a:ext cx="8957582" cy="901701"/>
          </a:xfrm>
          <a:prstGeom prst="rect">
            <a:avLst/>
          </a:prstGeom>
        </p:spPr>
        <p:txBody>
          <a:bodyPr>
            <a:normAutofit/>
          </a:bodyPr>
          <a:lstStyle>
            <a:lvl1pPr>
              <a:defRPr sz="5400"/>
            </a:lvl1pPr>
          </a:lstStyle>
          <a:p>
            <a:r>
              <a:rPr lang="en-US" sz="4000" dirty="0"/>
              <a:t>Visual Identity</a:t>
            </a:r>
            <a:endParaRPr sz="4000" dirty="0"/>
          </a:p>
        </p:txBody>
      </p:sp>
      <p:pic>
        <p:nvPicPr>
          <p:cNvPr id="3" name="Picture 2">
            <a:extLst>
              <a:ext uri="{FF2B5EF4-FFF2-40B4-BE49-F238E27FC236}">
                <a16:creationId xmlns:a16="http://schemas.microsoft.com/office/drawing/2014/main" id="{DE237A4D-D68F-726B-C70D-1859AF8B1886}"/>
              </a:ext>
            </a:extLst>
          </p:cNvPr>
          <p:cNvPicPr>
            <a:picLocks noChangeAspect="1"/>
          </p:cNvPicPr>
          <p:nvPr/>
        </p:nvPicPr>
        <p:blipFill>
          <a:blip r:embed="rId2"/>
          <a:stretch>
            <a:fillRect/>
          </a:stretch>
        </p:blipFill>
        <p:spPr>
          <a:xfrm>
            <a:off x="5351746" y="2670212"/>
            <a:ext cx="6453188" cy="4286250"/>
          </a:xfrm>
          <a:prstGeom prst="rect">
            <a:avLst/>
          </a:prstGeom>
        </p:spPr>
      </p:pic>
      <p:pic>
        <p:nvPicPr>
          <p:cNvPr id="5" name="Picture 4">
            <a:extLst>
              <a:ext uri="{FF2B5EF4-FFF2-40B4-BE49-F238E27FC236}">
                <a16:creationId xmlns:a16="http://schemas.microsoft.com/office/drawing/2014/main" id="{72C067E6-6E46-6365-7092-C984AF5570FC}"/>
              </a:ext>
            </a:extLst>
          </p:cNvPr>
          <p:cNvPicPr>
            <a:picLocks noChangeAspect="1"/>
          </p:cNvPicPr>
          <p:nvPr/>
        </p:nvPicPr>
        <p:blipFill>
          <a:blip r:embed="rId3"/>
          <a:stretch>
            <a:fillRect/>
          </a:stretch>
        </p:blipFill>
        <p:spPr>
          <a:xfrm>
            <a:off x="5696697" y="1567439"/>
            <a:ext cx="5763286" cy="971341"/>
          </a:xfrm>
          <a:prstGeom prst="rect">
            <a:avLst/>
          </a:prstGeom>
        </p:spPr>
      </p:pic>
      <p:pic>
        <p:nvPicPr>
          <p:cNvPr id="6" name="Picture 5">
            <a:extLst>
              <a:ext uri="{FF2B5EF4-FFF2-40B4-BE49-F238E27FC236}">
                <a16:creationId xmlns:a16="http://schemas.microsoft.com/office/drawing/2014/main" id="{FB6F6875-E789-F116-9977-6FA569922231}"/>
              </a:ext>
            </a:extLst>
          </p:cNvPr>
          <p:cNvPicPr>
            <a:picLocks noChangeAspect="1"/>
          </p:cNvPicPr>
          <p:nvPr/>
        </p:nvPicPr>
        <p:blipFill>
          <a:blip r:embed="rId4"/>
          <a:stretch>
            <a:fillRect/>
          </a:stretch>
        </p:blipFill>
        <p:spPr>
          <a:xfrm>
            <a:off x="807395" y="1471800"/>
            <a:ext cx="3887744" cy="5463680"/>
          </a:xfrm>
          <a:prstGeom prst="rect">
            <a:avLst/>
          </a:prstGeom>
        </p:spPr>
      </p:pic>
    </p:spTree>
    <p:extLst>
      <p:ext uri="{BB962C8B-B14F-4D97-AF65-F5344CB8AC3E}">
        <p14:creationId xmlns:p14="http://schemas.microsoft.com/office/powerpoint/2010/main" val="179174268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03F98"/>
        </a:solidFill>
        <a:effectLst/>
      </p:bgPr>
    </p:bg>
    <p:spTree>
      <p:nvGrpSpPr>
        <p:cNvPr id="1" name=""/>
        <p:cNvGrpSpPr/>
        <p:nvPr/>
      </p:nvGrpSpPr>
      <p:grpSpPr>
        <a:xfrm>
          <a:off x="0" y="0"/>
          <a:ext cx="0" cy="0"/>
          <a:chOff x="0" y="0"/>
          <a:chExt cx="0" cy="0"/>
        </a:xfrm>
      </p:grpSpPr>
      <p:sp>
        <p:nvSpPr>
          <p:cNvPr id="299" name="Title 7"/>
          <p:cNvSpPr txBox="1">
            <a:spLocks noGrp="1"/>
          </p:cNvSpPr>
          <p:nvPr>
            <p:ph type="title"/>
          </p:nvPr>
        </p:nvSpPr>
        <p:spPr>
          <a:xfrm>
            <a:off x="2555039" y="563544"/>
            <a:ext cx="8957582" cy="901701"/>
          </a:xfrm>
          <a:prstGeom prst="rect">
            <a:avLst/>
          </a:prstGeom>
        </p:spPr>
        <p:txBody>
          <a:bodyPr>
            <a:normAutofit/>
          </a:bodyPr>
          <a:lstStyle>
            <a:lvl1pPr>
              <a:defRPr sz="5400"/>
            </a:lvl1pPr>
          </a:lstStyle>
          <a:p>
            <a:r>
              <a:rPr lang="en-US" sz="4000" dirty="0"/>
              <a:t>2-Pagers/Factsheets</a:t>
            </a:r>
            <a:endParaRPr sz="4000" dirty="0"/>
          </a:p>
        </p:txBody>
      </p:sp>
      <p:sp>
        <p:nvSpPr>
          <p:cNvPr id="3" name="Content Placeholder 8">
            <a:extLst>
              <a:ext uri="{FF2B5EF4-FFF2-40B4-BE49-F238E27FC236}">
                <a16:creationId xmlns:a16="http://schemas.microsoft.com/office/drawing/2014/main" id="{90825A0F-6435-2A3F-0BCA-5B3B2E9CF802}"/>
              </a:ext>
            </a:extLst>
          </p:cNvPr>
          <p:cNvSpPr txBox="1">
            <a:spLocks/>
          </p:cNvSpPr>
          <p:nvPr/>
        </p:nvSpPr>
        <p:spPr>
          <a:xfrm>
            <a:off x="413970" y="1672176"/>
            <a:ext cx="11364060" cy="50395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45720" tIns="22860" rIns="45720" bIns="22860" rtlCol="0" anchor="t">
            <a:normAutofit fontScale="40000" lnSpcReduction="20000"/>
          </a:bodyPr>
          <a:lstStyle>
            <a:lvl1pPr marL="342900" marR="0" indent="-342900" algn="l" defTabSz="912160" rtl="0" latinLnBrk="0">
              <a:lnSpc>
                <a:spcPct val="100000"/>
              </a:lnSpc>
              <a:spcBef>
                <a:spcPts val="950"/>
              </a:spcBef>
              <a:spcAft>
                <a:spcPts val="0"/>
              </a:spcAft>
              <a:buClrTx/>
              <a:buSzPct val="100000"/>
              <a:buFont typeface="Arial"/>
              <a:buChar char="•"/>
              <a:tabLst/>
              <a:defRPr sz="2400" b="0" i="0" u="none" strike="noStrike" cap="none" spc="0" baseline="0">
                <a:solidFill>
                  <a:schemeClr val="accent6"/>
                </a:solidFill>
                <a:uFillTx/>
                <a:latin typeface="Arial"/>
                <a:ea typeface="Arial"/>
                <a:cs typeface="Arial"/>
                <a:sym typeface="Arial"/>
              </a:defRPr>
            </a:lvl1pPr>
            <a:lvl2pPr marL="0" marR="0" indent="0" algn="l" defTabSz="912160" rtl="0" latinLnBrk="0">
              <a:lnSpc>
                <a:spcPct val="100000"/>
              </a:lnSpc>
              <a:spcBef>
                <a:spcPts val="950"/>
              </a:spcBef>
              <a:spcAft>
                <a:spcPts val="0"/>
              </a:spcAft>
              <a:buClrTx/>
              <a:buSzTx/>
              <a:buFont typeface="Arial"/>
              <a:buNone/>
              <a:tabLst/>
              <a:defRPr sz="2400" b="0" i="0" u="none" strike="noStrike" cap="none" spc="0" baseline="0">
                <a:solidFill>
                  <a:schemeClr val="accent6"/>
                </a:solidFill>
                <a:uFillTx/>
                <a:latin typeface="Arial"/>
                <a:ea typeface="Arial"/>
                <a:cs typeface="Arial"/>
                <a:sym typeface="Arial"/>
              </a:defRPr>
            </a:lvl2pPr>
            <a:lvl3pPr marL="0" marR="0" indent="0" algn="l" defTabSz="912160" rtl="0" latinLnBrk="0">
              <a:lnSpc>
                <a:spcPct val="100000"/>
              </a:lnSpc>
              <a:spcBef>
                <a:spcPts val="950"/>
              </a:spcBef>
              <a:spcAft>
                <a:spcPts val="0"/>
              </a:spcAft>
              <a:buClrTx/>
              <a:buSzTx/>
              <a:buFont typeface="Arial"/>
              <a:buNone/>
              <a:tabLst/>
              <a:defRPr sz="2400" b="0" i="0" u="none" strike="noStrike" cap="none" spc="0" baseline="0">
                <a:solidFill>
                  <a:schemeClr val="accent6"/>
                </a:solidFill>
                <a:uFillTx/>
                <a:latin typeface="Arial"/>
                <a:ea typeface="Arial"/>
                <a:cs typeface="Arial"/>
                <a:sym typeface="Arial"/>
              </a:defRPr>
            </a:lvl3pPr>
            <a:lvl4pPr marL="0" marR="0" indent="0" algn="l" defTabSz="912160" rtl="0" latinLnBrk="0">
              <a:lnSpc>
                <a:spcPct val="100000"/>
              </a:lnSpc>
              <a:spcBef>
                <a:spcPts val="950"/>
              </a:spcBef>
              <a:spcAft>
                <a:spcPts val="0"/>
              </a:spcAft>
              <a:buClrTx/>
              <a:buSzTx/>
              <a:buFont typeface="Arial"/>
              <a:buNone/>
              <a:tabLst/>
              <a:defRPr sz="2400" b="0" i="0" u="none" strike="noStrike" cap="none" spc="0" baseline="0">
                <a:solidFill>
                  <a:schemeClr val="accent6"/>
                </a:solidFill>
                <a:uFillTx/>
                <a:latin typeface="Arial"/>
                <a:ea typeface="Arial"/>
                <a:cs typeface="Arial"/>
                <a:sym typeface="Arial"/>
              </a:defRPr>
            </a:lvl4pPr>
            <a:lvl5pPr marL="0" marR="0" indent="0" algn="l" defTabSz="912160" rtl="0" latinLnBrk="0">
              <a:lnSpc>
                <a:spcPct val="100000"/>
              </a:lnSpc>
              <a:spcBef>
                <a:spcPts val="950"/>
              </a:spcBef>
              <a:spcAft>
                <a:spcPts val="0"/>
              </a:spcAft>
              <a:buClrTx/>
              <a:buSzTx/>
              <a:buFont typeface="Arial"/>
              <a:buNone/>
              <a:tabLst/>
              <a:defRPr sz="2400" b="0" i="0" u="none" strike="noStrike" cap="none" spc="0" baseline="0">
                <a:solidFill>
                  <a:schemeClr val="accent6"/>
                </a:solidFill>
                <a:uFillTx/>
                <a:latin typeface="Arial"/>
                <a:ea typeface="Arial"/>
                <a:cs typeface="Arial"/>
                <a:sym typeface="Arial"/>
              </a:defRPr>
            </a:lvl5pPr>
            <a:lvl6pPr marL="2567077" marR="0" indent="-286678" algn="l" defTabSz="912160" rtl="0" latinLnBrk="0">
              <a:lnSpc>
                <a:spcPct val="100000"/>
              </a:lnSpc>
              <a:spcBef>
                <a:spcPts val="950"/>
              </a:spcBef>
              <a:spcAft>
                <a:spcPts val="0"/>
              </a:spcAft>
              <a:buClrTx/>
              <a:buSzPct val="100000"/>
              <a:buFontTx/>
              <a:buChar char="•"/>
              <a:tabLst/>
              <a:defRPr sz="2200" b="0" i="0" u="none" strike="noStrike" cap="none" spc="0" baseline="0">
                <a:solidFill>
                  <a:srgbClr val="FFFFFF"/>
                </a:solidFill>
                <a:uFillTx/>
                <a:latin typeface="Arial"/>
                <a:ea typeface="Arial"/>
                <a:cs typeface="Arial"/>
                <a:sym typeface="Arial"/>
              </a:defRPr>
            </a:lvl6pPr>
            <a:lvl7pPr marL="3023158" marR="0" indent="-286678" algn="l" defTabSz="912160" rtl="0" latinLnBrk="0">
              <a:lnSpc>
                <a:spcPct val="100000"/>
              </a:lnSpc>
              <a:spcBef>
                <a:spcPts val="950"/>
              </a:spcBef>
              <a:spcAft>
                <a:spcPts val="0"/>
              </a:spcAft>
              <a:buClrTx/>
              <a:buSzPct val="100000"/>
              <a:buFontTx/>
              <a:buChar char="•"/>
              <a:tabLst/>
              <a:defRPr sz="2200" b="0" i="0" u="none" strike="noStrike" cap="none" spc="0" baseline="0">
                <a:solidFill>
                  <a:srgbClr val="FFFFFF"/>
                </a:solidFill>
                <a:uFillTx/>
                <a:latin typeface="Arial"/>
                <a:ea typeface="Arial"/>
                <a:cs typeface="Arial"/>
                <a:sym typeface="Arial"/>
              </a:defRPr>
            </a:lvl7pPr>
            <a:lvl8pPr marL="3479238" marR="0" indent="-286679" algn="l" defTabSz="912160" rtl="0" latinLnBrk="0">
              <a:lnSpc>
                <a:spcPct val="100000"/>
              </a:lnSpc>
              <a:spcBef>
                <a:spcPts val="950"/>
              </a:spcBef>
              <a:spcAft>
                <a:spcPts val="0"/>
              </a:spcAft>
              <a:buClrTx/>
              <a:buSzPct val="100000"/>
              <a:buFontTx/>
              <a:buChar char="•"/>
              <a:tabLst/>
              <a:defRPr sz="2200" b="0" i="0" u="none" strike="noStrike" cap="none" spc="0" baseline="0">
                <a:solidFill>
                  <a:srgbClr val="FFFFFF"/>
                </a:solidFill>
                <a:uFillTx/>
                <a:latin typeface="Arial"/>
                <a:ea typeface="Arial"/>
                <a:cs typeface="Arial"/>
                <a:sym typeface="Arial"/>
              </a:defRPr>
            </a:lvl8pPr>
            <a:lvl9pPr marL="3935318" marR="0" indent="-286679" algn="l" defTabSz="912160" rtl="0" latinLnBrk="0">
              <a:lnSpc>
                <a:spcPct val="100000"/>
              </a:lnSpc>
              <a:spcBef>
                <a:spcPts val="950"/>
              </a:spcBef>
              <a:spcAft>
                <a:spcPts val="0"/>
              </a:spcAft>
              <a:buClrTx/>
              <a:buSzPct val="100000"/>
              <a:buFontTx/>
              <a:buChar char="•"/>
              <a:tabLst/>
              <a:defRPr sz="2200" b="0" i="0" u="none" strike="noStrike" cap="none" spc="0" baseline="0">
                <a:solidFill>
                  <a:srgbClr val="FFFFFF"/>
                </a:solidFill>
                <a:uFillTx/>
                <a:latin typeface="Arial"/>
                <a:ea typeface="Arial"/>
                <a:cs typeface="Arial"/>
                <a:sym typeface="Arial"/>
              </a:defRPr>
            </a:lvl9pPr>
          </a:lstStyle>
          <a:p>
            <a:pPr marL="0" indent="0">
              <a:buNone/>
            </a:pPr>
            <a:r>
              <a:rPr lang="en-US" sz="3800" kern="0" dirty="0">
                <a:ea typeface="Noto Sans"/>
              </a:rPr>
              <a:t>To ensure clarity, engagement, and alignment with best practices for EU communication, the recommended layout for public-facing documents follows this structure:</a:t>
            </a:r>
          </a:p>
          <a:p>
            <a:pPr marL="457200" indent="-457200">
              <a:buFont typeface="+mj-lt"/>
              <a:buAutoNum type="arabicPeriod"/>
            </a:pPr>
            <a:r>
              <a:rPr lang="en-US" sz="3800" b="1" kern="0" dirty="0">
                <a:ea typeface="Noto Sans"/>
              </a:rPr>
              <a:t>Introduction: </a:t>
            </a:r>
            <a:r>
              <a:rPr lang="en-US" sz="3800" kern="0" dirty="0">
                <a:ea typeface="Noto Sans"/>
              </a:rPr>
              <a:t>Open with a brief, engaging overview to set the tone and context for the document. Clearly articulate the purpose and importance of the project or </a:t>
            </a:r>
            <a:r>
              <a:rPr lang="en-US" sz="3800" kern="0" dirty="0" err="1">
                <a:ea typeface="Noto Sans"/>
              </a:rPr>
              <a:t>programme</a:t>
            </a:r>
            <a:r>
              <a:rPr lang="en-US" sz="3800" kern="0" dirty="0">
                <a:ea typeface="Noto Sans"/>
              </a:rPr>
              <a:t> to immediately capture the reader’s interest.</a:t>
            </a:r>
          </a:p>
          <a:p>
            <a:pPr marL="457200" indent="-457200">
              <a:buFont typeface="+mj-lt"/>
              <a:buAutoNum type="arabicPeriod"/>
            </a:pPr>
            <a:r>
              <a:rPr lang="en-US" sz="3800" b="1" kern="0" dirty="0">
                <a:ea typeface="Noto Sans"/>
              </a:rPr>
              <a:t>Why: </a:t>
            </a:r>
            <a:r>
              <a:rPr lang="en-US" sz="3800" kern="0" dirty="0">
                <a:ea typeface="Noto Sans"/>
              </a:rPr>
              <a:t>Address the core reasons and rationale behind the project or initiative. Highlight the specific problem it aims to solve and the benefits it brings to the community or target audience. </a:t>
            </a:r>
            <a:r>
              <a:rPr lang="en-US" sz="3800" kern="0" dirty="0" err="1">
                <a:ea typeface="Noto Sans"/>
              </a:rPr>
              <a:t>Emphasise</a:t>
            </a:r>
            <a:r>
              <a:rPr lang="en-US" sz="3800" kern="0" dirty="0">
                <a:ea typeface="Noto Sans"/>
              </a:rPr>
              <a:t> the EU’s added value in addressing these issues.</a:t>
            </a:r>
          </a:p>
          <a:p>
            <a:pPr marL="457200" indent="-457200">
              <a:buFont typeface="+mj-lt"/>
              <a:buAutoNum type="arabicPeriod"/>
            </a:pPr>
            <a:r>
              <a:rPr lang="en-US" sz="3800" b="1" kern="0" dirty="0">
                <a:ea typeface="Noto Sans"/>
              </a:rPr>
              <a:t>How: </a:t>
            </a:r>
            <a:r>
              <a:rPr lang="en-US" sz="3800" kern="0" dirty="0">
                <a:ea typeface="Noto Sans"/>
              </a:rPr>
              <a:t>Explain the approach or methods being employed to achieve the project’s goals. Provide a concise description of processes, strategies, or partnerships involved, ensuring clarity for a non-technical audience.</a:t>
            </a:r>
          </a:p>
          <a:p>
            <a:pPr marL="457200" indent="-457200">
              <a:buFont typeface="+mj-lt"/>
              <a:buAutoNum type="arabicPeriod"/>
            </a:pPr>
            <a:r>
              <a:rPr lang="en-US" sz="3800" b="1" kern="0" dirty="0">
                <a:ea typeface="Noto Sans"/>
              </a:rPr>
              <a:t>What: </a:t>
            </a:r>
            <a:r>
              <a:rPr lang="en-US" sz="3800" kern="0" dirty="0">
                <a:ea typeface="Noto Sans"/>
              </a:rPr>
              <a:t>Detail the expected outcomes, deliverables, or actions of the project. Accompany this section with a brief summary to ensure it doesn’t come across as abrupt or overly technical.</a:t>
            </a:r>
          </a:p>
          <a:p>
            <a:pPr marL="457200" indent="-457200">
              <a:buFont typeface="+mj-lt"/>
              <a:buAutoNum type="arabicPeriod"/>
            </a:pPr>
            <a:r>
              <a:rPr lang="en-US" sz="3800" b="1" kern="0" dirty="0">
                <a:ea typeface="Noto Sans"/>
              </a:rPr>
              <a:t>Background: </a:t>
            </a:r>
            <a:r>
              <a:rPr lang="en-US" sz="3800" kern="0" dirty="0">
                <a:ea typeface="Noto Sans"/>
              </a:rPr>
              <a:t>Include a comprehensive background section that provides deeper context about the project, its origins, and its objectives. Place this section at the end of the document to allow the introductory sections to gauge the reader’s interest first.</a:t>
            </a:r>
          </a:p>
          <a:p>
            <a:pPr marL="0" indent="0">
              <a:buNone/>
            </a:pPr>
            <a:r>
              <a:rPr lang="en-US" sz="3800" b="1" kern="0" dirty="0">
                <a:highlight>
                  <a:srgbClr val="FFFF00"/>
                </a:highlight>
                <a:ea typeface="Noto Sans"/>
              </a:rPr>
              <a:t>Tips for layout </a:t>
            </a:r>
            <a:r>
              <a:rPr lang="en-US" sz="3800" b="1" kern="0" dirty="0" err="1">
                <a:highlight>
                  <a:srgbClr val="FFFF00"/>
                </a:highlight>
                <a:ea typeface="Noto Sans"/>
              </a:rPr>
              <a:t>optimisation</a:t>
            </a:r>
            <a:r>
              <a:rPr lang="en-US" sz="3800" b="1" kern="0" dirty="0">
                <a:highlight>
                  <a:srgbClr val="FFFF00"/>
                </a:highlight>
                <a:ea typeface="Noto Sans"/>
              </a:rPr>
              <a:t>:</a:t>
            </a:r>
          </a:p>
          <a:p>
            <a:r>
              <a:rPr lang="en-US" sz="3800" b="1" kern="0" dirty="0">
                <a:ea typeface="Noto Sans"/>
              </a:rPr>
              <a:t>Use visual hierarchies: </a:t>
            </a:r>
            <a:r>
              <a:rPr lang="en-US" sz="3800" kern="0" dirty="0">
                <a:ea typeface="Noto Sans"/>
              </a:rPr>
              <a:t>Ensure headings and subheadings are clear and visually distinct to guide the reader effortlessly through the document.</a:t>
            </a:r>
          </a:p>
          <a:p>
            <a:r>
              <a:rPr lang="en-US" sz="3800" b="1" kern="0" dirty="0">
                <a:ea typeface="Noto Sans"/>
              </a:rPr>
              <a:t>Keep it concise: </a:t>
            </a:r>
            <a:r>
              <a:rPr lang="en-US" sz="3800" kern="0" dirty="0">
                <a:ea typeface="Noto Sans"/>
              </a:rPr>
              <a:t>Aim for 2–3 paragraphs per section, particularly for public audiences, to maintain interest and avoid overwhelming detail.</a:t>
            </a:r>
          </a:p>
          <a:p>
            <a:r>
              <a:rPr lang="en-US" sz="3800" b="1" kern="0" dirty="0">
                <a:ea typeface="Noto Sans"/>
              </a:rPr>
              <a:t>Engage with visuals: </a:t>
            </a:r>
            <a:r>
              <a:rPr lang="en-US" sz="3800" kern="0" dirty="0">
                <a:ea typeface="Noto Sans"/>
              </a:rPr>
              <a:t>Incorporate relevant images, infographics, or call-out boxes to break up text and </a:t>
            </a:r>
            <a:r>
              <a:rPr lang="en-US" sz="3800" kern="0" dirty="0" err="1">
                <a:ea typeface="Noto Sans"/>
              </a:rPr>
              <a:t>emphasise</a:t>
            </a:r>
            <a:r>
              <a:rPr lang="en-US" sz="3800" kern="0" dirty="0">
                <a:ea typeface="Noto Sans"/>
              </a:rPr>
              <a:t> key points.</a:t>
            </a:r>
          </a:p>
          <a:p>
            <a:r>
              <a:rPr lang="en-US" sz="3800" kern="0" dirty="0">
                <a:ea typeface="Noto Sans"/>
              </a:rPr>
              <a:t>By </a:t>
            </a:r>
            <a:r>
              <a:rPr lang="en-US" sz="3800" kern="0" dirty="0" err="1">
                <a:ea typeface="Noto Sans"/>
              </a:rPr>
              <a:t>prioritising</a:t>
            </a:r>
            <a:r>
              <a:rPr lang="en-US" sz="3800" kern="0" dirty="0">
                <a:ea typeface="Noto Sans"/>
              </a:rPr>
              <a:t> the "Why" and "How" on the first page, documents can immediately engage the reader, making the EU’s message accessible and impactful.</a:t>
            </a:r>
            <a:endParaRPr lang="en-GB" sz="2200" kern="0" dirty="0"/>
          </a:p>
          <a:p>
            <a:endParaRPr lang="en-GB" sz="2200" kern="0" dirty="0"/>
          </a:p>
        </p:txBody>
      </p:sp>
    </p:spTree>
    <p:extLst>
      <p:ext uri="{BB962C8B-B14F-4D97-AF65-F5344CB8AC3E}">
        <p14:creationId xmlns:p14="http://schemas.microsoft.com/office/powerpoint/2010/main" val="6320095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03F98"/>
        </a:solidFill>
        <a:effectLst/>
      </p:bgPr>
    </p:bg>
    <p:spTree>
      <p:nvGrpSpPr>
        <p:cNvPr id="1" name=""/>
        <p:cNvGrpSpPr/>
        <p:nvPr/>
      </p:nvGrpSpPr>
      <p:grpSpPr>
        <a:xfrm>
          <a:off x="0" y="0"/>
          <a:ext cx="0" cy="0"/>
          <a:chOff x="0" y="0"/>
          <a:chExt cx="0" cy="0"/>
        </a:xfrm>
      </p:grpSpPr>
      <p:sp>
        <p:nvSpPr>
          <p:cNvPr id="299" name="Title 7"/>
          <p:cNvSpPr txBox="1">
            <a:spLocks noGrp="1"/>
          </p:cNvSpPr>
          <p:nvPr>
            <p:ph type="title"/>
          </p:nvPr>
        </p:nvSpPr>
        <p:spPr>
          <a:xfrm>
            <a:off x="2536751" y="858403"/>
            <a:ext cx="8957582" cy="901701"/>
          </a:xfrm>
          <a:prstGeom prst="rect">
            <a:avLst/>
          </a:prstGeom>
        </p:spPr>
        <p:txBody>
          <a:bodyPr>
            <a:normAutofit/>
          </a:bodyPr>
          <a:lstStyle>
            <a:lvl1pPr>
              <a:defRPr sz="5400"/>
            </a:lvl1pPr>
          </a:lstStyle>
          <a:p>
            <a:r>
              <a:rPr lang="en-US" sz="4000" dirty="0"/>
              <a:t>2-Pagers/Factsheets</a:t>
            </a:r>
            <a:endParaRPr sz="4000" dirty="0"/>
          </a:p>
        </p:txBody>
      </p:sp>
      <p:pic>
        <p:nvPicPr>
          <p:cNvPr id="2" name="Picture 1">
            <a:extLst>
              <a:ext uri="{FF2B5EF4-FFF2-40B4-BE49-F238E27FC236}">
                <a16:creationId xmlns:a16="http://schemas.microsoft.com/office/drawing/2014/main" id="{8D28FF63-05D1-FB50-2FFA-D2A8A7715E09}"/>
              </a:ext>
            </a:extLst>
          </p:cNvPr>
          <p:cNvPicPr>
            <a:picLocks noChangeAspect="1"/>
          </p:cNvPicPr>
          <p:nvPr/>
        </p:nvPicPr>
        <p:blipFill>
          <a:blip r:embed="rId2"/>
          <a:stretch>
            <a:fillRect/>
          </a:stretch>
        </p:blipFill>
        <p:spPr>
          <a:xfrm>
            <a:off x="3704166" y="2438211"/>
            <a:ext cx="4191249" cy="3185349"/>
          </a:xfrm>
          <a:prstGeom prst="rect">
            <a:avLst/>
          </a:prstGeom>
        </p:spPr>
      </p:pic>
      <p:pic>
        <p:nvPicPr>
          <p:cNvPr id="5" name="Picture 4">
            <a:extLst>
              <a:ext uri="{FF2B5EF4-FFF2-40B4-BE49-F238E27FC236}">
                <a16:creationId xmlns:a16="http://schemas.microsoft.com/office/drawing/2014/main" id="{EBD0E0CC-12D0-98FA-D0BE-E4C768617B4C}"/>
              </a:ext>
            </a:extLst>
          </p:cNvPr>
          <p:cNvPicPr>
            <a:picLocks noChangeAspect="1"/>
          </p:cNvPicPr>
          <p:nvPr/>
        </p:nvPicPr>
        <p:blipFill>
          <a:blip r:embed="rId3"/>
          <a:stretch>
            <a:fillRect/>
          </a:stretch>
        </p:blipFill>
        <p:spPr>
          <a:xfrm>
            <a:off x="8074070" y="2438211"/>
            <a:ext cx="4041671" cy="3110535"/>
          </a:xfrm>
          <a:prstGeom prst="rect">
            <a:avLst/>
          </a:prstGeom>
        </p:spPr>
      </p:pic>
      <p:pic>
        <p:nvPicPr>
          <p:cNvPr id="7" name="Picture 6">
            <a:extLst>
              <a:ext uri="{FF2B5EF4-FFF2-40B4-BE49-F238E27FC236}">
                <a16:creationId xmlns:a16="http://schemas.microsoft.com/office/drawing/2014/main" id="{347A3E50-529A-5369-6891-DD61654FF0F6}"/>
              </a:ext>
            </a:extLst>
          </p:cNvPr>
          <p:cNvPicPr>
            <a:picLocks noChangeAspect="1"/>
          </p:cNvPicPr>
          <p:nvPr/>
        </p:nvPicPr>
        <p:blipFill>
          <a:blip r:embed="rId4"/>
          <a:stretch>
            <a:fillRect/>
          </a:stretch>
        </p:blipFill>
        <p:spPr>
          <a:xfrm>
            <a:off x="282151" y="2438211"/>
            <a:ext cx="3243360" cy="3185349"/>
          </a:xfrm>
          <a:prstGeom prst="rect">
            <a:avLst/>
          </a:prstGeom>
        </p:spPr>
      </p:pic>
    </p:spTree>
    <p:extLst>
      <p:ext uri="{BB962C8B-B14F-4D97-AF65-F5344CB8AC3E}">
        <p14:creationId xmlns:p14="http://schemas.microsoft.com/office/powerpoint/2010/main" val="234372769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Title 7"/>
          <p:cNvSpPr txBox="1">
            <a:spLocks noGrp="1"/>
          </p:cNvSpPr>
          <p:nvPr>
            <p:ph type="title"/>
          </p:nvPr>
        </p:nvSpPr>
        <p:spPr>
          <a:xfrm>
            <a:off x="197374" y="2348247"/>
            <a:ext cx="2545826" cy="2031729"/>
          </a:xfrm>
        </p:spPr>
        <p:txBody>
          <a:bodyPr anchor="ctr">
            <a:normAutofit/>
          </a:bodyPr>
          <a:lstStyle>
            <a:lvl1pPr>
              <a:defRPr sz="5400"/>
            </a:lvl1pPr>
          </a:lstStyle>
          <a:p>
            <a:r>
              <a:rPr lang="en-US" sz="4000" dirty="0"/>
              <a:t>Pullup Banners</a:t>
            </a:r>
          </a:p>
        </p:txBody>
      </p:sp>
      <p:pic>
        <p:nvPicPr>
          <p:cNvPr id="3" name="Picture 2">
            <a:extLst>
              <a:ext uri="{FF2B5EF4-FFF2-40B4-BE49-F238E27FC236}">
                <a16:creationId xmlns:a16="http://schemas.microsoft.com/office/drawing/2014/main" id="{88B68F7F-8C72-1F20-7154-796F6DE6A2F4}"/>
              </a:ext>
            </a:extLst>
          </p:cNvPr>
          <p:cNvPicPr>
            <a:picLocks noChangeAspect="1"/>
          </p:cNvPicPr>
          <p:nvPr/>
        </p:nvPicPr>
        <p:blipFill>
          <a:blip r:embed="rId2"/>
          <a:stretch>
            <a:fillRect/>
          </a:stretch>
        </p:blipFill>
        <p:spPr>
          <a:xfrm>
            <a:off x="2830659" y="0"/>
            <a:ext cx="9237306" cy="6858000"/>
          </a:xfrm>
          <a:prstGeom prst="rect">
            <a:avLst/>
          </a:prstGeom>
        </p:spPr>
      </p:pic>
    </p:spTree>
    <p:extLst>
      <p:ext uri="{BB962C8B-B14F-4D97-AF65-F5344CB8AC3E}">
        <p14:creationId xmlns:p14="http://schemas.microsoft.com/office/powerpoint/2010/main" val="315624976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13E6F87C-D8E3-439E-A691-67050AEC9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5"/>
          <p:cNvSpPr>
            <a:spLocks noGrp="1"/>
          </p:cNvSpPr>
          <p:nvPr>
            <p:ph type="title"/>
          </p:nvPr>
        </p:nvSpPr>
        <p:spPr>
          <a:xfrm>
            <a:off x="248708" y="2578284"/>
            <a:ext cx="5049623" cy="2343040"/>
          </a:xfrm>
        </p:spPr>
        <p:txBody>
          <a:bodyPr vert="horz" lIns="91440" tIns="45720" rIns="91440" bIns="45720" rtlCol="0" anchor="t">
            <a:normAutofit/>
          </a:bodyPr>
          <a:lstStyle/>
          <a:p>
            <a:pPr defTabSz="914400"/>
            <a:r>
              <a:rPr kumimoji="0" lang="en-US" sz="4000" b="1" i="0" u="none" strike="noStrike" kern="0" cap="none" spc="0" normalizeH="0" baseline="0" noProof="0" dirty="0">
                <a:ln>
                  <a:noFill/>
                </a:ln>
                <a:solidFill>
                  <a:schemeClr val="bg1"/>
                </a:solidFill>
                <a:effectLst/>
                <a:uLnTx/>
                <a:uFillTx/>
                <a:latin typeface="Arial"/>
                <a:cs typeface="Arial"/>
                <a:sym typeface="Arial"/>
              </a:rPr>
              <a:t>User-friendly, editable templates</a:t>
            </a:r>
            <a:endParaRPr lang="en-US" sz="4000" dirty="0">
              <a:solidFill>
                <a:schemeClr val="bg1"/>
              </a:solidFill>
              <a:latin typeface="+mj-lt"/>
              <a:ea typeface="+mj-ea"/>
              <a:cs typeface="+mj-cs"/>
            </a:endParaRPr>
          </a:p>
        </p:txBody>
      </p:sp>
      <p:sp>
        <p:nvSpPr>
          <p:cNvPr id="42"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cxnSp>
        <p:nvCxnSpPr>
          <p:cNvPr id="38" name="Straight Connector 37">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F92A9195-0718-9986-32A5-A7975F292843}"/>
              </a:ext>
            </a:extLst>
          </p:cNvPr>
          <p:cNvPicPr>
            <a:picLocks noChangeAspect="1"/>
          </p:cNvPicPr>
          <p:nvPr/>
        </p:nvPicPr>
        <p:blipFill>
          <a:blip r:embed="rId2"/>
          <a:stretch>
            <a:fillRect/>
          </a:stretch>
        </p:blipFill>
        <p:spPr>
          <a:xfrm>
            <a:off x="5696805" y="4536805"/>
            <a:ext cx="6379705" cy="893158"/>
          </a:xfrm>
          <a:prstGeom prst="rect">
            <a:avLst/>
          </a:prstGeom>
        </p:spPr>
      </p:pic>
      <p:sp>
        <p:nvSpPr>
          <p:cNvPr id="40"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pic>
        <p:nvPicPr>
          <p:cNvPr id="14" name="Picture 13">
            <a:extLst>
              <a:ext uri="{FF2B5EF4-FFF2-40B4-BE49-F238E27FC236}">
                <a16:creationId xmlns:a16="http://schemas.microsoft.com/office/drawing/2014/main" id="{D78B7367-0DCE-EDCC-82A0-0F8FD8915739}"/>
              </a:ext>
            </a:extLst>
          </p:cNvPr>
          <p:cNvPicPr>
            <a:picLocks noChangeAspect="1"/>
          </p:cNvPicPr>
          <p:nvPr/>
        </p:nvPicPr>
        <p:blipFill rotWithShape="1">
          <a:blip r:embed="rId3"/>
          <a:srcRect l="1050"/>
          <a:stretch/>
        </p:blipFill>
        <p:spPr>
          <a:xfrm>
            <a:off x="5696805" y="2295902"/>
            <a:ext cx="6346206" cy="897896"/>
          </a:xfrm>
          <a:prstGeom prst="rect">
            <a:avLst/>
          </a:prstGeom>
        </p:spPr>
      </p:pic>
      <p:pic>
        <p:nvPicPr>
          <p:cNvPr id="20" name="Picture 19">
            <a:extLst>
              <a:ext uri="{FF2B5EF4-FFF2-40B4-BE49-F238E27FC236}">
                <a16:creationId xmlns:a16="http://schemas.microsoft.com/office/drawing/2014/main" id="{54DE8226-FDA6-753D-0843-314D193DD766}"/>
              </a:ext>
            </a:extLst>
          </p:cNvPr>
          <p:cNvPicPr>
            <a:picLocks noChangeAspect="1"/>
          </p:cNvPicPr>
          <p:nvPr/>
        </p:nvPicPr>
        <p:blipFill>
          <a:blip r:embed="rId4"/>
          <a:stretch>
            <a:fillRect/>
          </a:stretch>
        </p:blipFill>
        <p:spPr>
          <a:xfrm>
            <a:off x="5663306" y="1190687"/>
            <a:ext cx="6379705" cy="909107"/>
          </a:xfrm>
          <a:prstGeom prst="rect">
            <a:avLst/>
          </a:prstGeom>
        </p:spPr>
      </p:pic>
      <p:pic>
        <p:nvPicPr>
          <p:cNvPr id="18" name="Picture 17">
            <a:extLst>
              <a:ext uri="{FF2B5EF4-FFF2-40B4-BE49-F238E27FC236}">
                <a16:creationId xmlns:a16="http://schemas.microsoft.com/office/drawing/2014/main" id="{273D6741-437A-20EE-A4F3-5B6E271174D4}"/>
              </a:ext>
            </a:extLst>
          </p:cNvPr>
          <p:cNvPicPr>
            <a:picLocks noChangeAspect="1"/>
          </p:cNvPicPr>
          <p:nvPr/>
        </p:nvPicPr>
        <p:blipFill>
          <a:blip r:embed="rId5"/>
          <a:stretch>
            <a:fillRect/>
          </a:stretch>
        </p:blipFill>
        <p:spPr>
          <a:xfrm>
            <a:off x="5696805" y="3429000"/>
            <a:ext cx="6346206" cy="872603"/>
          </a:xfrm>
          <a:prstGeom prst="rect">
            <a:avLst/>
          </a:prstGeom>
        </p:spPr>
      </p:pic>
      <p:pic>
        <p:nvPicPr>
          <p:cNvPr id="21" name="Picture 20">
            <a:extLst>
              <a:ext uri="{FF2B5EF4-FFF2-40B4-BE49-F238E27FC236}">
                <a16:creationId xmlns:a16="http://schemas.microsoft.com/office/drawing/2014/main" id="{4A888A96-6E19-69FC-5617-2E70D80A9476}"/>
              </a:ext>
            </a:extLst>
          </p:cNvPr>
          <p:cNvPicPr>
            <a:picLocks noChangeAspect="1"/>
          </p:cNvPicPr>
          <p:nvPr/>
        </p:nvPicPr>
        <p:blipFill>
          <a:blip r:embed="rId6"/>
          <a:stretch>
            <a:fillRect/>
          </a:stretch>
        </p:blipFill>
        <p:spPr>
          <a:xfrm>
            <a:off x="1324201" y="5910240"/>
            <a:ext cx="9321735" cy="955476"/>
          </a:xfrm>
          <a:prstGeom prst="rect">
            <a:avLst/>
          </a:prstGeom>
        </p:spPr>
      </p:pic>
    </p:spTree>
    <p:extLst>
      <p:ext uri="{BB962C8B-B14F-4D97-AF65-F5344CB8AC3E}">
        <p14:creationId xmlns:p14="http://schemas.microsoft.com/office/powerpoint/2010/main" val="880052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9F4E2-00FD-5598-0208-52A744D16D52}"/>
              </a:ext>
            </a:extLst>
          </p:cNvPr>
          <p:cNvSpPr>
            <a:spLocks noGrp="1"/>
          </p:cNvSpPr>
          <p:nvPr>
            <p:ph type="ctrTitle"/>
          </p:nvPr>
        </p:nvSpPr>
        <p:spPr>
          <a:xfrm>
            <a:off x="856923" y="2578839"/>
            <a:ext cx="5040086" cy="1572306"/>
          </a:xfrm>
        </p:spPr>
        <p:txBody>
          <a:bodyPr>
            <a:normAutofit fontScale="90000"/>
          </a:bodyPr>
          <a:lstStyle/>
          <a:p>
            <a:r>
              <a:rPr lang="en-US" dirty="0"/>
              <a:t>Communication &amp; Visibility</a:t>
            </a:r>
            <a:br>
              <a:rPr lang="en-US" dirty="0"/>
            </a:br>
            <a:br>
              <a:rPr lang="en-US" sz="1400" dirty="0"/>
            </a:br>
            <a:r>
              <a:rPr lang="en-US" sz="2700" dirty="0">
                <a:solidFill>
                  <a:schemeClr val="accent2"/>
                </a:solidFill>
              </a:rPr>
              <a:t>Requirements for implementing partners</a:t>
            </a:r>
          </a:p>
        </p:txBody>
      </p:sp>
    </p:spTree>
    <p:extLst>
      <p:ext uri="{BB962C8B-B14F-4D97-AF65-F5344CB8AC3E}">
        <p14:creationId xmlns:p14="http://schemas.microsoft.com/office/powerpoint/2010/main" val="1381237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794058" y="167447"/>
            <a:ext cx="10830639" cy="1096282"/>
          </a:xfrm>
        </p:spPr>
        <p:txBody>
          <a:bodyPr/>
          <a:lstStyle/>
          <a:p>
            <a:r>
              <a:rPr lang="en-US" sz="4000" kern="0" dirty="0">
                <a:solidFill>
                  <a:srgbClr val="1A53EA"/>
                </a:solidFill>
                <a:latin typeface="Arial"/>
                <a:cs typeface="Arial"/>
                <a:sym typeface="Arial"/>
              </a:rPr>
              <a:t>Co</a:t>
            </a:r>
            <a:r>
              <a:rPr lang="en-US" sz="4000" kern="0" dirty="0">
                <a:solidFill>
                  <a:schemeClr val="accent1"/>
                </a:solidFill>
                <a:latin typeface="Arial"/>
                <a:cs typeface="Arial"/>
                <a:sym typeface="Arial"/>
              </a:rPr>
              <a:t>m</a:t>
            </a:r>
            <a:r>
              <a:rPr lang="en-US" sz="4000" kern="0" dirty="0">
                <a:solidFill>
                  <a:srgbClr val="1A53EA"/>
                </a:solidFill>
                <a:latin typeface="Arial"/>
                <a:cs typeface="Arial"/>
                <a:sym typeface="Arial"/>
              </a:rPr>
              <a:t>munication &amp; Visibility (C&amp;V) Plan</a:t>
            </a:r>
            <a:endParaRPr lang="en-GB" sz="3300" dirty="0">
              <a:latin typeface="Arial"/>
              <a:ea typeface="Noto Sans"/>
              <a:cs typeface="Arial"/>
            </a:endParaRPr>
          </a:p>
        </p:txBody>
      </p:sp>
      <p:sp>
        <p:nvSpPr>
          <p:cNvPr id="9" name="Content Placeholder 8"/>
          <p:cNvSpPr>
            <a:spLocks noGrp="1"/>
          </p:cNvSpPr>
          <p:nvPr>
            <p:ph sz="half" idx="1"/>
          </p:nvPr>
        </p:nvSpPr>
        <p:spPr>
          <a:xfrm>
            <a:off x="793578" y="1508466"/>
            <a:ext cx="10425614" cy="4594592"/>
          </a:xfrm>
        </p:spPr>
        <p:txBody>
          <a:bodyPr vert="horz" lIns="45720" tIns="22860" rIns="45720" bIns="22860" rtlCol="0" anchor="t">
            <a:normAutofit/>
          </a:bodyPr>
          <a:lstStyle/>
          <a:p>
            <a:pPr marL="285750" indent="-285750">
              <a:buFont typeface="Arial" panose="020B0604020202020204" pitchFamily="34" charset="0"/>
              <a:buChar char="•"/>
            </a:pPr>
            <a:r>
              <a:rPr lang="en-US" sz="2000" dirty="0">
                <a:latin typeface="Arial"/>
                <a:ea typeface="Noto Sans"/>
                <a:cs typeface="Arial"/>
              </a:rPr>
              <a:t>Implementing project partners are required to develop a Communication and Visibility (C&amp;V) Plan and get the EU’s approval before starting operational activities, unless agreed otherwise.</a:t>
            </a:r>
          </a:p>
          <a:p>
            <a:pPr marL="285750" indent="-285750">
              <a:buFont typeface="Arial" panose="020B0604020202020204" pitchFamily="34" charset="0"/>
              <a:buChar char="•"/>
            </a:pPr>
            <a:r>
              <a:rPr lang="en-US" sz="2000" dirty="0">
                <a:latin typeface="Arial"/>
                <a:ea typeface="Noto Sans"/>
                <a:cs typeface="Arial"/>
              </a:rPr>
              <a:t>Implementing partners to consult EU counterparts while preparing and implementing their C&amp;V Plan.</a:t>
            </a:r>
          </a:p>
          <a:p>
            <a:pPr marL="285750" indent="-285750">
              <a:buFont typeface="Arial" panose="020B0604020202020204" pitchFamily="34" charset="0"/>
              <a:buChar char="•"/>
            </a:pPr>
            <a:r>
              <a:rPr lang="en-US" sz="2000" dirty="0">
                <a:latin typeface="Arial"/>
                <a:ea typeface="Noto Sans"/>
                <a:cs typeface="Arial"/>
              </a:rPr>
              <a:t>The C&amp;V plan encompasses the following elements: </a:t>
            </a:r>
            <a:r>
              <a:rPr lang="en-US" sz="2000" b="1" dirty="0">
                <a:latin typeface="Arial"/>
                <a:ea typeface="Noto Sans"/>
                <a:cs typeface="Arial"/>
              </a:rPr>
              <a:t>narrative</a:t>
            </a:r>
            <a:r>
              <a:rPr lang="en-US" sz="2000" dirty="0">
                <a:latin typeface="Arial"/>
                <a:ea typeface="Noto Sans"/>
                <a:cs typeface="Arial"/>
              </a:rPr>
              <a:t> with clear messages, </a:t>
            </a:r>
            <a:r>
              <a:rPr lang="en-US" sz="2000" b="1" dirty="0">
                <a:latin typeface="Arial"/>
                <a:ea typeface="Noto Sans"/>
                <a:cs typeface="Arial"/>
              </a:rPr>
              <a:t>objectives</a:t>
            </a:r>
            <a:r>
              <a:rPr lang="en-US" sz="2000" dirty="0">
                <a:latin typeface="Arial"/>
                <a:ea typeface="Noto Sans"/>
                <a:cs typeface="Arial"/>
              </a:rPr>
              <a:t>, </a:t>
            </a:r>
            <a:r>
              <a:rPr lang="en-US" sz="2000" b="1" dirty="0">
                <a:latin typeface="Arial"/>
                <a:ea typeface="Noto Sans"/>
                <a:cs typeface="Arial"/>
              </a:rPr>
              <a:t>audiences</a:t>
            </a:r>
            <a:r>
              <a:rPr lang="en-US" sz="2000" dirty="0">
                <a:latin typeface="Arial"/>
                <a:ea typeface="Noto Sans"/>
                <a:cs typeface="Arial"/>
              </a:rPr>
              <a:t>, </a:t>
            </a:r>
            <a:r>
              <a:rPr lang="en-US" sz="2000" b="1" dirty="0">
                <a:latin typeface="Arial"/>
                <a:ea typeface="Noto Sans"/>
                <a:cs typeface="Arial"/>
              </a:rPr>
              <a:t>approach</a:t>
            </a:r>
            <a:r>
              <a:rPr lang="en-US" sz="2000" dirty="0">
                <a:latin typeface="Arial"/>
                <a:ea typeface="Noto Sans"/>
                <a:cs typeface="Arial"/>
              </a:rPr>
              <a:t>, </a:t>
            </a:r>
            <a:r>
              <a:rPr lang="en-US" sz="2000" b="1" dirty="0">
                <a:latin typeface="Arial"/>
                <a:ea typeface="Noto Sans"/>
                <a:cs typeface="Arial"/>
              </a:rPr>
              <a:t>activities </a:t>
            </a:r>
            <a:r>
              <a:rPr lang="en-US" sz="2000" dirty="0">
                <a:latin typeface="Arial"/>
                <a:ea typeface="Noto Sans"/>
                <a:cs typeface="Arial"/>
              </a:rPr>
              <a:t>that have a delivery timeline, </a:t>
            </a:r>
            <a:r>
              <a:rPr lang="en-US" sz="2000" b="1" dirty="0">
                <a:latin typeface="Arial"/>
                <a:ea typeface="Noto Sans"/>
                <a:cs typeface="Arial"/>
              </a:rPr>
              <a:t>impact measurement</a:t>
            </a:r>
            <a:r>
              <a:rPr lang="en-US" sz="2000" dirty="0">
                <a:latin typeface="Arial"/>
                <a:ea typeface="Noto Sans"/>
                <a:cs typeface="Arial"/>
              </a:rPr>
              <a:t>, </a:t>
            </a:r>
            <a:r>
              <a:rPr lang="en-US" sz="2000" b="1" dirty="0">
                <a:latin typeface="Arial"/>
                <a:ea typeface="Noto Sans"/>
                <a:cs typeface="Arial"/>
              </a:rPr>
              <a:t>risks</a:t>
            </a:r>
            <a:r>
              <a:rPr lang="en-US" sz="2000" dirty="0">
                <a:latin typeface="Arial"/>
                <a:ea typeface="Noto Sans"/>
                <a:cs typeface="Arial"/>
              </a:rPr>
              <a:t>, and an appropriate </a:t>
            </a:r>
            <a:r>
              <a:rPr lang="en-US" sz="2000" b="1" dirty="0">
                <a:latin typeface="Arial"/>
                <a:ea typeface="Noto Sans"/>
                <a:cs typeface="Arial"/>
              </a:rPr>
              <a:t>budget.</a:t>
            </a:r>
          </a:p>
          <a:p>
            <a:pPr marL="285750" indent="-285750">
              <a:buFont typeface="Arial" panose="020B0604020202020204" pitchFamily="34" charset="0"/>
              <a:buChar char="•"/>
            </a:pPr>
            <a:r>
              <a:rPr lang="en-US" sz="2000" dirty="0">
                <a:latin typeface="Arial"/>
                <a:ea typeface="Noto Sans"/>
                <a:cs typeface="Arial"/>
              </a:rPr>
              <a:t>The plan explains </a:t>
            </a:r>
            <a:r>
              <a:rPr lang="en-US" sz="2000" b="1" dirty="0">
                <a:latin typeface="Arial"/>
                <a:ea typeface="Noto Sans"/>
                <a:cs typeface="Arial"/>
              </a:rPr>
              <a:t>what the action is</a:t>
            </a:r>
            <a:r>
              <a:rPr lang="en-US" sz="2000" dirty="0">
                <a:latin typeface="Arial"/>
                <a:ea typeface="Noto Sans"/>
                <a:cs typeface="Arial"/>
              </a:rPr>
              <a:t> and </a:t>
            </a:r>
            <a:r>
              <a:rPr lang="en-US" sz="2000" b="1" dirty="0">
                <a:latin typeface="Arial"/>
                <a:ea typeface="Noto Sans"/>
                <a:cs typeface="Arial"/>
              </a:rPr>
              <a:t>why it is needed</a:t>
            </a:r>
            <a:r>
              <a:rPr lang="en-US" sz="2000" dirty="0">
                <a:latin typeface="Arial"/>
                <a:ea typeface="Noto Sans"/>
                <a:cs typeface="Arial"/>
              </a:rPr>
              <a:t>; </a:t>
            </a:r>
            <a:r>
              <a:rPr lang="en-US" sz="2000" dirty="0" err="1">
                <a:latin typeface="Arial"/>
                <a:ea typeface="Noto Sans"/>
                <a:cs typeface="Arial"/>
              </a:rPr>
              <a:t>emphasising</a:t>
            </a:r>
            <a:r>
              <a:rPr lang="en-US" sz="2000" dirty="0">
                <a:latin typeface="Arial"/>
                <a:ea typeface="Noto Sans"/>
                <a:cs typeface="Arial"/>
              </a:rPr>
              <a:t> </a:t>
            </a:r>
            <a:r>
              <a:rPr lang="en-US" sz="2000" b="1" dirty="0">
                <a:latin typeface="Arial"/>
                <a:ea typeface="Noto Sans"/>
                <a:cs typeface="Arial"/>
              </a:rPr>
              <a:t>shared values, interests </a:t>
            </a:r>
            <a:r>
              <a:rPr lang="en-US" sz="2000" dirty="0">
                <a:latin typeface="Arial"/>
                <a:ea typeface="Noto Sans"/>
                <a:cs typeface="Arial"/>
              </a:rPr>
              <a:t>and</a:t>
            </a:r>
            <a:r>
              <a:rPr lang="en-US" sz="2000" b="1" dirty="0">
                <a:latin typeface="Arial"/>
                <a:ea typeface="Noto Sans"/>
                <a:cs typeface="Arial"/>
              </a:rPr>
              <a:t> envisioned impact.</a:t>
            </a:r>
          </a:p>
          <a:p>
            <a:pPr marL="285750" indent="-285750">
              <a:buFont typeface="Arial" panose="020B0604020202020204" pitchFamily="34" charset="0"/>
              <a:buChar char="•"/>
            </a:pPr>
            <a:r>
              <a:rPr lang="en-US" sz="2000" dirty="0">
                <a:latin typeface="Arial"/>
                <a:ea typeface="Noto Sans"/>
                <a:cs typeface="Arial"/>
              </a:rPr>
              <a:t>It is crucial for the plan to </a:t>
            </a:r>
            <a:r>
              <a:rPr lang="en-US" sz="2000" b="1" dirty="0">
                <a:latin typeface="Arial"/>
                <a:ea typeface="Noto Sans"/>
                <a:cs typeface="Arial"/>
              </a:rPr>
              <a:t>demonstrate the action’s added value</a:t>
            </a:r>
            <a:r>
              <a:rPr lang="en-US" sz="2000" dirty="0">
                <a:latin typeface="Arial"/>
                <a:ea typeface="Noto Sans"/>
                <a:cs typeface="Arial"/>
              </a:rPr>
              <a:t>, enhancing awareness and understanding of the EU’s external actions in line with the engagement’s scale, scope, and ambition.</a:t>
            </a:r>
          </a:p>
          <a:p>
            <a:pPr marL="285750" indent="-285750">
              <a:buFont typeface="Arial" panose="020B0604020202020204" pitchFamily="34" charset="0"/>
              <a:buChar char="•"/>
            </a:pPr>
            <a:endParaRPr lang="en-US" sz="2200" dirty="0">
              <a:latin typeface="Arial"/>
              <a:ea typeface="Noto Sans"/>
              <a:cs typeface="Arial"/>
            </a:endParaRPr>
          </a:p>
        </p:txBody>
      </p:sp>
    </p:spTree>
    <p:extLst>
      <p:ext uri="{BB962C8B-B14F-4D97-AF65-F5344CB8AC3E}">
        <p14:creationId xmlns:p14="http://schemas.microsoft.com/office/powerpoint/2010/main" val="930853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794058" y="167447"/>
            <a:ext cx="10830639" cy="1096282"/>
          </a:xfrm>
        </p:spPr>
        <p:txBody>
          <a:bodyPr/>
          <a:lstStyle/>
          <a:p>
            <a:r>
              <a:rPr lang="en-GB" sz="3300" dirty="0">
                <a:solidFill>
                  <a:schemeClr val="accent1"/>
                </a:solidFill>
                <a:latin typeface="Arial"/>
                <a:ea typeface="Noto Sans"/>
                <a:cs typeface="Arial"/>
              </a:rPr>
              <a:t>Communication and Visibility</a:t>
            </a:r>
          </a:p>
        </p:txBody>
      </p:sp>
      <p:sp>
        <p:nvSpPr>
          <p:cNvPr id="9" name="Content Placeholder 8"/>
          <p:cNvSpPr>
            <a:spLocks noGrp="1"/>
          </p:cNvSpPr>
          <p:nvPr>
            <p:ph sz="half" idx="1"/>
          </p:nvPr>
        </p:nvSpPr>
        <p:spPr>
          <a:xfrm>
            <a:off x="1094073" y="2009269"/>
            <a:ext cx="9070849" cy="2128503"/>
          </a:xfrm>
        </p:spPr>
        <p:txBody>
          <a:bodyPr vert="horz" lIns="45720" tIns="22860" rIns="45720" bIns="22860" rtlCol="0" anchor="t">
            <a:normAutofit/>
          </a:bodyPr>
          <a:lstStyle/>
          <a:p>
            <a:pPr marL="285750" indent="-285750">
              <a:buFont typeface="Arial" panose="020B0604020202020204" pitchFamily="34" charset="0"/>
              <a:buChar char="•"/>
            </a:pPr>
            <a:r>
              <a:rPr lang="en-US" sz="2000" dirty="0">
                <a:latin typeface="Arial"/>
                <a:ea typeface="Noto Sans"/>
                <a:cs typeface="Arial"/>
              </a:rPr>
              <a:t>Communication and visibility is not an "add-on" element but integral part to all projects. </a:t>
            </a:r>
          </a:p>
          <a:p>
            <a:pPr marL="285750" indent="-285750">
              <a:buFont typeface="Arial" panose="020B0604020202020204" pitchFamily="34" charset="0"/>
              <a:buChar char="•"/>
            </a:pPr>
            <a:r>
              <a:rPr lang="en-US" sz="2000" dirty="0">
                <a:latin typeface="Arial"/>
                <a:ea typeface="Noto Sans"/>
                <a:cs typeface="Arial"/>
              </a:rPr>
              <a:t>Identified communication activities should focus not only on</a:t>
            </a:r>
            <a:r>
              <a:rPr lang="en-US" sz="2000" b="1" dirty="0">
                <a:latin typeface="Arial"/>
                <a:ea typeface="Noto Sans"/>
                <a:cs typeface="Arial"/>
              </a:rPr>
              <a:t> what the action is,</a:t>
            </a:r>
            <a:r>
              <a:rPr lang="en-US" sz="2000" dirty="0">
                <a:latin typeface="Arial"/>
                <a:ea typeface="Noto Sans"/>
                <a:cs typeface="Arial"/>
              </a:rPr>
              <a:t> but </a:t>
            </a:r>
            <a:r>
              <a:rPr lang="en-US" sz="2000" b="1" dirty="0">
                <a:latin typeface="Arial"/>
                <a:ea typeface="Noto Sans"/>
                <a:cs typeface="Arial"/>
              </a:rPr>
              <a:t>why it is needed,</a:t>
            </a:r>
            <a:r>
              <a:rPr lang="en-US" sz="2000" dirty="0">
                <a:latin typeface="Arial"/>
                <a:ea typeface="Noto Sans"/>
                <a:cs typeface="Arial"/>
              </a:rPr>
              <a:t> including </a:t>
            </a:r>
            <a:r>
              <a:rPr lang="en-US" sz="2000" dirty="0" err="1">
                <a:latin typeface="Arial"/>
                <a:ea typeface="Noto Sans"/>
                <a:cs typeface="Arial"/>
              </a:rPr>
              <a:t>emphasising</a:t>
            </a:r>
            <a:r>
              <a:rPr lang="en-US" sz="2000" dirty="0">
                <a:latin typeface="Arial"/>
                <a:ea typeface="Noto Sans"/>
                <a:cs typeface="Arial"/>
              </a:rPr>
              <a:t> </a:t>
            </a:r>
            <a:r>
              <a:rPr lang="en-US" sz="2000" b="1" dirty="0">
                <a:latin typeface="Arial"/>
                <a:ea typeface="Noto Sans"/>
                <a:cs typeface="Arial"/>
              </a:rPr>
              <a:t>shared values, interests</a:t>
            </a:r>
            <a:r>
              <a:rPr lang="en-US" sz="2000" dirty="0">
                <a:latin typeface="Arial"/>
                <a:ea typeface="Noto Sans"/>
                <a:cs typeface="Arial"/>
              </a:rPr>
              <a:t> and</a:t>
            </a:r>
            <a:r>
              <a:rPr lang="en-US" sz="2000" b="1" dirty="0">
                <a:latin typeface="Arial"/>
                <a:ea typeface="Noto Sans"/>
                <a:cs typeface="Arial"/>
              </a:rPr>
              <a:t> impact. </a:t>
            </a:r>
          </a:p>
          <a:p>
            <a:pPr marL="285750" indent="-285750">
              <a:buFont typeface="Arial" panose="020B0604020202020204" pitchFamily="34" charset="0"/>
              <a:buChar char="•"/>
            </a:pPr>
            <a:endParaRPr lang="en-US" sz="2200" dirty="0"/>
          </a:p>
        </p:txBody>
      </p:sp>
    </p:spTree>
    <p:extLst>
      <p:ext uri="{BB962C8B-B14F-4D97-AF65-F5344CB8AC3E}">
        <p14:creationId xmlns:p14="http://schemas.microsoft.com/office/powerpoint/2010/main" val="3663147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794058" y="-83653"/>
            <a:ext cx="10830639" cy="1096282"/>
          </a:xfrm>
        </p:spPr>
        <p:txBody>
          <a:bodyPr/>
          <a:lstStyle/>
          <a:p>
            <a:r>
              <a:rPr lang="en-GB" sz="3300" dirty="0">
                <a:solidFill>
                  <a:schemeClr val="accent1"/>
                </a:solidFill>
                <a:latin typeface="Arial"/>
                <a:ea typeface="Noto Sans"/>
                <a:cs typeface="Arial"/>
              </a:rPr>
              <a:t>C&amp;V Plan: Core elements</a:t>
            </a:r>
          </a:p>
        </p:txBody>
      </p:sp>
      <p:sp>
        <p:nvSpPr>
          <p:cNvPr id="9" name="Content Placeholder 8"/>
          <p:cNvSpPr>
            <a:spLocks noGrp="1"/>
          </p:cNvSpPr>
          <p:nvPr>
            <p:ph sz="half" idx="1"/>
          </p:nvPr>
        </p:nvSpPr>
        <p:spPr>
          <a:xfrm>
            <a:off x="793817" y="1168077"/>
            <a:ext cx="10604366" cy="5058988"/>
          </a:xfrm>
        </p:spPr>
        <p:txBody>
          <a:bodyPr vert="horz" lIns="45720" tIns="22860" rIns="45720" bIns="22860" rtlCol="0" anchor="t">
            <a:normAutofit/>
          </a:bodyPr>
          <a:lstStyle/>
          <a:p>
            <a:pPr marL="285750" indent="-285750">
              <a:buFont typeface="Arial" panose="020B0604020202020204" pitchFamily="34" charset="0"/>
              <a:buChar char="•"/>
            </a:pPr>
            <a:r>
              <a:rPr lang="en-US" sz="2200" b="1" dirty="0">
                <a:latin typeface="Arial"/>
                <a:ea typeface="Noto Sans"/>
                <a:cs typeface="Arial"/>
              </a:rPr>
              <a:t>Narrative: </a:t>
            </a:r>
            <a:r>
              <a:rPr lang="en-US" sz="1800" dirty="0">
                <a:solidFill>
                  <a:schemeClr val="accent6"/>
                </a:solidFill>
                <a:latin typeface="Arial"/>
                <a:ea typeface="Noto Sans"/>
                <a:cs typeface="Arial"/>
              </a:rPr>
              <a:t>Why &amp; what | understand the audience | test &amp; refine: ensure messages are clear, relevant, and impactful.</a:t>
            </a:r>
          </a:p>
          <a:p>
            <a:pPr marL="285750" indent="-285750">
              <a:buFont typeface="Arial" panose="020B0604020202020204" pitchFamily="34" charset="0"/>
              <a:buChar char="•"/>
            </a:pPr>
            <a:r>
              <a:rPr lang="en-US" sz="2200" b="1" dirty="0">
                <a:latin typeface="Arial"/>
                <a:ea typeface="Noto Sans"/>
                <a:cs typeface="Arial"/>
              </a:rPr>
              <a:t>Objectives: </a:t>
            </a:r>
            <a:r>
              <a:rPr lang="en-US" sz="1800" dirty="0">
                <a:solidFill>
                  <a:schemeClr val="accent6"/>
                </a:solidFill>
                <a:latin typeface="Arial"/>
                <a:ea typeface="Noto Sans"/>
                <a:cs typeface="Arial"/>
              </a:rPr>
              <a:t>Clear, relevant &amp; measurable | time-bound: define deadlines for achieving objectives.</a:t>
            </a:r>
          </a:p>
          <a:p>
            <a:pPr marL="285750" indent="-285750">
              <a:buFont typeface="Arial" panose="020B0604020202020204" pitchFamily="34" charset="0"/>
              <a:buChar char="•"/>
            </a:pPr>
            <a:r>
              <a:rPr lang="en-US" sz="2200" b="1" dirty="0">
                <a:latin typeface="Arial"/>
                <a:ea typeface="Noto Sans"/>
                <a:cs typeface="Arial"/>
              </a:rPr>
              <a:t>Audiences: </a:t>
            </a:r>
            <a:r>
              <a:rPr lang="en-US" sz="1800" dirty="0">
                <a:solidFill>
                  <a:schemeClr val="accent6"/>
                </a:solidFill>
                <a:latin typeface="Arial"/>
                <a:ea typeface="Noto Sans"/>
                <a:cs typeface="Arial"/>
              </a:rPr>
              <a:t>Segment audiences: tailor messages for wider and </a:t>
            </a:r>
            <a:r>
              <a:rPr lang="en-US" sz="1800" dirty="0" err="1">
                <a:solidFill>
                  <a:schemeClr val="accent6"/>
                </a:solidFill>
                <a:latin typeface="Arial"/>
                <a:ea typeface="Noto Sans"/>
                <a:cs typeface="Arial"/>
              </a:rPr>
              <a:t>specialised</a:t>
            </a:r>
            <a:r>
              <a:rPr lang="en-US" sz="1800" dirty="0">
                <a:solidFill>
                  <a:schemeClr val="accent6"/>
                </a:solidFill>
                <a:latin typeface="Arial"/>
                <a:ea typeface="Noto Sans"/>
                <a:cs typeface="Arial"/>
              </a:rPr>
              <a:t> audiences.</a:t>
            </a:r>
          </a:p>
          <a:p>
            <a:pPr marL="285750" indent="-285750">
              <a:buFont typeface="Arial" panose="020B0604020202020204" pitchFamily="34" charset="0"/>
              <a:buChar char="•"/>
            </a:pPr>
            <a:r>
              <a:rPr lang="en-US" sz="2200" b="1" dirty="0">
                <a:latin typeface="Arial"/>
                <a:ea typeface="Noto Sans"/>
                <a:cs typeface="Arial"/>
              </a:rPr>
              <a:t>Approach: </a:t>
            </a:r>
            <a:r>
              <a:rPr lang="en-US" sz="1800" dirty="0">
                <a:solidFill>
                  <a:schemeClr val="accent6"/>
                </a:solidFill>
                <a:latin typeface="Arial"/>
                <a:ea typeface="Noto Sans"/>
                <a:cs typeface="Arial"/>
              </a:rPr>
              <a:t>Channels | Content | Partnerships &amp; networks to amplify reach.</a:t>
            </a:r>
          </a:p>
          <a:p>
            <a:pPr marL="285750" indent="-285750">
              <a:buFont typeface="Arial" panose="020B0604020202020204" pitchFamily="34" charset="0"/>
              <a:buChar char="•"/>
            </a:pPr>
            <a:r>
              <a:rPr lang="en-US" sz="2200" b="1" dirty="0">
                <a:latin typeface="Arial"/>
                <a:ea typeface="Noto Sans"/>
                <a:cs typeface="Arial"/>
              </a:rPr>
              <a:t>Activities: </a:t>
            </a:r>
            <a:r>
              <a:rPr lang="en-US" sz="1800" dirty="0">
                <a:solidFill>
                  <a:schemeClr val="accent6"/>
                </a:solidFill>
                <a:latin typeface="Arial"/>
                <a:ea typeface="Noto Sans"/>
                <a:cs typeface="Arial"/>
              </a:rPr>
              <a:t>Tailored activities that align with project objectives &amp; target audiences.</a:t>
            </a:r>
          </a:p>
          <a:p>
            <a:pPr marL="285750" indent="-285750">
              <a:buFont typeface="Arial" panose="020B0604020202020204" pitchFamily="34" charset="0"/>
              <a:buChar char="•"/>
            </a:pPr>
            <a:r>
              <a:rPr lang="en-US" sz="2200" b="1" dirty="0">
                <a:latin typeface="Arial"/>
                <a:ea typeface="Noto Sans"/>
                <a:cs typeface="Arial"/>
              </a:rPr>
              <a:t>Measuring impact: </a:t>
            </a:r>
            <a:r>
              <a:rPr lang="en-US" sz="1800" dirty="0">
                <a:solidFill>
                  <a:schemeClr val="accent6"/>
                </a:solidFill>
                <a:latin typeface="Arial"/>
                <a:ea typeface="Noto Sans"/>
                <a:cs typeface="Arial"/>
              </a:rPr>
              <a:t>KPI-driven monitoring using defined Key Performance Indicators. Ensure indicators are relevant, credible and easy to monitor.</a:t>
            </a:r>
          </a:p>
          <a:p>
            <a:pPr marL="285750" indent="-285750">
              <a:buFont typeface="Arial" panose="020B0604020202020204" pitchFamily="34" charset="0"/>
              <a:buChar char="•"/>
            </a:pPr>
            <a:r>
              <a:rPr lang="en-US" sz="2200" b="1" dirty="0">
                <a:latin typeface="Arial"/>
                <a:ea typeface="Noto Sans"/>
                <a:cs typeface="Arial"/>
              </a:rPr>
              <a:t>Risks: </a:t>
            </a:r>
            <a:r>
              <a:rPr lang="en-US" sz="1800" dirty="0">
                <a:solidFill>
                  <a:schemeClr val="accent6"/>
                </a:solidFill>
                <a:latin typeface="Arial"/>
                <a:ea typeface="Noto Sans"/>
                <a:cs typeface="Arial"/>
              </a:rPr>
              <a:t>Identify risks | Mitigation | Adjustments: in cases of unforeseen risks, modify activities with EU approval.</a:t>
            </a:r>
          </a:p>
          <a:p>
            <a:pPr marL="285750" indent="-285750">
              <a:buFont typeface="Arial" panose="020B0604020202020204" pitchFamily="34" charset="0"/>
              <a:buChar char="•"/>
            </a:pPr>
            <a:r>
              <a:rPr lang="en-US" sz="2200" b="1" dirty="0">
                <a:latin typeface="Arial"/>
                <a:ea typeface="Noto Sans"/>
                <a:cs typeface="Arial"/>
              </a:rPr>
              <a:t>Budget: </a:t>
            </a:r>
            <a:r>
              <a:rPr lang="en-US" sz="1800" dirty="0">
                <a:solidFill>
                  <a:schemeClr val="accent6"/>
                </a:solidFill>
                <a:latin typeface="Arial"/>
                <a:ea typeface="Noto Sans"/>
                <a:cs typeface="Arial"/>
              </a:rPr>
              <a:t>Compile a budget and allocate costs wisely. Ensure the budget reflects the scale and nature of activities.</a:t>
            </a:r>
          </a:p>
        </p:txBody>
      </p:sp>
    </p:spTree>
    <p:extLst>
      <p:ext uri="{BB962C8B-B14F-4D97-AF65-F5344CB8AC3E}">
        <p14:creationId xmlns:p14="http://schemas.microsoft.com/office/powerpoint/2010/main" val="1855323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680681" y="111197"/>
            <a:ext cx="10830639" cy="1096282"/>
          </a:xfrm>
        </p:spPr>
        <p:txBody>
          <a:bodyPr/>
          <a:lstStyle/>
          <a:p>
            <a:r>
              <a:rPr lang="en-GB" sz="3300" dirty="0">
                <a:solidFill>
                  <a:schemeClr val="accent1"/>
                </a:solidFill>
                <a:latin typeface="Arial"/>
                <a:ea typeface="Noto Sans"/>
                <a:cs typeface="Arial"/>
              </a:rPr>
              <a:t>Messages</a:t>
            </a:r>
          </a:p>
        </p:txBody>
      </p:sp>
      <p:sp>
        <p:nvSpPr>
          <p:cNvPr id="9" name="Content Placeholder 8"/>
          <p:cNvSpPr>
            <a:spLocks noGrp="1"/>
          </p:cNvSpPr>
          <p:nvPr>
            <p:ph sz="half" idx="1"/>
          </p:nvPr>
        </p:nvSpPr>
        <p:spPr>
          <a:xfrm>
            <a:off x="680681" y="1602056"/>
            <a:ext cx="10469880" cy="3994072"/>
          </a:xfrm>
        </p:spPr>
        <p:txBody>
          <a:bodyPr vert="horz" lIns="45720" tIns="22860" rIns="45720" bIns="22860" rtlCol="0" anchor="t">
            <a:normAutofit/>
          </a:bodyPr>
          <a:lstStyle/>
          <a:p>
            <a:pPr marL="285750" indent="-285750">
              <a:buFont typeface="Arial" panose="020B0604020202020204" pitchFamily="34" charset="0"/>
              <a:buChar char="•"/>
            </a:pPr>
            <a:r>
              <a:rPr lang="en-US" sz="2000" b="1" dirty="0">
                <a:latin typeface="Arial"/>
                <a:ea typeface="Noto Sans"/>
                <a:cs typeface="Arial"/>
              </a:rPr>
              <a:t>Define key messages: </a:t>
            </a:r>
            <a:r>
              <a:rPr lang="en-US" sz="2000" dirty="0">
                <a:latin typeface="Arial"/>
                <a:ea typeface="Noto Sans"/>
                <a:cs typeface="Arial"/>
              </a:rPr>
              <a:t>start by articulating the "</a:t>
            </a:r>
            <a:r>
              <a:rPr lang="en-US" sz="2000" b="1" dirty="0">
                <a:latin typeface="Arial"/>
                <a:ea typeface="Noto Sans"/>
                <a:cs typeface="Arial"/>
              </a:rPr>
              <a:t>Why</a:t>
            </a:r>
            <a:r>
              <a:rPr lang="en-US" sz="2000" dirty="0">
                <a:latin typeface="Arial"/>
                <a:ea typeface="Noto Sans"/>
                <a:cs typeface="Arial"/>
              </a:rPr>
              <a:t>" and "</a:t>
            </a:r>
            <a:r>
              <a:rPr lang="en-US" sz="2000" b="1" dirty="0">
                <a:latin typeface="Arial"/>
                <a:ea typeface="Noto Sans"/>
                <a:cs typeface="Arial"/>
              </a:rPr>
              <a:t>What</a:t>
            </a:r>
            <a:r>
              <a:rPr lang="en-US" sz="2000" dirty="0">
                <a:latin typeface="Arial"/>
                <a:ea typeface="Noto Sans"/>
                <a:cs typeface="Arial"/>
              </a:rPr>
              <a:t>" before the "How“</a:t>
            </a:r>
          </a:p>
          <a:p>
            <a:pPr marL="285750" indent="-285750">
              <a:buFont typeface="Arial" panose="020B0604020202020204" pitchFamily="34" charset="0"/>
              <a:buChar char="•"/>
            </a:pPr>
            <a:r>
              <a:rPr lang="en-US" sz="2000" b="1" dirty="0">
                <a:latin typeface="Arial"/>
                <a:ea typeface="Noto Sans"/>
                <a:cs typeface="Arial"/>
              </a:rPr>
              <a:t>Audience segmentation: </a:t>
            </a:r>
            <a:r>
              <a:rPr lang="en-US" sz="2000" dirty="0">
                <a:latin typeface="Arial"/>
                <a:ea typeface="Noto Sans"/>
                <a:cs typeface="Arial"/>
              </a:rPr>
              <a:t>define </a:t>
            </a:r>
            <a:r>
              <a:rPr lang="en-US" sz="2000" b="1" dirty="0">
                <a:latin typeface="Arial"/>
                <a:ea typeface="Noto Sans"/>
                <a:cs typeface="Arial"/>
              </a:rPr>
              <a:t>key audiences </a:t>
            </a:r>
            <a:r>
              <a:rPr lang="en-US" sz="2000" dirty="0">
                <a:latin typeface="Arial"/>
                <a:ea typeface="Noto Sans"/>
                <a:cs typeface="Arial"/>
              </a:rPr>
              <a:t>and </a:t>
            </a:r>
            <a:r>
              <a:rPr lang="en-US" sz="2000" b="1" dirty="0">
                <a:latin typeface="Arial"/>
                <a:ea typeface="Noto Sans"/>
                <a:cs typeface="Arial"/>
              </a:rPr>
              <a:t>frame content to align </a:t>
            </a:r>
            <a:r>
              <a:rPr lang="en-US" sz="2000" dirty="0">
                <a:latin typeface="Arial"/>
                <a:ea typeface="Noto Sans"/>
                <a:cs typeface="Arial"/>
              </a:rPr>
              <a:t>with the </a:t>
            </a:r>
            <a:r>
              <a:rPr lang="en-US" sz="2000" b="1" dirty="0">
                <a:latin typeface="Arial"/>
                <a:ea typeface="Noto Sans"/>
                <a:cs typeface="Arial"/>
              </a:rPr>
              <a:t>audience's values </a:t>
            </a:r>
            <a:r>
              <a:rPr lang="en-US" sz="2000" dirty="0">
                <a:latin typeface="Arial"/>
                <a:ea typeface="Noto Sans"/>
                <a:cs typeface="Arial"/>
              </a:rPr>
              <a:t>and </a:t>
            </a:r>
            <a:r>
              <a:rPr lang="en-US" sz="2000" b="1" dirty="0">
                <a:latin typeface="Arial"/>
                <a:ea typeface="Noto Sans"/>
                <a:cs typeface="Arial"/>
              </a:rPr>
              <a:t>motivations</a:t>
            </a:r>
            <a:r>
              <a:rPr lang="en-US" sz="2000" dirty="0">
                <a:latin typeface="Arial"/>
                <a:ea typeface="Noto Sans"/>
                <a:cs typeface="Arial"/>
              </a:rPr>
              <a:t> to </a:t>
            </a:r>
            <a:r>
              <a:rPr lang="en-US" sz="2000" b="1" dirty="0">
                <a:latin typeface="Arial"/>
                <a:ea typeface="Noto Sans"/>
                <a:cs typeface="Arial"/>
              </a:rPr>
              <a:t>increase recall, impact</a:t>
            </a:r>
            <a:r>
              <a:rPr lang="en-US" sz="2000" dirty="0">
                <a:latin typeface="Arial"/>
                <a:ea typeface="Noto Sans"/>
                <a:cs typeface="Arial"/>
              </a:rPr>
              <a:t>, and </a:t>
            </a:r>
            <a:r>
              <a:rPr lang="en-US" sz="2000" b="1" dirty="0">
                <a:latin typeface="Arial"/>
                <a:ea typeface="Noto Sans"/>
                <a:cs typeface="Arial"/>
              </a:rPr>
              <a:t>action.</a:t>
            </a:r>
          </a:p>
          <a:p>
            <a:pPr marL="285750" indent="-285750">
              <a:buFont typeface="Arial" panose="020B0604020202020204" pitchFamily="34" charset="0"/>
              <a:buChar char="•"/>
            </a:pPr>
            <a:r>
              <a:rPr lang="en-US" sz="2000" b="1" dirty="0">
                <a:latin typeface="Arial"/>
                <a:ea typeface="Noto Sans"/>
                <a:cs typeface="Arial"/>
              </a:rPr>
              <a:t>Objective-based framing: align</a:t>
            </a:r>
            <a:r>
              <a:rPr lang="en-US" sz="2000" dirty="0">
                <a:latin typeface="Arial"/>
                <a:ea typeface="Noto Sans"/>
                <a:cs typeface="Arial"/>
              </a:rPr>
              <a:t> messages with </a:t>
            </a:r>
            <a:r>
              <a:rPr lang="en-US" sz="2000" b="1" dirty="0">
                <a:latin typeface="Arial"/>
                <a:ea typeface="Noto Sans"/>
                <a:cs typeface="Arial"/>
              </a:rPr>
              <a:t>clear objectives </a:t>
            </a:r>
            <a:r>
              <a:rPr lang="en-US" sz="2000" dirty="0">
                <a:latin typeface="Arial"/>
                <a:ea typeface="Noto Sans"/>
                <a:cs typeface="Arial"/>
              </a:rPr>
              <a:t>and </a:t>
            </a:r>
            <a:r>
              <a:rPr lang="en-US" sz="2000" b="1" dirty="0">
                <a:latin typeface="Arial"/>
                <a:ea typeface="Noto Sans"/>
                <a:cs typeface="Arial"/>
              </a:rPr>
              <a:t>communication goals </a:t>
            </a:r>
            <a:r>
              <a:rPr lang="en-US" sz="2000" dirty="0">
                <a:latin typeface="Arial"/>
                <a:ea typeface="Noto Sans"/>
                <a:cs typeface="Arial"/>
              </a:rPr>
              <a:t>to tell a cohesive story.</a:t>
            </a:r>
          </a:p>
          <a:p>
            <a:pPr marL="285750" indent="-285750">
              <a:buFont typeface="Arial" panose="020B0604020202020204" pitchFamily="34" charset="0"/>
              <a:buChar char="•"/>
            </a:pPr>
            <a:r>
              <a:rPr lang="en-US" sz="2000" b="1" dirty="0">
                <a:latin typeface="Arial"/>
                <a:ea typeface="Noto Sans"/>
                <a:cs typeface="Arial"/>
              </a:rPr>
              <a:t>Visual identity: </a:t>
            </a:r>
            <a:r>
              <a:rPr lang="en-US" sz="2000" dirty="0">
                <a:latin typeface="Arial"/>
                <a:ea typeface="Noto Sans"/>
                <a:cs typeface="Arial"/>
              </a:rPr>
              <a:t>the EU is in the process of developing a </a:t>
            </a:r>
            <a:r>
              <a:rPr lang="en-US" sz="2000" b="1" dirty="0">
                <a:latin typeface="Arial"/>
                <a:ea typeface="Noto Sans"/>
                <a:cs typeface="Arial"/>
              </a:rPr>
              <a:t>unified visual identity </a:t>
            </a:r>
            <a:r>
              <a:rPr lang="en-US" sz="2000" dirty="0">
                <a:latin typeface="Arial"/>
                <a:ea typeface="Noto Sans"/>
                <a:cs typeface="Arial"/>
              </a:rPr>
              <a:t>which is a </a:t>
            </a:r>
            <a:r>
              <a:rPr lang="en-US" sz="2000" b="1" dirty="0">
                <a:latin typeface="Arial"/>
                <a:ea typeface="Noto Sans"/>
                <a:cs typeface="Arial"/>
              </a:rPr>
              <a:t>strategic tool </a:t>
            </a:r>
            <a:r>
              <a:rPr lang="en-US" sz="2000" dirty="0">
                <a:latin typeface="Arial"/>
                <a:ea typeface="Noto Sans"/>
                <a:cs typeface="Arial"/>
              </a:rPr>
              <a:t>to </a:t>
            </a:r>
            <a:r>
              <a:rPr lang="en-US" sz="2000" b="1" dirty="0">
                <a:latin typeface="Arial"/>
                <a:ea typeface="Noto Sans"/>
                <a:cs typeface="Arial"/>
              </a:rPr>
              <a:t>amplify messaging</a:t>
            </a:r>
            <a:r>
              <a:rPr lang="en-US" sz="2000" dirty="0">
                <a:latin typeface="Arial"/>
                <a:ea typeface="Noto Sans"/>
                <a:cs typeface="Arial"/>
              </a:rPr>
              <a:t>.</a:t>
            </a:r>
          </a:p>
          <a:p>
            <a:pPr marL="285750" indent="-285750">
              <a:buFont typeface="Arial" panose="020B0604020202020204" pitchFamily="34" charset="0"/>
              <a:buChar char="•"/>
            </a:pPr>
            <a:r>
              <a:rPr lang="en-US" sz="2000" b="1" dirty="0">
                <a:latin typeface="Arial"/>
                <a:ea typeface="Noto Sans"/>
                <a:cs typeface="Arial"/>
              </a:rPr>
              <a:t>Amplify impact: </a:t>
            </a:r>
            <a:r>
              <a:rPr lang="en-US" sz="2000" dirty="0">
                <a:latin typeface="Arial"/>
                <a:ea typeface="Noto Sans"/>
                <a:cs typeface="Arial"/>
              </a:rPr>
              <a:t>adopt storytelling techniques to make messages more compelling and relatable.</a:t>
            </a:r>
          </a:p>
          <a:p>
            <a:pPr marL="285750" indent="-285750">
              <a:buFont typeface="Arial" panose="020B0604020202020204" pitchFamily="34" charset="0"/>
              <a:buChar char="•"/>
            </a:pPr>
            <a:endParaRPr lang="en-US" sz="2200" dirty="0">
              <a:latin typeface="Arial"/>
              <a:ea typeface="Noto Sans"/>
              <a:cs typeface="Arial"/>
            </a:endParaRPr>
          </a:p>
          <a:p>
            <a:pPr marL="285750" indent="-285750">
              <a:buFont typeface="Arial" panose="020B0604020202020204" pitchFamily="34" charset="0"/>
              <a:buChar char="•"/>
            </a:pPr>
            <a:endParaRPr lang="en-US" sz="2200" dirty="0"/>
          </a:p>
        </p:txBody>
      </p:sp>
    </p:spTree>
    <p:extLst>
      <p:ext uri="{BB962C8B-B14F-4D97-AF65-F5344CB8AC3E}">
        <p14:creationId xmlns:p14="http://schemas.microsoft.com/office/powerpoint/2010/main" val="1390225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76304" y="251977"/>
            <a:ext cx="10389767" cy="966287"/>
          </a:xfrm>
        </p:spPr>
        <p:txBody>
          <a:bodyPr/>
          <a:lstStyle/>
          <a:p>
            <a:r>
              <a:rPr kumimoji="0" lang="en-US" sz="3300" b="1" i="0" u="none" strike="noStrike" kern="0" cap="none" spc="0" normalizeH="0" baseline="0" noProof="0" dirty="0">
                <a:ln>
                  <a:noFill/>
                </a:ln>
                <a:solidFill>
                  <a:srgbClr val="1A53EA"/>
                </a:solidFill>
                <a:effectLst/>
                <a:uLnTx/>
                <a:uFillTx/>
                <a:latin typeface="Arial"/>
                <a:cs typeface="Arial"/>
                <a:sym typeface="Arial"/>
              </a:rPr>
              <a:t>Communication approach</a:t>
            </a:r>
            <a:endParaRPr lang="en-GB" sz="3300" dirty="0"/>
          </a:p>
        </p:txBody>
      </p:sp>
      <p:sp>
        <p:nvSpPr>
          <p:cNvPr id="9" name="Content Placeholder 8"/>
          <p:cNvSpPr>
            <a:spLocks noGrp="1"/>
          </p:cNvSpPr>
          <p:nvPr>
            <p:ph sz="half" idx="1"/>
          </p:nvPr>
        </p:nvSpPr>
        <p:spPr>
          <a:xfrm>
            <a:off x="580704" y="1384548"/>
            <a:ext cx="10660270" cy="4749217"/>
          </a:xfrm>
        </p:spPr>
        <p:txBody>
          <a:bodyPr vert="horz" lIns="45720" tIns="22860" rIns="45720" bIns="22860" rtlCol="0" anchor="t">
            <a:normAutofit/>
          </a:bodyPr>
          <a:lstStyle/>
          <a:p>
            <a:pPr marL="371475" indent="-371475">
              <a:buAutoNum type="arabicPeriod"/>
            </a:pPr>
            <a:r>
              <a:rPr lang="en-GB" sz="2000" b="1" dirty="0">
                <a:latin typeface="Arial"/>
                <a:ea typeface="Noto Sans"/>
                <a:cs typeface="Arial"/>
              </a:rPr>
              <a:t>Broad, structured approach: </a:t>
            </a:r>
            <a:r>
              <a:rPr lang="en-GB" sz="2000" dirty="0">
                <a:latin typeface="Arial"/>
                <a:ea typeface="Noto Sans"/>
                <a:cs typeface="Arial"/>
              </a:rPr>
              <a:t>move</a:t>
            </a:r>
            <a:r>
              <a:rPr lang="en-GB" sz="2000" b="1" dirty="0">
                <a:latin typeface="Arial"/>
                <a:ea typeface="Noto Sans"/>
                <a:cs typeface="Arial"/>
              </a:rPr>
              <a:t> </a:t>
            </a:r>
            <a:r>
              <a:rPr lang="en-US" sz="2000" dirty="0">
                <a:latin typeface="Arial"/>
                <a:ea typeface="Noto Sans"/>
                <a:cs typeface="Arial"/>
              </a:rPr>
              <a:t>from a project-specific to </a:t>
            </a:r>
            <a:r>
              <a:rPr lang="en-US" sz="2000" b="1" dirty="0">
                <a:latin typeface="Arial"/>
                <a:ea typeface="Noto Sans"/>
                <a:cs typeface="Arial"/>
              </a:rPr>
              <a:t>a broader, sector-wide communication strategy</a:t>
            </a:r>
            <a:r>
              <a:rPr lang="en-US" sz="2000" dirty="0">
                <a:latin typeface="Arial"/>
                <a:ea typeface="Noto Sans"/>
                <a:cs typeface="Arial"/>
              </a:rPr>
              <a:t> to </a:t>
            </a:r>
            <a:r>
              <a:rPr lang="en-US" sz="2000" b="1" dirty="0">
                <a:latin typeface="Arial"/>
                <a:ea typeface="Noto Sans"/>
                <a:cs typeface="Arial"/>
              </a:rPr>
              <a:t>break silos</a:t>
            </a:r>
            <a:r>
              <a:rPr lang="en-US" sz="2000" dirty="0">
                <a:latin typeface="Arial"/>
                <a:ea typeface="Noto Sans"/>
                <a:cs typeface="Arial"/>
              </a:rPr>
              <a:t> and </a:t>
            </a:r>
            <a:r>
              <a:rPr lang="en-US" sz="2000" b="1" dirty="0">
                <a:latin typeface="Arial"/>
                <a:ea typeface="Noto Sans"/>
                <a:cs typeface="Arial"/>
              </a:rPr>
              <a:t>encourage collaboration across projects </a:t>
            </a:r>
            <a:r>
              <a:rPr lang="en-US" sz="2000" dirty="0">
                <a:latin typeface="Arial"/>
                <a:ea typeface="Noto Sans"/>
                <a:cs typeface="Arial"/>
              </a:rPr>
              <a:t>– creating </a:t>
            </a:r>
            <a:r>
              <a:rPr lang="en-US" sz="2000" b="1" dirty="0">
                <a:latin typeface="Arial"/>
                <a:ea typeface="Noto Sans"/>
                <a:cs typeface="Arial"/>
              </a:rPr>
              <a:t>unified communication </a:t>
            </a:r>
            <a:r>
              <a:rPr lang="en-US" sz="2000" dirty="0">
                <a:latin typeface="Arial"/>
                <a:ea typeface="Noto Sans"/>
                <a:cs typeface="Arial"/>
              </a:rPr>
              <a:t>&amp; </a:t>
            </a:r>
            <a:r>
              <a:rPr lang="en-US" sz="2000" b="1" dirty="0">
                <a:latin typeface="Arial"/>
                <a:ea typeface="Noto Sans"/>
                <a:cs typeface="Arial"/>
              </a:rPr>
              <a:t>amplifying efforts</a:t>
            </a:r>
            <a:r>
              <a:rPr lang="en-US" sz="2000" dirty="0">
                <a:latin typeface="Arial"/>
                <a:ea typeface="Noto Sans"/>
                <a:cs typeface="Arial"/>
              </a:rPr>
              <a:t>.</a:t>
            </a:r>
            <a:endParaRPr lang="en-US" sz="2000" dirty="0"/>
          </a:p>
          <a:p>
            <a:pPr marL="371475" indent="-371475">
              <a:buAutoNum type="arabicPeriod"/>
            </a:pPr>
            <a:r>
              <a:rPr lang="en-US" sz="2000" b="1" dirty="0">
                <a:latin typeface="Arial"/>
                <a:ea typeface="Noto Sans"/>
                <a:cs typeface="Arial"/>
              </a:rPr>
              <a:t>Focus on objectives and impact: </a:t>
            </a:r>
            <a:r>
              <a:rPr lang="en-US" sz="2000" dirty="0" err="1">
                <a:latin typeface="Arial"/>
                <a:ea typeface="Noto Sans"/>
                <a:cs typeface="Arial"/>
              </a:rPr>
              <a:t>prioritise</a:t>
            </a:r>
            <a:r>
              <a:rPr lang="en-US" sz="2000" dirty="0">
                <a:latin typeface="Arial"/>
                <a:ea typeface="Noto Sans"/>
                <a:cs typeface="Arial"/>
              </a:rPr>
              <a:t> impact and meaningful outcomes over visibility alone.</a:t>
            </a:r>
          </a:p>
          <a:p>
            <a:pPr marL="371475" indent="-371475">
              <a:buAutoNum type="arabicPeriod"/>
            </a:pPr>
            <a:r>
              <a:rPr lang="en-US" sz="2000" b="1" dirty="0">
                <a:latin typeface="Arial"/>
                <a:ea typeface="Noto Sans"/>
                <a:cs typeface="Arial"/>
              </a:rPr>
              <a:t>Defining key messages: </a:t>
            </a:r>
            <a:r>
              <a:rPr lang="en-US" sz="2000" dirty="0">
                <a:latin typeface="Arial"/>
                <a:ea typeface="Noto Sans"/>
                <a:cs typeface="Arial"/>
              </a:rPr>
              <a:t>overarching messages aligned with EU’s strategic goals to guide how content is packaged, and which channels are best for delivery.</a:t>
            </a:r>
          </a:p>
          <a:p>
            <a:pPr marL="371475" indent="-371475">
              <a:buAutoNum type="arabicPeriod"/>
            </a:pPr>
            <a:r>
              <a:rPr lang="en-US" sz="2000" b="1" dirty="0">
                <a:latin typeface="Arial"/>
                <a:ea typeface="Noto Sans"/>
                <a:cs typeface="Arial"/>
              </a:rPr>
              <a:t>Audience segmentation: </a:t>
            </a:r>
            <a:r>
              <a:rPr lang="en-US" sz="2000" dirty="0">
                <a:latin typeface="Arial"/>
                <a:ea typeface="Noto Sans"/>
                <a:cs typeface="Arial"/>
              </a:rPr>
              <a:t>identifying and targeting specific audiences for more focused communication.</a:t>
            </a:r>
          </a:p>
          <a:p>
            <a:pPr marL="371475" indent="-371475">
              <a:buAutoNum type="arabicPeriod"/>
            </a:pPr>
            <a:r>
              <a:rPr lang="en-US" sz="2000" b="1" dirty="0">
                <a:latin typeface="Arial"/>
                <a:ea typeface="Noto Sans"/>
                <a:cs typeface="Arial"/>
              </a:rPr>
              <a:t>Conception before production: </a:t>
            </a:r>
            <a:r>
              <a:rPr lang="en-US" sz="2000" dirty="0">
                <a:latin typeface="Arial"/>
                <a:ea typeface="Noto Sans"/>
                <a:cs typeface="Arial"/>
              </a:rPr>
              <a:t>Anchor communication efforts in relevant data, ensuring they are relatable and tailored to the local context. </a:t>
            </a:r>
            <a:r>
              <a:rPr lang="en-US" sz="2000" dirty="0" err="1">
                <a:latin typeface="Arial"/>
                <a:ea typeface="Noto Sans"/>
                <a:cs typeface="Arial"/>
              </a:rPr>
              <a:t>Prioritise</a:t>
            </a:r>
            <a:r>
              <a:rPr lang="en-US" sz="2000" dirty="0">
                <a:latin typeface="Arial"/>
                <a:ea typeface="Noto Sans"/>
                <a:cs typeface="Arial"/>
              </a:rPr>
              <a:t> strategic planning and message development to create impactful and context-sensitive materials, while maintaining efficiency to avoid overextending the </a:t>
            </a:r>
            <a:r>
              <a:rPr lang="en-US" sz="2000">
                <a:latin typeface="Arial"/>
                <a:ea typeface="Noto Sans"/>
                <a:cs typeface="Arial"/>
              </a:rPr>
              <a:t>development phase.</a:t>
            </a:r>
            <a:endParaRPr lang="en-GB" sz="2200" dirty="0"/>
          </a:p>
        </p:txBody>
      </p:sp>
    </p:spTree>
    <p:extLst>
      <p:ext uri="{BB962C8B-B14F-4D97-AF65-F5344CB8AC3E}">
        <p14:creationId xmlns:p14="http://schemas.microsoft.com/office/powerpoint/2010/main" val="13128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794058" y="167447"/>
            <a:ext cx="10830639" cy="1096282"/>
          </a:xfrm>
        </p:spPr>
        <p:txBody>
          <a:bodyPr/>
          <a:lstStyle/>
          <a:p>
            <a:r>
              <a:rPr lang="en-GB" sz="3300" dirty="0">
                <a:solidFill>
                  <a:schemeClr val="accent1"/>
                </a:solidFill>
                <a:latin typeface="Arial"/>
                <a:ea typeface="Noto Sans"/>
                <a:cs typeface="Arial"/>
              </a:rPr>
              <a:t>Visual storytelling </a:t>
            </a:r>
          </a:p>
        </p:txBody>
      </p:sp>
      <p:sp>
        <p:nvSpPr>
          <p:cNvPr id="9" name="Content Placeholder 8"/>
          <p:cNvSpPr>
            <a:spLocks noGrp="1"/>
          </p:cNvSpPr>
          <p:nvPr>
            <p:ph sz="half" idx="1"/>
          </p:nvPr>
        </p:nvSpPr>
        <p:spPr>
          <a:xfrm>
            <a:off x="595729" y="1496188"/>
            <a:ext cx="10432830" cy="3872072"/>
          </a:xfrm>
        </p:spPr>
        <p:txBody>
          <a:bodyPr vert="horz" lIns="45720" tIns="22860" rIns="45720" bIns="22860" rtlCol="0" anchor="t">
            <a:normAutofit/>
          </a:bodyPr>
          <a:lstStyle/>
          <a:p>
            <a:pPr marL="285750" indent="-285750">
              <a:buChar char="•"/>
            </a:pPr>
            <a:r>
              <a:rPr lang="en-US" sz="2200" dirty="0">
                <a:latin typeface="Arial"/>
                <a:ea typeface="Noto Sans"/>
                <a:cs typeface="Arial"/>
              </a:rPr>
              <a:t>Audio-visual tools and visual storytelling should be key in message delivery for maximum engagement and clarity.</a:t>
            </a:r>
          </a:p>
          <a:p>
            <a:pPr marL="285750" indent="-285750">
              <a:buChar char="•"/>
            </a:pPr>
            <a:r>
              <a:rPr lang="en-US" sz="2200" dirty="0">
                <a:latin typeface="Arial"/>
                <a:ea typeface="Noto Sans"/>
                <a:cs typeface="Arial"/>
              </a:rPr>
              <a:t>Ensure visuals are </a:t>
            </a:r>
            <a:r>
              <a:rPr lang="en-US" sz="2200" b="1" dirty="0">
                <a:latin typeface="Arial"/>
                <a:ea typeface="Noto Sans"/>
                <a:cs typeface="Arial"/>
              </a:rPr>
              <a:t>relevant</a:t>
            </a:r>
            <a:r>
              <a:rPr lang="en-US" sz="2200" dirty="0">
                <a:latin typeface="Arial"/>
                <a:ea typeface="Noto Sans"/>
                <a:cs typeface="Arial"/>
              </a:rPr>
              <a:t> and </a:t>
            </a:r>
            <a:r>
              <a:rPr lang="en-US" sz="2200" b="1" dirty="0">
                <a:latin typeface="Arial"/>
                <a:ea typeface="Noto Sans"/>
                <a:cs typeface="Arial"/>
              </a:rPr>
              <a:t>support the message </a:t>
            </a:r>
            <a:r>
              <a:rPr lang="en-US" sz="2200" dirty="0">
                <a:latin typeface="Arial"/>
                <a:ea typeface="Noto Sans"/>
                <a:cs typeface="Arial"/>
              </a:rPr>
              <a:t>being communicated.</a:t>
            </a:r>
          </a:p>
          <a:p>
            <a:pPr marL="285750" indent="-285750">
              <a:buChar char="•"/>
            </a:pPr>
            <a:r>
              <a:rPr lang="en-US" sz="2200" dirty="0">
                <a:latin typeface="Arial"/>
                <a:ea typeface="Noto Sans"/>
                <a:cs typeface="Arial"/>
              </a:rPr>
              <a:t>Use </a:t>
            </a:r>
            <a:r>
              <a:rPr lang="en-US" sz="2200" b="1" dirty="0">
                <a:latin typeface="Arial"/>
                <a:ea typeface="Noto Sans"/>
                <a:cs typeface="Arial"/>
              </a:rPr>
              <a:t>high-quality</a:t>
            </a:r>
            <a:r>
              <a:rPr lang="en-US" sz="2200" dirty="0">
                <a:latin typeface="Arial"/>
                <a:ea typeface="Noto Sans"/>
                <a:cs typeface="Arial"/>
              </a:rPr>
              <a:t> images, infographics, and videos to enhance messages and increase engagement.</a:t>
            </a:r>
            <a:endParaRPr lang="en-US" dirty="0">
              <a:latin typeface="Arial"/>
              <a:ea typeface="Noto Sans"/>
              <a:cs typeface="Arial"/>
            </a:endParaRPr>
          </a:p>
          <a:p>
            <a:pPr marL="285750" indent="-285750">
              <a:buChar char="•"/>
            </a:pPr>
            <a:r>
              <a:rPr lang="en-US" sz="2200" dirty="0">
                <a:latin typeface="Arial"/>
                <a:ea typeface="Noto Sans"/>
                <a:cs typeface="Arial"/>
              </a:rPr>
              <a:t>Share </a:t>
            </a:r>
            <a:r>
              <a:rPr lang="en-US" sz="2200" b="1" dirty="0">
                <a:latin typeface="Arial"/>
                <a:ea typeface="Noto Sans"/>
                <a:cs typeface="Arial"/>
              </a:rPr>
              <a:t>success</a:t>
            </a:r>
            <a:r>
              <a:rPr lang="en-US" sz="2200" dirty="0">
                <a:latin typeface="Arial"/>
                <a:ea typeface="Noto Sans"/>
                <a:cs typeface="Arial"/>
              </a:rPr>
              <a:t> </a:t>
            </a:r>
            <a:r>
              <a:rPr lang="en-US" sz="2200" b="1" dirty="0">
                <a:latin typeface="Arial"/>
                <a:ea typeface="Noto Sans"/>
                <a:cs typeface="Arial"/>
              </a:rPr>
              <a:t>stories/Human-Interest stories, testimonials, and case studies</a:t>
            </a:r>
            <a:r>
              <a:rPr lang="en-US" sz="2200" dirty="0">
                <a:latin typeface="Arial"/>
                <a:ea typeface="Noto Sans"/>
                <a:cs typeface="Arial"/>
              </a:rPr>
              <a:t> to illustrate the impact of communication actions whenever possible.</a:t>
            </a:r>
            <a:endParaRPr lang="en-US" dirty="0">
              <a:latin typeface="Arial"/>
              <a:ea typeface="Noto Sans"/>
              <a:cs typeface="Arial"/>
            </a:endParaRPr>
          </a:p>
          <a:p>
            <a:pPr marL="285750" indent="-285750">
              <a:buChar char="•"/>
            </a:pPr>
            <a:r>
              <a:rPr lang="en-US" sz="2200" dirty="0">
                <a:latin typeface="Arial"/>
                <a:ea typeface="Noto Sans"/>
                <a:cs typeface="Arial"/>
              </a:rPr>
              <a:t>Obtain </a:t>
            </a:r>
            <a:r>
              <a:rPr lang="en-US" sz="2200" b="1" dirty="0">
                <a:latin typeface="Arial"/>
                <a:ea typeface="Noto Sans"/>
                <a:cs typeface="Arial"/>
              </a:rPr>
              <a:t>consent </a:t>
            </a:r>
            <a:r>
              <a:rPr lang="en-US" sz="2200" dirty="0">
                <a:latin typeface="Arial"/>
                <a:ea typeface="Noto Sans"/>
                <a:cs typeface="Arial"/>
              </a:rPr>
              <a:t>to use pictures, real faces and stories of individuals whose lives have been impacted by the action. Press Releases: </a:t>
            </a:r>
          </a:p>
          <a:p>
            <a:pPr marL="285750" indent="-285750">
              <a:buChar char="•"/>
            </a:pPr>
            <a:endParaRPr lang="en-US" sz="2200" dirty="0"/>
          </a:p>
          <a:p>
            <a:endParaRPr lang="en-GB" dirty="0"/>
          </a:p>
          <a:p>
            <a:endParaRPr lang="en-GB" dirty="0"/>
          </a:p>
        </p:txBody>
      </p:sp>
    </p:spTree>
    <p:extLst>
      <p:ext uri="{BB962C8B-B14F-4D97-AF65-F5344CB8AC3E}">
        <p14:creationId xmlns:p14="http://schemas.microsoft.com/office/powerpoint/2010/main" val="1224541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794058" y="36576"/>
            <a:ext cx="10830639" cy="1096282"/>
          </a:xfrm>
        </p:spPr>
        <p:txBody>
          <a:bodyPr/>
          <a:lstStyle/>
          <a:p>
            <a:r>
              <a:rPr lang="en-GB" sz="3300" dirty="0">
                <a:solidFill>
                  <a:schemeClr val="accent1"/>
                </a:solidFill>
                <a:latin typeface="Arial"/>
                <a:ea typeface="Noto Sans"/>
                <a:cs typeface="Arial"/>
              </a:rPr>
              <a:t>Human Interest Story guidelines</a:t>
            </a:r>
          </a:p>
        </p:txBody>
      </p:sp>
      <p:sp>
        <p:nvSpPr>
          <p:cNvPr id="9" name="Content Placeholder 8"/>
          <p:cNvSpPr>
            <a:spLocks noGrp="1"/>
          </p:cNvSpPr>
          <p:nvPr>
            <p:ph sz="half" idx="1"/>
          </p:nvPr>
        </p:nvSpPr>
        <p:spPr>
          <a:xfrm>
            <a:off x="395478" y="1132858"/>
            <a:ext cx="11401044" cy="5621703"/>
          </a:xfrm>
        </p:spPr>
        <p:txBody>
          <a:bodyPr vert="horz" lIns="45720" tIns="22860" rIns="45720" bIns="22860" rtlCol="0" anchor="t">
            <a:normAutofit fontScale="70000" lnSpcReduction="20000"/>
          </a:bodyPr>
          <a:lstStyle/>
          <a:p>
            <a:pPr marL="457200" indent="-457200">
              <a:buFont typeface="+mj-lt"/>
              <a:buAutoNum type="arabicPeriod"/>
            </a:pPr>
            <a:r>
              <a:rPr lang="en-US" sz="2200" b="1" dirty="0">
                <a:latin typeface="Arial"/>
                <a:ea typeface="Noto Sans"/>
                <a:cs typeface="Arial"/>
              </a:rPr>
              <a:t>Highlight the EU’s role – Introduce the EU early: </a:t>
            </a:r>
            <a:r>
              <a:rPr lang="en-US" sz="2200" dirty="0">
                <a:latin typeface="Arial"/>
                <a:ea typeface="Noto Sans"/>
                <a:cs typeface="Arial"/>
              </a:rPr>
              <a:t>Establish the EU’s involvement at the beginning of the story. </a:t>
            </a:r>
          </a:p>
          <a:p>
            <a:pPr marL="457200" indent="-457200">
              <a:buFont typeface="+mj-lt"/>
              <a:buAutoNum type="arabicPeriod"/>
            </a:pPr>
            <a:r>
              <a:rPr lang="en-US" sz="2200" b="1" dirty="0">
                <a:latin typeface="Arial"/>
                <a:ea typeface="Noto Sans"/>
                <a:cs typeface="Arial"/>
              </a:rPr>
              <a:t>Strategic use of quotes: </a:t>
            </a:r>
            <a:r>
              <a:rPr lang="en-US" sz="2200" dirty="0">
                <a:latin typeface="Arial"/>
                <a:ea typeface="Noto Sans"/>
                <a:cs typeface="Arial"/>
              </a:rPr>
              <a:t>Include statements from EU representatives like the Head of Delegation to underscore the EU’s role. Keep the tone collaborative while celebrating partner contributions. </a:t>
            </a:r>
          </a:p>
          <a:p>
            <a:pPr marL="457200" indent="-457200">
              <a:buFont typeface="+mj-lt"/>
              <a:buAutoNum type="arabicPeriod"/>
            </a:pPr>
            <a:r>
              <a:rPr lang="en-US" sz="2200" b="1" dirty="0">
                <a:latin typeface="Arial"/>
                <a:ea typeface="Noto Sans"/>
                <a:cs typeface="Arial"/>
              </a:rPr>
              <a:t>Consistent attribution: </a:t>
            </a:r>
            <a:r>
              <a:rPr lang="en-US" sz="2200" dirty="0">
                <a:latin typeface="Arial"/>
                <a:ea typeface="Noto Sans"/>
                <a:cs typeface="Arial"/>
              </a:rPr>
              <a:t>Always refer to the EU in conjunction with implementing partners and not solely the partners to maintain EU visibility.</a:t>
            </a:r>
          </a:p>
          <a:p>
            <a:pPr marL="457200" indent="-457200">
              <a:buFont typeface="+mj-lt"/>
              <a:buAutoNum type="arabicPeriod"/>
            </a:pPr>
            <a:r>
              <a:rPr lang="en-US" sz="2200" b="1" dirty="0">
                <a:latin typeface="Arial"/>
                <a:ea typeface="Noto Sans"/>
                <a:cs typeface="Arial"/>
              </a:rPr>
              <a:t>Structuring the story/Include context: </a:t>
            </a:r>
            <a:r>
              <a:rPr lang="en-US" sz="2200" dirty="0">
                <a:latin typeface="Arial"/>
                <a:ea typeface="Noto Sans"/>
                <a:cs typeface="Arial"/>
              </a:rPr>
              <a:t>Provide a compelling project background that provides an explanation for readers.</a:t>
            </a:r>
          </a:p>
          <a:p>
            <a:pPr marL="457200" indent="-457200">
              <a:buFont typeface="+mj-lt"/>
              <a:buAutoNum type="arabicPeriod"/>
            </a:pPr>
            <a:r>
              <a:rPr lang="en-US" sz="2200" b="1" dirty="0">
                <a:latin typeface="Arial"/>
                <a:ea typeface="Noto Sans"/>
                <a:cs typeface="Arial"/>
              </a:rPr>
              <a:t>Focus on impact: </a:t>
            </a:r>
            <a:r>
              <a:rPr lang="en-US" sz="2200" dirty="0">
                <a:latin typeface="Arial"/>
                <a:ea typeface="Noto Sans"/>
                <a:cs typeface="Arial"/>
              </a:rPr>
              <a:t>Highlight the tangible benefits of the project</a:t>
            </a:r>
          </a:p>
          <a:p>
            <a:pPr marL="457200" indent="-457200">
              <a:buFont typeface="+mj-lt"/>
              <a:buAutoNum type="arabicPeriod"/>
            </a:pPr>
            <a:r>
              <a:rPr lang="en-US" sz="2200" b="1" dirty="0">
                <a:latin typeface="Arial"/>
                <a:ea typeface="Noto Sans"/>
                <a:cs typeface="Arial"/>
              </a:rPr>
              <a:t>Call-to-Action (CTA): </a:t>
            </a:r>
            <a:r>
              <a:rPr lang="en-US" sz="2200" dirty="0">
                <a:latin typeface="Arial"/>
                <a:ea typeface="Noto Sans"/>
                <a:cs typeface="Arial"/>
              </a:rPr>
              <a:t>Always include a CTA that encourages readers to engage more with the project and share links to other auxiliary channels such as the Website, social media pages etc.</a:t>
            </a:r>
          </a:p>
          <a:p>
            <a:pPr marL="457200" indent="-457200">
              <a:buFont typeface="+mj-lt"/>
              <a:buAutoNum type="arabicPeriod"/>
            </a:pPr>
            <a:r>
              <a:rPr lang="en-US" sz="2200" dirty="0">
                <a:latin typeface="Arial"/>
                <a:ea typeface="Noto Sans"/>
                <a:cs typeface="Arial"/>
              </a:rPr>
              <a:t> </a:t>
            </a:r>
            <a:r>
              <a:rPr lang="en-US" sz="2200" b="1" dirty="0">
                <a:latin typeface="Arial"/>
                <a:ea typeface="Noto Sans"/>
                <a:cs typeface="Arial"/>
              </a:rPr>
              <a:t>Amplify on social media: </a:t>
            </a:r>
            <a:r>
              <a:rPr lang="en-US" sz="2200" dirty="0">
                <a:latin typeface="Arial"/>
                <a:ea typeface="Noto Sans"/>
                <a:cs typeface="Arial"/>
              </a:rPr>
              <a:t>use personal quotes from beneficiaries and community leaders to </a:t>
            </a:r>
            <a:r>
              <a:rPr lang="en-US" sz="2200" dirty="0" err="1">
                <a:latin typeface="Arial"/>
                <a:ea typeface="Noto Sans"/>
                <a:cs typeface="Arial"/>
              </a:rPr>
              <a:t>humanise</a:t>
            </a:r>
            <a:r>
              <a:rPr lang="en-US" sz="2200" dirty="0">
                <a:latin typeface="Arial"/>
                <a:ea typeface="Noto Sans"/>
                <a:cs typeface="Arial"/>
              </a:rPr>
              <a:t> the narrative. </a:t>
            </a:r>
          </a:p>
          <a:p>
            <a:pPr marL="457200" indent="-457200">
              <a:buFont typeface="+mj-lt"/>
              <a:buAutoNum type="arabicPeriod"/>
            </a:pPr>
            <a:r>
              <a:rPr lang="en-US" sz="2200" b="1" dirty="0" err="1">
                <a:latin typeface="Arial"/>
                <a:ea typeface="Noto Sans"/>
                <a:cs typeface="Arial"/>
              </a:rPr>
              <a:t>Emphasise</a:t>
            </a:r>
            <a:r>
              <a:rPr lang="en-US" sz="2200" b="1" dirty="0">
                <a:latin typeface="Arial"/>
                <a:ea typeface="Noto Sans"/>
                <a:cs typeface="Arial"/>
              </a:rPr>
              <a:t> community-led sustainability </a:t>
            </a:r>
            <a:r>
              <a:rPr lang="en-US" sz="2200" dirty="0">
                <a:latin typeface="Arial"/>
                <a:ea typeface="Noto Sans"/>
                <a:cs typeface="Arial"/>
              </a:rPr>
              <a:t>to inspire others. </a:t>
            </a:r>
          </a:p>
          <a:p>
            <a:pPr marL="457200" indent="-457200">
              <a:buFont typeface="+mj-lt"/>
              <a:buAutoNum type="arabicPeriod"/>
            </a:pPr>
            <a:r>
              <a:rPr lang="en-US" sz="2200" dirty="0">
                <a:latin typeface="Arial"/>
                <a:ea typeface="Noto Sans"/>
                <a:cs typeface="Arial"/>
              </a:rPr>
              <a:t>Where possible, </a:t>
            </a:r>
            <a:r>
              <a:rPr lang="en-US" sz="2200" b="1" dirty="0">
                <a:latin typeface="Arial"/>
                <a:ea typeface="Noto Sans"/>
                <a:cs typeface="Arial"/>
              </a:rPr>
              <a:t>employ an ecosystem focus: </a:t>
            </a:r>
            <a:r>
              <a:rPr lang="en-US" sz="2200" dirty="0">
                <a:latin typeface="Arial"/>
                <a:ea typeface="Noto Sans"/>
                <a:cs typeface="Arial"/>
              </a:rPr>
              <a:t>Highlight interconnected impacts made possible by the project.</a:t>
            </a:r>
          </a:p>
          <a:p>
            <a:pPr marL="457200" indent="-457200">
              <a:buFont typeface="+mj-lt"/>
              <a:buAutoNum type="arabicPeriod"/>
            </a:pPr>
            <a:r>
              <a:rPr lang="en-US" sz="2200" b="1" dirty="0">
                <a:latin typeface="Arial"/>
                <a:ea typeface="Noto Sans"/>
                <a:cs typeface="Arial"/>
              </a:rPr>
              <a:t>Human element: </a:t>
            </a:r>
            <a:r>
              <a:rPr lang="en-US" sz="2200" dirty="0">
                <a:latin typeface="Arial"/>
                <a:ea typeface="Noto Sans"/>
                <a:cs typeface="Arial"/>
              </a:rPr>
              <a:t>Use imagery that reflects the daily benefits of the project while respecting dignity and privacy. Avoid close-up images showing faces: </a:t>
            </a:r>
            <a:r>
              <a:rPr lang="en-US" sz="2200" dirty="0" err="1">
                <a:latin typeface="Arial"/>
                <a:ea typeface="Noto Sans"/>
                <a:cs typeface="Arial"/>
              </a:rPr>
              <a:t>Opt</a:t>
            </a:r>
            <a:r>
              <a:rPr lang="en-US" sz="2200" dirty="0">
                <a:latin typeface="Arial"/>
                <a:ea typeface="Noto Sans"/>
                <a:cs typeface="Arial"/>
              </a:rPr>
              <a:t> for wide shots showcasing community life or project outcomes to ensure inclusivity and discretion.</a:t>
            </a:r>
          </a:p>
          <a:p>
            <a:pPr marL="457200" indent="-457200">
              <a:buFont typeface="+mj-lt"/>
              <a:buAutoNum type="arabicPeriod"/>
            </a:pPr>
            <a:r>
              <a:rPr lang="en-US" sz="2200" b="1" dirty="0">
                <a:latin typeface="Arial"/>
                <a:ea typeface="Noto Sans"/>
                <a:cs typeface="Arial"/>
              </a:rPr>
              <a:t>Evocative context: </a:t>
            </a:r>
            <a:r>
              <a:rPr lang="en-US" sz="2200" dirty="0">
                <a:latin typeface="Arial"/>
                <a:ea typeface="Noto Sans"/>
                <a:cs typeface="Arial"/>
              </a:rPr>
              <a:t>Highlight activities enabled by the project, such as equitable access or improved living conditions.</a:t>
            </a:r>
          </a:p>
          <a:p>
            <a:pPr marL="457200" indent="-457200">
              <a:buFont typeface="+mj-lt"/>
              <a:buAutoNum type="arabicPeriod"/>
            </a:pPr>
            <a:r>
              <a:rPr lang="en-US" sz="2200" b="1" dirty="0">
                <a:latin typeface="Arial"/>
                <a:ea typeface="Noto Sans"/>
                <a:cs typeface="Arial"/>
              </a:rPr>
              <a:t>Tone and style: </a:t>
            </a:r>
            <a:r>
              <a:rPr lang="en-US" sz="2200" dirty="0">
                <a:latin typeface="Arial"/>
                <a:ea typeface="Noto Sans"/>
                <a:cs typeface="Arial"/>
              </a:rPr>
              <a:t>Use a collaborative voice, acknowledge all partners but keep the EU’s role prominently featured throughout. Use positive, inclusive and inspirational language.  Avoid jargon and use accessible, relatable terms to engage broader audiences.</a:t>
            </a:r>
          </a:p>
          <a:p>
            <a:pPr marL="457200" indent="-457200">
              <a:buFont typeface="+mj-lt"/>
              <a:buAutoNum type="arabicPeriod"/>
            </a:pPr>
            <a:r>
              <a:rPr lang="en-US" sz="2200" dirty="0">
                <a:latin typeface="Arial"/>
                <a:ea typeface="Noto Sans"/>
                <a:cs typeface="Arial"/>
              </a:rPr>
              <a:t>By following these guidelines, we can consistently develop HIS narratives that not only </a:t>
            </a:r>
            <a:r>
              <a:rPr lang="en-US" sz="2200" b="1" dirty="0">
                <a:latin typeface="Arial"/>
                <a:ea typeface="Noto Sans"/>
                <a:cs typeface="Arial"/>
              </a:rPr>
              <a:t>capture the essence of community transformation </a:t>
            </a:r>
            <a:r>
              <a:rPr lang="en-US" sz="2200" dirty="0">
                <a:latin typeface="Arial"/>
                <a:ea typeface="Noto Sans"/>
                <a:cs typeface="Arial"/>
              </a:rPr>
              <a:t>but also </a:t>
            </a:r>
            <a:r>
              <a:rPr lang="en-US" sz="2200" b="1" dirty="0">
                <a:latin typeface="Arial"/>
                <a:ea typeface="Noto Sans"/>
                <a:cs typeface="Arial"/>
              </a:rPr>
              <a:t>elevate the EU’s visibility and commitment to sustainable development</a:t>
            </a:r>
            <a:r>
              <a:rPr lang="en-US" sz="2200" dirty="0">
                <a:latin typeface="Arial"/>
                <a:ea typeface="Noto Sans"/>
                <a:cs typeface="Arial"/>
              </a:rPr>
              <a:t>. </a:t>
            </a:r>
          </a:p>
          <a:p>
            <a:pPr marL="285750" indent="-285750">
              <a:buChar char="•"/>
            </a:pPr>
            <a:endParaRPr lang="en-US" sz="2200" dirty="0"/>
          </a:p>
          <a:p>
            <a:endParaRPr lang="en-GB" dirty="0"/>
          </a:p>
          <a:p>
            <a:endParaRPr lang="en-GB" dirty="0"/>
          </a:p>
        </p:txBody>
      </p:sp>
    </p:spTree>
    <p:extLst>
      <p:ext uri="{BB962C8B-B14F-4D97-AF65-F5344CB8AC3E}">
        <p14:creationId xmlns:p14="http://schemas.microsoft.com/office/powerpoint/2010/main" val="2066488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794058" y="167447"/>
            <a:ext cx="10830639" cy="1096282"/>
          </a:xfrm>
        </p:spPr>
        <p:txBody>
          <a:bodyPr/>
          <a:lstStyle/>
          <a:p>
            <a:r>
              <a:rPr lang="en-GB" sz="3300" dirty="0">
                <a:solidFill>
                  <a:schemeClr val="accent1"/>
                </a:solidFill>
                <a:latin typeface="Arial"/>
                <a:ea typeface="Noto Sans"/>
                <a:cs typeface="Arial"/>
              </a:rPr>
              <a:t>Language</a:t>
            </a:r>
          </a:p>
        </p:txBody>
      </p:sp>
      <p:sp>
        <p:nvSpPr>
          <p:cNvPr id="9" name="Content Placeholder 8"/>
          <p:cNvSpPr>
            <a:spLocks noGrp="1"/>
          </p:cNvSpPr>
          <p:nvPr>
            <p:ph sz="half" idx="1"/>
          </p:nvPr>
        </p:nvSpPr>
        <p:spPr>
          <a:xfrm>
            <a:off x="484768" y="1380484"/>
            <a:ext cx="10569788" cy="4417559"/>
          </a:xfrm>
        </p:spPr>
        <p:txBody>
          <a:bodyPr vert="horz" lIns="45720" tIns="22860" rIns="45720" bIns="22860" rtlCol="0" anchor="t">
            <a:normAutofit/>
          </a:bodyPr>
          <a:lstStyle/>
          <a:p>
            <a:pPr marL="285750" indent="-285750">
              <a:buFont typeface="Arial" panose="020B0604020202020204" pitchFamily="34" charset="0"/>
              <a:buChar char="•"/>
            </a:pPr>
            <a:r>
              <a:rPr lang="en-US" sz="2000" dirty="0">
                <a:latin typeface="Arial"/>
                <a:ea typeface="Noto Sans"/>
                <a:cs typeface="Arial"/>
              </a:rPr>
              <a:t>Use </a:t>
            </a:r>
            <a:r>
              <a:rPr lang="en-US" sz="2000" b="1" dirty="0">
                <a:latin typeface="Arial"/>
                <a:ea typeface="Noto Sans"/>
                <a:cs typeface="Arial"/>
              </a:rPr>
              <a:t>clear, simple language</a:t>
            </a:r>
            <a:r>
              <a:rPr lang="en-US" sz="2000" dirty="0">
                <a:latin typeface="Arial"/>
                <a:ea typeface="Noto Sans"/>
                <a:cs typeface="Arial"/>
              </a:rPr>
              <a:t> for all external communication.</a:t>
            </a:r>
            <a:endParaRPr lang="en-US" sz="2000" dirty="0"/>
          </a:p>
          <a:p>
            <a:pPr marL="285750" indent="-285750">
              <a:buFont typeface="Arial" panose="020B0604020202020204" pitchFamily="34" charset="0"/>
              <a:buChar char="•"/>
            </a:pPr>
            <a:r>
              <a:rPr lang="en-US" sz="2000" dirty="0">
                <a:latin typeface="Arial"/>
                <a:ea typeface="Noto Sans"/>
                <a:cs typeface="Arial"/>
              </a:rPr>
              <a:t>Always include a Clear </a:t>
            </a:r>
            <a:r>
              <a:rPr lang="en-US" sz="2000" b="1" dirty="0">
                <a:latin typeface="Arial"/>
                <a:ea typeface="Noto Sans"/>
                <a:cs typeface="Arial"/>
              </a:rPr>
              <a:t>Call To Action</a:t>
            </a:r>
            <a:r>
              <a:rPr lang="en-US" sz="2000" dirty="0">
                <a:latin typeface="Arial"/>
                <a:ea typeface="Noto Sans"/>
                <a:cs typeface="Arial"/>
              </a:rPr>
              <a:t> – what's in it for the reader/viewer? </a:t>
            </a:r>
            <a:endParaRPr lang="en-US" sz="2000" dirty="0"/>
          </a:p>
          <a:p>
            <a:pPr marL="741680" lvl="1" indent="-285750">
              <a:buFont typeface="Courier New" panose="020B0604020202020204" pitchFamily="34" charset="0"/>
              <a:buChar char="o"/>
            </a:pPr>
            <a:r>
              <a:rPr lang="en-US" sz="2000" dirty="0">
                <a:solidFill>
                  <a:srgbClr val="00125C"/>
                </a:solidFill>
                <a:latin typeface="Arial"/>
                <a:ea typeface="Noto Sans"/>
                <a:cs typeface="Arial"/>
              </a:rPr>
              <a:t>The recommendation is to use hashtags, links, or direct calls to action to guide the audience to additional resources or information. Examples include "Learn more at [website link]", "Join the conversation with #ProjectName", or "Sign up for updates".</a:t>
            </a:r>
            <a:endParaRPr lang="en-US" sz="2000" dirty="0">
              <a:solidFill>
                <a:srgbClr val="00125C"/>
              </a:solidFill>
              <a:latin typeface="Arial" panose="020B0604020202020204" pitchFamily="34" charset="0"/>
              <a:ea typeface="Noto Sans" panose="020B0502040504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a:ea typeface="Noto Sans"/>
                <a:cs typeface="Arial"/>
              </a:rPr>
              <a:t>Use language and examples that resonate with audiences to increase relevance and impact.</a:t>
            </a:r>
          </a:p>
          <a:p>
            <a:pPr marL="285750" indent="-285750">
              <a:buFont typeface="Arial" panose="020B0604020202020204" pitchFamily="34" charset="0"/>
              <a:buChar char="•"/>
            </a:pPr>
            <a:r>
              <a:rPr lang="en-US" sz="2000" dirty="0">
                <a:latin typeface="Arial"/>
                <a:ea typeface="Noto Sans"/>
                <a:cs typeface="Arial"/>
              </a:rPr>
              <a:t>Maintain a </a:t>
            </a:r>
            <a:r>
              <a:rPr lang="en-US" sz="2000" b="1" dirty="0">
                <a:latin typeface="Arial"/>
                <a:ea typeface="Noto Sans"/>
                <a:cs typeface="Arial"/>
              </a:rPr>
              <a:t>consistent tone and style</a:t>
            </a:r>
            <a:r>
              <a:rPr lang="en-US" sz="2000" dirty="0">
                <a:latin typeface="Arial"/>
                <a:ea typeface="Noto Sans"/>
                <a:cs typeface="Arial"/>
              </a:rPr>
              <a:t> across all communications </a:t>
            </a:r>
          </a:p>
          <a:p>
            <a:pPr marL="741680" lvl="1" indent="-285750">
              <a:buFont typeface="Courier New" panose="020B0604020202020204" pitchFamily="34" charset="0"/>
              <a:buChar char="o"/>
            </a:pPr>
            <a:r>
              <a:rPr lang="en-US" sz="2000" dirty="0">
                <a:solidFill>
                  <a:srgbClr val="00125C"/>
                </a:solidFill>
                <a:latin typeface="Arial"/>
                <a:ea typeface="Noto Sans"/>
                <a:cs typeface="Arial"/>
              </a:rPr>
              <a:t>Adopt the usage of ownable assets like </a:t>
            </a:r>
            <a:r>
              <a:rPr lang="en-US" sz="2000" dirty="0" err="1">
                <a:solidFill>
                  <a:srgbClr val="00125C"/>
                </a:solidFill>
                <a:latin typeface="Arial"/>
                <a:ea typeface="Noto Sans"/>
                <a:cs typeface="Arial"/>
              </a:rPr>
              <a:t>colours</a:t>
            </a:r>
            <a:r>
              <a:rPr lang="en-US" sz="2000" dirty="0">
                <a:solidFill>
                  <a:srgbClr val="00125C"/>
                </a:solidFill>
                <a:latin typeface="Arial"/>
                <a:ea typeface="Noto Sans"/>
                <a:cs typeface="Arial"/>
              </a:rPr>
              <a:t>, iconography and patterns.</a:t>
            </a:r>
            <a:endParaRPr lang="en-US" sz="2000" dirty="0">
              <a:solidFill>
                <a:srgbClr val="00125C"/>
              </a:solidFill>
              <a:latin typeface="Arial" panose="020B0604020202020204" pitchFamily="34" charset="0"/>
              <a:ea typeface="Noto Sans" panose="020B0502040504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a:ea typeface="Noto Sans"/>
                <a:cs typeface="Arial"/>
              </a:rPr>
              <a:t>Ensure </a:t>
            </a:r>
            <a:r>
              <a:rPr lang="en-US" sz="2000" b="1" dirty="0">
                <a:latin typeface="Arial"/>
                <a:ea typeface="Noto Sans"/>
                <a:cs typeface="Arial"/>
              </a:rPr>
              <a:t>alignment </a:t>
            </a:r>
            <a:r>
              <a:rPr lang="en-US" sz="2000" dirty="0">
                <a:latin typeface="Arial"/>
                <a:ea typeface="Noto Sans"/>
                <a:cs typeface="Arial"/>
              </a:rPr>
              <a:t>with the overall communication approach and key messages.</a:t>
            </a:r>
          </a:p>
        </p:txBody>
      </p:sp>
    </p:spTree>
    <p:extLst>
      <p:ext uri="{BB962C8B-B14F-4D97-AF65-F5344CB8AC3E}">
        <p14:creationId xmlns:p14="http://schemas.microsoft.com/office/powerpoint/2010/main" val="2663761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901795" y="118438"/>
            <a:ext cx="10388411" cy="966161"/>
          </a:xfrm>
        </p:spPr>
        <p:txBody>
          <a:bodyPr/>
          <a:lstStyle/>
          <a:p>
            <a:r>
              <a:rPr lang="en-GB" sz="3299" dirty="0">
                <a:solidFill>
                  <a:schemeClr val="accent1"/>
                </a:solidFill>
                <a:latin typeface="Arial"/>
                <a:ea typeface="Noto Sans"/>
                <a:cs typeface="Arial"/>
              </a:rPr>
              <a:t>Tone, language &amp; personality</a:t>
            </a:r>
            <a:endParaRPr lang="en-GB" sz="3299" dirty="0">
              <a:solidFill>
                <a:schemeClr val="accent1"/>
              </a:solidFill>
            </a:endParaRPr>
          </a:p>
        </p:txBody>
      </p:sp>
      <p:graphicFrame>
        <p:nvGraphicFramePr>
          <p:cNvPr id="4" name="Content Placeholder 3">
            <a:extLst>
              <a:ext uri="{FF2B5EF4-FFF2-40B4-BE49-F238E27FC236}">
                <a16:creationId xmlns:a16="http://schemas.microsoft.com/office/drawing/2014/main" id="{C6246C75-0A12-1414-D4EA-83AE06791128}"/>
              </a:ext>
            </a:extLst>
          </p:cNvPr>
          <p:cNvGraphicFramePr>
            <a:graphicFrameLocks noGrp="1"/>
          </p:cNvGraphicFramePr>
          <p:nvPr>
            <p:ph sz="half" idx="1"/>
            <p:extLst>
              <p:ext uri="{D42A27DB-BD31-4B8C-83A1-F6EECF244321}">
                <p14:modId xmlns:p14="http://schemas.microsoft.com/office/powerpoint/2010/main" val="82839132"/>
              </p:ext>
            </p:extLst>
          </p:nvPr>
        </p:nvGraphicFramePr>
        <p:xfrm>
          <a:off x="901794" y="1508761"/>
          <a:ext cx="8605554" cy="3719818"/>
        </p:xfrm>
        <a:graphic>
          <a:graphicData uri="http://schemas.openxmlformats.org/drawingml/2006/table">
            <a:tbl>
              <a:tblPr bandRow="1"/>
              <a:tblGrid>
                <a:gridCol w="3778048">
                  <a:extLst>
                    <a:ext uri="{9D8B030D-6E8A-4147-A177-3AD203B41FA5}">
                      <a16:colId xmlns:a16="http://schemas.microsoft.com/office/drawing/2014/main" val="83425637"/>
                    </a:ext>
                  </a:extLst>
                </a:gridCol>
                <a:gridCol w="4827506">
                  <a:extLst>
                    <a:ext uri="{9D8B030D-6E8A-4147-A177-3AD203B41FA5}">
                      <a16:colId xmlns:a16="http://schemas.microsoft.com/office/drawing/2014/main" val="492578768"/>
                    </a:ext>
                  </a:extLst>
                </a:gridCol>
              </a:tblGrid>
              <a:tr h="714680">
                <a:tc>
                  <a:txBody>
                    <a:bodyPr/>
                    <a:lstStyle/>
                    <a:p>
                      <a:pPr marL="0" marR="0">
                        <a:lnSpc>
                          <a:spcPct val="107000"/>
                        </a:lnSpc>
                        <a:spcBef>
                          <a:spcPts val="0"/>
                        </a:spcBef>
                        <a:spcAft>
                          <a:spcPts val="0"/>
                        </a:spcAft>
                      </a:pPr>
                      <a:r>
                        <a:rPr lang="en-US" sz="1800" b="1">
                          <a:solidFill>
                            <a:srgbClr val="000000"/>
                          </a:solidFill>
                          <a:effectLst/>
                          <a:latin typeface="Arial" panose="020B0604020202020204" pitchFamily="34" charset="0"/>
                          <a:ea typeface="Calibri" panose="020F0502020204030204" pitchFamily="34" charset="0"/>
                          <a:cs typeface="Arial" panose="020B0604020202020204" pitchFamily="34" charset="0"/>
                        </a:rPr>
                        <a:t>Tone &amp; language</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45720" marR="45720">
                    <a:lnL w="12700" cap="flat" cmpd="sng" algn="ctr">
                      <a:solidFill>
                        <a:srgbClr val="00125C"/>
                      </a:solidFill>
                      <a:prstDash val="solid"/>
                      <a:round/>
                      <a:headEnd type="none" w="med" len="med"/>
                      <a:tailEnd type="none" w="med" len="med"/>
                    </a:lnL>
                    <a:lnR w="12700" cap="flat" cmpd="sng" algn="ctr">
                      <a:solidFill>
                        <a:srgbClr val="00125C"/>
                      </a:solidFill>
                      <a:prstDash val="solid"/>
                      <a:round/>
                      <a:headEnd type="none" w="med" len="med"/>
                      <a:tailEnd type="none" w="med" len="med"/>
                    </a:lnR>
                    <a:lnT w="12700" cap="flat" cmpd="sng" algn="ctr">
                      <a:solidFill>
                        <a:srgbClr val="00125C"/>
                      </a:solidFill>
                      <a:prstDash val="solid"/>
                      <a:round/>
                      <a:headEnd type="none" w="med" len="med"/>
                      <a:tailEnd type="none" w="med" len="med"/>
                    </a:lnT>
                    <a:lnB w="12700" cap="flat" cmpd="sng" algn="ctr">
                      <a:solidFill>
                        <a:srgbClr val="00125C"/>
                      </a:solidFill>
                      <a:prstDash val="solid"/>
                      <a:round/>
                      <a:headEnd type="none" w="med" len="med"/>
                      <a:tailEnd type="none" w="med" len="med"/>
                    </a:lnB>
                    <a:solidFill>
                      <a:srgbClr val="18BAA8"/>
                    </a:solidFill>
                  </a:tcPr>
                </a:tc>
                <a:tc>
                  <a:txBody>
                    <a:bodyPr/>
                    <a:lstStyle/>
                    <a:p>
                      <a:pPr marL="0" marR="0">
                        <a:lnSpc>
                          <a:spcPct val="107000"/>
                        </a:lnSpc>
                        <a:spcBef>
                          <a:spcPts val="0"/>
                        </a:spcBef>
                        <a:spcAft>
                          <a:spcPts val="0"/>
                        </a:spcAft>
                      </a:pPr>
                      <a:r>
                        <a:rPr lang="en-US" sz="1800" b="1">
                          <a:solidFill>
                            <a:srgbClr val="000000"/>
                          </a:solidFill>
                          <a:effectLst/>
                          <a:latin typeface="Arial" panose="020B0604020202020204" pitchFamily="34" charset="0"/>
                          <a:ea typeface="Calibri" panose="020F0502020204030204" pitchFamily="34" charset="0"/>
                          <a:cs typeface="Arial" panose="020B0604020202020204" pitchFamily="34" charset="0"/>
                        </a:rPr>
                        <a:t>Personality</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45720" marR="45720">
                    <a:lnL w="12700" cap="flat" cmpd="sng" algn="ctr">
                      <a:solidFill>
                        <a:srgbClr val="00125C"/>
                      </a:solidFill>
                      <a:prstDash val="solid"/>
                      <a:round/>
                      <a:headEnd type="none" w="med" len="med"/>
                      <a:tailEnd type="none" w="med" len="med"/>
                    </a:lnL>
                    <a:lnR w="12700" cap="flat" cmpd="sng" algn="ctr">
                      <a:solidFill>
                        <a:srgbClr val="00125C"/>
                      </a:solidFill>
                      <a:prstDash val="solid"/>
                      <a:round/>
                      <a:headEnd type="none" w="med" len="med"/>
                      <a:tailEnd type="none" w="med" len="med"/>
                    </a:lnR>
                    <a:lnT w="12700" cap="flat" cmpd="sng" algn="ctr">
                      <a:solidFill>
                        <a:srgbClr val="00125C"/>
                      </a:solidFill>
                      <a:prstDash val="solid"/>
                      <a:round/>
                      <a:headEnd type="none" w="med" len="med"/>
                      <a:tailEnd type="none" w="med" len="med"/>
                    </a:lnT>
                    <a:lnB w="12700" cap="flat" cmpd="sng" algn="ctr">
                      <a:solidFill>
                        <a:srgbClr val="00125C"/>
                      </a:solidFill>
                      <a:prstDash val="solid"/>
                      <a:round/>
                      <a:headEnd type="none" w="med" len="med"/>
                      <a:tailEnd type="none" w="med" len="med"/>
                    </a:lnB>
                    <a:solidFill>
                      <a:srgbClr val="18BAA8"/>
                    </a:solidFill>
                  </a:tcPr>
                </a:tc>
                <a:extLst>
                  <a:ext uri="{0D108BD9-81ED-4DB2-BD59-A6C34878D82A}">
                    <a16:rowId xmlns:a16="http://schemas.microsoft.com/office/drawing/2014/main" val="1368861273"/>
                  </a:ext>
                </a:extLst>
              </a:tr>
              <a:tr h="2872306">
                <a:tc>
                  <a:txBody>
                    <a:bodyPr/>
                    <a:lstStyle/>
                    <a:p>
                      <a:pPr marL="0" marR="0">
                        <a:lnSpc>
                          <a:spcPct val="107000"/>
                        </a:lnSpc>
                        <a:spcBef>
                          <a:spcPts val="0"/>
                        </a:spcBef>
                        <a:spcAft>
                          <a:spcPts val="0"/>
                        </a:spcAft>
                      </a:pPr>
                      <a:r>
                        <a:rPr lang="en-ZA" sz="1800" b="1" dirty="0">
                          <a:effectLst/>
                          <a:latin typeface="Arial" panose="020B0604020202020204" pitchFamily="34" charset="0"/>
                          <a:ea typeface="Calibri" panose="020F0502020204030204" pitchFamily="34" charset="0"/>
                          <a:cs typeface="Arial" panose="020B0604020202020204" pitchFamily="34" charset="0"/>
                        </a:rPr>
                        <a:t>Tone: </a:t>
                      </a:r>
                      <a:r>
                        <a:rPr lang="en-ZA" sz="1800" b="0" dirty="0">
                          <a:effectLst/>
                          <a:latin typeface="Arial" panose="020B0604020202020204" pitchFamily="34" charset="0"/>
                          <a:ea typeface="Calibri" panose="020F0502020204030204" pitchFamily="34" charset="0"/>
                          <a:cs typeface="Arial" panose="020B0604020202020204" pitchFamily="34" charset="0"/>
                        </a:rPr>
                        <a:t>Authentic</a:t>
                      </a:r>
                      <a:r>
                        <a:rPr lang="en-ZA" sz="1800" dirty="0">
                          <a:effectLst/>
                          <a:latin typeface="Arial" panose="020B0604020202020204" pitchFamily="34" charset="0"/>
                          <a:ea typeface="Calibri" panose="020F0502020204030204" pitchFamily="34" charset="0"/>
                          <a:cs typeface="Times New Roman" panose="02020603050405020304" pitchFamily="18" charset="0"/>
                        </a:rPr>
                        <a:t>, collaborative, empowering, relatable, inclusive and grounded in shared goals.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ZA" sz="1800" b="1" dirty="0">
                          <a:effectLst/>
                          <a:latin typeface="Arial" panose="020B0604020202020204" pitchFamily="34" charset="0"/>
                          <a:ea typeface="Calibri" panose="020F0502020204030204" pitchFamily="34" charset="0"/>
                          <a:cs typeface="Arial" panose="020B0604020202020204" pitchFamily="34" charset="0"/>
                        </a:rPr>
                        <a:t>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ZA" sz="1800" b="1" dirty="0">
                          <a:effectLst/>
                          <a:latin typeface="Arial" panose="020B0604020202020204" pitchFamily="34" charset="0"/>
                          <a:ea typeface="Calibri" panose="020F0502020204030204" pitchFamily="34" charset="0"/>
                          <a:cs typeface="Arial" panose="020B0604020202020204" pitchFamily="34" charset="0"/>
                        </a:rPr>
                        <a:t>Language</a:t>
                      </a:r>
                      <a:r>
                        <a:rPr lang="en-ZA" sz="1800" b="1">
                          <a:effectLst/>
                          <a:latin typeface="Arial" panose="020B0604020202020204" pitchFamily="34" charset="0"/>
                          <a:ea typeface="Calibri" panose="020F0502020204030204" pitchFamily="34" charset="0"/>
                          <a:cs typeface="Arial" panose="020B0604020202020204" pitchFamily="34" charset="0"/>
                        </a:rPr>
                        <a:t>: </a:t>
                      </a:r>
                      <a:r>
                        <a:rPr lang="en-US" sz="1800">
                          <a:effectLst/>
                          <a:latin typeface="Arial" panose="020B0604020202020204" pitchFamily="34" charset="0"/>
                          <a:ea typeface="Calibri" panose="020F0502020204030204" pitchFamily="34" charset="0"/>
                          <a:cs typeface="Arial" panose="020B0604020202020204" pitchFamily="34" charset="0"/>
                        </a:rPr>
                        <a:t>Plain</a:t>
                      </a:r>
                      <a:r>
                        <a:rPr lang="en-US" sz="1800" dirty="0">
                          <a:effectLst/>
                          <a:latin typeface="Arial" panose="020B0604020202020204" pitchFamily="34" charset="0"/>
                          <a:ea typeface="Calibri" panose="020F0502020204030204" pitchFamily="34" charset="0"/>
                          <a:cs typeface="Arial" panose="020B0604020202020204" pitchFamily="34" charset="0"/>
                        </a:rPr>
                        <a:t>, accessible, inclusive, simple language, free of jargon and technical terms; </a:t>
                      </a:r>
                      <a:r>
                        <a:rPr lang="en-US" sz="1800" dirty="0" err="1">
                          <a:effectLst/>
                          <a:latin typeface="Arial" panose="020B0604020202020204" pitchFamily="34" charset="0"/>
                          <a:ea typeface="Calibri" panose="020F0502020204030204" pitchFamily="34" charset="0"/>
                          <a:cs typeface="Arial" panose="020B0604020202020204" pitchFamily="34" charset="0"/>
                        </a:rPr>
                        <a:t>prioritising</a:t>
                      </a:r>
                      <a:r>
                        <a:rPr lang="en-US" sz="1800" dirty="0">
                          <a:effectLst/>
                          <a:latin typeface="Arial" panose="020B0604020202020204" pitchFamily="34" charset="0"/>
                          <a:ea typeface="Calibri" panose="020F0502020204030204" pitchFamily="34" charset="0"/>
                          <a:cs typeface="Arial" panose="020B0604020202020204" pitchFamily="34" charset="0"/>
                        </a:rPr>
                        <a:t> Sesotho where appropriate to ensure clarity and connection.</a:t>
                      </a:r>
                    </a:p>
                  </a:txBody>
                  <a:tcPr marL="45720" marR="45720">
                    <a:lnL w="12700" cap="flat" cmpd="sng" algn="ctr">
                      <a:solidFill>
                        <a:srgbClr val="00125C"/>
                      </a:solidFill>
                      <a:prstDash val="solid"/>
                      <a:round/>
                      <a:headEnd type="none" w="med" len="med"/>
                      <a:tailEnd type="none" w="med" len="med"/>
                    </a:lnL>
                    <a:lnR w="12700" cap="flat" cmpd="sng" algn="ctr">
                      <a:solidFill>
                        <a:srgbClr val="00125C"/>
                      </a:solidFill>
                      <a:prstDash val="solid"/>
                      <a:round/>
                      <a:headEnd type="none" w="med" len="med"/>
                      <a:tailEnd type="none" w="med" len="med"/>
                    </a:lnR>
                    <a:lnT w="12700" cap="flat" cmpd="sng" algn="ctr">
                      <a:solidFill>
                        <a:srgbClr val="00125C"/>
                      </a:solidFill>
                      <a:prstDash val="solid"/>
                      <a:round/>
                      <a:headEnd type="none" w="med" len="med"/>
                      <a:tailEnd type="none" w="med" len="med"/>
                    </a:lnT>
                    <a:lnB w="12700" cap="flat" cmpd="sng" algn="ctr">
                      <a:solidFill>
                        <a:srgbClr val="00125C"/>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ZA" sz="1800" b="1" dirty="0">
                          <a:effectLst/>
                          <a:latin typeface="Arial" panose="020B0604020202020204" pitchFamily="34" charset="0"/>
                          <a:ea typeface="Calibri" panose="020F0502020204030204" pitchFamily="34" charset="0"/>
                          <a:cs typeface="Arial" panose="020B0604020202020204" pitchFamily="34" charset="0"/>
                        </a:rPr>
                        <a:t>Public facing personality:</a:t>
                      </a:r>
                      <a:r>
                        <a:rPr lang="en-ZA" sz="1800" dirty="0">
                          <a:effectLst/>
                          <a:latin typeface="Arial" panose="020B0604020202020204" pitchFamily="34" charset="0"/>
                          <a:ea typeface="Calibri" panose="020F0502020204030204" pitchFamily="34" charset="0"/>
                          <a:cs typeface="Arial" panose="020B0604020202020204" pitchFamily="34" charset="0"/>
                        </a:rPr>
                        <a:t> </a:t>
                      </a:r>
                      <a:r>
                        <a:rPr lang="en-US" sz="1800" dirty="0">
                          <a:effectLst/>
                          <a:latin typeface="Arial" panose="020B0604020202020204" pitchFamily="34" charset="0"/>
                          <a:ea typeface="Calibri" panose="020F0502020204030204" pitchFamily="34" charset="0"/>
                          <a:cs typeface="Arial" panose="020B0604020202020204" pitchFamily="34" charset="0"/>
                        </a:rPr>
                        <a:t>Authentic, empowering, collaborative, caring, helpful and community-led.</a:t>
                      </a: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US" sz="1800" b="1" dirty="0">
                          <a:effectLst/>
                          <a:latin typeface="Arial" panose="020B0604020202020204" pitchFamily="34" charset="0"/>
                          <a:ea typeface="Calibri" panose="020F0502020204030204" pitchFamily="34" charset="0"/>
                          <a:cs typeface="Arial" panose="020B0604020202020204" pitchFamily="34" charset="0"/>
                        </a:rPr>
                        <a:t>Stakeholder facing personality:</a:t>
                      </a:r>
                      <a:r>
                        <a:rPr lang="en-US" sz="1800" dirty="0">
                          <a:effectLst/>
                          <a:latin typeface="Arial" panose="020B0604020202020204" pitchFamily="34" charset="0"/>
                          <a:ea typeface="Calibri" panose="020F0502020204030204" pitchFamily="34" charset="0"/>
                          <a:cs typeface="Arial" panose="020B0604020202020204" pitchFamily="34" charset="0"/>
                        </a:rPr>
                        <a:t> Solution-oriented, collaborative, sustainable, mentor/capacitator, knowledgeable and informed.</a:t>
                      </a:r>
                    </a:p>
                  </a:txBody>
                  <a:tcPr marL="45720" marR="45720">
                    <a:lnL w="12700" cap="flat" cmpd="sng" algn="ctr">
                      <a:solidFill>
                        <a:srgbClr val="00125C"/>
                      </a:solidFill>
                      <a:prstDash val="solid"/>
                      <a:round/>
                      <a:headEnd type="none" w="med" len="med"/>
                      <a:tailEnd type="none" w="med" len="med"/>
                    </a:lnL>
                    <a:lnR w="12700" cap="flat" cmpd="sng" algn="ctr">
                      <a:solidFill>
                        <a:srgbClr val="00125C"/>
                      </a:solidFill>
                      <a:prstDash val="solid"/>
                      <a:round/>
                      <a:headEnd type="none" w="med" len="med"/>
                      <a:tailEnd type="none" w="med" len="med"/>
                    </a:lnR>
                    <a:lnT w="12700" cap="flat" cmpd="sng" algn="ctr">
                      <a:solidFill>
                        <a:srgbClr val="00125C"/>
                      </a:solidFill>
                      <a:prstDash val="solid"/>
                      <a:round/>
                      <a:headEnd type="none" w="med" len="med"/>
                      <a:tailEnd type="none" w="med" len="med"/>
                    </a:lnT>
                    <a:lnB w="12700" cap="flat" cmpd="sng" algn="ctr">
                      <a:solidFill>
                        <a:srgbClr val="00125C"/>
                      </a:solidFill>
                      <a:prstDash val="solid"/>
                      <a:round/>
                      <a:headEnd type="none" w="med" len="med"/>
                      <a:tailEnd type="none" w="med" len="med"/>
                    </a:lnB>
                    <a:noFill/>
                  </a:tcPr>
                </a:tc>
                <a:extLst>
                  <a:ext uri="{0D108BD9-81ED-4DB2-BD59-A6C34878D82A}">
                    <a16:rowId xmlns:a16="http://schemas.microsoft.com/office/drawing/2014/main" val="2092543741"/>
                  </a:ext>
                </a:extLst>
              </a:tr>
            </a:tbl>
          </a:graphicData>
        </a:graphic>
      </p:graphicFrame>
    </p:spTree>
    <p:extLst>
      <p:ext uri="{BB962C8B-B14F-4D97-AF65-F5344CB8AC3E}">
        <p14:creationId xmlns:p14="http://schemas.microsoft.com/office/powerpoint/2010/main" val="2452305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902222" y="228976"/>
            <a:ext cx="10389767" cy="966287"/>
          </a:xfrm>
        </p:spPr>
        <p:txBody>
          <a:bodyPr/>
          <a:lstStyle/>
          <a:p>
            <a:r>
              <a:rPr lang="en-GB" sz="3300" dirty="0">
                <a:solidFill>
                  <a:schemeClr val="accent1"/>
                </a:solidFill>
                <a:latin typeface="Arial"/>
                <a:ea typeface="Noto Sans"/>
                <a:cs typeface="Arial"/>
              </a:rPr>
              <a:t>Online communication guidelines</a:t>
            </a:r>
            <a:endParaRPr lang="en-GB" sz="3300" dirty="0">
              <a:solidFill>
                <a:schemeClr val="accent1"/>
              </a:solidFill>
            </a:endParaRPr>
          </a:p>
        </p:txBody>
      </p:sp>
      <p:sp>
        <p:nvSpPr>
          <p:cNvPr id="9" name="Content Placeholder 8"/>
          <p:cNvSpPr>
            <a:spLocks noGrp="1"/>
          </p:cNvSpPr>
          <p:nvPr>
            <p:ph sz="half" idx="1"/>
          </p:nvPr>
        </p:nvSpPr>
        <p:spPr>
          <a:xfrm>
            <a:off x="710026" y="1435608"/>
            <a:ext cx="10872216" cy="4608576"/>
          </a:xfrm>
        </p:spPr>
        <p:txBody>
          <a:bodyPr vert="horz" lIns="45720" tIns="22860" rIns="45720" bIns="22860" rtlCol="0" anchor="t">
            <a:normAutofit/>
          </a:bodyPr>
          <a:lstStyle/>
          <a:p>
            <a:pPr marL="285750" indent="-285750">
              <a:buFont typeface="Arial" panose="020B0604020202020204" pitchFamily="34" charset="0"/>
              <a:buChar char="•"/>
            </a:pPr>
            <a:r>
              <a:rPr lang="en-US" sz="2200" dirty="0">
                <a:latin typeface="Arial"/>
                <a:ea typeface="Noto Sans"/>
                <a:cs typeface="Arial"/>
              </a:rPr>
              <a:t>Tagging and acknowledging EU support</a:t>
            </a:r>
          </a:p>
          <a:p>
            <a:pPr marL="741830" lvl="1" indent="-285750">
              <a:buFont typeface="Arial" panose="020B0604020202020204" pitchFamily="34" charset="0"/>
              <a:buChar char="•"/>
            </a:pPr>
            <a:r>
              <a:rPr lang="en-US" sz="1600" dirty="0">
                <a:solidFill>
                  <a:schemeClr val="accent6"/>
                </a:solidFill>
                <a:latin typeface="Arial"/>
                <a:ea typeface="Noto Sans"/>
                <a:cs typeface="Arial"/>
              </a:rPr>
              <a:t>Acknowledge EU support in all communication materials (e.g., "Funded by the European Union" or "Co-funded by the European Union").</a:t>
            </a:r>
          </a:p>
          <a:p>
            <a:pPr marL="741830" lvl="1" indent="-285750">
              <a:buFont typeface="Arial" panose="020B0604020202020204" pitchFamily="34" charset="0"/>
              <a:buChar char="•"/>
            </a:pPr>
            <a:r>
              <a:rPr lang="en-US" sz="1600" dirty="0">
                <a:solidFill>
                  <a:schemeClr val="accent6"/>
                </a:solidFill>
                <a:latin typeface="Arial"/>
                <a:ea typeface="Noto Sans"/>
                <a:cs typeface="Arial"/>
              </a:rPr>
              <a:t>Always tag and mention the EU in Lesotho in social media posts.</a:t>
            </a:r>
          </a:p>
          <a:p>
            <a:pPr marL="285750" indent="-285750">
              <a:buFont typeface="Arial" panose="020B0604020202020204" pitchFamily="34" charset="0"/>
              <a:buChar char="•"/>
            </a:pPr>
            <a:r>
              <a:rPr lang="en-US" sz="2200" dirty="0">
                <a:latin typeface="Arial"/>
                <a:ea typeface="Noto Sans"/>
                <a:cs typeface="Arial"/>
              </a:rPr>
              <a:t>Website communication</a:t>
            </a:r>
          </a:p>
          <a:p>
            <a:pPr marL="741830" lvl="1" indent="-285750">
              <a:buFont typeface="Arial" panose="020B0604020202020204" pitchFamily="34" charset="0"/>
              <a:buChar char="•"/>
            </a:pPr>
            <a:r>
              <a:rPr lang="en-US" sz="1600" dirty="0">
                <a:solidFill>
                  <a:schemeClr val="accent6"/>
                </a:solidFill>
                <a:latin typeface="Arial"/>
                <a:ea typeface="Noto Sans"/>
                <a:cs typeface="Arial"/>
              </a:rPr>
              <a:t>Include ongoing EU-funded project updates on websites, </a:t>
            </a:r>
            <a:r>
              <a:rPr lang="en-US" sz="1600" dirty="0" err="1">
                <a:solidFill>
                  <a:schemeClr val="accent6"/>
                </a:solidFill>
                <a:latin typeface="Arial"/>
                <a:ea typeface="Noto Sans"/>
                <a:cs typeface="Arial"/>
              </a:rPr>
              <a:t>emphasising</a:t>
            </a:r>
            <a:r>
              <a:rPr lang="en-US" sz="1600" dirty="0">
                <a:solidFill>
                  <a:schemeClr val="accent6"/>
                </a:solidFill>
                <a:latin typeface="Arial"/>
                <a:ea typeface="Noto Sans"/>
                <a:cs typeface="Arial"/>
              </a:rPr>
              <a:t> the added value and impact achieved.</a:t>
            </a:r>
          </a:p>
          <a:p>
            <a:pPr marL="741830" lvl="1" indent="-285750">
              <a:buFont typeface="Arial" panose="020B0604020202020204" pitchFamily="34" charset="0"/>
              <a:buChar char="•"/>
            </a:pPr>
            <a:r>
              <a:rPr lang="en-US" sz="1600" dirty="0">
                <a:solidFill>
                  <a:schemeClr val="accent6"/>
                </a:solidFill>
                <a:latin typeface="Arial"/>
                <a:ea typeface="Noto Sans"/>
                <a:cs typeface="Arial"/>
              </a:rPr>
              <a:t>Use human-interest stories to engage audiences, focusing on significant changes brought by the projects.</a:t>
            </a:r>
          </a:p>
          <a:p>
            <a:pPr marL="285750" indent="-285750">
              <a:buFont typeface="Arial" panose="020B0604020202020204" pitchFamily="34" charset="0"/>
              <a:buChar char="•"/>
            </a:pPr>
            <a:r>
              <a:rPr lang="en-US" sz="2200" dirty="0">
                <a:latin typeface="Arial"/>
                <a:ea typeface="Noto Sans"/>
                <a:cs typeface="Arial"/>
              </a:rPr>
              <a:t>Social media engagement</a:t>
            </a:r>
          </a:p>
          <a:p>
            <a:pPr marL="741830" lvl="1" indent="-285750">
              <a:buFont typeface="Arial" panose="020B0604020202020204" pitchFamily="34" charset="0"/>
              <a:buChar char="•"/>
            </a:pPr>
            <a:r>
              <a:rPr lang="en-US" sz="1750" dirty="0">
                <a:solidFill>
                  <a:schemeClr val="accent6"/>
                </a:solidFill>
                <a:latin typeface="Arial"/>
                <a:ea typeface="Noto Sans"/>
                <a:cs typeface="Arial"/>
              </a:rPr>
              <a:t>Leverage owned social media accounts for project visibility throughout the project lifecycle.</a:t>
            </a:r>
          </a:p>
          <a:p>
            <a:pPr marL="741830" lvl="1" indent="-285750">
              <a:buFont typeface="Arial" panose="020B0604020202020204" pitchFamily="34" charset="0"/>
              <a:buChar char="•"/>
            </a:pPr>
            <a:r>
              <a:rPr lang="en-US" sz="1750" dirty="0" err="1">
                <a:solidFill>
                  <a:schemeClr val="accent6"/>
                </a:solidFill>
                <a:latin typeface="Arial"/>
                <a:ea typeface="Noto Sans"/>
                <a:cs typeface="Arial"/>
              </a:rPr>
              <a:t>Prioritise</a:t>
            </a:r>
            <a:r>
              <a:rPr lang="en-US" sz="1750" dirty="0">
                <a:solidFill>
                  <a:schemeClr val="accent6"/>
                </a:solidFill>
                <a:latin typeface="Arial"/>
                <a:ea typeface="Noto Sans"/>
                <a:cs typeface="Arial"/>
              </a:rPr>
              <a:t> the use of images, videos, and infographics for better engagement on social media platforms.</a:t>
            </a:r>
          </a:p>
          <a:p>
            <a:pPr marL="285750" indent="-285750">
              <a:buFont typeface="Arial" panose="020B0604020202020204" pitchFamily="34" charset="0"/>
              <a:buChar char="•"/>
            </a:pPr>
            <a:r>
              <a:rPr lang="en-US" sz="2200" dirty="0">
                <a:latin typeface="Arial"/>
                <a:ea typeface="Noto Sans"/>
                <a:cs typeface="Arial"/>
              </a:rPr>
              <a:t>Content requirements</a:t>
            </a:r>
          </a:p>
          <a:p>
            <a:pPr marL="741830" lvl="1" indent="-285750">
              <a:buFont typeface="Arial" panose="020B0604020202020204" pitchFamily="34" charset="0"/>
              <a:buChar char="•"/>
            </a:pPr>
            <a:r>
              <a:rPr lang="en-US" sz="1600" dirty="0">
                <a:solidFill>
                  <a:schemeClr val="accent6"/>
                </a:solidFill>
                <a:latin typeface="Arial"/>
                <a:ea typeface="Noto Sans"/>
                <a:cs typeface="Arial"/>
              </a:rPr>
              <a:t>Submit concepts, draft, and final content to the EU for review and approval.</a:t>
            </a:r>
          </a:p>
          <a:p>
            <a:pPr marL="741830" lvl="1" indent="-285750">
              <a:buFont typeface="Arial" panose="020B0604020202020204" pitchFamily="34" charset="0"/>
              <a:buChar char="•"/>
            </a:pPr>
            <a:r>
              <a:rPr lang="en-US" sz="1600" dirty="0">
                <a:solidFill>
                  <a:schemeClr val="accent6"/>
                </a:solidFill>
                <a:latin typeface="Arial"/>
                <a:ea typeface="Noto Sans"/>
                <a:cs typeface="Arial"/>
              </a:rPr>
              <a:t>Ensure content features the EU emblem and necessary funding statements.</a:t>
            </a:r>
          </a:p>
          <a:p>
            <a:endParaRPr lang="en-US" sz="2200" dirty="0"/>
          </a:p>
          <a:p>
            <a:pPr marL="285750" indent="-285750">
              <a:buFont typeface="Arial" panose="020B0604020202020204" pitchFamily="34" charset="0"/>
              <a:buChar char="•"/>
            </a:pPr>
            <a:endParaRPr lang="en-US" sz="2200" dirty="0"/>
          </a:p>
          <a:p>
            <a:endParaRPr lang="en-GB" sz="2200" dirty="0"/>
          </a:p>
        </p:txBody>
      </p:sp>
    </p:spTree>
    <p:extLst>
      <p:ext uri="{BB962C8B-B14F-4D97-AF65-F5344CB8AC3E}">
        <p14:creationId xmlns:p14="http://schemas.microsoft.com/office/powerpoint/2010/main" val="1678021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794058" y="167447"/>
            <a:ext cx="10830639" cy="1096282"/>
          </a:xfrm>
        </p:spPr>
        <p:txBody>
          <a:bodyPr/>
          <a:lstStyle/>
          <a:p>
            <a:r>
              <a:rPr lang="en-GB" sz="3300" dirty="0">
                <a:solidFill>
                  <a:schemeClr val="accent1"/>
                </a:solidFill>
                <a:latin typeface="Arial"/>
                <a:ea typeface="Noto Sans"/>
                <a:cs typeface="Arial"/>
              </a:rPr>
              <a:t>Standard communication materials</a:t>
            </a:r>
          </a:p>
        </p:txBody>
      </p:sp>
      <p:sp>
        <p:nvSpPr>
          <p:cNvPr id="9" name="Content Placeholder 8"/>
          <p:cNvSpPr>
            <a:spLocks noGrp="1"/>
          </p:cNvSpPr>
          <p:nvPr>
            <p:ph sz="half" idx="1"/>
          </p:nvPr>
        </p:nvSpPr>
        <p:spPr>
          <a:xfrm>
            <a:off x="484768" y="1380484"/>
            <a:ext cx="10569788" cy="4417559"/>
          </a:xfrm>
        </p:spPr>
        <p:txBody>
          <a:bodyPr vert="horz" lIns="45720" tIns="22860" rIns="45720" bIns="22860" rtlCol="0" anchor="t">
            <a:normAutofit/>
          </a:bodyPr>
          <a:lstStyle/>
          <a:p>
            <a:pPr marL="285750" indent="-285750">
              <a:buFont typeface="Arial" panose="020B0604020202020204" pitchFamily="34" charset="0"/>
              <a:buChar char="•"/>
            </a:pPr>
            <a:r>
              <a:rPr lang="en-US" sz="2000" b="1" dirty="0">
                <a:latin typeface="Arial"/>
                <a:ea typeface="Noto Sans"/>
                <a:cs typeface="Arial"/>
              </a:rPr>
              <a:t>Comprehensive branding: </a:t>
            </a:r>
            <a:r>
              <a:rPr lang="en-US" sz="2000" dirty="0">
                <a:latin typeface="Arial"/>
                <a:ea typeface="Noto Sans"/>
                <a:cs typeface="Arial"/>
              </a:rPr>
              <a:t>as part of the visual identity, project partners will receive a set of standard communication materials, including:</a:t>
            </a:r>
          </a:p>
          <a:p>
            <a:pPr marL="741830" lvl="1" indent="-285750">
              <a:buFont typeface="Courier New" panose="02070309020205020404" pitchFamily="49" charset="0"/>
              <a:buChar char="o"/>
            </a:pPr>
            <a:r>
              <a:rPr lang="en-US" sz="1800" dirty="0">
                <a:solidFill>
                  <a:schemeClr val="accent6"/>
                </a:solidFill>
                <a:latin typeface="Arial"/>
                <a:ea typeface="Noto Sans"/>
                <a:cs typeface="Arial"/>
              </a:rPr>
              <a:t>Social media static posts template/example</a:t>
            </a:r>
          </a:p>
          <a:p>
            <a:pPr marL="741830" lvl="1" indent="-285750">
              <a:buFont typeface="Courier New" panose="02070309020205020404" pitchFamily="49" charset="0"/>
              <a:buChar char="o"/>
            </a:pPr>
            <a:r>
              <a:rPr lang="en-US" sz="1800" dirty="0">
                <a:solidFill>
                  <a:schemeClr val="accent6"/>
                </a:solidFill>
                <a:latin typeface="Arial"/>
                <a:ea typeface="Noto Sans"/>
                <a:cs typeface="Arial"/>
              </a:rPr>
              <a:t>Factsheets/2-pager template</a:t>
            </a:r>
          </a:p>
          <a:p>
            <a:pPr marL="741830" lvl="1" indent="-285750">
              <a:buFont typeface="Courier New" panose="02070309020205020404" pitchFamily="49" charset="0"/>
              <a:buChar char="o"/>
            </a:pPr>
            <a:r>
              <a:rPr lang="en-US" sz="1800" dirty="0">
                <a:solidFill>
                  <a:schemeClr val="accent6"/>
                </a:solidFill>
                <a:latin typeface="Arial"/>
                <a:ea typeface="Noto Sans"/>
                <a:cs typeface="Arial"/>
              </a:rPr>
              <a:t>PowerPoint presentation template</a:t>
            </a:r>
          </a:p>
          <a:p>
            <a:pPr marL="741830" lvl="1" indent="-285750">
              <a:buFont typeface="Courier New" panose="02070309020205020404" pitchFamily="49" charset="0"/>
              <a:buChar char="o"/>
            </a:pPr>
            <a:r>
              <a:rPr lang="en-US" sz="1800" dirty="0">
                <a:solidFill>
                  <a:schemeClr val="accent6"/>
                </a:solidFill>
                <a:latin typeface="Arial"/>
                <a:ea typeface="Noto Sans"/>
                <a:cs typeface="Arial"/>
              </a:rPr>
              <a:t>Newsletter template</a:t>
            </a:r>
          </a:p>
          <a:p>
            <a:pPr marL="741830" lvl="1" indent="-285750">
              <a:buFont typeface="Courier New" panose="02070309020205020404" pitchFamily="49" charset="0"/>
              <a:buChar char="o"/>
            </a:pPr>
            <a:r>
              <a:rPr lang="en-US" sz="1800" dirty="0">
                <a:solidFill>
                  <a:schemeClr val="accent6"/>
                </a:solidFill>
                <a:latin typeface="Arial"/>
                <a:ea typeface="Noto Sans"/>
                <a:cs typeface="Arial"/>
              </a:rPr>
              <a:t>Pull-up banner, wall banner, social media banner and website banners templates</a:t>
            </a:r>
          </a:p>
          <a:p>
            <a:pPr marL="285750" indent="-285750">
              <a:buFont typeface="Arial" panose="020B0604020202020204" pitchFamily="34" charset="0"/>
              <a:buChar char="•"/>
            </a:pPr>
            <a:r>
              <a:rPr lang="en-US" sz="2000" b="1" dirty="0">
                <a:latin typeface="Arial"/>
                <a:ea typeface="Noto Sans"/>
                <a:cs typeface="Arial"/>
              </a:rPr>
              <a:t>Branding consistency: </a:t>
            </a:r>
            <a:r>
              <a:rPr lang="en-US" sz="2000" dirty="0">
                <a:latin typeface="Arial"/>
                <a:ea typeface="Noto Sans"/>
                <a:cs typeface="Arial"/>
              </a:rPr>
              <a:t>clear brand guidelines will ensure consistent use of the EU identity, with no need for creating separate logos for individual projects.</a:t>
            </a:r>
          </a:p>
          <a:p>
            <a:pPr marL="285750" indent="-285750">
              <a:buFont typeface="Arial" panose="020B0604020202020204" pitchFamily="34" charset="0"/>
              <a:buChar char="•"/>
            </a:pPr>
            <a:r>
              <a:rPr lang="en-US" sz="2000" b="1" dirty="0">
                <a:latin typeface="Arial"/>
                <a:ea typeface="Noto Sans"/>
                <a:cs typeface="Arial"/>
              </a:rPr>
              <a:t>Co-branding guidelines: </a:t>
            </a:r>
            <a:r>
              <a:rPr lang="en-US" sz="2000" dirty="0">
                <a:latin typeface="Arial"/>
                <a:ea typeface="Noto Sans"/>
                <a:cs typeface="Arial"/>
              </a:rPr>
              <a:t>clear co-branding standards for partners to ensure aligned communication efforts.</a:t>
            </a:r>
          </a:p>
        </p:txBody>
      </p:sp>
    </p:spTree>
    <p:extLst>
      <p:ext uri="{BB962C8B-B14F-4D97-AF65-F5344CB8AC3E}">
        <p14:creationId xmlns:p14="http://schemas.microsoft.com/office/powerpoint/2010/main" val="2096686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03202" y="393691"/>
            <a:ext cx="10830639" cy="1096282"/>
          </a:xfrm>
        </p:spPr>
        <p:txBody>
          <a:bodyPr/>
          <a:lstStyle/>
          <a:p>
            <a:r>
              <a:rPr lang="en-GB" sz="3300" dirty="0">
                <a:solidFill>
                  <a:schemeClr val="accent1"/>
                </a:solidFill>
                <a:latin typeface="Arial"/>
                <a:ea typeface="Noto Sans"/>
                <a:cs typeface="Arial"/>
              </a:rPr>
              <a:t>Ongoing project updates: Press Releases and Media Engagement</a:t>
            </a:r>
          </a:p>
        </p:txBody>
      </p:sp>
      <p:sp>
        <p:nvSpPr>
          <p:cNvPr id="9" name="Content Placeholder 8"/>
          <p:cNvSpPr>
            <a:spLocks noGrp="1"/>
          </p:cNvSpPr>
          <p:nvPr>
            <p:ph sz="half" idx="1"/>
          </p:nvPr>
        </p:nvSpPr>
        <p:spPr>
          <a:xfrm>
            <a:off x="951489" y="1708749"/>
            <a:ext cx="10289023" cy="4755560"/>
          </a:xfrm>
        </p:spPr>
        <p:txBody>
          <a:bodyPr vert="horz" lIns="45720" tIns="22860" rIns="45720" bIns="22860" rtlCol="0" anchor="t">
            <a:normAutofit fontScale="92500" lnSpcReduction="20000"/>
          </a:bodyPr>
          <a:lstStyle/>
          <a:p>
            <a:pPr marL="285750" indent="-285750">
              <a:buFont typeface="Arial" panose="020B0604020202020204" pitchFamily="34" charset="0"/>
              <a:buChar char="•"/>
            </a:pPr>
            <a:r>
              <a:rPr lang="en-US" sz="2200" dirty="0">
                <a:latin typeface="Arial"/>
                <a:ea typeface="Noto Sans"/>
                <a:cs typeface="Arial"/>
              </a:rPr>
              <a:t>Ensure</a:t>
            </a:r>
            <a:r>
              <a:rPr lang="en-US" sz="2200" b="1" dirty="0">
                <a:latin typeface="Arial"/>
                <a:ea typeface="Noto Sans"/>
                <a:cs typeface="Arial"/>
              </a:rPr>
              <a:t> timely </a:t>
            </a:r>
            <a:r>
              <a:rPr lang="en-US" sz="2200" dirty="0">
                <a:latin typeface="Arial"/>
                <a:ea typeface="Noto Sans"/>
                <a:cs typeface="Arial"/>
              </a:rPr>
              <a:t>and </a:t>
            </a:r>
            <a:r>
              <a:rPr lang="en-US" sz="2200" b="1" dirty="0">
                <a:latin typeface="Arial"/>
                <a:ea typeface="Noto Sans"/>
                <a:cs typeface="Arial"/>
              </a:rPr>
              <a:t>consistent updates </a:t>
            </a:r>
            <a:r>
              <a:rPr lang="en-US" sz="2200" dirty="0">
                <a:latin typeface="Arial"/>
                <a:ea typeface="Noto Sans"/>
                <a:cs typeface="Arial"/>
              </a:rPr>
              <a:t>on project milestones, shared with key media outlets for public visibility.</a:t>
            </a:r>
          </a:p>
          <a:p>
            <a:pPr marL="285750" indent="-285750">
              <a:buFont typeface="Arial" panose="020B0604020202020204" pitchFamily="34" charset="0"/>
              <a:buChar char="•"/>
            </a:pPr>
            <a:r>
              <a:rPr lang="en-US" sz="2200" dirty="0">
                <a:latin typeface="Arial"/>
                <a:ea typeface="Noto Sans"/>
                <a:cs typeface="Arial"/>
              </a:rPr>
              <a:t>Press statements should </a:t>
            </a:r>
            <a:r>
              <a:rPr lang="en-US" sz="2200" b="1" dirty="0">
                <a:latin typeface="Arial"/>
                <a:ea typeface="Noto Sans"/>
                <a:cs typeface="Arial"/>
              </a:rPr>
              <a:t>clearly demonstrate the partnership between the EU </a:t>
            </a:r>
            <a:r>
              <a:rPr lang="en-US" sz="2200" dirty="0">
                <a:latin typeface="Arial"/>
                <a:ea typeface="Noto Sans"/>
                <a:cs typeface="Arial"/>
              </a:rPr>
              <a:t>and the </a:t>
            </a:r>
            <a:r>
              <a:rPr lang="en-US" sz="2200" b="1" dirty="0">
                <a:latin typeface="Arial"/>
                <a:ea typeface="Noto Sans"/>
                <a:cs typeface="Arial"/>
              </a:rPr>
              <a:t>partner in achieving set goals </a:t>
            </a:r>
            <a:r>
              <a:rPr lang="en-US" sz="2200" dirty="0">
                <a:latin typeface="Arial"/>
                <a:ea typeface="Noto Sans"/>
                <a:cs typeface="Arial"/>
              </a:rPr>
              <a:t>and should have </a:t>
            </a:r>
            <a:r>
              <a:rPr lang="en-US" sz="2200" b="1" dirty="0">
                <a:latin typeface="Arial"/>
                <a:ea typeface="Noto Sans"/>
                <a:cs typeface="Arial"/>
              </a:rPr>
              <a:t>clear, concise headlines</a:t>
            </a:r>
            <a:r>
              <a:rPr lang="en-US" sz="2200" dirty="0">
                <a:latin typeface="Arial"/>
                <a:ea typeface="Noto Sans"/>
                <a:cs typeface="Arial"/>
              </a:rPr>
              <a:t>.</a:t>
            </a:r>
            <a:endParaRPr lang="en-US" dirty="0"/>
          </a:p>
          <a:p>
            <a:pPr marL="285750" indent="-285750">
              <a:buFont typeface="Arial" panose="020B0604020202020204" pitchFamily="34" charset="0"/>
              <a:buChar char="•"/>
            </a:pPr>
            <a:r>
              <a:rPr lang="en-US" sz="2200" dirty="0">
                <a:latin typeface="Arial"/>
                <a:ea typeface="Noto Sans"/>
                <a:cs typeface="Arial"/>
              </a:rPr>
              <a:t>It's crucial to articulate the "what", "why" and the "how" to provide a clear understanding of the </a:t>
            </a:r>
            <a:r>
              <a:rPr lang="en-US" sz="2200" b="1" dirty="0">
                <a:latin typeface="Arial"/>
                <a:ea typeface="Noto Sans"/>
                <a:cs typeface="Arial"/>
              </a:rPr>
              <a:t>purpose and significance of the collaboration</a:t>
            </a:r>
            <a:r>
              <a:rPr lang="en-US" sz="2200" dirty="0">
                <a:latin typeface="Arial"/>
                <a:ea typeface="Noto Sans"/>
                <a:cs typeface="Arial"/>
              </a:rPr>
              <a:t>. The leading paragraph should answer the who, what, when, where, why, and how questions.</a:t>
            </a:r>
            <a:endParaRPr lang="en-US" dirty="0"/>
          </a:p>
          <a:p>
            <a:pPr marL="285750" indent="-285750">
              <a:buFont typeface="Arial" panose="020B0604020202020204" pitchFamily="34" charset="0"/>
              <a:buChar char="•"/>
              <a:defRPr/>
            </a:pPr>
            <a:r>
              <a:rPr lang="en-US" sz="2200" dirty="0">
                <a:latin typeface="Arial"/>
                <a:ea typeface="Noto Sans"/>
                <a:cs typeface="Arial"/>
              </a:rPr>
              <a:t>The </a:t>
            </a:r>
            <a:r>
              <a:rPr lang="en-US" sz="2200" b="1" dirty="0">
                <a:latin typeface="Arial"/>
                <a:ea typeface="Noto Sans"/>
                <a:cs typeface="Arial"/>
              </a:rPr>
              <a:t>EU's contribution</a:t>
            </a:r>
            <a:r>
              <a:rPr lang="en-US" sz="2200" dirty="0">
                <a:latin typeface="Arial"/>
                <a:ea typeface="Noto Sans"/>
                <a:cs typeface="Arial"/>
              </a:rPr>
              <a:t> should be prominently highlighted to </a:t>
            </a:r>
            <a:r>
              <a:rPr lang="en-US" sz="2200" b="1" dirty="0" err="1">
                <a:latin typeface="Arial"/>
                <a:ea typeface="Noto Sans"/>
                <a:cs typeface="Arial"/>
              </a:rPr>
              <a:t>emphasise</a:t>
            </a:r>
            <a:r>
              <a:rPr lang="en-US" sz="2200" b="1" dirty="0">
                <a:latin typeface="Arial"/>
                <a:ea typeface="Noto Sans"/>
                <a:cs typeface="Arial"/>
              </a:rPr>
              <a:t> its role</a:t>
            </a:r>
            <a:r>
              <a:rPr lang="en-US" sz="2200" dirty="0">
                <a:latin typeface="Arial"/>
                <a:ea typeface="Noto Sans"/>
                <a:cs typeface="Arial"/>
              </a:rPr>
              <a:t> in the </a:t>
            </a:r>
            <a:r>
              <a:rPr lang="en-US" sz="2200" b="1" dirty="0">
                <a:latin typeface="Arial"/>
                <a:ea typeface="Noto Sans"/>
                <a:cs typeface="Arial"/>
              </a:rPr>
              <a:t>success </a:t>
            </a:r>
            <a:r>
              <a:rPr lang="en-US" sz="2200" dirty="0">
                <a:latin typeface="Arial"/>
                <a:ea typeface="Noto Sans"/>
                <a:cs typeface="Arial"/>
              </a:rPr>
              <a:t>of the initiative.</a:t>
            </a:r>
            <a:endParaRPr lang="en-US" dirty="0"/>
          </a:p>
          <a:p>
            <a:pPr marL="285750" indent="-285750">
              <a:buFont typeface="Arial" panose="020B0604020202020204" pitchFamily="34" charset="0"/>
              <a:buChar char="•"/>
              <a:defRPr/>
            </a:pPr>
            <a:r>
              <a:rPr lang="en-US" sz="2200" dirty="0">
                <a:latin typeface="Arial"/>
                <a:ea typeface="Noto Sans"/>
                <a:cs typeface="Arial"/>
              </a:rPr>
              <a:t>Quotes, evidence and statistics: use </a:t>
            </a:r>
            <a:r>
              <a:rPr lang="en-US" sz="2200" b="1" dirty="0">
                <a:latin typeface="Arial"/>
                <a:ea typeface="Noto Sans"/>
                <a:cs typeface="Arial"/>
              </a:rPr>
              <a:t>data, statistics, and concrete examples</a:t>
            </a:r>
            <a:r>
              <a:rPr lang="en-US" sz="2200" dirty="0">
                <a:latin typeface="Arial"/>
                <a:ea typeface="Noto Sans"/>
                <a:cs typeface="Arial"/>
              </a:rPr>
              <a:t> to </a:t>
            </a:r>
            <a:r>
              <a:rPr lang="en-US" sz="2200" b="1" dirty="0">
                <a:latin typeface="Arial"/>
                <a:ea typeface="Noto Sans"/>
                <a:cs typeface="Arial"/>
              </a:rPr>
              <a:t>support the claims </a:t>
            </a:r>
            <a:r>
              <a:rPr lang="en-US" sz="2200" dirty="0">
                <a:latin typeface="Arial"/>
                <a:ea typeface="Noto Sans"/>
                <a:cs typeface="Arial"/>
              </a:rPr>
              <a:t>and </a:t>
            </a:r>
            <a:r>
              <a:rPr lang="en-US" sz="2200" b="1" dirty="0">
                <a:latin typeface="Arial"/>
                <a:ea typeface="Noto Sans"/>
                <a:cs typeface="Arial"/>
              </a:rPr>
              <a:t>highlight the impact of the partnership</a:t>
            </a:r>
            <a:r>
              <a:rPr lang="en-US" sz="2200" dirty="0">
                <a:latin typeface="Arial"/>
                <a:ea typeface="Noto Sans"/>
                <a:cs typeface="Arial"/>
              </a:rPr>
              <a:t>.</a:t>
            </a:r>
          </a:p>
          <a:p>
            <a:pPr marL="285750" indent="-285750">
              <a:buFont typeface="Arial" panose="020B0604020202020204" pitchFamily="34" charset="0"/>
              <a:buChar char="•"/>
              <a:defRPr/>
            </a:pPr>
            <a:r>
              <a:rPr lang="en-US" sz="2200" dirty="0">
                <a:latin typeface="Arial"/>
                <a:ea typeface="Noto Sans"/>
                <a:cs typeface="Arial"/>
              </a:rPr>
              <a:t>Call to Action: where appropriate, include a </a:t>
            </a:r>
            <a:r>
              <a:rPr lang="en-US" sz="2200" b="1" dirty="0">
                <a:latin typeface="Arial"/>
                <a:ea typeface="Noto Sans"/>
                <a:cs typeface="Arial"/>
              </a:rPr>
              <a:t>call to action or next steps</a:t>
            </a:r>
            <a:r>
              <a:rPr lang="en-US" sz="2200" dirty="0">
                <a:latin typeface="Arial"/>
                <a:ea typeface="Noto Sans"/>
                <a:cs typeface="Arial"/>
              </a:rPr>
              <a:t> to</a:t>
            </a:r>
            <a:r>
              <a:rPr lang="en-US" sz="2200" b="1" dirty="0">
                <a:latin typeface="Arial"/>
                <a:ea typeface="Noto Sans"/>
                <a:cs typeface="Arial"/>
              </a:rPr>
              <a:t> engage</a:t>
            </a:r>
            <a:r>
              <a:rPr lang="en-US" sz="2200" dirty="0">
                <a:latin typeface="Arial"/>
                <a:ea typeface="Noto Sans"/>
                <a:cs typeface="Arial"/>
              </a:rPr>
              <a:t> the audience </a:t>
            </a:r>
            <a:r>
              <a:rPr lang="en-US" sz="2200" b="1" dirty="0">
                <a:latin typeface="Arial"/>
                <a:ea typeface="Noto Sans"/>
                <a:cs typeface="Arial"/>
              </a:rPr>
              <a:t>further </a:t>
            </a:r>
            <a:r>
              <a:rPr lang="en-US" sz="2200" dirty="0">
                <a:latin typeface="Arial"/>
                <a:ea typeface="Noto Sans"/>
                <a:cs typeface="Arial"/>
              </a:rPr>
              <a:t>or </a:t>
            </a:r>
            <a:r>
              <a:rPr lang="en-US" sz="2200" b="1" dirty="0">
                <a:latin typeface="Arial"/>
                <a:ea typeface="Noto Sans"/>
                <a:cs typeface="Arial"/>
              </a:rPr>
              <a:t>direct them to more information</a:t>
            </a:r>
            <a:r>
              <a:rPr lang="en-US" sz="2200" dirty="0">
                <a:latin typeface="Arial"/>
                <a:ea typeface="Noto Sans"/>
                <a:cs typeface="Arial"/>
              </a:rPr>
              <a:t>.</a:t>
            </a:r>
          </a:p>
          <a:p>
            <a:pPr marL="285750" indent="-285750">
              <a:buFont typeface="Arial" panose="020B0604020202020204" pitchFamily="34" charset="0"/>
              <a:buChar char="•"/>
              <a:defRPr/>
            </a:pPr>
            <a:r>
              <a:rPr lang="en-US" sz="2200" dirty="0">
                <a:latin typeface="Arial"/>
                <a:ea typeface="Noto Sans"/>
                <a:cs typeface="Arial"/>
              </a:rPr>
              <a:t>Contact information: provide </a:t>
            </a:r>
            <a:r>
              <a:rPr lang="en-US" sz="2200" b="1" dirty="0">
                <a:latin typeface="Arial"/>
                <a:ea typeface="Noto Sans"/>
                <a:cs typeface="Arial"/>
              </a:rPr>
              <a:t>contact details</a:t>
            </a:r>
            <a:r>
              <a:rPr lang="en-US" sz="2200" dirty="0">
                <a:latin typeface="Arial"/>
                <a:ea typeface="Noto Sans"/>
                <a:cs typeface="Arial"/>
              </a:rPr>
              <a:t> for media inquiries, including names, phone numbers, and email addresses.</a:t>
            </a:r>
          </a:p>
          <a:p>
            <a:pPr marL="285750" indent="-285750">
              <a:buFont typeface="Arial" panose="020B0604020202020204" pitchFamily="34" charset="0"/>
              <a:buChar char="•"/>
              <a:defRPr/>
            </a:pPr>
            <a:endParaRPr lang="en-US" sz="2200" dirty="0"/>
          </a:p>
          <a:p>
            <a:endParaRPr lang="en-US" sz="2200" dirty="0"/>
          </a:p>
          <a:p>
            <a:endParaRPr lang="en-US" dirty="0"/>
          </a:p>
          <a:p>
            <a:pPr marL="285750" indent="-285750">
              <a:buChar char="•"/>
            </a:pPr>
            <a:endParaRPr lang="en-US" sz="2200" dirty="0"/>
          </a:p>
          <a:p>
            <a:pPr marL="285750" indent="-285750">
              <a:buChar char="•"/>
            </a:pPr>
            <a:endParaRPr lang="en-US" sz="2200" dirty="0"/>
          </a:p>
          <a:p>
            <a:endParaRPr lang="en-GB" dirty="0"/>
          </a:p>
          <a:p>
            <a:endParaRPr lang="en-GB" dirty="0"/>
          </a:p>
        </p:txBody>
      </p:sp>
    </p:spTree>
    <p:extLst>
      <p:ext uri="{BB962C8B-B14F-4D97-AF65-F5344CB8AC3E}">
        <p14:creationId xmlns:p14="http://schemas.microsoft.com/office/powerpoint/2010/main" val="3308061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765870" y="137625"/>
            <a:ext cx="10642000" cy="925972"/>
          </a:xfrm>
        </p:spPr>
        <p:txBody>
          <a:bodyPr/>
          <a:lstStyle/>
          <a:p>
            <a:r>
              <a:rPr lang="en-US" sz="3300" dirty="0">
                <a:solidFill>
                  <a:schemeClr val="accent1"/>
                </a:solidFill>
                <a:latin typeface="Arial"/>
                <a:ea typeface="Noto Sans"/>
                <a:cs typeface="Arial"/>
              </a:rPr>
              <a:t>Ongoing project updates: Quarterly Newsletter</a:t>
            </a:r>
          </a:p>
        </p:txBody>
      </p:sp>
      <p:sp>
        <p:nvSpPr>
          <p:cNvPr id="9" name="Content Placeholder 8"/>
          <p:cNvSpPr>
            <a:spLocks noGrp="1"/>
          </p:cNvSpPr>
          <p:nvPr>
            <p:ph sz="half" idx="1"/>
          </p:nvPr>
        </p:nvSpPr>
        <p:spPr>
          <a:xfrm>
            <a:off x="765870" y="1245532"/>
            <a:ext cx="10926100" cy="5347293"/>
          </a:xfrm>
        </p:spPr>
        <p:txBody>
          <a:bodyPr vert="horz" lIns="45720" tIns="22860" rIns="45720" bIns="22860" rtlCol="0" anchor="t">
            <a:normAutofit/>
          </a:bodyPr>
          <a:lstStyle/>
          <a:p>
            <a:pPr marL="285750" indent="-285750">
              <a:buChar char="•"/>
            </a:pPr>
            <a:r>
              <a:rPr lang="en-US" sz="2000" b="1" dirty="0">
                <a:latin typeface="Arial"/>
                <a:ea typeface="Noto Sans"/>
                <a:cs typeface="Arial"/>
              </a:rPr>
              <a:t>Quarterly updates: </a:t>
            </a:r>
            <a:r>
              <a:rPr lang="en-US" sz="2000" dirty="0">
                <a:latin typeface="Arial"/>
                <a:ea typeface="Noto Sans"/>
                <a:cs typeface="Arial"/>
              </a:rPr>
              <a:t>a newsletter distributed every quarter will share project updates and maintain stakeholder engagement.</a:t>
            </a:r>
          </a:p>
          <a:p>
            <a:pPr marL="285750" indent="-285750">
              <a:buChar char="•"/>
            </a:pPr>
            <a:r>
              <a:rPr lang="en-US" sz="2000" b="1" dirty="0">
                <a:latin typeface="Arial"/>
                <a:ea typeface="Noto Sans"/>
                <a:cs typeface="Arial"/>
              </a:rPr>
              <a:t>Increased transparency: </a:t>
            </a:r>
            <a:r>
              <a:rPr lang="en-US" sz="2000" dirty="0">
                <a:latin typeface="Arial"/>
                <a:ea typeface="Noto Sans"/>
                <a:cs typeface="Arial"/>
              </a:rPr>
              <a:t>serves as a reporting tool to keep stakeholders informed of milestones and achievements.</a:t>
            </a:r>
          </a:p>
          <a:p>
            <a:pPr marL="285750" indent="-285750">
              <a:buChar char="•"/>
            </a:pPr>
            <a:r>
              <a:rPr lang="en-US" sz="2000" b="1" dirty="0">
                <a:latin typeface="Arial"/>
                <a:ea typeface="Noto Sans"/>
                <a:cs typeface="Arial"/>
              </a:rPr>
              <a:t>Building trust: </a:t>
            </a:r>
            <a:r>
              <a:rPr lang="en-US" sz="2000" dirty="0">
                <a:latin typeface="Arial"/>
                <a:ea typeface="Noto Sans"/>
                <a:cs typeface="Arial"/>
              </a:rPr>
              <a:t>consistent communication builds trust and strengthens relationships with stakeholders.</a:t>
            </a:r>
          </a:p>
          <a:p>
            <a:pPr marL="285750" indent="-285750">
              <a:buChar char="•"/>
            </a:pPr>
            <a:r>
              <a:rPr lang="en-US" sz="2000" b="1" dirty="0">
                <a:latin typeface="Arial"/>
                <a:ea typeface="Noto Sans"/>
                <a:cs typeface="Arial"/>
              </a:rPr>
              <a:t>Amplifying visibility: </a:t>
            </a:r>
            <a:r>
              <a:rPr lang="en-US" sz="2000" dirty="0">
                <a:latin typeface="Arial"/>
                <a:ea typeface="Noto Sans"/>
                <a:cs typeface="Arial"/>
              </a:rPr>
              <a:t>newsletter distribution allows for better visibility of EU-funded projects over time. Where possible, include images, infographics, and project impact stories for better engagement.</a:t>
            </a:r>
          </a:p>
          <a:p>
            <a:pPr marL="285750" indent="-285750">
              <a:buChar char="•"/>
            </a:pPr>
            <a:r>
              <a:rPr lang="en-US" sz="2000" b="1" dirty="0">
                <a:latin typeface="Arial"/>
                <a:ea typeface="Noto Sans"/>
                <a:cs typeface="Arial"/>
              </a:rPr>
              <a:t>Activities calendar: </a:t>
            </a:r>
            <a:r>
              <a:rPr lang="en-US" sz="2000" dirty="0">
                <a:latin typeface="Arial"/>
                <a:ea typeface="Noto Sans"/>
                <a:cs typeface="Arial"/>
              </a:rPr>
              <a:t>a newsletter will also serve as a platform for ongoing project updates and could feature an activities calendar for the quarter, offering a clear overview of upcoming events and initiatives, helping to maintain engagement and align efforts across projects.</a:t>
            </a:r>
          </a:p>
          <a:p>
            <a:pPr marL="285750" indent="-285750">
              <a:buFont typeface="Arial" panose="020B0604020202020204" pitchFamily="34" charset="0"/>
              <a:buChar char="•"/>
              <a:defRPr/>
            </a:pPr>
            <a:r>
              <a:rPr lang="en-GB" sz="2000" dirty="0">
                <a:latin typeface="Arial"/>
                <a:ea typeface="Noto Sans"/>
                <a:cs typeface="Arial"/>
              </a:rPr>
              <a:t>All project partners are requested to share their </a:t>
            </a:r>
            <a:r>
              <a:rPr lang="en-GB" sz="2000" b="1" dirty="0">
                <a:latin typeface="Arial"/>
                <a:ea typeface="Noto Sans"/>
                <a:cs typeface="Arial"/>
              </a:rPr>
              <a:t>communications calendar</a:t>
            </a:r>
            <a:r>
              <a:rPr lang="en-GB" sz="2000" dirty="0">
                <a:latin typeface="Arial"/>
                <a:ea typeface="Noto Sans"/>
                <a:cs typeface="Arial"/>
              </a:rPr>
              <a:t>, </a:t>
            </a:r>
            <a:r>
              <a:rPr lang="en-GB" sz="2000" b="1" dirty="0">
                <a:latin typeface="Arial"/>
                <a:ea typeface="Noto Sans"/>
                <a:cs typeface="Arial"/>
              </a:rPr>
              <a:t>key dates</a:t>
            </a:r>
            <a:r>
              <a:rPr lang="en-GB" sz="2000" dirty="0">
                <a:latin typeface="Arial"/>
                <a:ea typeface="Noto Sans"/>
                <a:cs typeface="Arial"/>
              </a:rPr>
              <a:t>, and </a:t>
            </a:r>
            <a:r>
              <a:rPr lang="en-GB" sz="2000" b="1" dirty="0">
                <a:latin typeface="Arial"/>
                <a:ea typeface="Noto Sans"/>
                <a:cs typeface="Arial"/>
              </a:rPr>
              <a:t>planned activities </a:t>
            </a:r>
            <a:r>
              <a:rPr lang="en-GB" sz="2000" dirty="0">
                <a:latin typeface="Arial"/>
                <a:ea typeface="Noto Sans"/>
                <a:cs typeface="Arial"/>
              </a:rPr>
              <a:t>every</a:t>
            </a:r>
            <a:r>
              <a:rPr lang="en-GB" sz="2000" b="1" dirty="0">
                <a:latin typeface="Arial"/>
                <a:ea typeface="Noto Sans"/>
                <a:cs typeface="Arial"/>
              </a:rPr>
              <a:t> 6 months</a:t>
            </a:r>
            <a:r>
              <a:rPr lang="en-GB" sz="2000" dirty="0">
                <a:latin typeface="Arial"/>
                <a:ea typeface="Noto Sans"/>
                <a:cs typeface="Arial"/>
              </a:rPr>
              <a:t>.</a:t>
            </a:r>
            <a:endParaRPr lang="en-US" sz="2000" dirty="0">
              <a:latin typeface="Arial"/>
              <a:ea typeface="Noto Sans"/>
              <a:cs typeface="Arial"/>
            </a:endParaRPr>
          </a:p>
          <a:p>
            <a:endParaRPr lang="en-GB" sz="2200" dirty="0"/>
          </a:p>
          <a:p>
            <a:pPr marL="285750" indent="-285750">
              <a:buChar char="•"/>
            </a:pPr>
            <a:endParaRPr lang="en-GB" sz="2200" dirty="0"/>
          </a:p>
          <a:p>
            <a:endParaRPr lang="en-GB" sz="2200" dirty="0"/>
          </a:p>
          <a:p>
            <a:endParaRPr lang="en-GB" sz="2200" dirty="0"/>
          </a:p>
        </p:txBody>
      </p:sp>
    </p:spTree>
    <p:extLst>
      <p:ext uri="{BB962C8B-B14F-4D97-AF65-F5344CB8AC3E}">
        <p14:creationId xmlns:p14="http://schemas.microsoft.com/office/powerpoint/2010/main" val="1353331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902222" y="228976"/>
            <a:ext cx="10389767" cy="966287"/>
          </a:xfrm>
        </p:spPr>
        <p:txBody>
          <a:bodyPr/>
          <a:lstStyle/>
          <a:p>
            <a:r>
              <a:rPr lang="en-GB" sz="3300" dirty="0">
                <a:solidFill>
                  <a:schemeClr val="accent1"/>
                </a:solidFill>
                <a:latin typeface="Arial"/>
                <a:ea typeface="Noto Sans"/>
                <a:cs typeface="Arial"/>
              </a:rPr>
              <a:t>The EU emblem</a:t>
            </a:r>
            <a:endParaRPr lang="en-GB" sz="3300" dirty="0">
              <a:solidFill>
                <a:schemeClr val="accent1"/>
              </a:solidFill>
            </a:endParaRPr>
          </a:p>
        </p:txBody>
      </p:sp>
      <p:sp>
        <p:nvSpPr>
          <p:cNvPr id="9" name="Content Placeholder 8"/>
          <p:cNvSpPr>
            <a:spLocks noGrp="1"/>
          </p:cNvSpPr>
          <p:nvPr>
            <p:ph sz="half" idx="1"/>
          </p:nvPr>
        </p:nvSpPr>
        <p:spPr>
          <a:xfrm>
            <a:off x="726874" y="1557803"/>
            <a:ext cx="10738253" cy="4068965"/>
          </a:xfrm>
        </p:spPr>
        <p:txBody>
          <a:bodyPr vert="horz" lIns="45720" tIns="22860" rIns="45720" bIns="22860" rtlCol="0" anchor="t">
            <a:normAutofit/>
          </a:bodyPr>
          <a:lstStyle/>
          <a:p>
            <a:pPr marL="285750" indent="-285750">
              <a:buFont typeface="Arial" panose="020B0604020202020204" pitchFamily="34" charset="0"/>
              <a:buChar char="•"/>
            </a:pPr>
            <a:r>
              <a:rPr lang="en-US" sz="2000" b="1" dirty="0">
                <a:latin typeface="Arial"/>
                <a:ea typeface="Noto Sans"/>
                <a:cs typeface="Arial"/>
              </a:rPr>
              <a:t>Single most important brand visual.</a:t>
            </a:r>
            <a:r>
              <a:rPr lang="en-US" sz="2000" dirty="0">
                <a:latin typeface="Arial"/>
                <a:ea typeface="Noto Sans"/>
                <a:cs typeface="Arial"/>
              </a:rPr>
              <a:t> </a:t>
            </a:r>
            <a:endParaRPr lang="en-US" sz="2000" dirty="0"/>
          </a:p>
          <a:p>
            <a:pPr marL="285750" indent="-285750">
              <a:buFont typeface="Arial" panose="020B0604020202020204" pitchFamily="34" charset="0"/>
              <a:buChar char="•"/>
            </a:pPr>
            <a:r>
              <a:rPr lang="en-US" sz="2000" dirty="0">
                <a:latin typeface="Arial"/>
                <a:ea typeface="Noto Sans"/>
                <a:cs typeface="Arial"/>
              </a:rPr>
              <a:t>Apart from the emblem, no other visual identity or logo may be created or used by project partners to highlight EU support, unless previously agreed on.</a:t>
            </a:r>
          </a:p>
          <a:p>
            <a:pPr marL="285750" indent="-285750">
              <a:buFont typeface="Arial" panose="020B0604020202020204" pitchFamily="34" charset="0"/>
              <a:buChar char="•"/>
            </a:pPr>
            <a:r>
              <a:rPr lang="en-US" sz="2000" dirty="0">
                <a:latin typeface="Arial"/>
                <a:ea typeface="Noto Sans"/>
                <a:cs typeface="Arial"/>
              </a:rPr>
              <a:t>All recipients of EU funding have a general obligation </a:t>
            </a:r>
            <a:r>
              <a:rPr lang="en-US" sz="2000" b="1" dirty="0">
                <a:latin typeface="Arial"/>
                <a:ea typeface="Noto Sans"/>
                <a:cs typeface="Arial"/>
              </a:rPr>
              <a:t>to use the EU emblem </a:t>
            </a:r>
            <a:r>
              <a:rPr lang="en-US" sz="2000" dirty="0">
                <a:latin typeface="Arial"/>
                <a:ea typeface="Noto Sans"/>
                <a:cs typeface="Arial"/>
              </a:rPr>
              <a:t>in their </a:t>
            </a:r>
            <a:r>
              <a:rPr lang="en-US" sz="2000" b="1" dirty="0">
                <a:latin typeface="Arial"/>
                <a:ea typeface="Noto Sans"/>
                <a:cs typeface="Arial"/>
              </a:rPr>
              <a:t>communication</a:t>
            </a:r>
            <a:r>
              <a:rPr lang="en-US" sz="2000" dirty="0">
                <a:latin typeface="Arial"/>
                <a:ea typeface="Noto Sans"/>
                <a:cs typeface="Arial"/>
              </a:rPr>
              <a:t> to </a:t>
            </a:r>
            <a:r>
              <a:rPr lang="en-US" sz="2000" b="1" dirty="0">
                <a:latin typeface="Arial"/>
                <a:ea typeface="Noto Sans"/>
                <a:cs typeface="Arial"/>
              </a:rPr>
              <a:t>acknowledge the support received </a:t>
            </a:r>
            <a:r>
              <a:rPr lang="en-US" sz="2000" dirty="0">
                <a:latin typeface="Arial"/>
                <a:ea typeface="Noto Sans"/>
                <a:cs typeface="Arial"/>
              </a:rPr>
              <a:t>under EU </a:t>
            </a:r>
            <a:r>
              <a:rPr lang="en-US" sz="2000" dirty="0" err="1">
                <a:latin typeface="Arial"/>
                <a:ea typeface="Noto Sans"/>
                <a:cs typeface="Arial"/>
              </a:rPr>
              <a:t>programmes</a:t>
            </a:r>
            <a:r>
              <a:rPr lang="en-US" sz="2000" dirty="0">
                <a:latin typeface="Arial"/>
                <a:ea typeface="Noto Sans"/>
                <a:cs typeface="Arial"/>
              </a:rPr>
              <a:t> and contribute to the visibility of the EU on the ground. </a:t>
            </a:r>
            <a:endParaRPr lang="en-US" sz="2000" dirty="0"/>
          </a:p>
          <a:p>
            <a:pPr marL="285750" indent="-285750">
              <a:buFont typeface="Arial" panose="020B0604020202020204" pitchFamily="34" charset="0"/>
              <a:buChar char="•"/>
            </a:pPr>
            <a:r>
              <a:rPr lang="en-US" sz="2000" dirty="0">
                <a:latin typeface="Arial"/>
                <a:ea typeface="Noto Sans"/>
                <a:cs typeface="Arial"/>
              </a:rPr>
              <a:t>The EU emblem must be </a:t>
            </a:r>
            <a:r>
              <a:rPr lang="en-US" sz="2000" b="1" dirty="0">
                <a:latin typeface="Arial"/>
                <a:ea typeface="Noto Sans"/>
                <a:cs typeface="Arial"/>
              </a:rPr>
              <a:t>correctly</a:t>
            </a:r>
            <a:r>
              <a:rPr lang="en-US" sz="2000" dirty="0">
                <a:latin typeface="Arial"/>
                <a:ea typeface="Noto Sans"/>
                <a:cs typeface="Arial"/>
              </a:rPr>
              <a:t> and </a:t>
            </a:r>
            <a:r>
              <a:rPr lang="en-US" sz="2000" b="1" dirty="0">
                <a:latin typeface="Arial"/>
                <a:ea typeface="Noto Sans"/>
                <a:cs typeface="Arial"/>
              </a:rPr>
              <a:t>prominently displayed</a:t>
            </a:r>
            <a:r>
              <a:rPr lang="en-US" sz="2000" dirty="0">
                <a:latin typeface="Arial"/>
                <a:ea typeface="Noto Sans"/>
                <a:cs typeface="Arial"/>
              </a:rPr>
              <a:t>.</a:t>
            </a:r>
          </a:p>
          <a:p>
            <a:pPr marL="285750" indent="-285750">
              <a:buFont typeface="Arial" panose="020B0604020202020204" pitchFamily="34" charset="0"/>
              <a:buChar char="•"/>
            </a:pPr>
            <a:r>
              <a:rPr lang="en-US" sz="2000" dirty="0">
                <a:latin typeface="Arial"/>
                <a:ea typeface="Noto Sans"/>
                <a:cs typeface="Arial"/>
              </a:rPr>
              <a:t>The most up-to-date guide that includes links to the right downloadable logos and their approved/recommended placement can be found </a:t>
            </a:r>
            <a:r>
              <a:rPr lang="en-US" sz="2000" dirty="0">
                <a:latin typeface="Arial"/>
                <a:ea typeface="Noto Sans"/>
                <a:cs typeface="Arial"/>
                <a:hlinkClick r:id="rId3"/>
              </a:rPr>
              <a:t>here</a:t>
            </a:r>
            <a:r>
              <a:rPr lang="en-US" sz="2000" dirty="0">
                <a:latin typeface="Arial"/>
                <a:ea typeface="Noto Sans"/>
                <a:cs typeface="Arial"/>
              </a:rPr>
              <a:t>. </a:t>
            </a:r>
          </a:p>
          <a:p>
            <a:endParaRPr lang="en-US" sz="2200" dirty="0"/>
          </a:p>
          <a:p>
            <a:pPr marL="285750" indent="-285750">
              <a:buFont typeface="Arial" panose="020B0604020202020204" pitchFamily="34" charset="0"/>
              <a:buChar char="•"/>
            </a:pPr>
            <a:endParaRPr lang="en-US" sz="2200" dirty="0"/>
          </a:p>
          <a:p>
            <a:endParaRPr lang="en-GB" sz="2200" dirty="0"/>
          </a:p>
        </p:txBody>
      </p:sp>
    </p:spTree>
    <p:extLst>
      <p:ext uri="{BB962C8B-B14F-4D97-AF65-F5344CB8AC3E}">
        <p14:creationId xmlns:p14="http://schemas.microsoft.com/office/powerpoint/2010/main" val="3519922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902222" y="228976"/>
            <a:ext cx="10389767" cy="966287"/>
          </a:xfrm>
        </p:spPr>
        <p:txBody>
          <a:bodyPr/>
          <a:lstStyle/>
          <a:p>
            <a:r>
              <a:rPr lang="en-GB" sz="3300" dirty="0">
                <a:solidFill>
                  <a:schemeClr val="accent1"/>
                </a:solidFill>
                <a:latin typeface="Arial"/>
                <a:ea typeface="Noto Sans"/>
                <a:cs typeface="Arial"/>
              </a:rPr>
              <a:t>Explaining the EU</a:t>
            </a:r>
            <a:endParaRPr lang="en-GB" sz="3300" dirty="0">
              <a:solidFill>
                <a:schemeClr val="accent1"/>
              </a:solidFill>
            </a:endParaRPr>
          </a:p>
        </p:txBody>
      </p:sp>
      <p:sp>
        <p:nvSpPr>
          <p:cNvPr id="9" name="Content Placeholder 8"/>
          <p:cNvSpPr>
            <a:spLocks noGrp="1"/>
          </p:cNvSpPr>
          <p:nvPr>
            <p:ph sz="half" idx="1"/>
          </p:nvPr>
        </p:nvSpPr>
        <p:spPr>
          <a:xfrm>
            <a:off x="726874" y="1557803"/>
            <a:ext cx="10855368" cy="4486381"/>
          </a:xfrm>
        </p:spPr>
        <p:txBody>
          <a:bodyPr vert="horz" lIns="45720" tIns="22860" rIns="45720" bIns="22860" rtlCol="0" anchor="t">
            <a:normAutofit/>
          </a:bodyPr>
          <a:lstStyle/>
          <a:p>
            <a:pPr marL="285750" indent="-285750">
              <a:buFont typeface="Arial" panose="020B0604020202020204" pitchFamily="34" charset="0"/>
              <a:buChar char="•"/>
            </a:pPr>
            <a:r>
              <a:rPr lang="en-US" sz="2000" dirty="0">
                <a:latin typeface="Arial"/>
                <a:ea typeface="Noto Sans"/>
                <a:cs typeface="Arial"/>
              </a:rPr>
              <a:t>Project partners must ensure </a:t>
            </a:r>
            <a:r>
              <a:rPr lang="en-US" sz="2000" b="1" dirty="0">
                <a:latin typeface="Arial"/>
                <a:ea typeface="Noto Sans"/>
                <a:cs typeface="Arial"/>
              </a:rPr>
              <a:t>accurate </a:t>
            </a:r>
            <a:r>
              <a:rPr lang="en-US" sz="2000" dirty="0">
                <a:latin typeface="Arial"/>
                <a:ea typeface="Noto Sans"/>
                <a:cs typeface="Arial"/>
              </a:rPr>
              <a:t>and </a:t>
            </a:r>
            <a:r>
              <a:rPr lang="en-US" sz="2000" b="1" dirty="0">
                <a:latin typeface="Arial"/>
                <a:ea typeface="Noto Sans"/>
                <a:cs typeface="Arial"/>
              </a:rPr>
              <a:t>correct information about the EU</a:t>
            </a:r>
            <a:r>
              <a:rPr lang="en-US" sz="2000" dirty="0">
                <a:latin typeface="Arial"/>
                <a:ea typeface="Noto Sans"/>
                <a:cs typeface="Arial"/>
              </a:rPr>
              <a:t>, its institutions, and policies in all communications.</a:t>
            </a:r>
          </a:p>
          <a:p>
            <a:pPr marL="285750" indent="-285750">
              <a:buFont typeface="Arial" panose="020B0604020202020204" pitchFamily="34" charset="0"/>
              <a:buChar char="•"/>
            </a:pPr>
            <a:r>
              <a:rPr lang="en-US" sz="2000" b="1" dirty="0">
                <a:latin typeface="Arial"/>
                <a:ea typeface="Noto Sans"/>
                <a:cs typeface="Arial"/>
              </a:rPr>
              <a:t>General statement: </a:t>
            </a:r>
            <a:r>
              <a:rPr lang="en-US" sz="2000" dirty="0">
                <a:latin typeface="Arial"/>
                <a:ea typeface="Noto Sans"/>
                <a:cs typeface="Arial"/>
              </a:rPr>
              <a:t>“The European Union is an economic and political union of 27 countries. Founded on the values of respect for human dignity, freedom, democracy, equality, rule of law, and human rights. It promotes sustainable development globally”. </a:t>
            </a:r>
          </a:p>
          <a:p>
            <a:pPr marL="285750" indent="-285750">
              <a:buFont typeface="Arial" panose="020B0604020202020204" pitchFamily="34" charset="0"/>
              <a:buChar char="•"/>
            </a:pPr>
            <a:r>
              <a:rPr lang="en-US" sz="2000" dirty="0">
                <a:latin typeface="Arial"/>
                <a:ea typeface="Noto Sans"/>
                <a:cs typeface="Arial"/>
              </a:rPr>
              <a:t>For </a:t>
            </a:r>
            <a:r>
              <a:rPr lang="en-US" sz="2000" b="1" dirty="0">
                <a:latin typeface="Arial"/>
                <a:ea typeface="Noto Sans"/>
                <a:cs typeface="Arial"/>
              </a:rPr>
              <a:t>press statements</a:t>
            </a:r>
            <a:r>
              <a:rPr lang="en-US" sz="2000" dirty="0">
                <a:latin typeface="Arial"/>
                <a:ea typeface="Noto Sans"/>
                <a:cs typeface="Arial"/>
              </a:rPr>
              <a:t>, a pre-approved "About the EU" statement is available and can be adapted to fit the narrative during the release stage, ensuring consistency in messaging.</a:t>
            </a:r>
          </a:p>
          <a:p>
            <a:pPr marL="285750" indent="-285750">
              <a:buFont typeface="Arial" panose="020B0604020202020204" pitchFamily="34" charset="0"/>
              <a:buChar char="•"/>
            </a:pPr>
            <a:r>
              <a:rPr lang="en-US" sz="2000" b="1" dirty="0">
                <a:latin typeface="Arial"/>
                <a:ea typeface="Noto Sans"/>
                <a:cs typeface="Arial"/>
              </a:rPr>
              <a:t>Definitions: </a:t>
            </a:r>
            <a:r>
              <a:rPr lang="en-US" sz="2000" dirty="0">
                <a:latin typeface="Arial"/>
                <a:ea typeface="Noto Sans"/>
                <a:cs typeface="Arial"/>
              </a:rPr>
              <a:t>more detailed information about the EU should use statements approved by the EU unless explicitly instructed otherwise.</a:t>
            </a:r>
          </a:p>
          <a:p>
            <a:pPr marL="285750" indent="-285750">
              <a:buFont typeface="Arial" panose="020B0604020202020204" pitchFamily="34" charset="0"/>
              <a:buChar char="•"/>
            </a:pPr>
            <a:r>
              <a:rPr lang="en-US" sz="2000" b="1" dirty="0">
                <a:latin typeface="Arial"/>
                <a:ea typeface="Noto Sans"/>
                <a:cs typeface="Arial"/>
              </a:rPr>
              <a:t>Internet links: </a:t>
            </a:r>
            <a:r>
              <a:rPr lang="en-US" sz="2000" dirty="0">
                <a:latin typeface="Arial"/>
                <a:ea typeface="Noto Sans"/>
                <a:cs typeface="Arial"/>
              </a:rPr>
              <a:t>partners must link to official EU sources like the </a:t>
            </a:r>
            <a:r>
              <a:rPr lang="en-US" sz="2000" dirty="0">
                <a:latin typeface="Arial"/>
                <a:ea typeface="Noto Sans"/>
                <a:cs typeface="Arial"/>
                <a:hlinkClick r:id="rId3"/>
              </a:rPr>
              <a:t>EU in Lesotho website </a:t>
            </a:r>
            <a:r>
              <a:rPr lang="en-US" sz="2000" dirty="0">
                <a:latin typeface="Arial"/>
                <a:ea typeface="Noto Sans"/>
                <a:cs typeface="Arial"/>
              </a:rPr>
              <a:t>when providing further information.  </a:t>
            </a:r>
            <a:endParaRPr lang="en-US" sz="2000" dirty="0"/>
          </a:p>
          <a:p>
            <a:endParaRPr lang="en-US" sz="2200" dirty="0"/>
          </a:p>
          <a:p>
            <a:pPr marL="285750" indent="-285750">
              <a:buFont typeface="Arial" panose="020B0604020202020204" pitchFamily="34" charset="0"/>
              <a:buChar char="•"/>
            </a:pPr>
            <a:endParaRPr lang="en-US" sz="2200" dirty="0"/>
          </a:p>
          <a:p>
            <a:endParaRPr lang="en-GB" sz="2200" dirty="0"/>
          </a:p>
        </p:txBody>
      </p:sp>
    </p:spTree>
    <p:extLst>
      <p:ext uri="{BB962C8B-B14F-4D97-AF65-F5344CB8AC3E}">
        <p14:creationId xmlns:p14="http://schemas.microsoft.com/office/powerpoint/2010/main" val="3001089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586050" y="211863"/>
            <a:ext cx="10388411" cy="966161"/>
          </a:xfrm>
        </p:spPr>
        <p:txBody>
          <a:bodyPr/>
          <a:lstStyle/>
          <a:p>
            <a:r>
              <a:rPr kumimoji="0" lang="en-US" sz="3300" b="1" i="0" u="none" strike="noStrike" kern="0" cap="none" spc="0" normalizeH="0" baseline="0" noProof="0" dirty="0">
                <a:ln>
                  <a:noFill/>
                </a:ln>
                <a:solidFill>
                  <a:srgbClr val="1A53EA"/>
                </a:solidFill>
                <a:effectLst/>
                <a:uLnTx/>
                <a:uFillTx/>
                <a:latin typeface="Arial"/>
                <a:cs typeface="Arial"/>
                <a:sym typeface="Arial"/>
              </a:rPr>
              <a:t>Communication approach</a:t>
            </a:r>
            <a:endParaRPr lang="en-GB" sz="3299" dirty="0"/>
          </a:p>
        </p:txBody>
      </p:sp>
      <p:sp>
        <p:nvSpPr>
          <p:cNvPr id="9" name="Content Placeholder 8"/>
          <p:cNvSpPr>
            <a:spLocks noGrp="1"/>
          </p:cNvSpPr>
          <p:nvPr>
            <p:ph sz="half" idx="1"/>
          </p:nvPr>
        </p:nvSpPr>
        <p:spPr>
          <a:xfrm>
            <a:off x="586050" y="1422927"/>
            <a:ext cx="11019899" cy="4740129"/>
          </a:xfrm>
        </p:spPr>
        <p:txBody>
          <a:bodyPr vert="horz" lIns="45714" tIns="22857" rIns="45714" bIns="22857" rtlCol="0" anchor="t">
            <a:normAutofit/>
          </a:bodyPr>
          <a:lstStyle/>
          <a:p>
            <a:r>
              <a:rPr lang="en-US" sz="2000" b="1" dirty="0">
                <a:latin typeface="Arial"/>
                <a:ea typeface="Noto Sans"/>
                <a:cs typeface="Arial"/>
              </a:rPr>
              <a:t>Always-on campaign framework:</a:t>
            </a:r>
          </a:p>
          <a:p>
            <a:pPr marL="371475" indent="-371475">
              <a:buFont typeface="Courier New" panose="02070309020205020404" pitchFamily="49" charset="0"/>
              <a:buChar char="o"/>
            </a:pPr>
            <a:r>
              <a:rPr lang="en-US" sz="2000" b="1" dirty="0">
                <a:latin typeface="Arial"/>
                <a:ea typeface="Noto Sans"/>
                <a:cs typeface="Arial"/>
              </a:rPr>
              <a:t>Continuous engagement: </a:t>
            </a:r>
            <a:r>
              <a:rPr lang="en-US" sz="2000" dirty="0">
                <a:latin typeface="Arial"/>
                <a:ea typeface="Noto Sans"/>
                <a:cs typeface="Arial"/>
              </a:rPr>
              <a:t>maintain a steady stream of EU messaging through regular updates on social media, partnerships, and collaborations with local stakeholders.</a:t>
            </a:r>
          </a:p>
          <a:p>
            <a:pPr marL="371475" indent="-371475">
              <a:buFont typeface="Courier New" panose="02070309020205020404" pitchFamily="49" charset="0"/>
              <a:buChar char="o"/>
            </a:pPr>
            <a:r>
              <a:rPr lang="en-US" sz="2000" b="1" dirty="0">
                <a:latin typeface="Arial"/>
                <a:ea typeface="Noto Sans"/>
                <a:cs typeface="Arial"/>
              </a:rPr>
              <a:t>Campaign moments:</a:t>
            </a:r>
            <a:r>
              <a:rPr lang="en-US" sz="2000" dirty="0">
                <a:latin typeface="Arial"/>
                <a:ea typeface="Noto Sans"/>
                <a:cs typeface="Arial"/>
              </a:rPr>
              <a:t> amplify specific milestones (project launches, significant achievements) through targeted campaigns, </a:t>
            </a:r>
            <a:r>
              <a:rPr lang="en-US" sz="2000" dirty="0" err="1">
                <a:latin typeface="Arial"/>
                <a:ea typeface="Noto Sans"/>
                <a:cs typeface="Arial"/>
              </a:rPr>
              <a:t>maximising</a:t>
            </a:r>
            <a:r>
              <a:rPr lang="en-US" sz="2000" dirty="0">
                <a:latin typeface="Arial"/>
                <a:ea typeface="Noto Sans"/>
                <a:cs typeface="Arial"/>
              </a:rPr>
              <a:t> visibility and impact.</a:t>
            </a:r>
          </a:p>
          <a:p>
            <a:pPr marL="371475" indent="-371475">
              <a:buFont typeface="Courier New" panose="02070309020205020404" pitchFamily="49" charset="0"/>
              <a:buChar char="o"/>
            </a:pPr>
            <a:r>
              <a:rPr lang="en-US" sz="2000" b="1" dirty="0">
                <a:latin typeface="Arial"/>
                <a:ea typeface="Noto Sans"/>
                <a:cs typeface="Arial"/>
              </a:rPr>
              <a:t>Measurable goals: </a:t>
            </a:r>
            <a:r>
              <a:rPr lang="en-US" sz="2000" dirty="0">
                <a:latin typeface="Arial"/>
                <a:ea typeface="Noto Sans"/>
                <a:cs typeface="Arial"/>
              </a:rPr>
              <a:t>set parameters and metrics for each campaign to track engagement rates, knowledge retention, and behavioral changes, shifting focus from awareness to consideration.</a:t>
            </a:r>
          </a:p>
          <a:p>
            <a:pPr marL="371475" indent="-371475">
              <a:buFont typeface="Courier New" panose="02070309020205020404" pitchFamily="49" charset="0"/>
              <a:buChar char="o"/>
            </a:pPr>
            <a:r>
              <a:rPr lang="en-US" sz="2000" b="1" dirty="0">
                <a:latin typeface="Arial"/>
                <a:ea typeface="Noto Sans"/>
                <a:cs typeface="Arial"/>
              </a:rPr>
              <a:t>Targeted messaging: </a:t>
            </a:r>
            <a:r>
              <a:rPr lang="en-US" sz="2000" dirty="0">
                <a:latin typeface="Arial"/>
                <a:ea typeface="Noto Sans"/>
                <a:cs typeface="Arial"/>
              </a:rPr>
              <a:t>identify and address misconceptions through resonant messaging that connects deeply with the audience.</a:t>
            </a:r>
          </a:p>
          <a:p>
            <a:endParaRPr lang="en-GB" sz="2200" dirty="0"/>
          </a:p>
        </p:txBody>
      </p:sp>
    </p:spTree>
    <p:extLst>
      <p:ext uri="{BB962C8B-B14F-4D97-AF65-F5344CB8AC3E}">
        <p14:creationId xmlns:p14="http://schemas.microsoft.com/office/powerpoint/2010/main" val="3318652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9F4E2-00FD-5598-0208-52A744D16D52}"/>
              </a:ext>
            </a:extLst>
          </p:cNvPr>
          <p:cNvSpPr>
            <a:spLocks noGrp="1"/>
          </p:cNvSpPr>
          <p:nvPr>
            <p:ph type="ctrTitle"/>
          </p:nvPr>
        </p:nvSpPr>
        <p:spPr>
          <a:xfrm>
            <a:off x="856923" y="2770863"/>
            <a:ext cx="5040086" cy="1572306"/>
          </a:xfrm>
        </p:spPr>
        <p:txBody>
          <a:bodyPr/>
          <a:lstStyle/>
          <a:p>
            <a:r>
              <a:rPr lang="en-US" dirty="0"/>
              <a:t>Thank you</a:t>
            </a:r>
          </a:p>
        </p:txBody>
      </p:sp>
    </p:spTree>
    <p:extLst>
      <p:ext uri="{BB962C8B-B14F-4D97-AF65-F5344CB8AC3E}">
        <p14:creationId xmlns:p14="http://schemas.microsoft.com/office/powerpoint/2010/main" val="696023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67160" y="251977"/>
            <a:ext cx="10389767" cy="966287"/>
          </a:xfrm>
        </p:spPr>
        <p:txBody>
          <a:bodyPr/>
          <a:lstStyle/>
          <a:p>
            <a:r>
              <a:rPr kumimoji="0" lang="en-US" sz="3300" b="1" i="0" u="none" strike="noStrike" kern="0" cap="none" spc="0" normalizeH="0" baseline="0" noProof="0" dirty="0">
                <a:ln>
                  <a:noFill/>
                </a:ln>
                <a:solidFill>
                  <a:srgbClr val="1A53EA"/>
                </a:solidFill>
                <a:effectLst/>
                <a:uLnTx/>
                <a:uFillTx/>
                <a:latin typeface="Arial"/>
                <a:cs typeface="Arial"/>
                <a:sym typeface="Arial"/>
              </a:rPr>
              <a:t>Why an always-on, campaign-led approach?</a:t>
            </a:r>
            <a:endParaRPr lang="en-GB" sz="3300" dirty="0"/>
          </a:p>
        </p:txBody>
      </p:sp>
      <p:sp>
        <p:nvSpPr>
          <p:cNvPr id="9" name="Content Placeholder 8"/>
          <p:cNvSpPr>
            <a:spLocks noGrp="1"/>
          </p:cNvSpPr>
          <p:nvPr>
            <p:ph sz="half" idx="1"/>
          </p:nvPr>
        </p:nvSpPr>
        <p:spPr>
          <a:xfrm>
            <a:off x="580704" y="1583974"/>
            <a:ext cx="10660270" cy="4749217"/>
          </a:xfrm>
        </p:spPr>
        <p:txBody>
          <a:bodyPr vert="horz" lIns="45720" tIns="22860" rIns="45720" bIns="22860" rtlCol="0" anchor="t">
            <a:normAutofit/>
          </a:bodyPr>
          <a:lstStyle/>
          <a:p>
            <a:pPr marL="371475" indent="-371475">
              <a:buAutoNum type="arabicPeriod"/>
            </a:pPr>
            <a:r>
              <a:rPr lang="en-US" sz="2000" b="1" dirty="0">
                <a:latin typeface="Arial"/>
                <a:ea typeface="Noto Sans"/>
                <a:cs typeface="Arial"/>
              </a:rPr>
              <a:t>Sustained conversations: </a:t>
            </a:r>
            <a:r>
              <a:rPr lang="en-US" sz="2000" dirty="0">
                <a:latin typeface="Arial"/>
                <a:ea typeface="Noto Sans"/>
                <a:cs typeface="Arial"/>
              </a:rPr>
              <a:t>goes beyond event-based communication to initiate and maintain ongoing dialogues around key themes.</a:t>
            </a:r>
          </a:p>
          <a:p>
            <a:pPr marL="371475" indent="-371475">
              <a:buAutoNum type="arabicPeriod"/>
            </a:pPr>
            <a:r>
              <a:rPr lang="en-US" sz="2000" b="1" dirty="0">
                <a:latin typeface="Arial"/>
                <a:ea typeface="Noto Sans"/>
                <a:cs typeface="Arial"/>
              </a:rPr>
              <a:t>Measurable impact: </a:t>
            </a:r>
            <a:r>
              <a:rPr lang="en-US" sz="2000" dirty="0">
                <a:latin typeface="Arial"/>
                <a:ea typeface="Noto Sans"/>
                <a:cs typeface="Arial"/>
              </a:rPr>
              <a:t>focuses on continuous measurement of communication efforts to ensure ongoing relevance and adjustment based on insights.</a:t>
            </a:r>
          </a:p>
          <a:p>
            <a:pPr marL="371475" indent="-371475">
              <a:buAutoNum type="arabicPeriod"/>
            </a:pPr>
            <a:r>
              <a:rPr lang="en-US" sz="2000" b="1" dirty="0">
                <a:latin typeface="Arial"/>
                <a:ea typeface="Noto Sans"/>
                <a:cs typeface="Arial"/>
              </a:rPr>
              <a:t>Structured framework: </a:t>
            </a:r>
            <a:r>
              <a:rPr lang="en-US" sz="2000" dirty="0">
                <a:latin typeface="Arial"/>
                <a:ea typeface="Noto Sans"/>
                <a:cs typeface="Arial"/>
              </a:rPr>
              <a:t>outlining a clear campaign framework that breaks down activities into manageable phases with set timelines and objectives. </a:t>
            </a:r>
          </a:p>
          <a:p>
            <a:pPr marL="827555" lvl="1" indent="-371475">
              <a:buFont typeface="Courier New" panose="02070309020205020404" pitchFamily="49" charset="0"/>
              <a:buChar char="o"/>
            </a:pPr>
            <a:r>
              <a:rPr lang="en-US" sz="2000" dirty="0">
                <a:solidFill>
                  <a:schemeClr val="accent6"/>
                </a:solidFill>
                <a:latin typeface="Arial"/>
                <a:ea typeface="Noto Sans"/>
                <a:cs typeface="Arial"/>
              </a:rPr>
              <a:t>Each phase will have targeted activities with specific, measurable objectives and timelines/roadmap</a:t>
            </a:r>
            <a:r>
              <a:rPr lang="en-US" sz="2000" dirty="0">
                <a:latin typeface="Arial"/>
                <a:ea typeface="Noto Sans"/>
                <a:cs typeface="Arial"/>
              </a:rPr>
              <a:t>.</a:t>
            </a:r>
          </a:p>
          <a:p>
            <a:pPr marL="371475" indent="-371475">
              <a:buAutoNum type="arabicPeriod"/>
            </a:pPr>
            <a:r>
              <a:rPr lang="en-US" sz="2000" b="1" dirty="0">
                <a:latin typeface="Arial"/>
                <a:ea typeface="Noto Sans"/>
                <a:cs typeface="Arial"/>
              </a:rPr>
              <a:t>Sets a benchmark for success: </a:t>
            </a:r>
            <a:r>
              <a:rPr lang="en-US" sz="2000" dirty="0">
                <a:latin typeface="Arial"/>
                <a:ea typeface="Noto Sans"/>
                <a:cs typeface="Arial"/>
              </a:rPr>
              <a:t>provides realistic expectations and a way to track success.</a:t>
            </a:r>
            <a:endParaRPr lang="en-GB" sz="2000" dirty="0">
              <a:latin typeface="Arial"/>
              <a:ea typeface="Noto Sans"/>
              <a:cs typeface="Arial"/>
            </a:endParaRPr>
          </a:p>
          <a:p>
            <a:pPr marL="827405" lvl="1" indent="-285750">
              <a:buFont typeface="Courier New" panose="020B0604020202020204" pitchFamily="34" charset="0"/>
              <a:buChar char="o"/>
            </a:pPr>
            <a:endParaRPr lang="en-GB" sz="2200" dirty="0">
              <a:solidFill>
                <a:srgbClr val="00125C"/>
              </a:solidFill>
              <a:latin typeface="Arial"/>
              <a:ea typeface="Noto Sans"/>
              <a:cs typeface="Arial"/>
            </a:endParaRPr>
          </a:p>
          <a:p>
            <a:endParaRPr lang="en-GB" sz="2200" dirty="0"/>
          </a:p>
          <a:p>
            <a:endParaRPr lang="en-GB" sz="2200" dirty="0"/>
          </a:p>
          <a:p>
            <a:endParaRPr lang="en-GB" sz="2200" dirty="0"/>
          </a:p>
        </p:txBody>
      </p:sp>
    </p:spTree>
    <p:extLst>
      <p:ext uri="{BB962C8B-B14F-4D97-AF65-F5344CB8AC3E}">
        <p14:creationId xmlns:p14="http://schemas.microsoft.com/office/powerpoint/2010/main" val="480925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51208" y="127151"/>
            <a:ext cx="10389767" cy="966287"/>
          </a:xfrm>
        </p:spPr>
        <p:txBody>
          <a:bodyPr/>
          <a:lstStyle/>
          <a:p>
            <a:r>
              <a:rPr kumimoji="0" lang="en-US" sz="3300" b="1" i="0" u="none" strike="noStrike" kern="0" cap="none" spc="0" normalizeH="0" baseline="0" noProof="0" dirty="0">
                <a:ln>
                  <a:noFill/>
                </a:ln>
                <a:solidFill>
                  <a:srgbClr val="1A53EA"/>
                </a:solidFill>
                <a:effectLst/>
                <a:uLnTx/>
                <a:uFillTx/>
                <a:latin typeface="Arial"/>
                <a:cs typeface="Arial"/>
                <a:sym typeface="Arial"/>
              </a:rPr>
              <a:t>Campaign approach (reference)</a:t>
            </a:r>
            <a:endParaRPr lang="en-US" dirty="0"/>
          </a:p>
        </p:txBody>
      </p:sp>
      <p:pic>
        <p:nvPicPr>
          <p:cNvPr id="2" name="Picture 1" descr="No photo description available.">
            <a:extLst>
              <a:ext uri="{FF2B5EF4-FFF2-40B4-BE49-F238E27FC236}">
                <a16:creationId xmlns:a16="http://schemas.microsoft.com/office/drawing/2014/main" id="{C4EE5AC1-F0A5-1FC3-194A-1A7427EE651D}"/>
              </a:ext>
            </a:extLst>
          </p:cNvPr>
          <p:cNvPicPr>
            <a:picLocks noChangeAspect="1"/>
          </p:cNvPicPr>
          <p:nvPr/>
        </p:nvPicPr>
        <p:blipFill>
          <a:blip r:embed="rId3"/>
          <a:stretch>
            <a:fillRect/>
          </a:stretch>
        </p:blipFill>
        <p:spPr>
          <a:xfrm>
            <a:off x="16750" y="1264901"/>
            <a:ext cx="4436674" cy="5110818"/>
          </a:xfrm>
          <a:prstGeom prst="rect">
            <a:avLst/>
          </a:prstGeom>
        </p:spPr>
      </p:pic>
      <p:pic>
        <p:nvPicPr>
          <p:cNvPr id="4" name="Picture 3">
            <a:extLst>
              <a:ext uri="{FF2B5EF4-FFF2-40B4-BE49-F238E27FC236}">
                <a16:creationId xmlns:a16="http://schemas.microsoft.com/office/drawing/2014/main" id="{1B1F62FB-5909-DC4A-5BA4-B0CC80448E7D}"/>
              </a:ext>
            </a:extLst>
          </p:cNvPr>
          <p:cNvPicPr>
            <a:picLocks noChangeAspect="1"/>
          </p:cNvPicPr>
          <p:nvPr/>
        </p:nvPicPr>
        <p:blipFill>
          <a:blip r:embed="rId4"/>
          <a:stretch>
            <a:fillRect/>
          </a:stretch>
        </p:blipFill>
        <p:spPr>
          <a:xfrm>
            <a:off x="4607682" y="1931991"/>
            <a:ext cx="7566512" cy="4037680"/>
          </a:xfrm>
          <a:prstGeom prst="rect">
            <a:avLst/>
          </a:prstGeom>
        </p:spPr>
      </p:pic>
    </p:spTree>
    <p:extLst>
      <p:ext uri="{BB962C8B-B14F-4D97-AF65-F5344CB8AC3E}">
        <p14:creationId xmlns:p14="http://schemas.microsoft.com/office/powerpoint/2010/main" val="3209449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51208" y="127151"/>
            <a:ext cx="10389767" cy="966287"/>
          </a:xfrm>
        </p:spPr>
        <p:txBody>
          <a:bodyPr/>
          <a:lstStyle/>
          <a:p>
            <a:r>
              <a:rPr kumimoji="0" lang="en-US" sz="3300" b="1" i="0" u="none" strike="noStrike" kern="0" cap="none" spc="0" normalizeH="0" baseline="0" noProof="0" dirty="0">
                <a:ln>
                  <a:noFill/>
                </a:ln>
                <a:solidFill>
                  <a:srgbClr val="1A53EA"/>
                </a:solidFill>
                <a:effectLst/>
                <a:uLnTx/>
                <a:uFillTx/>
                <a:latin typeface="Arial"/>
                <a:cs typeface="Arial"/>
                <a:sym typeface="Arial"/>
              </a:rPr>
              <a:t>Campaign approach (reference)</a:t>
            </a:r>
            <a:endParaRPr lang="en-US" dirty="0"/>
          </a:p>
        </p:txBody>
      </p:sp>
      <p:pic>
        <p:nvPicPr>
          <p:cNvPr id="3" name="Picture 2" descr="No photo description available.">
            <a:extLst>
              <a:ext uri="{FF2B5EF4-FFF2-40B4-BE49-F238E27FC236}">
                <a16:creationId xmlns:a16="http://schemas.microsoft.com/office/drawing/2014/main" id="{7D687F65-3911-617E-41A9-EB085E894989}"/>
              </a:ext>
            </a:extLst>
          </p:cNvPr>
          <p:cNvPicPr>
            <a:picLocks noChangeAspect="1"/>
          </p:cNvPicPr>
          <p:nvPr/>
        </p:nvPicPr>
        <p:blipFill>
          <a:blip r:embed="rId3"/>
          <a:stretch>
            <a:fillRect/>
          </a:stretch>
        </p:blipFill>
        <p:spPr>
          <a:xfrm>
            <a:off x="197615" y="1429713"/>
            <a:ext cx="4767197" cy="4788404"/>
          </a:xfrm>
          <a:prstGeom prst="rect">
            <a:avLst/>
          </a:prstGeom>
        </p:spPr>
      </p:pic>
      <p:pic>
        <p:nvPicPr>
          <p:cNvPr id="4" name="Picture 3" descr="A white and red campaign roll out phases&#10;&#10;Description automatically generated">
            <a:extLst>
              <a:ext uri="{FF2B5EF4-FFF2-40B4-BE49-F238E27FC236}">
                <a16:creationId xmlns:a16="http://schemas.microsoft.com/office/drawing/2014/main" id="{D49DD73D-61DA-1D3C-61D8-B04B987E2AB0}"/>
              </a:ext>
            </a:extLst>
          </p:cNvPr>
          <p:cNvPicPr>
            <a:picLocks noChangeAspect="1"/>
          </p:cNvPicPr>
          <p:nvPr/>
        </p:nvPicPr>
        <p:blipFill>
          <a:blip r:embed="rId4"/>
          <a:stretch>
            <a:fillRect/>
          </a:stretch>
        </p:blipFill>
        <p:spPr>
          <a:xfrm>
            <a:off x="4987687" y="1908672"/>
            <a:ext cx="7189962" cy="3835311"/>
          </a:xfrm>
          <a:prstGeom prst="rect">
            <a:avLst/>
          </a:prstGeom>
        </p:spPr>
      </p:pic>
    </p:spTree>
    <p:extLst>
      <p:ext uri="{BB962C8B-B14F-4D97-AF65-F5344CB8AC3E}">
        <p14:creationId xmlns:p14="http://schemas.microsoft.com/office/powerpoint/2010/main" val="27538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9F4E2-00FD-5598-0208-52A744D16D52}"/>
              </a:ext>
            </a:extLst>
          </p:cNvPr>
          <p:cNvSpPr>
            <a:spLocks noGrp="1"/>
          </p:cNvSpPr>
          <p:nvPr>
            <p:ph type="ctrTitle"/>
          </p:nvPr>
        </p:nvSpPr>
        <p:spPr>
          <a:xfrm>
            <a:off x="856923" y="2770863"/>
            <a:ext cx="5040086" cy="1572306"/>
          </a:xfrm>
        </p:spPr>
        <p:txBody>
          <a:bodyPr/>
          <a:lstStyle/>
          <a:p>
            <a:r>
              <a:rPr lang="en-US" dirty="0"/>
              <a:t>Visual Identity</a:t>
            </a:r>
          </a:p>
        </p:txBody>
      </p:sp>
    </p:spTree>
    <p:extLst>
      <p:ext uri="{BB962C8B-B14F-4D97-AF65-F5344CB8AC3E}">
        <p14:creationId xmlns:p14="http://schemas.microsoft.com/office/powerpoint/2010/main" val="1103302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51208" y="127151"/>
            <a:ext cx="10389767" cy="966287"/>
          </a:xfrm>
        </p:spPr>
        <p:txBody>
          <a:bodyPr/>
          <a:lstStyle/>
          <a:p>
            <a:r>
              <a:rPr kumimoji="0" lang="en-US" sz="3300" b="1" i="0" u="none" strike="noStrike" kern="0" cap="none" spc="0" normalizeH="0" baseline="0" noProof="0" dirty="0">
                <a:ln>
                  <a:noFill/>
                </a:ln>
                <a:solidFill>
                  <a:srgbClr val="1A53EA"/>
                </a:solidFill>
                <a:effectLst/>
                <a:uLnTx/>
                <a:uFillTx/>
                <a:latin typeface="Arial"/>
                <a:cs typeface="Arial"/>
                <a:sym typeface="Arial"/>
              </a:rPr>
              <a:t>Visual Identity</a:t>
            </a:r>
            <a:endParaRPr lang="en-GB" sz="3300" dirty="0"/>
          </a:p>
        </p:txBody>
      </p:sp>
      <p:sp>
        <p:nvSpPr>
          <p:cNvPr id="9" name="Content Placeholder 8"/>
          <p:cNvSpPr>
            <a:spLocks noGrp="1"/>
          </p:cNvSpPr>
          <p:nvPr>
            <p:ph sz="half" idx="1"/>
          </p:nvPr>
        </p:nvSpPr>
        <p:spPr>
          <a:xfrm>
            <a:off x="484632" y="1093439"/>
            <a:ext cx="11320272" cy="5637410"/>
          </a:xfrm>
        </p:spPr>
        <p:txBody>
          <a:bodyPr vert="horz" lIns="45720" tIns="22860" rIns="45720" bIns="22860" rtlCol="0" anchor="t">
            <a:normAutofit lnSpcReduction="10000"/>
          </a:bodyPr>
          <a:lstStyle/>
          <a:p>
            <a:r>
              <a:rPr lang="en-US" sz="1800" dirty="0"/>
              <a:t>To ensure cohesive and impactful communication across all EU-funded projects in Lesotho, the following guidelines outline the importance and implementation of a unified visual identity:</a:t>
            </a:r>
          </a:p>
          <a:p>
            <a:pPr marL="342900" indent="-342900">
              <a:buFont typeface="+mj-lt"/>
              <a:buAutoNum type="arabicPeriod"/>
            </a:pPr>
            <a:r>
              <a:rPr lang="en-US" sz="1800" b="1" dirty="0"/>
              <a:t>Strategic importance: </a:t>
            </a:r>
            <a:r>
              <a:rPr lang="en-US" sz="1800" dirty="0"/>
              <a:t>A strong visual identity is more than aesthetics – it’s a strategic tool that amplifies messaging. It fosters an emotional and cultural connection with local audiences, enhancing recognition and trust while reinforcing the EU’s role as a committed partner in Lesotho’s development.</a:t>
            </a:r>
          </a:p>
          <a:p>
            <a:pPr marL="342900" indent="-342900">
              <a:buFont typeface="+mj-lt"/>
              <a:buAutoNum type="arabicPeriod"/>
            </a:pPr>
            <a:r>
              <a:rPr lang="en-US" sz="1800" b="1" dirty="0" err="1"/>
              <a:t>Localised</a:t>
            </a:r>
            <a:r>
              <a:rPr lang="en-US" sz="1800" b="1" dirty="0"/>
              <a:t> resonance: </a:t>
            </a:r>
            <a:r>
              <a:rPr lang="en-US" sz="1800" dirty="0"/>
              <a:t>The visual identity must resonate deeply with the people of Lesotho. By aligning designs with local contexts and cultural sensitivities, the EU can create a relatable and authentic presence that strengthens its impact and relatability.</a:t>
            </a:r>
          </a:p>
          <a:p>
            <a:pPr marL="342900" indent="-342900">
              <a:buFont typeface="+mj-lt"/>
              <a:buAutoNum type="arabicPeriod"/>
            </a:pPr>
            <a:r>
              <a:rPr lang="en-US" sz="1800" b="1" dirty="0"/>
              <a:t>Comprehensive branding guidelines: </a:t>
            </a:r>
            <a:r>
              <a:rPr lang="en-US" sz="1800" dirty="0"/>
              <a:t>To maintain consistency, all implementing partners will receive a comprehensive brand guideline document. This guide includes essential details on logos, </a:t>
            </a:r>
            <a:r>
              <a:rPr lang="en-US" sz="1800" dirty="0" err="1"/>
              <a:t>colours</a:t>
            </a:r>
            <a:r>
              <a:rPr lang="en-US" sz="1800" dirty="0"/>
              <a:t>, fonts, patterns, and ready-to-use templates to ensure uniformity in visual communication.</a:t>
            </a:r>
          </a:p>
          <a:p>
            <a:pPr marL="342900" indent="-342900">
              <a:buFont typeface="+mj-lt"/>
              <a:buAutoNum type="arabicPeriod"/>
            </a:pPr>
            <a:r>
              <a:rPr lang="en-US" sz="1800" b="1" dirty="0"/>
              <a:t>Capacity building and training: </a:t>
            </a:r>
            <a:r>
              <a:rPr lang="en-US" sz="1800" dirty="0"/>
              <a:t>Key communication focal points and project managers will receive one-on-one training on how to apply the visual identity effectively. These sessions aim to equip partners with the skills to integrate EU branding seamlessly into their communication materials, ensuring adherence to the guidelines.</a:t>
            </a:r>
          </a:p>
          <a:p>
            <a:pPr marL="342900" indent="-342900">
              <a:buFont typeface="+mj-lt"/>
              <a:buAutoNum type="arabicPeriod"/>
            </a:pPr>
            <a:r>
              <a:rPr lang="en-US" sz="1800" b="1" dirty="0"/>
              <a:t>Monitoring and support mechanisms: </a:t>
            </a:r>
            <a:r>
              <a:rPr lang="en-US" sz="1800" dirty="0"/>
              <a:t>A monitoring system will be established to oversee the application of the visual identity across projects. This system will include periodic evaluations and provide ongoing support to partners, ensuring compliance and fostering continuous improvement in communication practices.</a:t>
            </a:r>
          </a:p>
          <a:p>
            <a:pPr marL="342900" indent="-342900">
              <a:buFont typeface="+mj-lt"/>
              <a:buAutoNum type="arabicPeriod"/>
            </a:pPr>
            <a:endParaRPr lang="en-US" sz="1800" dirty="0"/>
          </a:p>
          <a:p>
            <a:pPr marL="342900" indent="-342900">
              <a:buFont typeface="+mj-lt"/>
              <a:buAutoNum type="arabicPeriod"/>
            </a:pPr>
            <a:endParaRPr lang="en-GB" sz="1800" dirty="0">
              <a:solidFill>
                <a:srgbClr val="00125C"/>
              </a:solidFill>
              <a:latin typeface="Arial"/>
              <a:ea typeface="Noto Sans"/>
              <a:cs typeface="Arial"/>
            </a:endParaRPr>
          </a:p>
          <a:p>
            <a:endParaRPr lang="en-GB" sz="2200" dirty="0"/>
          </a:p>
          <a:p>
            <a:endParaRPr lang="en-GB" sz="2200" dirty="0"/>
          </a:p>
          <a:p>
            <a:endParaRPr lang="en-GB" sz="2200" dirty="0"/>
          </a:p>
        </p:txBody>
      </p:sp>
    </p:spTree>
    <p:extLst>
      <p:ext uri="{BB962C8B-B14F-4D97-AF65-F5344CB8AC3E}">
        <p14:creationId xmlns:p14="http://schemas.microsoft.com/office/powerpoint/2010/main" val="1620404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03F98"/>
        </a:solidFill>
        <a:effectLst/>
      </p:bgPr>
    </p:bg>
    <p:spTree>
      <p:nvGrpSpPr>
        <p:cNvPr id="1" name=""/>
        <p:cNvGrpSpPr/>
        <p:nvPr/>
      </p:nvGrpSpPr>
      <p:grpSpPr>
        <a:xfrm>
          <a:off x="0" y="0"/>
          <a:ext cx="0" cy="0"/>
          <a:chOff x="0" y="0"/>
          <a:chExt cx="0" cy="0"/>
        </a:xfrm>
      </p:grpSpPr>
      <p:sp>
        <p:nvSpPr>
          <p:cNvPr id="299" name="Title 7"/>
          <p:cNvSpPr txBox="1">
            <a:spLocks noGrp="1"/>
          </p:cNvSpPr>
          <p:nvPr>
            <p:ph type="title"/>
          </p:nvPr>
        </p:nvSpPr>
        <p:spPr>
          <a:xfrm>
            <a:off x="2427023" y="665738"/>
            <a:ext cx="8957582" cy="901701"/>
          </a:xfrm>
          <a:prstGeom prst="rect">
            <a:avLst/>
          </a:prstGeom>
        </p:spPr>
        <p:txBody>
          <a:bodyPr>
            <a:normAutofit/>
          </a:bodyPr>
          <a:lstStyle>
            <a:lvl1pPr>
              <a:defRPr sz="5400"/>
            </a:lvl1pPr>
          </a:lstStyle>
          <a:p>
            <a:r>
              <a:rPr lang="en-US" sz="4000" dirty="0"/>
              <a:t>Visual Identity</a:t>
            </a:r>
            <a:endParaRPr sz="4000" dirty="0"/>
          </a:p>
        </p:txBody>
      </p:sp>
      <p:pic>
        <p:nvPicPr>
          <p:cNvPr id="6" name="Picture 5">
            <a:extLst>
              <a:ext uri="{FF2B5EF4-FFF2-40B4-BE49-F238E27FC236}">
                <a16:creationId xmlns:a16="http://schemas.microsoft.com/office/drawing/2014/main" id="{A66573DA-E702-77D5-0CD8-062B81BFB426}"/>
              </a:ext>
            </a:extLst>
          </p:cNvPr>
          <p:cNvPicPr>
            <a:picLocks noChangeAspect="1"/>
          </p:cNvPicPr>
          <p:nvPr/>
        </p:nvPicPr>
        <p:blipFill>
          <a:blip r:embed="rId2"/>
          <a:stretch>
            <a:fillRect/>
          </a:stretch>
        </p:blipFill>
        <p:spPr>
          <a:xfrm>
            <a:off x="1444752" y="1517493"/>
            <a:ext cx="9802693" cy="5450236"/>
          </a:xfrm>
          <a:prstGeom prst="rect">
            <a:avLst/>
          </a:prstGeom>
        </p:spPr>
      </p:pic>
    </p:spTree>
    <p:extLst>
      <p:ext uri="{BB962C8B-B14F-4D97-AF65-F5344CB8AC3E}">
        <p14:creationId xmlns:p14="http://schemas.microsoft.com/office/powerpoint/2010/main" val="47812440"/>
      </p:ext>
    </p:extLst>
  </p:cSld>
  <p:clrMapOvr>
    <a:masterClrMapping/>
  </p:clrMapOvr>
  <p:transition spd="med"/>
</p:sld>
</file>

<file path=ppt/theme/theme1.xml><?xml version="1.0" encoding="utf-8"?>
<a:theme xmlns:a="http://schemas.openxmlformats.org/drawingml/2006/main" name="Office Theme">
  <a:themeElements>
    <a:clrScheme name="EU Lesotho">
      <a:dk1>
        <a:srgbClr val="1E205C"/>
      </a:dk1>
      <a:lt1>
        <a:srgbClr val="FFFFFF"/>
      </a:lt1>
      <a:dk2>
        <a:srgbClr val="848484"/>
      </a:dk2>
      <a:lt2>
        <a:srgbClr val="E7E6E6"/>
      </a:lt2>
      <a:accent1>
        <a:srgbClr val="00339C"/>
      </a:accent1>
      <a:accent2>
        <a:srgbClr val="FEC600"/>
      </a:accent2>
      <a:accent3>
        <a:srgbClr val="009636"/>
      </a:accent3>
      <a:accent4>
        <a:srgbClr val="F6941C"/>
      </a:accent4>
      <a:accent5>
        <a:srgbClr val="6B237C"/>
      </a:accent5>
      <a:accent6>
        <a:srgbClr val="01A69D"/>
      </a:accent6>
      <a:hlink>
        <a:srgbClr val="D7DF22"/>
      </a:hlink>
      <a:folHlink>
        <a:srgbClr val="D4379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
      <a:dk1>
        <a:srgbClr val="171616"/>
      </a:dk1>
      <a:lt1>
        <a:sysClr val="window" lastClr="FFFFFF"/>
      </a:lt1>
      <a:dk2>
        <a:srgbClr val="44546A"/>
      </a:dk2>
      <a:lt2>
        <a:srgbClr val="FF5C55"/>
      </a:lt2>
      <a:accent1>
        <a:srgbClr val="1A54EB"/>
      </a:accent1>
      <a:accent2>
        <a:srgbClr val="FFCC03"/>
      </a:accent2>
      <a:accent3>
        <a:srgbClr val="8F4099"/>
      </a:accent3>
      <a:accent4>
        <a:srgbClr val="18BAA8"/>
      </a:accent4>
      <a:accent5>
        <a:srgbClr val="404042"/>
      </a:accent5>
      <a:accent6>
        <a:srgbClr val="00125C"/>
      </a:accent6>
      <a:hlink>
        <a:srgbClr val="0563C1"/>
      </a:hlink>
      <a:folHlink>
        <a:srgbClr val="FF5C5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2">
      <a:dk1>
        <a:srgbClr val="171616"/>
      </a:dk1>
      <a:lt1>
        <a:sysClr val="window" lastClr="FFFFFF"/>
      </a:lt1>
      <a:dk2>
        <a:srgbClr val="44546A"/>
      </a:dk2>
      <a:lt2>
        <a:srgbClr val="FF5C55"/>
      </a:lt2>
      <a:accent1>
        <a:srgbClr val="1A54EB"/>
      </a:accent1>
      <a:accent2>
        <a:srgbClr val="FFCC03"/>
      </a:accent2>
      <a:accent3>
        <a:srgbClr val="8F4099"/>
      </a:accent3>
      <a:accent4>
        <a:srgbClr val="18BAA8"/>
      </a:accent4>
      <a:accent5>
        <a:srgbClr val="404042"/>
      </a:accent5>
      <a:accent6>
        <a:srgbClr val="00125C"/>
      </a:accent6>
      <a:hlink>
        <a:srgbClr val="0563C1"/>
      </a:hlink>
      <a:folHlink>
        <a:srgbClr val="FF5C5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rgbClr val="171616"/>
      </a:dk1>
      <a:lt1>
        <a:srgbClr val="FFFFFF"/>
      </a:lt1>
      <a:dk2>
        <a:srgbClr val="A7A7A7"/>
      </a:dk2>
      <a:lt2>
        <a:srgbClr val="535353"/>
      </a:lt2>
      <a:accent1>
        <a:srgbClr val="1A54EB"/>
      </a:accent1>
      <a:accent2>
        <a:srgbClr val="FFCC03"/>
      </a:accent2>
      <a:accent3>
        <a:srgbClr val="8F4099"/>
      </a:accent3>
      <a:accent4>
        <a:srgbClr val="18BAA8"/>
      </a:accent4>
      <a:accent5>
        <a:srgbClr val="404042"/>
      </a:accent5>
      <a:accent6>
        <a:srgbClr val="00125C"/>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71616"/>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71616"/>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93C54A6A83E24093E8D785298C3C4F" ma:contentTypeVersion="15" ma:contentTypeDescription="Create a new document." ma:contentTypeScope="" ma:versionID="d973a64bf843af613386ad6595d26efb">
  <xsd:schema xmlns:xsd="http://www.w3.org/2001/XMLSchema" xmlns:xs="http://www.w3.org/2001/XMLSchema" xmlns:p="http://schemas.microsoft.com/office/2006/metadata/properties" xmlns:ns2="ba623c1e-4ca0-4913-9805-755c1e9a87f8" xmlns:ns3="7fb115e7-2eab-4254-ac50-b45873451fbb" targetNamespace="http://schemas.microsoft.com/office/2006/metadata/properties" ma:root="true" ma:fieldsID="e3a99aee697fb4d15e5cdcf8c509166f" ns2:_="" ns3:_="">
    <xsd:import namespace="ba623c1e-4ca0-4913-9805-755c1e9a87f8"/>
    <xsd:import namespace="7fb115e7-2eab-4254-ac50-b45873451fb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623c1e-4ca0-4913-9805-755c1e9a87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3e14187-b4d4-4fc9-8c4a-20dc3ccbfd5c"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b115e7-2eab-4254-ac50-b45873451fb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22483d6-b18d-41bb-a551-a551aa8f52eb}" ma:internalName="TaxCatchAll" ma:showField="CatchAllData" ma:web="7fb115e7-2eab-4254-ac50-b45873451f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a623c1e-4ca0-4913-9805-755c1e9a87f8">
      <Terms xmlns="http://schemas.microsoft.com/office/infopath/2007/PartnerControls"/>
    </lcf76f155ced4ddcb4097134ff3c332f>
    <TaxCatchAll xmlns="7fb115e7-2eab-4254-ac50-b45873451fbb" xsi:nil="true"/>
  </documentManagement>
</p:properties>
</file>

<file path=customXml/itemProps1.xml><?xml version="1.0" encoding="utf-8"?>
<ds:datastoreItem xmlns:ds="http://schemas.openxmlformats.org/officeDocument/2006/customXml" ds:itemID="{71004983-88D2-4ADB-BE20-0A8CA7372236}">
  <ds:schemaRefs>
    <ds:schemaRef ds:uri="http://schemas.microsoft.com/sharepoint/v3/contenttype/forms"/>
  </ds:schemaRefs>
</ds:datastoreItem>
</file>

<file path=customXml/itemProps2.xml><?xml version="1.0" encoding="utf-8"?>
<ds:datastoreItem xmlns:ds="http://schemas.openxmlformats.org/officeDocument/2006/customXml" ds:itemID="{6AABDA07-3E85-4171-885F-C4CC5343C1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623c1e-4ca0-4913-9805-755c1e9a87f8"/>
    <ds:schemaRef ds:uri="7fb115e7-2eab-4254-ac50-b45873451f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D8E9A4F-AAE8-407E-A6C0-DAF9E76F1897}">
  <ds:schemaRefs>
    <ds:schemaRef ds:uri="http://purl.org/dc/elements/1.1/"/>
    <ds:schemaRef ds:uri="http://schemas.openxmlformats.org/package/2006/metadata/core-properties"/>
    <ds:schemaRef ds:uri="http://schemas.microsoft.com/office/2006/metadata/properties"/>
    <ds:schemaRef ds:uri="http://purl.org/dc/dcmitype/"/>
    <ds:schemaRef ds:uri="http://schemas.microsoft.com/office/infopath/2007/PartnerControls"/>
    <ds:schemaRef ds:uri="ba623c1e-4ca0-4913-9805-755c1e9a87f8"/>
    <ds:schemaRef ds:uri="http://schemas.microsoft.com/office/2006/documentManagement/types"/>
    <ds:schemaRef ds:uri="7fb115e7-2eab-4254-ac50-b45873451fbb"/>
    <ds:schemaRef ds:uri="http://www.w3.org/XML/1998/namespace"/>
    <ds:schemaRef ds:uri="http://purl.org/dc/terms/"/>
  </ds:schemaRefs>
</ds:datastoreItem>
</file>

<file path=docMetadata/LabelInfo.xml><?xml version="1.0" encoding="utf-8"?>
<clbl:labelList xmlns:clbl="http://schemas.microsoft.com/office/2020/mipLabelMetadata">
  <clbl:label id="{7107113d-e20b-4c20-a4ce-553cabbf686d}" enabled="0" method="" siteId="{7107113d-e20b-4c20-a4ce-553cabbf686d}" removed="1"/>
</clbl:labelList>
</file>

<file path=docProps/app.xml><?xml version="1.0" encoding="utf-8"?>
<Properties xmlns="http://schemas.openxmlformats.org/officeDocument/2006/extended-properties" xmlns:vt="http://schemas.openxmlformats.org/officeDocument/2006/docPropsVTypes">
  <TotalTime>496</TotalTime>
  <Words>3022</Words>
  <Application>Microsoft Office PowerPoint</Application>
  <PresentationFormat>Widescreen</PresentationFormat>
  <Paragraphs>194</Paragraphs>
  <Slides>30</Slides>
  <Notes>12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30</vt:i4>
      </vt:variant>
    </vt:vector>
  </HeadingPairs>
  <TitlesOfParts>
    <vt:vector size="40" baseType="lpstr">
      <vt:lpstr>Arial</vt:lpstr>
      <vt:lpstr>Calibri</vt:lpstr>
      <vt:lpstr>Calibri Light</vt:lpstr>
      <vt:lpstr>Corbel</vt:lpstr>
      <vt:lpstr>Courier New</vt:lpstr>
      <vt:lpstr>Noto Sans</vt:lpstr>
      <vt:lpstr>Office Theme</vt:lpstr>
      <vt:lpstr>1_Office Theme</vt:lpstr>
      <vt:lpstr>2_Office Theme</vt:lpstr>
      <vt:lpstr>3_Office Theme</vt:lpstr>
      <vt:lpstr>Good Practice Guide</vt:lpstr>
      <vt:lpstr>Communication approach</vt:lpstr>
      <vt:lpstr>Communication approach</vt:lpstr>
      <vt:lpstr>Why an always-on, campaign-led approach?</vt:lpstr>
      <vt:lpstr>Campaign approach (reference)</vt:lpstr>
      <vt:lpstr>Campaign approach (reference)</vt:lpstr>
      <vt:lpstr>Visual Identity</vt:lpstr>
      <vt:lpstr>Visual Identity</vt:lpstr>
      <vt:lpstr>Visual Identity</vt:lpstr>
      <vt:lpstr>Visual Identity</vt:lpstr>
      <vt:lpstr>2-Pagers/Factsheets</vt:lpstr>
      <vt:lpstr>2-Pagers/Factsheets</vt:lpstr>
      <vt:lpstr>Pullup Banners</vt:lpstr>
      <vt:lpstr>User-friendly, editable templates</vt:lpstr>
      <vt:lpstr>Communication &amp; Visibility  Requirements for implementing partners</vt:lpstr>
      <vt:lpstr>Communication &amp; Visibility (C&amp;V) Plan</vt:lpstr>
      <vt:lpstr>Communication and Visibility</vt:lpstr>
      <vt:lpstr>C&amp;V Plan: Core elements</vt:lpstr>
      <vt:lpstr>Messages</vt:lpstr>
      <vt:lpstr>Visual storytelling </vt:lpstr>
      <vt:lpstr>Human Interest Story guidelines</vt:lpstr>
      <vt:lpstr>Language</vt:lpstr>
      <vt:lpstr>Tone, language &amp; personality</vt:lpstr>
      <vt:lpstr>Online communication guidelines</vt:lpstr>
      <vt:lpstr>Standard communication materials</vt:lpstr>
      <vt:lpstr>Ongoing project updates: Press Releases and Media Engagement</vt:lpstr>
      <vt:lpstr>Ongoing project updates: Quarterly Newsletter</vt:lpstr>
      <vt:lpstr>The EU emblem</vt:lpstr>
      <vt:lpstr>Explaining the EU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Practice Guide</dc:title>
  <dc:creator>Lavila Moyo</dc:creator>
  <cp:lastModifiedBy>Lavila Moyo</cp:lastModifiedBy>
  <cp:revision>12</cp:revision>
  <dcterms:created xsi:type="dcterms:W3CDTF">2024-11-26T15:20:04Z</dcterms:created>
  <dcterms:modified xsi:type="dcterms:W3CDTF">2025-07-21T07:33:17Z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0x010100F193C54A6A83E24093E8D785298C3C4F</vt:lpwstr>
  </property>
  <property fmtid="{D5CDD505-2E9C-101B-9397-08002B2CF9AE}" pid="3" name="MediaServiceImageTags">
    <vt:lpwstr/>
  </property>
</Properties>
</file>