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sldIdLst>
    <p:sldId id="257" r:id="rId5"/>
    <p:sldId id="264" r:id="rId6"/>
    <p:sldId id="265" r:id="rId7"/>
    <p:sldId id="266" r:id="rId8"/>
    <p:sldId id="263" r:id="rId9"/>
    <p:sldId id="260" r:id="rId10"/>
    <p:sldId id="261" r:id="rId11"/>
    <p:sldId id="262" r:id="rId12"/>
    <p:sldId id="259" r:id="rId13"/>
  </p:sldIdLst>
  <p:sldSz cx="12192000" cy="6858000"/>
  <p:notesSz cx="6858000" cy="9144000"/>
  <p:embeddedFontLst>
    <p:embeddedFont>
      <p:font typeface="Corbel" panose="020B0503020204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8" d="100"/>
          <a:sy n="68" d="100"/>
        </p:scale>
        <p:origin x="5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51046-8707-6344-9788-359618C03CA4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FE36B-4C73-1448-9EA5-988B71A28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59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FE36B-4C73-1448-9EA5-988B71A286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9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50FA5F-567D-4C77-CDFE-91AD104CE4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7873" t="23062" r="-8787" b="13977"/>
          <a:stretch>
            <a:fillRect/>
          </a:stretch>
        </p:blipFill>
        <p:spPr>
          <a:xfrm flipH="1">
            <a:off x="0" y="0"/>
            <a:ext cx="12192004" cy="56268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531AEB-956B-A205-5B94-DA9B8BDAB473}"/>
              </a:ext>
            </a:extLst>
          </p:cNvPr>
          <p:cNvSpPr/>
          <p:nvPr userDrawn="1"/>
        </p:nvSpPr>
        <p:spPr>
          <a:xfrm rot="10800000">
            <a:off x="-5" y="-5"/>
            <a:ext cx="8853059" cy="562688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AA371-AB0C-688E-F9E3-F059C46E2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0" y="3823355"/>
            <a:ext cx="6001077" cy="964608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DB83F-59E2-C7B5-A00D-EFFBE8C01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4787966"/>
            <a:ext cx="5040086" cy="28439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32F834-55D2-9603-5978-BD6926DA6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75000"/>
          </a:blip>
          <a:srcRect t="-1" r="13462" b="-15211"/>
          <a:stretch>
            <a:fillRect/>
          </a:stretch>
        </p:blipFill>
        <p:spPr>
          <a:xfrm flipV="1">
            <a:off x="-1" y="5354320"/>
            <a:ext cx="12192001" cy="19477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03C162F-1086-EB7C-B478-FED2705273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001" y="191038"/>
            <a:ext cx="2216829" cy="132604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9E3BB33-033C-4718-4832-4E17021F6230}"/>
              </a:ext>
            </a:extLst>
          </p:cNvPr>
          <p:cNvGrpSpPr/>
          <p:nvPr userDrawn="1"/>
        </p:nvGrpSpPr>
        <p:grpSpPr>
          <a:xfrm>
            <a:off x="326570" y="1865403"/>
            <a:ext cx="6505607" cy="1305300"/>
            <a:chOff x="393807" y="1740588"/>
            <a:chExt cx="6505607" cy="1305300"/>
          </a:xfrm>
        </p:grpSpPr>
        <p:pic>
          <p:nvPicPr>
            <p:cNvPr id="13" name="Picture 12" descr="A green circle with a white lightning bolt in it&#10;&#10;AI-generated content may be incorrect.">
              <a:extLst>
                <a:ext uri="{FF2B5EF4-FFF2-40B4-BE49-F238E27FC236}">
                  <a16:creationId xmlns:a16="http://schemas.microsoft.com/office/drawing/2014/main" id="{D9793F78-ABE4-D317-7565-F34150F086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93807" y="1947299"/>
              <a:ext cx="964609" cy="96460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E91B0F-41EF-29FC-D6DD-BA615E2A8B22}"/>
                </a:ext>
              </a:extLst>
            </p:cNvPr>
            <p:cNvSpPr txBox="1"/>
            <p:nvPr userDrawn="1"/>
          </p:nvSpPr>
          <p:spPr>
            <a:xfrm>
              <a:off x="1473974" y="1740588"/>
              <a:ext cx="5425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0" i="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Renewable</a:t>
              </a:r>
              <a:endParaRPr lang="en-US" sz="4400" b="0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EF28EC-0C66-6D31-E1D4-2529951970B6}"/>
                </a:ext>
              </a:extLst>
            </p:cNvPr>
            <p:cNvSpPr txBox="1"/>
            <p:nvPr userDrawn="1"/>
          </p:nvSpPr>
          <p:spPr>
            <a:xfrm>
              <a:off x="1473974" y="2276447"/>
              <a:ext cx="29273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Lesotho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26A8F2-6E0C-7A8E-4894-6D8B7D167C1E}"/>
              </a:ext>
            </a:extLst>
          </p:cNvPr>
          <p:cNvGrpSpPr/>
          <p:nvPr userDrawn="1"/>
        </p:nvGrpSpPr>
        <p:grpSpPr>
          <a:xfrm>
            <a:off x="4875578" y="5817350"/>
            <a:ext cx="7316422" cy="684821"/>
            <a:chOff x="3058900" y="5694741"/>
            <a:chExt cx="10878326" cy="1018216"/>
          </a:xfrm>
        </p:grpSpPr>
        <p:pic>
          <p:nvPicPr>
            <p:cNvPr id="12" name="Picture 11" descr="A logo of a european bank&#10;&#10;AI-generated content may be incorrect.">
              <a:extLst>
                <a:ext uri="{FF2B5EF4-FFF2-40B4-BE49-F238E27FC236}">
                  <a16:creationId xmlns:a16="http://schemas.microsoft.com/office/drawing/2014/main" id="{AFC54E51-E202-D2A6-958A-4D8E8AE21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 l="36353"/>
            <a:stretch>
              <a:fillRect/>
            </a:stretch>
          </p:blipFill>
          <p:spPr>
            <a:xfrm>
              <a:off x="3058900" y="5694741"/>
              <a:ext cx="4946895" cy="990162"/>
            </a:xfrm>
            <a:prstGeom prst="rect">
              <a:avLst/>
            </a:prstGeom>
          </p:spPr>
        </p:pic>
        <p:pic>
          <p:nvPicPr>
            <p:cNvPr id="15" name="Picture 14" descr="A group of logos with text&#10;&#10;AI-generated content may be incorrect.">
              <a:extLst>
                <a:ext uri="{FF2B5EF4-FFF2-40B4-BE49-F238E27FC236}">
                  <a16:creationId xmlns:a16="http://schemas.microsoft.com/office/drawing/2014/main" id="{BDD6C0FE-14FD-F755-88B2-639A77C7C5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202209" y="5722781"/>
              <a:ext cx="5735017" cy="990176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22E73FD-F46D-5BAB-7F77-400B955B205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6570" y="5909063"/>
            <a:ext cx="1703528" cy="5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5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2222-1D04-E024-96C0-9105F565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A38F9-547C-96FE-7609-7CD3F76FF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B09D1-C970-1F5A-B117-8C39BCEB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FB18B-F455-0E84-3EF0-98012A51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149FA-10AB-137D-7316-D65D8C07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071D9-FE86-03BD-B6C2-E436C7FB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4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D0928-5AC6-FB0F-6D2C-6B06B185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260AB-D0C0-1093-DCCA-3D65B300A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EE8F9-711C-F06C-3086-28B8F5F7A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C5524-B23A-50C2-2904-0FA739B7A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977D5-A09C-4C7C-F63F-C39DA64C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646AD-3A5B-661B-C369-987048B8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5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31BA2-3150-44D3-C512-8752860EF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3216B-CD23-EBC1-6626-3B53D3D6B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C7EC3-B86D-FFD7-A852-AF2EC28CD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31D4C-1647-15A4-8B8A-B1EEE8E0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F3247-FDE8-AC51-CD1D-3A242EC4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25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836149-5544-D9E3-68DE-A6901866A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B02C5-DB8A-5C61-9467-2E41068B6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9F2DE-FB8C-A9E3-7698-64A6FBA5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F651D-D327-6ACA-B71F-A614D6C9F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7F143-C018-1DA0-0B56-395439D5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6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50FA5F-567D-4C77-CDFE-91AD104CE4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7450" r="-13507" b="3942"/>
          <a:stretch>
            <a:fillRect/>
          </a:stretch>
        </p:blipFill>
        <p:spPr>
          <a:xfrm flipH="1">
            <a:off x="0" y="0"/>
            <a:ext cx="12192004" cy="56268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531AEB-956B-A205-5B94-DA9B8BDAB473}"/>
              </a:ext>
            </a:extLst>
          </p:cNvPr>
          <p:cNvSpPr/>
          <p:nvPr userDrawn="1"/>
        </p:nvSpPr>
        <p:spPr>
          <a:xfrm rot="10800000">
            <a:off x="-5" y="-5"/>
            <a:ext cx="8853059" cy="562688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32F834-55D2-9603-5978-BD6926DA6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75000"/>
          </a:blip>
          <a:srcRect t="-1" r="13462" b="-15211"/>
          <a:stretch>
            <a:fillRect/>
          </a:stretch>
        </p:blipFill>
        <p:spPr>
          <a:xfrm flipV="1">
            <a:off x="-1" y="5354320"/>
            <a:ext cx="12192001" cy="19477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626A8F2-6E0C-7A8E-4894-6D8B7D167C1E}"/>
              </a:ext>
            </a:extLst>
          </p:cNvPr>
          <p:cNvGrpSpPr/>
          <p:nvPr userDrawn="1"/>
        </p:nvGrpSpPr>
        <p:grpSpPr>
          <a:xfrm>
            <a:off x="4875578" y="5817350"/>
            <a:ext cx="7316422" cy="684821"/>
            <a:chOff x="3058900" y="5694741"/>
            <a:chExt cx="10878326" cy="1018216"/>
          </a:xfrm>
        </p:grpSpPr>
        <p:pic>
          <p:nvPicPr>
            <p:cNvPr id="12" name="Picture 11" descr="A logo of a european bank&#10;&#10;AI-generated content may be incorrect.">
              <a:extLst>
                <a:ext uri="{FF2B5EF4-FFF2-40B4-BE49-F238E27FC236}">
                  <a16:creationId xmlns:a16="http://schemas.microsoft.com/office/drawing/2014/main" id="{AFC54E51-E202-D2A6-958A-4D8E8AE21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l="36353"/>
            <a:stretch>
              <a:fillRect/>
            </a:stretch>
          </p:blipFill>
          <p:spPr>
            <a:xfrm>
              <a:off x="3058900" y="5694741"/>
              <a:ext cx="4946895" cy="990162"/>
            </a:xfrm>
            <a:prstGeom prst="rect">
              <a:avLst/>
            </a:prstGeom>
          </p:spPr>
        </p:pic>
        <p:pic>
          <p:nvPicPr>
            <p:cNvPr id="15" name="Picture 14" descr="A group of logos with text&#10;&#10;AI-generated content may be incorrect.">
              <a:extLst>
                <a:ext uri="{FF2B5EF4-FFF2-40B4-BE49-F238E27FC236}">
                  <a16:creationId xmlns:a16="http://schemas.microsoft.com/office/drawing/2014/main" id="{BDD6C0FE-14FD-F755-88B2-639A77C7C5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02209" y="5722781"/>
              <a:ext cx="5735017" cy="990176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22E73FD-F46D-5BAB-7F77-400B955B205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6570" y="5909063"/>
            <a:ext cx="1703528" cy="52148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65D9691-9E87-14A9-EC27-167FDC9440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2201" y="5852152"/>
            <a:ext cx="1113312" cy="6659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D43A25E-8A96-1468-72CB-115C6A6F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57" y="1446273"/>
            <a:ext cx="6330950" cy="189190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FA342C0-7A9C-B85D-8BC8-209E1A5DF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557" y="3429000"/>
            <a:ext cx="6330950" cy="99490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91295E-3F34-6C8E-5778-E8E1FE92C74B}"/>
              </a:ext>
            </a:extLst>
          </p:cNvPr>
          <p:cNvGrpSpPr/>
          <p:nvPr userDrawn="1"/>
        </p:nvGrpSpPr>
        <p:grpSpPr>
          <a:xfrm>
            <a:off x="415228" y="212081"/>
            <a:ext cx="4886945" cy="873501"/>
            <a:chOff x="393807" y="1862318"/>
            <a:chExt cx="6505607" cy="1162823"/>
          </a:xfrm>
        </p:grpSpPr>
        <p:pic>
          <p:nvPicPr>
            <p:cNvPr id="18" name="Picture 17" descr="A green circle with a white lightning bolt in it&#10;&#10;AI-generated content may be incorrect.">
              <a:extLst>
                <a:ext uri="{FF2B5EF4-FFF2-40B4-BE49-F238E27FC236}">
                  <a16:creationId xmlns:a16="http://schemas.microsoft.com/office/drawing/2014/main" id="{8ED86DCF-FF21-7786-855D-6E907B838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393807" y="1947299"/>
              <a:ext cx="964609" cy="96460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AA7D5B-196C-9E46-E7B4-36B7EE4EB4B7}"/>
                </a:ext>
              </a:extLst>
            </p:cNvPr>
            <p:cNvSpPr txBox="1"/>
            <p:nvPr userDrawn="1"/>
          </p:nvSpPr>
          <p:spPr>
            <a:xfrm>
              <a:off x="1473974" y="1862318"/>
              <a:ext cx="5425440" cy="696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0" i="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Renewable</a:t>
              </a:r>
              <a:endParaRPr lang="en-US" sz="2800" b="0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255086-DF2B-A5A6-D49E-D1C2AED8830C}"/>
                </a:ext>
              </a:extLst>
            </p:cNvPr>
            <p:cNvSpPr txBox="1"/>
            <p:nvPr userDrawn="1"/>
          </p:nvSpPr>
          <p:spPr>
            <a:xfrm>
              <a:off x="1473974" y="2328618"/>
              <a:ext cx="2927338" cy="696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Lesotho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21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544C2CF-1174-1E46-E22D-B7E5DE09F1B7}"/>
              </a:ext>
            </a:extLst>
          </p:cNvPr>
          <p:cNvSpPr/>
          <p:nvPr userDrawn="1"/>
        </p:nvSpPr>
        <p:spPr>
          <a:xfrm>
            <a:off x="-1" y="5512181"/>
            <a:ext cx="12192001" cy="131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40E215-DD38-564A-DFB6-79A2AAAB9B19}"/>
              </a:ext>
            </a:extLst>
          </p:cNvPr>
          <p:cNvSpPr/>
          <p:nvPr userDrawn="1"/>
        </p:nvSpPr>
        <p:spPr>
          <a:xfrm>
            <a:off x="-1" y="5491847"/>
            <a:ext cx="12192001" cy="264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3CE9B-6E46-5FBD-61C1-21D49CDC4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57" y="1446273"/>
            <a:ext cx="6330950" cy="189190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E9629-56CD-33EF-BCCA-0999CE06E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557" y="3429000"/>
            <a:ext cx="6330950" cy="99490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B32B06-970F-B6BB-299F-2ACD07A77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</a:blip>
          <a:srcRect t="-1" r="13462" b="-15211"/>
          <a:stretch>
            <a:fillRect/>
          </a:stretch>
        </p:blipFill>
        <p:spPr>
          <a:xfrm flipV="1">
            <a:off x="-1" y="5516231"/>
            <a:ext cx="12192001" cy="1947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D0A324-0E14-FEA5-EDB6-4EF4A37C54CD}"/>
              </a:ext>
            </a:extLst>
          </p:cNvPr>
          <p:cNvSpPr/>
          <p:nvPr userDrawn="1"/>
        </p:nvSpPr>
        <p:spPr>
          <a:xfrm>
            <a:off x="-1" y="6586222"/>
            <a:ext cx="12192001" cy="2717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E98CA7-E30E-64EB-6F8E-5A38E3BA8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-1" r="13462" b="-15211"/>
          <a:stretch>
            <a:fillRect/>
          </a:stretch>
        </p:blipFill>
        <p:spPr>
          <a:xfrm flipV="1">
            <a:off x="-1" y="6615763"/>
            <a:ext cx="12192001" cy="19477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C804067-B195-DAD4-54C6-C99F52735B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2201" y="5852152"/>
            <a:ext cx="1113312" cy="66595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191DC4F-BFB2-C285-BFD0-9354DCB8F577}"/>
              </a:ext>
            </a:extLst>
          </p:cNvPr>
          <p:cNvGrpSpPr/>
          <p:nvPr userDrawn="1"/>
        </p:nvGrpSpPr>
        <p:grpSpPr>
          <a:xfrm>
            <a:off x="4875578" y="5836211"/>
            <a:ext cx="7316422" cy="669955"/>
            <a:chOff x="3058900" y="5722781"/>
            <a:chExt cx="10878326" cy="996112"/>
          </a:xfrm>
        </p:grpSpPr>
        <p:pic>
          <p:nvPicPr>
            <p:cNvPr id="9" name="Picture 8" descr="A logo of a european bank&#10;&#10;AI-generated content may be incorrect.">
              <a:extLst>
                <a:ext uri="{FF2B5EF4-FFF2-40B4-BE49-F238E27FC236}">
                  <a16:creationId xmlns:a16="http://schemas.microsoft.com/office/drawing/2014/main" id="{DFE10F6E-7D65-95E1-EE82-95D5EC208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 l="36353"/>
            <a:stretch>
              <a:fillRect/>
            </a:stretch>
          </p:blipFill>
          <p:spPr>
            <a:xfrm>
              <a:off x="3058900" y="5728731"/>
              <a:ext cx="4946895" cy="990162"/>
            </a:xfrm>
            <a:prstGeom prst="rect">
              <a:avLst/>
            </a:prstGeom>
          </p:spPr>
        </p:pic>
        <p:pic>
          <p:nvPicPr>
            <p:cNvPr id="17" name="Picture 16" descr="A group of logos with text&#10;&#10;AI-generated content may be incorrect.">
              <a:extLst>
                <a:ext uri="{FF2B5EF4-FFF2-40B4-BE49-F238E27FC236}">
                  <a16:creationId xmlns:a16="http://schemas.microsoft.com/office/drawing/2014/main" id="{F520F7D7-4E91-C6A0-B780-ADF5F96DAD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202209" y="5722781"/>
              <a:ext cx="5735017" cy="990176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55B0DF3-080F-A735-64BE-C064F0EF0FB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6570" y="5909063"/>
            <a:ext cx="1703528" cy="52148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D2CF9-33FF-585A-0E50-FD41841F8B2B}"/>
              </a:ext>
            </a:extLst>
          </p:cNvPr>
          <p:cNvGrpSpPr/>
          <p:nvPr userDrawn="1"/>
        </p:nvGrpSpPr>
        <p:grpSpPr>
          <a:xfrm>
            <a:off x="415228" y="212081"/>
            <a:ext cx="4886945" cy="873501"/>
            <a:chOff x="393807" y="1862318"/>
            <a:chExt cx="6505607" cy="1162823"/>
          </a:xfrm>
        </p:grpSpPr>
        <p:pic>
          <p:nvPicPr>
            <p:cNvPr id="21" name="Picture 20" descr="A green circle with a white lightning bolt in it&#10;&#10;AI-generated content may be incorrect.">
              <a:extLst>
                <a:ext uri="{FF2B5EF4-FFF2-40B4-BE49-F238E27FC236}">
                  <a16:creationId xmlns:a16="http://schemas.microsoft.com/office/drawing/2014/main" id="{5E760AC9-E55B-FE89-01D7-CA87B96632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393807" y="1947299"/>
              <a:ext cx="964609" cy="96460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69108A-4B28-CAA3-9EE2-9B13C76A17EC}"/>
                </a:ext>
              </a:extLst>
            </p:cNvPr>
            <p:cNvSpPr txBox="1"/>
            <p:nvPr userDrawn="1"/>
          </p:nvSpPr>
          <p:spPr>
            <a:xfrm>
              <a:off x="1473974" y="1862318"/>
              <a:ext cx="5425440" cy="696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0" i="0" baseline="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Renewable</a:t>
              </a:r>
              <a:endParaRPr lang="en-US" sz="2800" b="0" i="0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F004F0-9618-90C6-0A24-60571571B76A}"/>
                </a:ext>
              </a:extLst>
            </p:cNvPr>
            <p:cNvSpPr txBox="1"/>
            <p:nvPr userDrawn="1"/>
          </p:nvSpPr>
          <p:spPr>
            <a:xfrm>
              <a:off x="1473974" y="2328618"/>
              <a:ext cx="2927338" cy="696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Lesotho</a:t>
              </a:r>
              <a:endPara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94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50FA5F-567D-4C77-CDFE-91AD104CE4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8177" r="-18240" b="-63"/>
          <a:stretch>
            <a:fillRect/>
          </a:stretch>
        </p:blipFill>
        <p:spPr>
          <a:xfrm flipH="1">
            <a:off x="0" y="0"/>
            <a:ext cx="12192004" cy="56268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531AEB-956B-A205-5B94-DA9B8BDAB473}"/>
              </a:ext>
            </a:extLst>
          </p:cNvPr>
          <p:cNvSpPr/>
          <p:nvPr userDrawn="1"/>
        </p:nvSpPr>
        <p:spPr>
          <a:xfrm rot="10800000">
            <a:off x="-5" y="-5"/>
            <a:ext cx="8853059" cy="562688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AA371-AB0C-688E-F9E3-F059C46E2D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6570" y="3823355"/>
            <a:ext cx="6001077" cy="964608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32F834-55D2-9603-5978-BD6926DA6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75000"/>
          </a:blip>
          <a:srcRect t="-1" r="13462" b="-15211"/>
          <a:stretch>
            <a:fillRect/>
          </a:stretch>
        </p:blipFill>
        <p:spPr>
          <a:xfrm flipV="1">
            <a:off x="-1" y="5354320"/>
            <a:ext cx="12192001" cy="19477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03C162F-1086-EB7C-B478-FED2705273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001" y="191038"/>
            <a:ext cx="2216829" cy="132604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9E3BB33-033C-4718-4832-4E17021F6230}"/>
              </a:ext>
            </a:extLst>
          </p:cNvPr>
          <p:cNvGrpSpPr/>
          <p:nvPr userDrawn="1"/>
        </p:nvGrpSpPr>
        <p:grpSpPr>
          <a:xfrm>
            <a:off x="326570" y="1865403"/>
            <a:ext cx="6505607" cy="1305300"/>
            <a:chOff x="393807" y="1740588"/>
            <a:chExt cx="6505607" cy="1305300"/>
          </a:xfrm>
        </p:grpSpPr>
        <p:pic>
          <p:nvPicPr>
            <p:cNvPr id="13" name="Picture 12" descr="A green circle with a white lightning bolt in it&#10;&#10;AI-generated content may be incorrect.">
              <a:extLst>
                <a:ext uri="{FF2B5EF4-FFF2-40B4-BE49-F238E27FC236}">
                  <a16:creationId xmlns:a16="http://schemas.microsoft.com/office/drawing/2014/main" id="{D9793F78-ABE4-D317-7565-F34150F086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93807" y="1947299"/>
              <a:ext cx="964609" cy="96460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E91B0F-41EF-29FC-D6DD-BA615E2A8B22}"/>
                </a:ext>
              </a:extLst>
            </p:cNvPr>
            <p:cNvSpPr txBox="1"/>
            <p:nvPr userDrawn="1"/>
          </p:nvSpPr>
          <p:spPr>
            <a:xfrm>
              <a:off x="1473974" y="1740588"/>
              <a:ext cx="5425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0" i="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Renewable</a:t>
              </a:r>
              <a:endParaRPr lang="en-US" sz="4400" b="0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EF28EC-0C66-6D31-E1D4-2529951970B6}"/>
                </a:ext>
              </a:extLst>
            </p:cNvPr>
            <p:cNvSpPr txBox="1"/>
            <p:nvPr userDrawn="1"/>
          </p:nvSpPr>
          <p:spPr>
            <a:xfrm>
              <a:off x="1473974" y="2276447"/>
              <a:ext cx="29273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Lesotho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26A8F2-6E0C-7A8E-4894-6D8B7D167C1E}"/>
              </a:ext>
            </a:extLst>
          </p:cNvPr>
          <p:cNvGrpSpPr/>
          <p:nvPr userDrawn="1"/>
        </p:nvGrpSpPr>
        <p:grpSpPr>
          <a:xfrm>
            <a:off x="4875578" y="5817350"/>
            <a:ext cx="7316422" cy="684821"/>
            <a:chOff x="3058900" y="5694741"/>
            <a:chExt cx="10878326" cy="1018216"/>
          </a:xfrm>
        </p:grpSpPr>
        <p:pic>
          <p:nvPicPr>
            <p:cNvPr id="12" name="Picture 11" descr="A logo of a european bank&#10;&#10;AI-generated content may be incorrect.">
              <a:extLst>
                <a:ext uri="{FF2B5EF4-FFF2-40B4-BE49-F238E27FC236}">
                  <a16:creationId xmlns:a16="http://schemas.microsoft.com/office/drawing/2014/main" id="{AFC54E51-E202-D2A6-958A-4D8E8AE21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 l="36353"/>
            <a:stretch>
              <a:fillRect/>
            </a:stretch>
          </p:blipFill>
          <p:spPr>
            <a:xfrm>
              <a:off x="3058900" y="5694741"/>
              <a:ext cx="4946895" cy="990162"/>
            </a:xfrm>
            <a:prstGeom prst="rect">
              <a:avLst/>
            </a:prstGeom>
          </p:spPr>
        </p:pic>
        <p:pic>
          <p:nvPicPr>
            <p:cNvPr id="15" name="Picture 14" descr="A group of logos with text&#10;&#10;AI-generated content may be incorrect.">
              <a:extLst>
                <a:ext uri="{FF2B5EF4-FFF2-40B4-BE49-F238E27FC236}">
                  <a16:creationId xmlns:a16="http://schemas.microsoft.com/office/drawing/2014/main" id="{BDD6C0FE-14FD-F755-88B2-639A77C7C5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202209" y="5722781"/>
              <a:ext cx="5735017" cy="990176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22E73FD-F46D-5BAB-7F77-400B955B205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6570" y="5909063"/>
            <a:ext cx="1703528" cy="5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0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F0B8B-E530-37AA-FF83-573E5344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5465E-7BBA-B3D1-C398-CD7298474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5E07-4623-5B33-9E94-48989F28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462C5-C2ED-2DF7-939F-D6EEC8EC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AA9F6-901B-2E55-6A95-E37E3363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2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3F51-4C86-A9EE-B1A6-2FAC251ED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1B6C6-C40C-B8DD-77FF-C373D049B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84D24-DB37-DD37-0BB8-402F6F96B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F289F-F086-FBB5-04AD-5441B998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2E3C3-6EFD-4910-4004-4A19AE491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55AE2-DA53-62C8-6148-8C72CBCC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9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D4F8-9F2D-CF60-ED1B-BE1DE701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E8142-00E5-372E-FF87-DFBD8700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10C5A-D0FD-F6FD-54EF-64F0584E5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BB4C6-08DE-7A8E-4C4D-63CCDBF2D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72C49-7E3C-98D8-A829-28D943B97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733F1-01AB-0353-F3DE-F4B412DD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C5505-F8E4-26D3-1E17-9EA6CBBD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672FDD-F940-8126-6FB2-EC32DF90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0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B29F-4555-316D-24A8-0F113D24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59ADA-51BA-583D-E8F3-2E1C831D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546BE-3FD4-9332-128C-385BFD491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6123C-8D55-83AD-2E78-1B2BA5DC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3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8600F8-692C-17CE-C003-6AC7B0A4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45EB3-DFE3-FE90-44CC-F0A4D279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6F511-3318-8305-334D-1E4E960D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3528-2470-4747-B3EE-6BA1B6A8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04553-B334-805A-33E8-90AE1EFB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98728-A8E9-5F4B-DCF2-2DDA19B86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26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5A670-CDB8-07B0-DB4A-B902B26DF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21429" y="6351269"/>
            <a:ext cx="1153885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42ACE-185D-7904-2004-7F931AE84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92575" y="6351270"/>
            <a:ext cx="4114800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04CC9-D9E9-1642-5E42-2F54C279F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4636" y="6351271"/>
            <a:ext cx="576943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B893528-2470-4747-B3EE-6BA1B6A820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698353-1F9E-AED7-35E3-90247B87626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672935"/>
            <a:ext cx="7782832" cy="138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9D668D-5E37-F1B3-3108-1A89B6D07AD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t="1" r="41731" b="-1"/>
          <a:stretch/>
        </p:blipFill>
        <p:spPr>
          <a:xfrm>
            <a:off x="7657032" y="6672935"/>
            <a:ext cx="4534968" cy="13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8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51" r:id="rId3"/>
    <p:sldLayoutId id="2147483666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73B1-7EBB-3905-C2F8-E9D365B16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title goes here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AEAD24D-FC3C-807A-5E56-88BBBC11DE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07E26-3A22-053A-35FD-5FABFED2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5B393-DDA2-618F-B825-451D26E73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2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F63D3-B7B5-AF4F-8A6B-FC3754FC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D1431-B6A1-DC98-91EC-F56F4B2FB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53554-5D3D-A926-838C-9FE18A36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2575" y="5895702"/>
            <a:ext cx="4114800" cy="661671"/>
          </a:xfrm>
        </p:spPr>
        <p:txBody>
          <a:bodyPr/>
          <a:lstStyle/>
          <a:p>
            <a:r>
              <a:rPr lang="en-US" sz="1800" b="1" dirty="0">
                <a:solidFill>
                  <a:schemeClr val="accent1"/>
                </a:solidFill>
              </a:rPr>
              <a:t>Renewable Lesotho</a:t>
            </a:r>
          </a:p>
          <a:p>
            <a:r>
              <a:rPr lang="en-US" sz="1050" dirty="0">
                <a:solidFill>
                  <a:schemeClr val="accent1"/>
                </a:solidFill>
              </a:rPr>
              <a:t>#</a:t>
            </a:r>
            <a:r>
              <a:rPr lang="en-US" sz="1050" dirty="0" err="1">
                <a:solidFill>
                  <a:schemeClr val="accent1"/>
                </a:solidFill>
              </a:rPr>
              <a:t>LeadByExample</a:t>
            </a:r>
            <a:endParaRPr lang="en-US" sz="10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F6DAE-D50F-B105-C2B6-DCB24AE25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D9F0D-BAB2-DF2B-CE93-F5C5B6C3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B321B-A432-3915-0777-128B21768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81D8A-B6EC-1186-2C16-F8A14EBB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2575" y="5895702"/>
            <a:ext cx="4114800" cy="661671"/>
          </a:xfrm>
        </p:spPr>
        <p:txBody>
          <a:bodyPr/>
          <a:lstStyle/>
          <a:p>
            <a:r>
              <a:rPr lang="en-US" sz="1800" b="1" dirty="0">
                <a:solidFill>
                  <a:schemeClr val="accent1"/>
                </a:solidFill>
              </a:rPr>
              <a:t>Renewable Lesotho</a:t>
            </a:r>
          </a:p>
          <a:p>
            <a:r>
              <a:rPr lang="en-US" sz="1050" dirty="0">
                <a:solidFill>
                  <a:schemeClr val="accent1"/>
                </a:solidFill>
              </a:rPr>
              <a:t>#</a:t>
            </a:r>
            <a:r>
              <a:rPr lang="en-US" sz="1050" dirty="0" err="1">
                <a:solidFill>
                  <a:schemeClr val="accent1"/>
                </a:solidFill>
              </a:rPr>
              <a:t>LeadByExample</a:t>
            </a:r>
            <a:endParaRPr lang="en-US" sz="10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8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FAA6-45F5-6885-710F-6247794E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6EEF4-1A5A-EB30-FA62-EF327B5689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6169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07E26-3A22-053A-35FD-5FABFED2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5B393-DDA2-618F-B825-451D26E73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6937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3FF95-9A4A-328C-260D-379788CB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7B054-7EB8-64C7-88DE-A649AD29E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775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B4364-2B40-F7F0-1DDE-EC14ADD42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7775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0CD4972-0DEB-C7C7-0474-E30547DA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2575" y="5895702"/>
            <a:ext cx="4114800" cy="661671"/>
          </a:xfrm>
        </p:spPr>
        <p:txBody>
          <a:bodyPr/>
          <a:lstStyle/>
          <a:p>
            <a:r>
              <a:rPr lang="en-US" sz="1800" b="1" dirty="0">
                <a:solidFill>
                  <a:schemeClr val="accent1"/>
                </a:solidFill>
              </a:rPr>
              <a:t>Renewable Lesotho</a:t>
            </a:r>
          </a:p>
          <a:p>
            <a:r>
              <a:rPr lang="en-US" sz="1050" dirty="0">
                <a:solidFill>
                  <a:schemeClr val="accent1"/>
                </a:solidFill>
              </a:rPr>
              <a:t>#</a:t>
            </a:r>
            <a:r>
              <a:rPr lang="en-US" sz="1050" dirty="0" err="1">
                <a:solidFill>
                  <a:schemeClr val="accent1"/>
                </a:solidFill>
              </a:rPr>
              <a:t>LeadByExample</a:t>
            </a:r>
            <a:endParaRPr lang="en-US" sz="10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A979E2D-9AA2-9697-AFDE-3A21D6D0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2575" y="5895702"/>
            <a:ext cx="4114800" cy="661671"/>
          </a:xfrm>
        </p:spPr>
        <p:txBody>
          <a:bodyPr/>
          <a:lstStyle/>
          <a:p>
            <a:r>
              <a:rPr lang="en-US" sz="1800" b="1" dirty="0">
                <a:solidFill>
                  <a:schemeClr val="accent1"/>
                </a:solidFill>
              </a:rPr>
              <a:t>Renewable Lesotho</a:t>
            </a:r>
          </a:p>
          <a:p>
            <a:r>
              <a:rPr lang="en-US" sz="1050" dirty="0">
                <a:solidFill>
                  <a:schemeClr val="accent1"/>
                </a:solidFill>
              </a:rPr>
              <a:t>#</a:t>
            </a:r>
            <a:r>
              <a:rPr lang="en-US" sz="1050" dirty="0" err="1">
                <a:solidFill>
                  <a:schemeClr val="accent1"/>
                </a:solidFill>
              </a:rPr>
              <a:t>LeadByExample</a:t>
            </a:r>
            <a:endParaRPr lang="en-US" sz="10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1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C62CDE-2DFA-DF9D-851F-FD3C34E2C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91287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U Lesotho">
      <a:dk1>
        <a:srgbClr val="1E205C"/>
      </a:dk1>
      <a:lt1>
        <a:srgbClr val="FFFFFF"/>
      </a:lt1>
      <a:dk2>
        <a:srgbClr val="848484"/>
      </a:dk2>
      <a:lt2>
        <a:srgbClr val="E7E6E6"/>
      </a:lt2>
      <a:accent1>
        <a:srgbClr val="00339C"/>
      </a:accent1>
      <a:accent2>
        <a:srgbClr val="FEC600"/>
      </a:accent2>
      <a:accent3>
        <a:srgbClr val="009636"/>
      </a:accent3>
      <a:accent4>
        <a:srgbClr val="F6941C"/>
      </a:accent4>
      <a:accent5>
        <a:srgbClr val="6B237C"/>
      </a:accent5>
      <a:accent6>
        <a:srgbClr val="01A69D"/>
      </a:accent6>
      <a:hlink>
        <a:srgbClr val="D7DF22"/>
      </a:hlink>
      <a:folHlink>
        <a:srgbClr val="D4379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623c1e-4ca0-4913-9805-755c1e9a87f8">
      <Terms xmlns="http://schemas.microsoft.com/office/infopath/2007/PartnerControls"/>
    </lcf76f155ced4ddcb4097134ff3c332f>
    <TaxCatchAll xmlns="7fb115e7-2eab-4254-ac50-b45873451fb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93C54A6A83E24093E8D785298C3C4F" ma:contentTypeVersion="14" ma:contentTypeDescription="Create a new document." ma:contentTypeScope="" ma:versionID="2b6482cd614acfcd0a97bfaefe4d2927">
  <xsd:schema xmlns:xsd="http://www.w3.org/2001/XMLSchema" xmlns:xs="http://www.w3.org/2001/XMLSchema" xmlns:p="http://schemas.microsoft.com/office/2006/metadata/properties" xmlns:ns2="ba623c1e-4ca0-4913-9805-755c1e9a87f8" xmlns:ns3="7fb115e7-2eab-4254-ac50-b45873451fbb" targetNamespace="http://schemas.microsoft.com/office/2006/metadata/properties" ma:root="true" ma:fieldsID="aa32c9570a26ae1656c26a9a655e69b6" ns2:_="" ns3:_="">
    <xsd:import namespace="ba623c1e-4ca0-4913-9805-755c1e9a87f8"/>
    <xsd:import namespace="7fb115e7-2eab-4254-ac50-b45873451f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23c1e-4ca0-4913-9805-755c1e9a87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3e14187-b4d4-4fc9-8c4a-20dc3ccbfd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b115e7-2eab-4254-ac50-b45873451fb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22483d6-b18d-41bb-a551-a551aa8f52eb}" ma:internalName="TaxCatchAll" ma:showField="CatchAllData" ma:web="7fb115e7-2eab-4254-ac50-b45873451f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C4F6C6-C4DB-4267-9B05-FA6C84913417}">
  <ds:schemaRefs>
    <ds:schemaRef ds:uri="http://schemas.microsoft.com/office/2006/metadata/properties"/>
    <ds:schemaRef ds:uri="http://www.w3.org/2000/xmlns/"/>
    <ds:schemaRef ds:uri="ba623c1e-4ca0-4913-9805-755c1e9a87f8"/>
    <ds:schemaRef ds:uri="http://schemas.microsoft.com/office/infopath/2007/PartnerControls"/>
    <ds:schemaRef ds:uri="7fb115e7-2eab-4254-ac50-b45873451fbb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B84DD163-0F4C-46A8-A07F-FBF4D726416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a623c1e-4ca0-4913-9805-755c1e9a87f8"/>
    <ds:schemaRef ds:uri="7fb115e7-2eab-4254-ac50-b45873451fb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ECA6CF-5850-4CE2-BAA3-0D32261CA13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107113d-e20b-4c20-a4ce-553cabbf686d}" enabled="0" method="" siteId="{7107113d-e20b-4c20-a4ce-553cabbf686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34</Words>
  <Application>Microsoft Office PowerPoint</Application>
  <PresentationFormat>Widescreen</PresentationFormat>
  <Paragraphs>15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Corbel</vt:lpstr>
      <vt:lpstr>Aptos</vt:lpstr>
      <vt:lpstr>Office Theme</vt:lpstr>
      <vt:lpstr>Main title goes here</vt:lpstr>
      <vt:lpstr>PowerPoint Presentation</vt:lpstr>
      <vt:lpstr>PowerPoint Presentation</vt:lpstr>
      <vt:lpstr>PowerPoint Presentation</vt:lpstr>
      <vt:lpstr>Divider Slide</vt:lpstr>
      <vt:lpstr>Title Goes Here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goes here</dc:title>
  <dc:creator>Lavila Moyo</dc:creator>
  <cp:lastModifiedBy>Lavila Moyo</cp:lastModifiedBy>
  <cp:revision>8</cp:revision>
  <dcterms:created xsi:type="dcterms:W3CDTF">2024-11-26T15:20:04Z</dcterms:created>
  <dcterms:modified xsi:type="dcterms:W3CDTF">2025-09-23T09:40:13Z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0x010100F193C54A6A83E24093E8D785298C3C4F</vt:lpwstr>
  </property>
</Properties>
</file>