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4" r:id="rId5"/>
    <p:sldMasterId id="2147483650" r:id="rId6"/>
    <p:sldMasterId id="2147483652" r:id="rId7"/>
  </p:sldMasterIdLst>
  <p:notesMasterIdLst>
    <p:notesMasterId r:id="rId17"/>
  </p:notesMasterIdLst>
  <p:handoutMasterIdLst>
    <p:handoutMasterId r:id="rId18"/>
  </p:handoutMasterIdLst>
  <p:sldIdLst>
    <p:sldId id="319" r:id="rId8"/>
    <p:sldId id="330" r:id="rId9"/>
    <p:sldId id="333" r:id="rId10"/>
    <p:sldId id="332" r:id="rId11"/>
    <p:sldId id="331" r:id="rId12"/>
    <p:sldId id="334" r:id="rId13"/>
    <p:sldId id="336" r:id="rId14"/>
    <p:sldId id="337" r:id="rId15"/>
    <p:sldId id="338" r:id="rId1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3783" autoAdjust="0"/>
  </p:normalViewPr>
  <p:slideViewPr>
    <p:cSldViewPr>
      <p:cViewPr>
        <p:scale>
          <a:sx n="70" d="100"/>
          <a:sy n="70" d="100"/>
        </p:scale>
        <p:origin x="-2552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996" y="-102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1D5341-9EFA-4434-8675-AECF04E2048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96E509-D2B7-4087-A5FC-897469ED6406}">
      <dgm:prSet phldrT="[Text]"/>
      <dgm:spPr/>
      <dgm:t>
        <a:bodyPr/>
        <a:lstStyle/>
        <a:p>
          <a:r>
            <a:rPr lang="en-GB" dirty="0" smtClean="0"/>
            <a:t>Demand</a:t>
          </a:r>
          <a:endParaRPr lang="en-GB" dirty="0"/>
        </a:p>
      </dgm:t>
    </dgm:pt>
    <dgm:pt modelId="{9BC18BDF-57C1-498F-801C-8CD963CB696C}" type="parTrans" cxnId="{EE558577-E9C2-4B87-BD5D-05ACA52D876F}">
      <dgm:prSet/>
      <dgm:spPr/>
      <dgm:t>
        <a:bodyPr/>
        <a:lstStyle/>
        <a:p>
          <a:endParaRPr lang="en-GB"/>
        </a:p>
      </dgm:t>
    </dgm:pt>
    <dgm:pt modelId="{F88D0EE2-DE25-44C8-875E-F89D3974EEA6}" type="sibTrans" cxnId="{EE558577-E9C2-4B87-BD5D-05ACA52D876F}">
      <dgm:prSet/>
      <dgm:spPr/>
      <dgm:t>
        <a:bodyPr/>
        <a:lstStyle/>
        <a:p>
          <a:endParaRPr lang="en-GB"/>
        </a:p>
      </dgm:t>
    </dgm:pt>
    <dgm:pt modelId="{8E293C3B-9C30-4107-8ECD-9431F401FF97}">
      <dgm:prSet phldrT="[Text]"/>
      <dgm:spPr/>
      <dgm:t>
        <a:bodyPr/>
        <a:lstStyle/>
        <a:p>
          <a:r>
            <a:rPr lang="en-GB" dirty="0" smtClean="0"/>
            <a:t>Skills by occupation</a:t>
          </a:r>
          <a:endParaRPr lang="en-GB" dirty="0"/>
        </a:p>
      </dgm:t>
    </dgm:pt>
    <dgm:pt modelId="{4B9A960B-6458-44EB-9B89-B4C39AE88407}" type="parTrans" cxnId="{351C6C87-4C0C-49FA-AF9E-1A761DA6501E}">
      <dgm:prSet/>
      <dgm:spPr/>
      <dgm:t>
        <a:bodyPr/>
        <a:lstStyle/>
        <a:p>
          <a:endParaRPr lang="en-GB"/>
        </a:p>
      </dgm:t>
    </dgm:pt>
    <dgm:pt modelId="{B75963E9-FB26-437A-87C3-8EED394E65ED}" type="sibTrans" cxnId="{351C6C87-4C0C-49FA-AF9E-1A761DA6501E}">
      <dgm:prSet/>
      <dgm:spPr/>
      <dgm:t>
        <a:bodyPr/>
        <a:lstStyle/>
        <a:p>
          <a:endParaRPr lang="en-GB"/>
        </a:p>
      </dgm:t>
    </dgm:pt>
    <dgm:pt modelId="{466382EC-42AD-4164-8EB1-5AD69758AB33}">
      <dgm:prSet phldrT="[Text]"/>
      <dgm:spPr/>
      <dgm:t>
        <a:bodyPr/>
        <a:lstStyle/>
        <a:p>
          <a:r>
            <a:rPr lang="en-GB" dirty="0" smtClean="0"/>
            <a:t>Employment by occupation</a:t>
          </a:r>
          <a:endParaRPr lang="en-GB" dirty="0"/>
        </a:p>
      </dgm:t>
    </dgm:pt>
    <dgm:pt modelId="{56654425-C0BF-43C1-87B7-86D12BC47023}" type="parTrans" cxnId="{76B1B997-54D0-4223-862E-63AC6D1CD2A7}">
      <dgm:prSet/>
      <dgm:spPr/>
      <dgm:t>
        <a:bodyPr/>
        <a:lstStyle/>
        <a:p>
          <a:endParaRPr lang="en-GB"/>
        </a:p>
      </dgm:t>
    </dgm:pt>
    <dgm:pt modelId="{68643470-4F3E-4653-A59B-5823DCAB4C4E}" type="sibTrans" cxnId="{76B1B997-54D0-4223-862E-63AC6D1CD2A7}">
      <dgm:prSet/>
      <dgm:spPr/>
      <dgm:t>
        <a:bodyPr/>
        <a:lstStyle/>
        <a:p>
          <a:endParaRPr lang="en-GB"/>
        </a:p>
      </dgm:t>
    </dgm:pt>
    <dgm:pt modelId="{11428892-8724-4AD9-AF97-672DD763814A}">
      <dgm:prSet phldrT="[Text]"/>
      <dgm:spPr/>
      <dgm:t>
        <a:bodyPr/>
        <a:lstStyle/>
        <a:p>
          <a:r>
            <a:rPr lang="en-GB" dirty="0" smtClean="0"/>
            <a:t>Supply</a:t>
          </a:r>
          <a:endParaRPr lang="en-GB" dirty="0"/>
        </a:p>
      </dgm:t>
    </dgm:pt>
    <dgm:pt modelId="{16D60F21-D624-4808-9E88-4C5C45BD8894}" type="parTrans" cxnId="{049BE9AF-818F-47BA-ACD9-646323F98CC3}">
      <dgm:prSet/>
      <dgm:spPr/>
      <dgm:t>
        <a:bodyPr/>
        <a:lstStyle/>
        <a:p>
          <a:endParaRPr lang="en-GB"/>
        </a:p>
      </dgm:t>
    </dgm:pt>
    <dgm:pt modelId="{CE268956-F8B4-4BFD-884F-68AF5D4793A8}" type="sibTrans" cxnId="{049BE9AF-818F-47BA-ACD9-646323F98CC3}">
      <dgm:prSet/>
      <dgm:spPr/>
      <dgm:t>
        <a:bodyPr/>
        <a:lstStyle/>
        <a:p>
          <a:endParaRPr lang="en-GB"/>
        </a:p>
      </dgm:t>
    </dgm:pt>
    <dgm:pt modelId="{BF4A295A-43B0-4C83-8A42-E955540AFAF9}">
      <dgm:prSet phldrT="[Text]"/>
      <dgm:spPr/>
      <dgm:t>
        <a:bodyPr/>
        <a:lstStyle/>
        <a:p>
          <a:r>
            <a:rPr lang="en-GB" dirty="0" smtClean="0"/>
            <a:t>TVET provides right skills</a:t>
          </a:r>
          <a:endParaRPr lang="en-GB" dirty="0"/>
        </a:p>
      </dgm:t>
    </dgm:pt>
    <dgm:pt modelId="{D9B62336-63BE-4BEF-AE94-96B965ECDC68}" type="parTrans" cxnId="{CF7CE87E-0E92-4419-AAB2-08D9F3F1E3C5}">
      <dgm:prSet/>
      <dgm:spPr/>
      <dgm:t>
        <a:bodyPr/>
        <a:lstStyle/>
        <a:p>
          <a:endParaRPr lang="en-GB"/>
        </a:p>
      </dgm:t>
    </dgm:pt>
    <dgm:pt modelId="{29E1C04C-A1A2-4118-B032-FC45E6CB6EDF}" type="sibTrans" cxnId="{CF7CE87E-0E92-4419-AAB2-08D9F3F1E3C5}">
      <dgm:prSet/>
      <dgm:spPr/>
      <dgm:t>
        <a:bodyPr/>
        <a:lstStyle/>
        <a:p>
          <a:endParaRPr lang="en-GB"/>
        </a:p>
      </dgm:t>
    </dgm:pt>
    <dgm:pt modelId="{362FC907-94C2-4E16-BCC5-3AB3AD3C1A05}">
      <dgm:prSet phldrT="[Text]"/>
      <dgm:spPr/>
      <dgm:t>
        <a:bodyPr/>
        <a:lstStyle/>
        <a:p>
          <a:r>
            <a:rPr lang="en-GB" dirty="0" smtClean="0"/>
            <a:t>Unemployed and new entrants train in needed areas </a:t>
          </a:r>
          <a:endParaRPr lang="en-GB" dirty="0"/>
        </a:p>
      </dgm:t>
    </dgm:pt>
    <dgm:pt modelId="{63677754-A07C-46E1-8B4F-0B0EB7252653}" type="parTrans" cxnId="{F9475051-77A6-4FFF-BB5F-77FB1D8241C7}">
      <dgm:prSet/>
      <dgm:spPr/>
      <dgm:t>
        <a:bodyPr/>
        <a:lstStyle/>
        <a:p>
          <a:endParaRPr lang="en-GB"/>
        </a:p>
      </dgm:t>
    </dgm:pt>
    <dgm:pt modelId="{CBEDCCDB-B9D2-44A8-8547-0300C8DE6534}" type="sibTrans" cxnId="{F9475051-77A6-4FFF-BB5F-77FB1D8241C7}">
      <dgm:prSet/>
      <dgm:spPr/>
      <dgm:t>
        <a:bodyPr/>
        <a:lstStyle/>
        <a:p>
          <a:endParaRPr lang="en-GB"/>
        </a:p>
      </dgm:t>
    </dgm:pt>
    <dgm:pt modelId="{B30B81BC-EE1E-4207-8CDA-8C435D34C991}">
      <dgm:prSet phldrT="[Text]"/>
      <dgm:spPr/>
      <dgm:t>
        <a:bodyPr/>
        <a:lstStyle/>
        <a:p>
          <a:r>
            <a:rPr lang="en-GB" dirty="0" smtClean="0"/>
            <a:t>Demographic changes</a:t>
          </a:r>
          <a:endParaRPr lang="en-GB" dirty="0"/>
        </a:p>
      </dgm:t>
    </dgm:pt>
    <dgm:pt modelId="{2591D3FA-6F4E-4327-A731-8F67B7674E05}" type="parTrans" cxnId="{0204D71D-D329-4F59-94FA-85E9FBB94782}">
      <dgm:prSet/>
      <dgm:spPr/>
      <dgm:t>
        <a:bodyPr/>
        <a:lstStyle/>
        <a:p>
          <a:endParaRPr lang="en-GB"/>
        </a:p>
      </dgm:t>
    </dgm:pt>
    <dgm:pt modelId="{43740632-F69E-4F2D-AD10-1CE17135EAE1}" type="sibTrans" cxnId="{0204D71D-D329-4F59-94FA-85E9FBB94782}">
      <dgm:prSet/>
      <dgm:spPr/>
      <dgm:t>
        <a:bodyPr/>
        <a:lstStyle/>
        <a:p>
          <a:endParaRPr lang="en-GB"/>
        </a:p>
      </dgm:t>
    </dgm:pt>
    <dgm:pt modelId="{F931E502-6744-472F-90DB-0EB181B1218D}">
      <dgm:prSet phldrT="[Text]"/>
      <dgm:spPr/>
      <dgm:t>
        <a:bodyPr/>
        <a:lstStyle/>
        <a:p>
          <a:r>
            <a:rPr lang="en-GB" dirty="0" smtClean="0"/>
            <a:t>Future needs</a:t>
          </a:r>
          <a:endParaRPr lang="en-GB" dirty="0"/>
        </a:p>
      </dgm:t>
    </dgm:pt>
    <dgm:pt modelId="{0BC79795-B626-48D9-A257-D7653C219015}" type="parTrans" cxnId="{F35B1837-498A-4EAD-89A8-39CA49A7DAA8}">
      <dgm:prSet/>
      <dgm:spPr/>
      <dgm:t>
        <a:bodyPr/>
        <a:lstStyle/>
        <a:p>
          <a:endParaRPr lang="en-GB"/>
        </a:p>
      </dgm:t>
    </dgm:pt>
    <dgm:pt modelId="{83F098E6-3A30-457F-8BE2-49B22F0B1453}" type="sibTrans" cxnId="{F35B1837-498A-4EAD-89A8-39CA49A7DAA8}">
      <dgm:prSet/>
      <dgm:spPr/>
      <dgm:t>
        <a:bodyPr/>
        <a:lstStyle/>
        <a:p>
          <a:endParaRPr lang="en-GB"/>
        </a:p>
      </dgm:t>
    </dgm:pt>
    <dgm:pt modelId="{E68F93AF-5F8D-4A76-8CB1-2472BD9D4ADB}" type="pres">
      <dgm:prSet presAssocID="{A21D5341-9EFA-4434-8675-AECF04E20480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4E434B-2A07-4BCB-9C34-B169E73D883B}" type="pres">
      <dgm:prSet presAssocID="{A21D5341-9EFA-4434-8675-AECF04E20480}" presName="dummyMaxCanvas" presStyleCnt="0"/>
      <dgm:spPr/>
    </dgm:pt>
    <dgm:pt modelId="{D00B5E60-3355-4CBA-9AB3-74F00D529640}" type="pres">
      <dgm:prSet presAssocID="{A21D5341-9EFA-4434-8675-AECF04E20480}" presName="parentComposite" presStyleCnt="0"/>
      <dgm:spPr/>
    </dgm:pt>
    <dgm:pt modelId="{945CB711-4C87-46F8-B9DD-67A686265C0F}" type="pres">
      <dgm:prSet presAssocID="{A21D5341-9EFA-4434-8675-AECF04E20480}" presName="parent1" presStyleLbl="alignAccFollowNode1" presStyleIdx="0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27CF544F-5C93-4A37-B928-F633C9FC1344}" type="pres">
      <dgm:prSet presAssocID="{A21D5341-9EFA-4434-8675-AECF04E20480}" presName="parent2" presStyleLbl="alignAccFollowNode1" presStyleIdx="1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73467B62-1C5F-4873-AE1F-7263FEB22E39}" type="pres">
      <dgm:prSet presAssocID="{A21D5341-9EFA-4434-8675-AECF04E20480}" presName="childrenComposite" presStyleCnt="0"/>
      <dgm:spPr/>
    </dgm:pt>
    <dgm:pt modelId="{01C205A7-7C35-4D17-B4F6-F8CB8CB2DBDA}" type="pres">
      <dgm:prSet presAssocID="{A21D5341-9EFA-4434-8675-AECF04E20480}" presName="dummyMaxCanvas_ChildArea" presStyleCnt="0"/>
      <dgm:spPr/>
    </dgm:pt>
    <dgm:pt modelId="{1A2252A6-12CE-4921-8D57-B5EC4B8A75D9}" type="pres">
      <dgm:prSet presAssocID="{A21D5341-9EFA-4434-8675-AECF04E20480}" presName="fulcrum" presStyleLbl="alignAccFollowNode1" presStyleIdx="2" presStyleCnt="4" custScaleX="401008" custScaleY="217115" custLinFactNeighborX="572" custLinFactNeighborY="-6149"/>
      <dgm:spPr/>
    </dgm:pt>
    <dgm:pt modelId="{F9CC98B8-07CA-419E-9361-9C9049CE6459}" type="pres">
      <dgm:prSet presAssocID="{A21D5341-9EFA-4434-8675-AECF04E20480}" presName="balance_33" presStyleLbl="alignAccFollowNode1" presStyleIdx="3" presStyleCnt="4" custFlipVert="1" custScaleY="31719" custLinFactNeighborX="-434" custLinFactNeighborY="-93460">
        <dgm:presLayoutVars>
          <dgm:bulletEnabled val="1"/>
        </dgm:presLayoutVars>
      </dgm:prSet>
      <dgm:spPr/>
    </dgm:pt>
    <dgm:pt modelId="{FB7D780D-6D2F-425D-927F-431F9F4D67EC}" type="pres">
      <dgm:prSet presAssocID="{A21D5341-9EFA-4434-8675-AECF04E20480}" presName="right_33_1" presStyleLbl="node1" presStyleIdx="0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FA29D8C-794B-4590-A278-E7BF5712BFF9}" type="pres">
      <dgm:prSet presAssocID="{A21D5341-9EFA-4434-8675-AECF04E20480}" presName="right_33_2" presStyleLbl="node1" presStyleIdx="1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4ECE41-B5D1-46FA-8187-A03F193F5740}" type="pres">
      <dgm:prSet presAssocID="{A21D5341-9EFA-4434-8675-AECF04E20480}" presName="right_33_3" presStyleLbl="node1" presStyleIdx="2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BF209F-C70A-4D05-A49C-5CD27CD5687F}" type="pres">
      <dgm:prSet presAssocID="{A21D5341-9EFA-4434-8675-AECF04E20480}" presName="left_33_1" presStyleLbl="node1" presStyleIdx="3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7F75DB-4860-4EC8-AF62-72D95B3AB2AD}" type="pres">
      <dgm:prSet presAssocID="{A21D5341-9EFA-4434-8675-AECF04E20480}" presName="left_33_2" presStyleLbl="node1" presStyleIdx="4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B64AC0-8ED5-4CAF-9110-AF3C8715709E}" type="pres">
      <dgm:prSet presAssocID="{A21D5341-9EFA-4434-8675-AECF04E20480}" presName="left_33_3" presStyleLbl="node1" presStyleIdx="5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F7CE87E-0E92-4419-AAB2-08D9F3F1E3C5}" srcId="{11428892-8724-4AD9-AF97-672DD763814A}" destId="{BF4A295A-43B0-4C83-8A42-E955540AFAF9}" srcOrd="0" destOrd="0" parTransId="{D9B62336-63BE-4BEF-AE94-96B965ECDC68}" sibTransId="{29E1C04C-A1A2-4118-B032-FC45E6CB6EDF}"/>
    <dgm:cxn modelId="{EE558577-E9C2-4B87-BD5D-05ACA52D876F}" srcId="{A21D5341-9EFA-4434-8675-AECF04E20480}" destId="{8996E509-D2B7-4087-A5FC-897469ED6406}" srcOrd="0" destOrd="0" parTransId="{9BC18BDF-57C1-498F-801C-8CD963CB696C}" sibTransId="{F88D0EE2-DE25-44C8-875E-F89D3974EEA6}"/>
    <dgm:cxn modelId="{AC73FD94-2501-4015-9877-3BAB6E0C33B3}" type="presOf" srcId="{362FC907-94C2-4E16-BCC5-3AB3AD3C1A05}" destId="{8FA29D8C-794B-4590-A278-E7BF5712BFF9}" srcOrd="0" destOrd="0" presId="urn:microsoft.com/office/officeart/2005/8/layout/balance1"/>
    <dgm:cxn modelId="{76B1B997-54D0-4223-862E-63AC6D1CD2A7}" srcId="{8996E509-D2B7-4087-A5FC-897469ED6406}" destId="{466382EC-42AD-4164-8EB1-5AD69758AB33}" srcOrd="1" destOrd="0" parTransId="{56654425-C0BF-43C1-87B7-86D12BC47023}" sibTransId="{68643470-4F3E-4653-A59B-5823DCAB4C4E}"/>
    <dgm:cxn modelId="{F35B1837-498A-4EAD-89A8-39CA49A7DAA8}" srcId="{8996E509-D2B7-4087-A5FC-897469ED6406}" destId="{F931E502-6744-472F-90DB-0EB181B1218D}" srcOrd="2" destOrd="0" parTransId="{0BC79795-B626-48D9-A257-D7653C219015}" sibTransId="{83F098E6-3A30-457F-8BE2-49B22F0B1453}"/>
    <dgm:cxn modelId="{F9475051-77A6-4FFF-BB5F-77FB1D8241C7}" srcId="{11428892-8724-4AD9-AF97-672DD763814A}" destId="{362FC907-94C2-4E16-BCC5-3AB3AD3C1A05}" srcOrd="1" destOrd="0" parTransId="{63677754-A07C-46E1-8B4F-0B0EB7252653}" sibTransId="{CBEDCCDB-B9D2-44A8-8547-0300C8DE6534}"/>
    <dgm:cxn modelId="{0051A520-BECD-458B-9D8F-10A3BD27EC4E}" type="presOf" srcId="{BF4A295A-43B0-4C83-8A42-E955540AFAF9}" destId="{FB7D780D-6D2F-425D-927F-431F9F4D67EC}" srcOrd="0" destOrd="0" presId="urn:microsoft.com/office/officeart/2005/8/layout/balance1"/>
    <dgm:cxn modelId="{0C6D1950-5618-413C-B3C6-435891E5A9AD}" type="presOf" srcId="{A21D5341-9EFA-4434-8675-AECF04E20480}" destId="{E68F93AF-5F8D-4A76-8CB1-2472BD9D4ADB}" srcOrd="0" destOrd="0" presId="urn:microsoft.com/office/officeart/2005/8/layout/balance1"/>
    <dgm:cxn modelId="{51797857-6D10-4E9A-BC49-422C9C81A8F6}" type="presOf" srcId="{466382EC-42AD-4164-8EB1-5AD69758AB33}" destId="{AE7F75DB-4860-4EC8-AF62-72D95B3AB2AD}" srcOrd="0" destOrd="0" presId="urn:microsoft.com/office/officeart/2005/8/layout/balance1"/>
    <dgm:cxn modelId="{AA43ED85-5B7F-4CB6-B319-3859F6DACFEB}" type="presOf" srcId="{8996E509-D2B7-4087-A5FC-897469ED6406}" destId="{945CB711-4C87-46F8-B9DD-67A686265C0F}" srcOrd="0" destOrd="0" presId="urn:microsoft.com/office/officeart/2005/8/layout/balance1"/>
    <dgm:cxn modelId="{0204D71D-D329-4F59-94FA-85E9FBB94782}" srcId="{11428892-8724-4AD9-AF97-672DD763814A}" destId="{B30B81BC-EE1E-4207-8CDA-8C435D34C991}" srcOrd="2" destOrd="0" parTransId="{2591D3FA-6F4E-4327-A731-8F67B7674E05}" sibTransId="{43740632-F69E-4F2D-AD10-1CE17135EAE1}"/>
    <dgm:cxn modelId="{AAB1E164-2B34-4D10-93AD-95D085F90533}" type="presOf" srcId="{F931E502-6744-472F-90DB-0EB181B1218D}" destId="{65B64AC0-8ED5-4CAF-9110-AF3C8715709E}" srcOrd="0" destOrd="0" presId="urn:microsoft.com/office/officeart/2005/8/layout/balance1"/>
    <dgm:cxn modelId="{96902502-75FF-4B03-B40B-2470BAA06020}" type="presOf" srcId="{B30B81BC-EE1E-4207-8CDA-8C435D34C991}" destId="{0F4ECE41-B5D1-46FA-8187-A03F193F5740}" srcOrd="0" destOrd="0" presId="urn:microsoft.com/office/officeart/2005/8/layout/balance1"/>
    <dgm:cxn modelId="{351C6C87-4C0C-49FA-AF9E-1A761DA6501E}" srcId="{8996E509-D2B7-4087-A5FC-897469ED6406}" destId="{8E293C3B-9C30-4107-8ECD-9431F401FF97}" srcOrd="0" destOrd="0" parTransId="{4B9A960B-6458-44EB-9B89-B4C39AE88407}" sibTransId="{B75963E9-FB26-437A-87C3-8EED394E65ED}"/>
    <dgm:cxn modelId="{049BE9AF-818F-47BA-ACD9-646323F98CC3}" srcId="{A21D5341-9EFA-4434-8675-AECF04E20480}" destId="{11428892-8724-4AD9-AF97-672DD763814A}" srcOrd="1" destOrd="0" parTransId="{16D60F21-D624-4808-9E88-4C5C45BD8894}" sibTransId="{CE268956-F8B4-4BFD-884F-68AF5D4793A8}"/>
    <dgm:cxn modelId="{DD21EC00-9DAE-41A2-AE4E-A36693961D2B}" type="presOf" srcId="{11428892-8724-4AD9-AF97-672DD763814A}" destId="{27CF544F-5C93-4A37-B928-F633C9FC1344}" srcOrd="0" destOrd="0" presId="urn:microsoft.com/office/officeart/2005/8/layout/balance1"/>
    <dgm:cxn modelId="{6E91AC7F-5768-4A3A-8742-09B559587A70}" type="presOf" srcId="{8E293C3B-9C30-4107-8ECD-9431F401FF97}" destId="{64BF209F-C70A-4D05-A49C-5CD27CD5687F}" srcOrd="0" destOrd="0" presId="urn:microsoft.com/office/officeart/2005/8/layout/balance1"/>
    <dgm:cxn modelId="{323D0706-0008-4BE5-A1C0-62F092888B29}" type="presParOf" srcId="{E68F93AF-5F8D-4A76-8CB1-2472BD9D4ADB}" destId="{BA4E434B-2A07-4BCB-9C34-B169E73D883B}" srcOrd="0" destOrd="0" presId="urn:microsoft.com/office/officeart/2005/8/layout/balance1"/>
    <dgm:cxn modelId="{CE0E3DC6-E620-4328-A179-9C079E0CF204}" type="presParOf" srcId="{E68F93AF-5F8D-4A76-8CB1-2472BD9D4ADB}" destId="{D00B5E60-3355-4CBA-9AB3-74F00D529640}" srcOrd="1" destOrd="0" presId="urn:microsoft.com/office/officeart/2005/8/layout/balance1"/>
    <dgm:cxn modelId="{E613D6E1-B04C-4016-BD1E-284916E16A70}" type="presParOf" srcId="{D00B5E60-3355-4CBA-9AB3-74F00D529640}" destId="{945CB711-4C87-46F8-B9DD-67A686265C0F}" srcOrd="0" destOrd="0" presId="urn:microsoft.com/office/officeart/2005/8/layout/balance1"/>
    <dgm:cxn modelId="{D49D48D4-C986-4250-8DE2-208F6BFEF9DA}" type="presParOf" srcId="{D00B5E60-3355-4CBA-9AB3-74F00D529640}" destId="{27CF544F-5C93-4A37-B928-F633C9FC1344}" srcOrd="1" destOrd="0" presId="urn:microsoft.com/office/officeart/2005/8/layout/balance1"/>
    <dgm:cxn modelId="{6C7E9A4A-8E1C-40BA-9FA5-7DE43FA87128}" type="presParOf" srcId="{E68F93AF-5F8D-4A76-8CB1-2472BD9D4ADB}" destId="{73467B62-1C5F-4873-AE1F-7263FEB22E39}" srcOrd="2" destOrd="0" presId="urn:microsoft.com/office/officeart/2005/8/layout/balance1"/>
    <dgm:cxn modelId="{37282002-7C25-45B5-891F-0AD49488CEFF}" type="presParOf" srcId="{73467B62-1C5F-4873-AE1F-7263FEB22E39}" destId="{01C205A7-7C35-4D17-B4F6-F8CB8CB2DBDA}" srcOrd="0" destOrd="0" presId="urn:microsoft.com/office/officeart/2005/8/layout/balance1"/>
    <dgm:cxn modelId="{ED8C30B2-FE4C-4703-92BA-C27E136973C7}" type="presParOf" srcId="{73467B62-1C5F-4873-AE1F-7263FEB22E39}" destId="{1A2252A6-12CE-4921-8D57-B5EC4B8A75D9}" srcOrd="1" destOrd="0" presId="urn:microsoft.com/office/officeart/2005/8/layout/balance1"/>
    <dgm:cxn modelId="{A6FDDE82-08AC-402A-B556-9585FF34D3E9}" type="presParOf" srcId="{73467B62-1C5F-4873-AE1F-7263FEB22E39}" destId="{F9CC98B8-07CA-419E-9361-9C9049CE6459}" srcOrd="2" destOrd="0" presId="urn:microsoft.com/office/officeart/2005/8/layout/balance1"/>
    <dgm:cxn modelId="{6C84B78D-0F79-4B2A-9C7A-A459AA81E522}" type="presParOf" srcId="{73467B62-1C5F-4873-AE1F-7263FEB22E39}" destId="{FB7D780D-6D2F-425D-927F-431F9F4D67EC}" srcOrd="3" destOrd="0" presId="urn:microsoft.com/office/officeart/2005/8/layout/balance1"/>
    <dgm:cxn modelId="{7543CCAD-EFE6-455E-8F03-CA50B4B5D042}" type="presParOf" srcId="{73467B62-1C5F-4873-AE1F-7263FEB22E39}" destId="{8FA29D8C-794B-4590-A278-E7BF5712BFF9}" srcOrd="4" destOrd="0" presId="urn:microsoft.com/office/officeart/2005/8/layout/balance1"/>
    <dgm:cxn modelId="{55825744-DD99-49BC-931A-2C7E1ACB7D04}" type="presParOf" srcId="{73467B62-1C5F-4873-AE1F-7263FEB22E39}" destId="{0F4ECE41-B5D1-46FA-8187-A03F193F5740}" srcOrd="5" destOrd="0" presId="urn:microsoft.com/office/officeart/2005/8/layout/balance1"/>
    <dgm:cxn modelId="{A30BF8BE-1BE0-49BE-89FD-708E599627E0}" type="presParOf" srcId="{73467B62-1C5F-4873-AE1F-7263FEB22E39}" destId="{64BF209F-C70A-4D05-A49C-5CD27CD5687F}" srcOrd="6" destOrd="0" presId="urn:microsoft.com/office/officeart/2005/8/layout/balance1"/>
    <dgm:cxn modelId="{29D76B93-CFF4-4923-9B56-92E07CF7C676}" type="presParOf" srcId="{73467B62-1C5F-4873-AE1F-7263FEB22E39}" destId="{AE7F75DB-4860-4EC8-AF62-72D95B3AB2AD}" srcOrd="7" destOrd="0" presId="urn:microsoft.com/office/officeart/2005/8/layout/balance1"/>
    <dgm:cxn modelId="{991296AC-5CD1-4081-AB66-B4AEBAA7A4B7}" type="presParOf" srcId="{73467B62-1C5F-4873-AE1F-7263FEB22E39}" destId="{65B64AC0-8ED5-4CAF-9110-AF3C8715709E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1D5341-9EFA-4434-8675-AECF04E2048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96E509-D2B7-4087-A5FC-897469ED6406}">
      <dgm:prSet phldrT="[Text]"/>
      <dgm:spPr/>
      <dgm:t>
        <a:bodyPr/>
        <a:lstStyle/>
        <a:p>
          <a:r>
            <a:rPr lang="en-GB" dirty="0" smtClean="0"/>
            <a:t>Demand</a:t>
          </a:r>
          <a:endParaRPr lang="en-GB" dirty="0"/>
        </a:p>
      </dgm:t>
    </dgm:pt>
    <dgm:pt modelId="{9BC18BDF-57C1-498F-801C-8CD963CB696C}" type="parTrans" cxnId="{EE558577-E9C2-4B87-BD5D-05ACA52D876F}">
      <dgm:prSet/>
      <dgm:spPr/>
      <dgm:t>
        <a:bodyPr/>
        <a:lstStyle/>
        <a:p>
          <a:endParaRPr lang="en-GB"/>
        </a:p>
      </dgm:t>
    </dgm:pt>
    <dgm:pt modelId="{F88D0EE2-DE25-44C8-875E-F89D3974EEA6}" type="sibTrans" cxnId="{EE558577-E9C2-4B87-BD5D-05ACA52D876F}">
      <dgm:prSet/>
      <dgm:spPr/>
      <dgm:t>
        <a:bodyPr/>
        <a:lstStyle/>
        <a:p>
          <a:endParaRPr lang="en-GB"/>
        </a:p>
      </dgm:t>
    </dgm:pt>
    <dgm:pt modelId="{8E293C3B-9C30-4107-8ECD-9431F401FF97}">
      <dgm:prSet phldrT="[Text]"/>
      <dgm:spPr/>
      <dgm:t>
        <a:bodyPr/>
        <a:lstStyle/>
        <a:p>
          <a:r>
            <a:rPr lang="en-GB" dirty="0" smtClean="0"/>
            <a:t>Skills by occupation</a:t>
          </a:r>
          <a:endParaRPr lang="en-GB" dirty="0"/>
        </a:p>
      </dgm:t>
    </dgm:pt>
    <dgm:pt modelId="{4B9A960B-6458-44EB-9B89-B4C39AE88407}" type="parTrans" cxnId="{351C6C87-4C0C-49FA-AF9E-1A761DA6501E}">
      <dgm:prSet/>
      <dgm:spPr/>
      <dgm:t>
        <a:bodyPr/>
        <a:lstStyle/>
        <a:p>
          <a:endParaRPr lang="en-GB"/>
        </a:p>
      </dgm:t>
    </dgm:pt>
    <dgm:pt modelId="{B75963E9-FB26-437A-87C3-8EED394E65ED}" type="sibTrans" cxnId="{351C6C87-4C0C-49FA-AF9E-1A761DA6501E}">
      <dgm:prSet/>
      <dgm:spPr/>
      <dgm:t>
        <a:bodyPr/>
        <a:lstStyle/>
        <a:p>
          <a:endParaRPr lang="en-GB"/>
        </a:p>
      </dgm:t>
    </dgm:pt>
    <dgm:pt modelId="{466382EC-42AD-4164-8EB1-5AD69758AB33}">
      <dgm:prSet phldrT="[Text]"/>
      <dgm:spPr/>
      <dgm:t>
        <a:bodyPr/>
        <a:lstStyle/>
        <a:p>
          <a:r>
            <a:rPr lang="en-GB" dirty="0" smtClean="0"/>
            <a:t>Employment by occupation</a:t>
          </a:r>
          <a:endParaRPr lang="en-GB" dirty="0"/>
        </a:p>
      </dgm:t>
    </dgm:pt>
    <dgm:pt modelId="{56654425-C0BF-43C1-87B7-86D12BC47023}" type="parTrans" cxnId="{76B1B997-54D0-4223-862E-63AC6D1CD2A7}">
      <dgm:prSet/>
      <dgm:spPr/>
      <dgm:t>
        <a:bodyPr/>
        <a:lstStyle/>
        <a:p>
          <a:endParaRPr lang="en-GB"/>
        </a:p>
      </dgm:t>
    </dgm:pt>
    <dgm:pt modelId="{68643470-4F3E-4653-A59B-5823DCAB4C4E}" type="sibTrans" cxnId="{76B1B997-54D0-4223-862E-63AC6D1CD2A7}">
      <dgm:prSet/>
      <dgm:spPr/>
      <dgm:t>
        <a:bodyPr/>
        <a:lstStyle/>
        <a:p>
          <a:endParaRPr lang="en-GB"/>
        </a:p>
      </dgm:t>
    </dgm:pt>
    <dgm:pt modelId="{11428892-8724-4AD9-AF97-672DD763814A}">
      <dgm:prSet phldrT="[Text]"/>
      <dgm:spPr/>
      <dgm:t>
        <a:bodyPr/>
        <a:lstStyle/>
        <a:p>
          <a:r>
            <a:rPr lang="en-GB" dirty="0" smtClean="0"/>
            <a:t>Supply</a:t>
          </a:r>
          <a:endParaRPr lang="en-GB" dirty="0"/>
        </a:p>
      </dgm:t>
    </dgm:pt>
    <dgm:pt modelId="{16D60F21-D624-4808-9E88-4C5C45BD8894}" type="parTrans" cxnId="{049BE9AF-818F-47BA-ACD9-646323F98CC3}">
      <dgm:prSet/>
      <dgm:spPr/>
      <dgm:t>
        <a:bodyPr/>
        <a:lstStyle/>
        <a:p>
          <a:endParaRPr lang="en-GB"/>
        </a:p>
      </dgm:t>
    </dgm:pt>
    <dgm:pt modelId="{CE268956-F8B4-4BFD-884F-68AF5D4793A8}" type="sibTrans" cxnId="{049BE9AF-818F-47BA-ACD9-646323F98CC3}">
      <dgm:prSet/>
      <dgm:spPr/>
      <dgm:t>
        <a:bodyPr/>
        <a:lstStyle/>
        <a:p>
          <a:endParaRPr lang="en-GB"/>
        </a:p>
      </dgm:t>
    </dgm:pt>
    <dgm:pt modelId="{BF4A295A-43B0-4C83-8A42-E955540AFAF9}">
      <dgm:prSet phldrT="[Text]"/>
      <dgm:spPr/>
      <dgm:t>
        <a:bodyPr/>
        <a:lstStyle/>
        <a:p>
          <a:r>
            <a:rPr lang="en-GB" dirty="0" smtClean="0"/>
            <a:t>TVET provides right skills</a:t>
          </a:r>
          <a:endParaRPr lang="en-GB" dirty="0"/>
        </a:p>
      </dgm:t>
    </dgm:pt>
    <dgm:pt modelId="{D9B62336-63BE-4BEF-AE94-96B965ECDC68}" type="parTrans" cxnId="{CF7CE87E-0E92-4419-AAB2-08D9F3F1E3C5}">
      <dgm:prSet/>
      <dgm:spPr/>
      <dgm:t>
        <a:bodyPr/>
        <a:lstStyle/>
        <a:p>
          <a:endParaRPr lang="en-GB"/>
        </a:p>
      </dgm:t>
    </dgm:pt>
    <dgm:pt modelId="{29E1C04C-A1A2-4118-B032-FC45E6CB6EDF}" type="sibTrans" cxnId="{CF7CE87E-0E92-4419-AAB2-08D9F3F1E3C5}">
      <dgm:prSet/>
      <dgm:spPr/>
      <dgm:t>
        <a:bodyPr/>
        <a:lstStyle/>
        <a:p>
          <a:endParaRPr lang="en-GB"/>
        </a:p>
      </dgm:t>
    </dgm:pt>
    <dgm:pt modelId="{362FC907-94C2-4E16-BCC5-3AB3AD3C1A05}">
      <dgm:prSet phldrT="[Text]"/>
      <dgm:spPr/>
      <dgm:t>
        <a:bodyPr/>
        <a:lstStyle/>
        <a:p>
          <a:r>
            <a:rPr lang="en-GB" dirty="0" smtClean="0"/>
            <a:t>Unemployed and new entrants train in needed areas </a:t>
          </a:r>
          <a:endParaRPr lang="en-GB" dirty="0"/>
        </a:p>
      </dgm:t>
    </dgm:pt>
    <dgm:pt modelId="{63677754-A07C-46E1-8B4F-0B0EB7252653}" type="parTrans" cxnId="{F9475051-77A6-4FFF-BB5F-77FB1D8241C7}">
      <dgm:prSet/>
      <dgm:spPr/>
      <dgm:t>
        <a:bodyPr/>
        <a:lstStyle/>
        <a:p>
          <a:endParaRPr lang="en-GB"/>
        </a:p>
      </dgm:t>
    </dgm:pt>
    <dgm:pt modelId="{CBEDCCDB-B9D2-44A8-8547-0300C8DE6534}" type="sibTrans" cxnId="{F9475051-77A6-4FFF-BB5F-77FB1D8241C7}">
      <dgm:prSet/>
      <dgm:spPr/>
      <dgm:t>
        <a:bodyPr/>
        <a:lstStyle/>
        <a:p>
          <a:endParaRPr lang="en-GB"/>
        </a:p>
      </dgm:t>
    </dgm:pt>
    <dgm:pt modelId="{B30B81BC-EE1E-4207-8CDA-8C435D34C991}">
      <dgm:prSet phldrT="[Text]"/>
      <dgm:spPr/>
      <dgm:t>
        <a:bodyPr/>
        <a:lstStyle/>
        <a:p>
          <a:r>
            <a:rPr lang="en-GB" dirty="0" smtClean="0"/>
            <a:t>Demographic changes</a:t>
          </a:r>
          <a:endParaRPr lang="en-GB" dirty="0"/>
        </a:p>
      </dgm:t>
    </dgm:pt>
    <dgm:pt modelId="{2591D3FA-6F4E-4327-A731-8F67B7674E05}" type="parTrans" cxnId="{0204D71D-D329-4F59-94FA-85E9FBB94782}">
      <dgm:prSet/>
      <dgm:spPr/>
      <dgm:t>
        <a:bodyPr/>
        <a:lstStyle/>
        <a:p>
          <a:endParaRPr lang="en-GB"/>
        </a:p>
      </dgm:t>
    </dgm:pt>
    <dgm:pt modelId="{43740632-F69E-4F2D-AD10-1CE17135EAE1}" type="sibTrans" cxnId="{0204D71D-D329-4F59-94FA-85E9FBB94782}">
      <dgm:prSet/>
      <dgm:spPr/>
      <dgm:t>
        <a:bodyPr/>
        <a:lstStyle/>
        <a:p>
          <a:endParaRPr lang="en-GB"/>
        </a:p>
      </dgm:t>
    </dgm:pt>
    <dgm:pt modelId="{F931E502-6744-472F-90DB-0EB181B1218D}">
      <dgm:prSet phldrT="[Text]"/>
      <dgm:spPr/>
      <dgm:t>
        <a:bodyPr/>
        <a:lstStyle/>
        <a:p>
          <a:r>
            <a:rPr lang="en-GB" dirty="0" smtClean="0"/>
            <a:t>Future needs</a:t>
          </a:r>
          <a:endParaRPr lang="en-GB" dirty="0"/>
        </a:p>
      </dgm:t>
    </dgm:pt>
    <dgm:pt modelId="{0BC79795-B626-48D9-A257-D7653C219015}" type="parTrans" cxnId="{F35B1837-498A-4EAD-89A8-39CA49A7DAA8}">
      <dgm:prSet/>
      <dgm:spPr/>
      <dgm:t>
        <a:bodyPr/>
        <a:lstStyle/>
        <a:p>
          <a:endParaRPr lang="en-GB"/>
        </a:p>
      </dgm:t>
    </dgm:pt>
    <dgm:pt modelId="{83F098E6-3A30-457F-8BE2-49B22F0B1453}" type="sibTrans" cxnId="{F35B1837-498A-4EAD-89A8-39CA49A7DAA8}">
      <dgm:prSet/>
      <dgm:spPr/>
      <dgm:t>
        <a:bodyPr/>
        <a:lstStyle/>
        <a:p>
          <a:endParaRPr lang="en-GB"/>
        </a:p>
      </dgm:t>
    </dgm:pt>
    <dgm:pt modelId="{E68F93AF-5F8D-4A76-8CB1-2472BD9D4ADB}" type="pres">
      <dgm:prSet presAssocID="{A21D5341-9EFA-4434-8675-AECF04E20480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4E434B-2A07-4BCB-9C34-B169E73D883B}" type="pres">
      <dgm:prSet presAssocID="{A21D5341-9EFA-4434-8675-AECF04E20480}" presName="dummyMaxCanvas" presStyleCnt="0"/>
      <dgm:spPr/>
    </dgm:pt>
    <dgm:pt modelId="{D00B5E60-3355-4CBA-9AB3-74F00D529640}" type="pres">
      <dgm:prSet presAssocID="{A21D5341-9EFA-4434-8675-AECF04E20480}" presName="parentComposite" presStyleCnt="0"/>
      <dgm:spPr/>
    </dgm:pt>
    <dgm:pt modelId="{945CB711-4C87-46F8-B9DD-67A686265C0F}" type="pres">
      <dgm:prSet presAssocID="{A21D5341-9EFA-4434-8675-AECF04E20480}" presName="parent1" presStyleLbl="alignAccFollowNode1" presStyleIdx="0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27CF544F-5C93-4A37-B928-F633C9FC1344}" type="pres">
      <dgm:prSet presAssocID="{A21D5341-9EFA-4434-8675-AECF04E20480}" presName="parent2" presStyleLbl="alignAccFollowNode1" presStyleIdx="1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73467B62-1C5F-4873-AE1F-7263FEB22E39}" type="pres">
      <dgm:prSet presAssocID="{A21D5341-9EFA-4434-8675-AECF04E20480}" presName="childrenComposite" presStyleCnt="0"/>
      <dgm:spPr/>
    </dgm:pt>
    <dgm:pt modelId="{01C205A7-7C35-4D17-B4F6-F8CB8CB2DBDA}" type="pres">
      <dgm:prSet presAssocID="{A21D5341-9EFA-4434-8675-AECF04E20480}" presName="dummyMaxCanvas_ChildArea" presStyleCnt="0"/>
      <dgm:spPr/>
    </dgm:pt>
    <dgm:pt modelId="{1A2252A6-12CE-4921-8D57-B5EC4B8A75D9}" type="pres">
      <dgm:prSet presAssocID="{A21D5341-9EFA-4434-8675-AECF04E20480}" presName="fulcrum" presStyleLbl="alignAccFollowNode1" presStyleIdx="2" presStyleCnt="4" custScaleX="401008" custScaleY="217115" custLinFactNeighborX="572" custLinFactNeighborY="-6149"/>
      <dgm:spPr/>
    </dgm:pt>
    <dgm:pt modelId="{F9CC98B8-07CA-419E-9361-9C9049CE6459}" type="pres">
      <dgm:prSet presAssocID="{A21D5341-9EFA-4434-8675-AECF04E20480}" presName="balance_33" presStyleLbl="alignAccFollowNode1" presStyleIdx="3" presStyleCnt="4" custFlipVert="1" custScaleY="31719" custLinFactNeighborX="-434" custLinFactNeighborY="-93460">
        <dgm:presLayoutVars>
          <dgm:bulletEnabled val="1"/>
        </dgm:presLayoutVars>
      </dgm:prSet>
      <dgm:spPr/>
    </dgm:pt>
    <dgm:pt modelId="{FB7D780D-6D2F-425D-927F-431F9F4D67EC}" type="pres">
      <dgm:prSet presAssocID="{A21D5341-9EFA-4434-8675-AECF04E20480}" presName="right_33_1" presStyleLbl="node1" presStyleIdx="0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FA29D8C-794B-4590-A278-E7BF5712BFF9}" type="pres">
      <dgm:prSet presAssocID="{A21D5341-9EFA-4434-8675-AECF04E20480}" presName="right_33_2" presStyleLbl="node1" presStyleIdx="1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4ECE41-B5D1-46FA-8187-A03F193F5740}" type="pres">
      <dgm:prSet presAssocID="{A21D5341-9EFA-4434-8675-AECF04E20480}" presName="right_33_3" presStyleLbl="node1" presStyleIdx="2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BF209F-C70A-4D05-A49C-5CD27CD5687F}" type="pres">
      <dgm:prSet presAssocID="{A21D5341-9EFA-4434-8675-AECF04E20480}" presName="left_33_1" presStyleLbl="node1" presStyleIdx="3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7F75DB-4860-4EC8-AF62-72D95B3AB2AD}" type="pres">
      <dgm:prSet presAssocID="{A21D5341-9EFA-4434-8675-AECF04E20480}" presName="left_33_2" presStyleLbl="node1" presStyleIdx="4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B64AC0-8ED5-4CAF-9110-AF3C8715709E}" type="pres">
      <dgm:prSet presAssocID="{A21D5341-9EFA-4434-8675-AECF04E20480}" presName="left_33_3" presStyleLbl="node1" presStyleIdx="5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F7CE87E-0E92-4419-AAB2-08D9F3F1E3C5}" srcId="{11428892-8724-4AD9-AF97-672DD763814A}" destId="{BF4A295A-43B0-4C83-8A42-E955540AFAF9}" srcOrd="0" destOrd="0" parTransId="{D9B62336-63BE-4BEF-AE94-96B965ECDC68}" sibTransId="{29E1C04C-A1A2-4118-B032-FC45E6CB6EDF}"/>
    <dgm:cxn modelId="{C0DEA781-44D0-4339-ACA9-F4F9A647DE24}" type="presOf" srcId="{466382EC-42AD-4164-8EB1-5AD69758AB33}" destId="{AE7F75DB-4860-4EC8-AF62-72D95B3AB2AD}" srcOrd="0" destOrd="0" presId="urn:microsoft.com/office/officeart/2005/8/layout/balance1"/>
    <dgm:cxn modelId="{EE558577-E9C2-4B87-BD5D-05ACA52D876F}" srcId="{A21D5341-9EFA-4434-8675-AECF04E20480}" destId="{8996E509-D2B7-4087-A5FC-897469ED6406}" srcOrd="0" destOrd="0" parTransId="{9BC18BDF-57C1-498F-801C-8CD963CB696C}" sibTransId="{F88D0EE2-DE25-44C8-875E-F89D3974EEA6}"/>
    <dgm:cxn modelId="{C2937B96-367A-4321-BC9E-F7A2B4C657AB}" type="presOf" srcId="{B30B81BC-EE1E-4207-8CDA-8C435D34C991}" destId="{0F4ECE41-B5D1-46FA-8187-A03F193F5740}" srcOrd="0" destOrd="0" presId="urn:microsoft.com/office/officeart/2005/8/layout/balance1"/>
    <dgm:cxn modelId="{3A76CBC6-16A5-44F3-B6F7-96AF9383FCCE}" type="presOf" srcId="{F931E502-6744-472F-90DB-0EB181B1218D}" destId="{65B64AC0-8ED5-4CAF-9110-AF3C8715709E}" srcOrd="0" destOrd="0" presId="urn:microsoft.com/office/officeart/2005/8/layout/balance1"/>
    <dgm:cxn modelId="{417BF491-6173-42E4-9B91-2B438DAF84B8}" type="presOf" srcId="{362FC907-94C2-4E16-BCC5-3AB3AD3C1A05}" destId="{8FA29D8C-794B-4590-A278-E7BF5712BFF9}" srcOrd="0" destOrd="0" presId="urn:microsoft.com/office/officeart/2005/8/layout/balance1"/>
    <dgm:cxn modelId="{76B1B997-54D0-4223-862E-63AC6D1CD2A7}" srcId="{8996E509-D2B7-4087-A5FC-897469ED6406}" destId="{466382EC-42AD-4164-8EB1-5AD69758AB33}" srcOrd="1" destOrd="0" parTransId="{56654425-C0BF-43C1-87B7-86D12BC47023}" sibTransId="{68643470-4F3E-4653-A59B-5823DCAB4C4E}"/>
    <dgm:cxn modelId="{F35B1837-498A-4EAD-89A8-39CA49A7DAA8}" srcId="{8996E509-D2B7-4087-A5FC-897469ED6406}" destId="{F931E502-6744-472F-90DB-0EB181B1218D}" srcOrd="2" destOrd="0" parTransId="{0BC79795-B626-48D9-A257-D7653C219015}" sibTransId="{83F098E6-3A30-457F-8BE2-49B22F0B1453}"/>
    <dgm:cxn modelId="{F9475051-77A6-4FFF-BB5F-77FB1D8241C7}" srcId="{11428892-8724-4AD9-AF97-672DD763814A}" destId="{362FC907-94C2-4E16-BCC5-3AB3AD3C1A05}" srcOrd="1" destOrd="0" parTransId="{63677754-A07C-46E1-8B4F-0B0EB7252653}" sibTransId="{CBEDCCDB-B9D2-44A8-8547-0300C8DE6534}"/>
    <dgm:cxn modelId="{B1A5F718-83D9-4D79-8089-89D8E457740E}" type="presOf" srcId="{BF4A295A-43B0-4C83-8A42-E955540AFAF9}" destId="{FB7D780D-6D2F-425D-927F-431F9F4D67EC}" srcOrd="0" destOrd="0" presId="urn:microsoft.com/office/officeart/2005/8/layout/balance1"/>
    <dgm:cxn modelId="{1040194B-8B12-4009-9ED0-550D89676AA8}" type="presOf" srcId="{A21D5341-9EFA-4434-8675-AECF04E20480}" destId="{E68F93AF-5F8D-4A76-8CB1-2472BD9D4ADB}" srcOrd="0" destOrd="0" presId="urn:microsoft.com/office/officeart/2005/8/layout/balance1"/>
    <dgm:cxn modelId="{08265EA8-C940-4975-B158-B5253D2B39A7}" type="presOf" srcId="{8E293C3B-9C30-4107-8ECD-9431F401FF97}" destId="{64BF209F-C70A-4D05-A49C-5CD27CD5687F}" srcOrd="0" destOrd="0" presId="urn:microsoft.com/office/officeart/2005/8/layout/balance1"/>
    <dgm:cxn modelId="{0204D71D-D329-4F59-94FA-85E9FBB94782}" srcId="{11428892-8724-4AD9-AF97-672DD763814A}" destId="{B30B81BC-EE1E-4207-8CDA-8C435D34C991}" srcOrd="2" destOrd="0" parTransId="{2591D3FA-6F4E-4327-A731-8F67B7674E05}" sibTransId="{43740632-F69E-4F2D-AD10-1CE17135EAE1}"/>
    <dgm:cxn modelId="{4D9A0503-7D41-41D1-8E1E-DD291141B72E}" type="presOf" srcId="{11428892-8724-4AD9-AF97-672DD763814A}" destId="{27CF544F-5C93-4A37-B928-F633C9FC1344}" srcOrd="0" destOrd="0" presId="urn:microsoft.com/office/officeart/2005/8/layout/balance1"/>
    <dgm:cxn modelId="{351C6C87-4C0C-49FA-AF9E-1A761DA6501E}" srcId="{8996E509-D2B7-4087-A5FC-897469ED6406}" destId="{8E293C3B-9C30-4107-8ECD-9431F401FF97}" srcOrd="0" destOrd="0" parTransId="{4B9A960B-6458-44EB-9B89-B4C39AE88407}" sibTransId="{B75963E9-FB26-437A-87C3-8EED394E65ED}"/>
    <dgm:cxn modelId="{F12F3853-B76E-4D38-81F9-7D474DB16949}" type="presOf" srcId="{8996E509-D2B7-4087-A5FC-897469ED6406}" destId="{945CB711-4C87-46F8-B9DD-67A686265C0F}" srcOrd="0" destOrd="0" presId="urn:microsoft.com/office/officeart/2005/8/layout/balance1"/>
    <dgm:cxn modelId="{049BE9AF-818F-47BA-ACD9-646323F98CC3}" srcId="{A21D5341-9EFA-4434-8675-AECF04E20480}" destId="{11428892-8724-4AD9-AF97-672DD763814A}" srcOrd="1" destOrd="0" parTransId="{16D60F21-D624-4808-9E88-4C5C45BD8894}" sibTransId="{CE268956-F8B4-4BFD-884F-68AF5D4793A8}"/>
    <dgm:cxn modelId="{E6CC9A7A-10C6-42C0-8800-A967503D0FD0}" type="presParOf" srcId="{E68F93AF-5F8D-4A76-8CB1-2472BD9D4ADB}" destId="{BA4E434B-2A07-4BCB-9C34-B169E73D883B}" srcOrd="0" destOrd="0" presId="urn:microsoft.com/office/officeart/2005/8/layout/balance1"/>
    <dgm:cxn modelId="{30C432F7-406D-4113-B4F0-0CC16B530E24}" type="presParOf" srcId="{E68F93AF-5F8D-4A76-8CB1-2472BD9D4ADB}" destId="{D00B5E60-3355-4CBA-9AB3-74F00D529640}" srcOrd="1" destOrd="0" presId="urn:microsoft.com/office/officeart/2005/8/layout/balance1"/>
    <dgm:cxn modelId="{ECA787A4-699E-4C9B-A965-4384A578C884}" type="presParOf" srcId="{D00B5E60-3355-4CBA-9AB3-74F00D529640}" destId="{945CB711-4C87-46F8-B9DD-67A686265C0F}" srcOrd="0" destOrd="0" presId="urn:microsoft.com/office/officeart/2005/8/layout/balance1"/>
    <dgm:cxn modelId="{E43E1400-5169-4BC5-A26D-C97D137FF6EA}" type="presParOf" srcId="{D00B5E60-3355-4CBA-9AB3-74F00D529640}" destId="{27CF544F-5C93-4A37-B928-F633C9FC1344}" srcOrd="1" destOrd="0" presId="urn:microsoft.com/office/officeart/2005/8/layout/balance1"/>
    <dgm:cxn modelId="{871271D0-E956-43FF-8B95-6F1098179397}" type="presParOf" srcId="{E68F93AF-5F8D-4A76-8CB1-2472BD9D4ADB}" destId="{73467B62-1C5F-4873-AE1F-7263FEB22E39}" srcOrd="2" destOrd="0" presId="urn:microsoft.com/office/officeart/2005/8/layout/balance1"/>
    <dgm:cxn modelId="{564666EB-6EFD-4F2B-BE3D-3E587A550CE8}" type="presParOf" srcId="{73467B62-1C5F-4873-AE1F-7263FEB22E39}" destId="{01C205A7-7C35-4D17-B4F6-F8CB8CB2DBDA}" srcOrd="0" destOrd="0" presId="urn:microsoft.com/office/officeart/2005/8/layout/balance1"/>
    <dgm:cxn modelId="{4ECB0650-BBEC-462F-91D6-42F9C3EF72D9}" type="presParOf" srcId="{73467B62-1C5F-4873-AE1F-7263FEB22E39}" destId="{1A2252A6-12CE-4921-8D57-B5EC4B8A75D9}" srcOrd="1" destOrd="0" presId="urn:microsoft.com/office/officeart/2005/8/layout/balance1"/>
    <dgm:cxn modelId="{FE9E0928-6D3D-418E-BD5A-A1E4B174B477}" type="presParOf" srcId="{73467B62-1C5F-4873-AE1F-7263FEB22E39}" destId="{F9CC98B8-07CA-419E-9361-9C9049CE6459}" srcOrd="2" destOrd="0" presId="urn:microsoft.com/office/officeart/2005/8/layout/balance1"/>
    <dgm:cxn modelId="{3AB49FB4-FE59-4F4D-B495-86B932A0000F}" type="presParOf" srcId="{73467B62-1C5F-4873-AE1F-7263FEB22E39}" destId="{FB7D780D-6D2F-425D-927F-431F9F4D67EC}" srcOrd="3" destOrd="0" presId="urn:microsoft.com/office/officeart/2005/8/layout/balance1"/>
    <dgm:cxn modelId="{495C04DB-C1AE-48E5-8EE6-187A15DE90B1}" type="presParOf" srcId="{73467B62-1C5F-4873-AE1F-7263FEB22E39}" destId="{8FA29D8C-794B-4590-A278-E7BF5712BFF9}" srcOrd="4" destOrd="0" presId="urn:microsoft.com/office/officeart/2005/8/layout/balance1"/>
    <dgm:cxn modelId="{02F9C52E-C258-4EFF-9233-BE90081F7CB3}" type="presParOf" srcId="{73467B62-1C5F-4873-AE1F-7263FEB22E39}" destId="{0F4ECE41-B5D1-46FA-8187-A03F193F5740}" srcOrd="5" destOrd="0" presId="urn:microsoft.com/office/officeart/2005/8/layout/balance1"/>
    <dgm:cxn modelId="{D10647FE-7292-4D10-A3A4-364ED5FBB354}" type="presParOf" srcId="{73467B62-1C5F-4873-AE1F-7263FEB22E39}" destId="{64BF209F-C70A-4D05-A49C-5CD27CD5687F}" srcOrd="6" destOrd="0" presId="urn:microsoft.com/office/officeart/2005/8/layout/balance1"/>
    <dgm:cxn modelId="{1168282F-7F10-423C-A3CA-AB68FA11AE01}" type="presParOf" srcId="{73467B62-1C5F-4873-AE1F-7263FEB22E39}" destId="{AE7F75DB-4860-4EC8-AF62-72D95B3AB2AD}" srcOrd="7" destOrd="0" presId="urn:microsoft.com/office/officeart/2005/8/layout/balance1"/>
    <dgm:cxn modelId="{3D1ECFDE-6366-4F8A-B471-6CBE42223CFE}" type="presParOf" srcId="{73467B62-1C5F-4873-AE1F-7263FEB22E39}" destId="{65B64AC0-8ED5-4CAF-9110-AF3C8715709E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1D5341-9EFA-4434-8675-AECF04E20480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96E509-D2B7-4087-A5FC-897469ED6406}">
      <dgm:prSet phldrT="[Text]"/>
      <dgm:spPr/>
      <dgm:t>
        <a:bodyPr/>
        <a:lstStyle/>
        <a:p>
          <a:r>
            <a:rPr lang="en-GB" dirty="0" smtClean="0"/>
            <a:t>Demand</a:t>
          </a:r>
          <a:endParaRPr lang="en-GB" dirty="0"/>
        </a:p>
      </dgm:t>
    </dgm:pt>
    <dgm:pt modelId="{9BC18BDF-57C1-498F-801C-8CD963CB696C}" type="parTrans" cxnId="{EE558577-E9C2-4B87-BD5D-05ACA52D876F}">
      <dgm:prSet/>
      <dgm:spPr/>
      <dgm:t>
        <a:bodyPr/>
        <a:lstStyle/>
        <a:p>
          <a:endParaRPr lang="en-GB"/>
        </a:p>
      </dgm:t>
    </dgm:pt>
    <dgm:pt modelId="{F88D0EE2-DE25-44C8-875E-F89D3974EEA6}" type="sibTrans" cxnId="{EE558577-E9C2-4B87-BD5D-05ACA52D876F}">
      <dgm:prSet/>
      <dgm:spPr/>
      <dgm:t>
        <a:bodyPr/>
        <a:lstStyle/>
        <a:p>
          <a:endParaRPr lang="en-GB"/>
        </a:p>
      </dgm:t>
    </dgm:pt>
    <dgm:pt modelId="{8E293C3B-9C30-4107-8ECD-9431F401FF97}">
      <dgm:prSet phldrT="[Text]"/>
      <dgm:spPr/>
      <dgm:t>
        <a:bodyPr/>
        <a:lstStyle/>
        <a:p>
          <a:r>
            <a:rPr lang="en-GB" dirty="0" smtClean="0"/>
            <a:t>Skills by occupation</a:t>
          </a:r>
          <a:endParaRPr lang="en-GB" dirty="0"/>
        </a:p>
      </dgm:t>
    </dgm:pt>
    <dgm:pt modelId="{4B9A960B-6458-44EB-9B89-B4C39AE88407}" type="parTrans" cxnId="{351C6C87-4C0C-49FA-AF9E-1A761DA6501E}">
      <dgm:prSet/>
      <dgm:spPr/>
      <dgm:t>
        <a:bodyPr/>
        <a:lstStyle/>
        <a:p>
          <a:endParaRPr lang="en-GB"/>
        </a:p>
      </dgm:t>
    </dgm:pt>
    <dgm:pt modelId="{B75963E9-FB26-437A-87C3-8EED394E65ED}" type="sibTrans" cxnId="{351C6C87-4C0C-49FA-AF9E-1A761DA6501E}">
      <dgm:prSet/>
      <dgm:spPr/>
      <dgm:t>
        <a:bodyPr/>
        <a:lstStyle/>
        <a:p>
          <a:endParaRPr lang="en-GB"/>
        </a:p>
      </dgm:t>
    </dgm:pt>
    <dgm:pt modelId="{466382EC-42AD-4164-8EB1-5AD69758AB33}">
      <dgm:prSet phldrT="[Text]"/>
      <dgm:spPr/>
      <dgm:t>
        <a:bodyPr/>
        <a:lstStyle/>
        <a:p>
          <a:r>
            <a:rPr lang="en-GB" dirty="0" smtClean="0"/>
            <a:t>Employment by occupation</a:t>
          </a:r>
          <a:endParaRPr lang="en-GB" dirty="0"/>
        </a:p>
      </dgm:t>
    </dgm:pt>
    <dgm:pt modelId="{56654425-C0BF-43C1-87B7-86D12BC47023}" type="parTrans" cxnId="{76B1B997-54D0-4223-862E-63AC6D1CD2A7}">
      <dgm:prSet/>
      <dgm:spPr/>
      <dgm:t>
        <a:bodyPr/>
        <a:lstStyle/>
        <a:p>
          <a:endParaRPr lang="en-GB"/>
        </a:p>
      </dgm:t>
    </dgm:pt>
    <dgm:pt modelId="{68643470-4F3E-4653-A59B-5823DCAB4C4E}" type="sibTrans" cxnId="{76B1B997-54D0-4223-862E-63AC6D1CD2A7}">
      <dgm:prSet/>
      <dgm:spPr/>
      <dgm:t>
        <a:bodyPr/>
        <a:lstStyle/>
        <a:p>
          <a:endParaRPr lang="en-GB"/>
        </a:p>
      </dgm:t>
    </dgm:pt>
    <dgm:pt modelId="{11428892-8724-4AD9-AF97-672DD763814A}">
      <dgm:prSet phldrT="[Text]"/>
      <dgm:spPr/>
      <dgm:t>
        <a:bodyPr/>
        <a:lstStyle/>
        <a:p>
          <a:r>
            <a:rPr lang="en-GB" dirty="0" smtClean="0"/>
            <a:t>Supply</a:t>
          </a:r>
          <a:endParaRPr lang="en-GB" dirty="0"/>
        </a:p>
      </dgm:t>
    </dgm:pt>
    <dgm:pt modelId="{16D60F21-D624-4808-9E88-4C5C45BD8894}" type="parTrans" cxnId="{049BE9AF-818F-47BA-ACD9-646323F98CC3}">
      <dgm:prSet/>
      <dgm:spPr/>
      <dgm:t>
        <a:bodyPr/>
        <a:lstStyle/>
        <a:p>
          <a:endParaRPr lang="en-GB"/>
        </a:p>
      </dgm:t>
    </dgm:pt>
    <dgm:pt modelId="{CE268956-F8B4-4BFD-884F-68AF5D4793A8}" type="sibTrans" cxnId="{049BE9AF-818F-47BA-ACD9-646323F98CC3}">
      <dgm:prSet/>
      <dgm:spPr/>
      <dgm:t>
        <a:bodyPr/>
        <a:lstStyle/>
        <a:p>
          <a:endParaRPr lang="en-GB"/>
        </a:p>
      </dgm:t>
    </dgm:pt>
    <dgm:pt modelId="{BF4A295A-43B0-4C83-8A42-E955540AFAF9}">
      <dgm:prSet phldrT="[Text]"/>
      <dgm:spPr/>
      <dgm:t>
        <a:bodyPr/>
        <a:lstStyle/>
        <a:p>
          <a:r>
            <a:rPr lang="en-GB" dirty="0" smtClean="0"/>
            <a:t>TVET provides right skills</a:t>
          </a:r>
          <a:endParaRPr lang="en-GB" dirty="0"/>
        </a:p>
      </dgm:t>
    </dgm:pt>
    <dgm:pt modelId="{D9B62336-63BE-4BEF-AE94-96B965ECDC68}" type="parTrans" cxnId="{CF7CE87E-0E92-4419-AAB2-08D9F3F1E3C5}">
      <dgm:prSet/>
      <dgm:spPr/>
      <dgm:t>
        <a:bodyPr/>
        <a:lstStyle/>
        <a:p>
          <a:endParaRPr lang="en-GB"/>
        </a:p>
      </dgm:t>
    </dgm:pt>
    <dgm:pt modelId="{29E1C04C-A1A2-4118-B032-FC45E6CB6EDF}" type="sibTrans" cxnId="{CF7CE87E-0E92-4419-AAB2-08D9F3F1E3C5}">
      <dgm:prSet/>
      <dgm:spPr/>
      <dgm:t>
        <a:bodyPr/>
        <a:lstStyle/>
        <a:p>
          <a:endParaRPr lang="en-GB"/>
        </a:p>
      </dgm:t>
    </dgm:pt>
    <dgm:pt modelId="{362FC907-94C2-4E16-BCC5-3AB3AD3C1A05}">
      <dgm:prSet phldrT="[Text]"/>
      <dgm:spPr/>
      <dgm:t>
        <a:bodyPr/>
        <a:lstStyle/>
        <a:p>
          <a:r>
            <a:rPr lang="en-GB" dirty="0" smtClean="0"/>
            <a:t>Unemployed and new entrants train in needed areas </a:t>
          </a:r>
          <a:endParaRPr lang="en-GB" dirty="0"/>
        </a:p>
      </dgm:t>
    </dgm:pt>
    <dgm:pt modelId="{63677754-A07C-46E1-8B4F-0B0EB7252653}" type="parTrans" cxnId="{F9475051-77A6-4FFF-BB5F-77FB1D8241C7}">
      <dgm:prSet/>
      <dgm:spPr/>
      <dgm:t>
        <a:bodyPr/>
        <a:lstStyle/>
        <a:p>
          <a:endParaRPr lang="en-GB"/>
        </a:p>
      </dgm:t>
    </dgm:pt>
    <dgm:pt modelId="{CBEDCCDB-B9D2-44A8-8547-0300C8DE6534}" type="sibTrans" cxnId="{F9475051-77A6-4FFF-BB5F-77FB1D8241C7}">
      <dgm:prSet/>
      <dgm:spPr/>
      <dgm:t>
        <a:bodyPr/>
        <a:lstStyle/>
        <a:p>
          <a:endParaRPr lang="en-GB"/>
        </a:p>
      </dgm:t>
    </dgm:pt>
    <dgm:pt modelId="{B30B81BC-EE1E-4207-8CDA-8C435D34C991}">
      <dgm:prSet phldrT="[Text]"/>
      <dgm:spPr/>
      <dgm:t>
        <a:bodyPr/>
        <a:lstStyle/>
        <a:p>
          <a:r>
            <a:rPr lang="en-GB" dirty="0" smtClean="0"/>
            <a:t>Demographic changes</a:t>
          </a:r>
          <a:endParaRPr lang="en-GB" dirty="0"/>
        </a:p>
      </dgm:t>
    </dgm:pt>
    <dgm:pt modelId="{2591D3FA-6F4E-4327-A731-8F67B7674E05}" type="parTrans" cxnId="{0204D71D-D329-4F59-94FA-85E9FBB94782}">
      <dgm:prSet/>
      <dgm:spPr/>
      <dgm:t>
        <a:bodyPr/>
        <a:lstStyle/>
        <a:p>
          <a:endParaRPr lang="en-GB"/>
        </a:p>
      </dgm:t>
    </dgm:pt>
    <dgm:pt modelId="{43740632-F69E-4F2D-AD10-1CE17135EAE1}" type="sibTrans" cxnId="{0204D71D-D329-4F59-94FA-85E9FBB94782}">
      <dgm:prSet/>
      <dgm:spPr/>
      <dgm:t>
        <a:bodyPr/>
        <a:lstStyle/>
        <a:p>
          <a:endParaRPr lang="en-GB"/>
        </a:p>
      </dgm:t>
    </dgm:pt>
    <dgm:pt modelId="{F931E502-6744-472F-90DB-0EB181B1218D}">
      <dgm:prSet phldrT="[Text]"/>
      <dgm:spPr/>
      <dgm:t>
        <a:bodyPr/>
        <a:lstStyle/>
        <a:p>
          <a:r>
            <a:rPr lang="en-GB" dirty="0" smtClean="0"/>
            <a:t>Future needs</a:t>
          </a:r>
          <a:endParaRPr lang="en-GB" dirty="0"/>
        </a:p>
      </dgm:t>
    </dgm:pt>
    <dgm:pt modelId="{0BC79795-B626-48D9-A257-D7653C219015}" type="parTrans" cxnId="{F35B1837-498A-4EAD-89A8-39CA49A7DAA8}">
      <dgm:prSet/>
      <dgm:spPr/>
      <dgm:t>
        <a:bodyPr/>
        <a:lstStyle/>
        <a:p>
          <a:endParaRPr lang="en-GB"/>
        </a:p>
      </dgm:t>
    </dgm:pt>
    <dgm:pt modelId="{83F098E6-3A30-457F-8BE2-49B22F0B1453}" type="sibTrans" cxnId="{F35B1837-498A-4EAD-89A8-39CA49A7DAA8}">
      <dgm:prSet/>
      <dgm:spPr/>
      <dgm:t>
        <a:bodyPr/>
        <a:lstStyle/>
        <a:p>
          <a:endParaRPr lang="en-GB"/>
        </a:p>
      </dgm:t>
    </dgm:pt>
    <dgm:pt modelId="{E68F93AF-5F8D-4A76-8CB1-2472BD9D4ADB}" type="pres">
      <dgm:prSet presAssocID="{A21D5341-9EFA-4434-8675-AECF04E20480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A4E434B-2A07-4BCB-9C34-B169E73D883B}" type="pres">
      <dgm:prSet presAssocID="{A21D5341-9EFA-4434-8675-AECF04E20480}" presName="dummyMaxCanvas" presStyleCnt="0"/>
      <dgm:spPr/>
    </dgm:pt>
    <dgm:pt modelId="{D00B5E60-3355-4CBA-9AB3-74F00D529640}" type="pres">
      <dgm:prSet presAssocID="{A21D5341-9EFA-4434-8675-AECF04E20480}" presName="parentComposite" presStyleCnt="0"/>
      <dgm:spPr/>
    </dgm:pt>
    <dgm:pt modelId="{945CB711-4C87-46F8-B9DD-67A686265C0F}" type="pres">
      <dgm:prSet presAssocID="{A21D5341-9EFA-4434-8675-AECF04E20480}" presName="parent1" presStyleLbl="alignAccFollowNode1" presStyleIdx="0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27CF544F-5C93-4A37-B928-F633C9FC1344}" type="pres">
      <dgm:prSet presAssocID="{A21D5341-9EFA-4434-8675-AECF04E20480}" presName="parent2" presStyleLbl="alignAccFollowNode1" presStyleIdx="1" presStyleCnt="4" custScaleY="53434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73467B62-1C5F-4873-AE1F-7263FEB22E39}" type="pres">
      <dgm:prSet presAssocID="{A21D5341-9EFA-4434-8675-AECF04E20480}" presName="childrenComposite" presStyleCnt="0"/>
      <dgm:spPr/>
    </dgm:pt>
    <dgm:pt modelId="{01C205A7-7C35-4D17-B4F6-F8CB8CB2DBDA}" type="pres">
      <dgm:prSet presAssocID="{A21D5341-9EFA-4434-8675-AECF04E20480}" presName="dummyMaxCanvas_ChildArea" presStyleCnt="0"/>
      <dgm:spPr/>
    </dgm:pt>
    <dgm:pt modelId="{1A2252A6-12CE-4921-8D57-B5EC4B8A75D9}" type="pres">
      <dgm:prSet presAssocID="{A21D5341-9EFA-4434-8675-AECF04E20480}" presName="fulcrum" presStyleLbl="alignAccFollowNode1" presStyleIdx="2" presStyleCnt="4" custScaleX="401008" custScaleY="217115" custLinFactNeighborX="572" custLinFactNeighborY="-6149"/>
      <dgm:spPr/>
    </dgm:pt>
    <dgm:pt modelId="{F9CC98B8-07CA-419E-9361-9C9049CE6459}" type="pres">
      <dgm:prSet presAssocID="{A21D5341-9EFA-4434-8675-AECF04E20480}" presName="balance_33" presStyleLbl="alignAccFollowNode1" presStyleIdx="3" presStyleCnt="4" custFlipVert="1" custScaleY="31719" custLinFactNeighborX="-434" custLinFactNeighborY="-93460">
        <dgm:presLayoutVars>
          <dgm:bulletEnabled val="1"/>
        </dgm:presLayoutVars>
      </dgm:prSet>
      <dgm:spPr/>
    </dgm:pt>
    <dgm:pt modelId="{FB7D780D-6D2F-425D-927F-431F9F4D67EC}" type="pres">
      <dgm:prSet presAssocID="{A21D5341-9EFA-4434-8675-AECF04E20480}" presName="right_33_1" presStyleLbl="node1" presStyleIdx="0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FA29D8C-794B-4590-A278-E7BF5712BFF9}" type="pres">
      <dgm:prSet presAssocID="{A21D5341-9EFA-4434-8675-AECF04E20480}" presName="right_33_2" presStyleLbl="node1" presStyleIdx="1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4ECE41-B5D1-46FA-8187-A03F193F5740}" type="pres">
      <dgm:prSet presAssocID="{A21D5341-9EFA-4434-8675-AECF04E20480}" presName="right_33_3" presStyleLbl="node1" presStyleIdx="2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BF209F-C70A-4D05-A49C-5CD27CD5687F}" type="pres">
      <dgm:prSet presAssocID="{A21D5341-9EFA-4434-8675-AECF04E20480}" presName="left_33_1" presStyleLbl="node1" presStyleIdx="3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E7F75DB-4860-4EC8-AF62-72D95B3AB2AD}" type="pres">
      <dgm:prSet presAssocID="{A21D5341-9EFA-4434-8675-AECF04E20480}" presName="left_33_2" presStyleLbl="node1" presStyleIdx="4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B64AC0-8ED5-4CAF-9110-AF3C8715709E}" type="pres">
      <dgm:prSet presAssocID="{A21D5341-9EFA-4434-8675-AECF04E20480}" presName="left_33_3" presStyleLbl="node1" presStyleIdx="5" presStyleCnt="6" custLinFactNeighborX="-770" custLinFactNeighborY="-2383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982B6FF-326F-4F4B-AC0D-AE95B6AC9770}" type="presOf" srcId="{F931E502-6744-472F-90DB-0EB181B1218D}" destId="{65B64AC0-8ED5-4CAF-9110-AF3C8715709E}" srcOrd="0" destOrd="0" presId="urn:microsoft.com/office/officeart/2005/8/layout/balance1"/>
    <dgm:cxn modelId="{38926922-CFC0-4DAB-BAB5-FC2BFDFDF781}" type="presOf" srcId="{A21D5341-9EFA-4434-8675-AECF04E20480}" destId="{E68F93AF-5F8D-4A76-8CB1-2472BD9D4ADB}" srcOrd="0" destOrd="0" presId="urn:microsoft.com/office/officeart/2005/8/layout/balance1"/>
    <dgm:cxn modelId="{CF7CE87E-0E92-4419-AAB2-08D9F3F1E3C5}" srcId="{11428892-8724-4AD9-AF97-672DD763814A}" destId="{BF4A295A-43B0-4C83-8A42-E955540AFAF9}" srcOrd="0" destOrd="0" parTransId="{D9B62336-63BE-4BEF-AE94-96B965ECDC68}" sibTransId="{29E1C04C-A1A2-4118-B032-FC45E6CB6EDF}"/>
    <dgm:cxn modelId="{6A0DB938-6209-452C-87FC-F1563DAF158A}" type="presOf" srcId="{8E293C3B-9C30-4107-8ECD-9431F401FF97}" destId="{64BF209F-C70A-4D05-A49C-5CD27CD5687F}" srcOrd="0" destOrd="0" presId="urn:microsoft.com/office/officeart/2005/8/layout/balance1"/>
    <dgm:cxn modelId="{EE558577-E9C2-4B87-BD5D-05ACA52D876F}" srcId="{A21D5341-9EFA-4434-8675-AECF04E20480}" destId="{8996E509-D2B7-4087-A5FC-897469ED6406}" srcOrd="0" destOrd="0" parTransId="{9BC18BDF-57C1-498F-801C-8CD963CB696C}" sibTransId="{F88D0EE2-DE25-44C8-875E-F89D3974EEA6}"/>
    <dgm:cxn modelId="{D801FE87-6E1D-4936-A4B0-CCAC635C5A2E}" type="presOf" srcId="{362FC907-94C2-4E16-BCC5-3AB3AD3C1A05}" destId="{8FA29D8C-794B-4590-A278-E7BF5712BFF9}" srcOrd="0" destOrd="0" presId="urn:microsoft.com/office/officeart/2005/8/layout/balance1"/>
    <dgm:cxn modelId="{935EDC5D-D9E3-4A67-BCC4-39916B247D34}" type="presOf" srcId="{11428892-8724-4AD9-AF97-672DD763814A}" destId="{27CF544F-5C93-4A37-B928-F633C9FC1344}" srcOrd="0" destOrd="0" presId="urn:microsoft.com/office/officeart/2005/8/layout/balance1"/>
    <dgm:cxn modelId="{76B1B997-54D0-4223-862E-63AC6D1CD2A7}" srcId="{8996E509-D2B7-4087-A5FC-897469ED6406}" destId="{466382EC-42AD-4164-8EB1-5AD69758AB33}" srcOrd="1" destOrd="0" parTransId="{56654425-C0BF-43C1-87B7-86D12BC47023}" sibTransId="{68643470-4F3E-4653-A59B-5823DCAB4C4E}"/>
    <dgm:cxn modelId="{F35B1837-498A-4EAD-89A8-39CA49A7DAA8}" srcId="{8996E509-D2B7-4087-A5FC-897469ED6406}" destId="{F931E502-6744-472F-90DB-0EB181B1218D}" srcOrd="2" destOrd="0" parTransId="{0BC79795-B626-48D9-A257-D7653C219015}" sibTransId="{83F098E6-3A30-457F-8BE2-49B22F0B1453}"/>
    <dgm:cxn modelId="{F9475051-77A6-4FFF-BB5F-77FB1D8241C7}" srcId="{11428892-8724-4AD9-AF97-672DD763814A}" destId="{362FC907-94C2-4E16-BCC5-3AB3AD3C1A05}" srcOrd="1" destOrd="0" parTransId="{63677754-A07C-46E1-8B4F-0B0EB7252653}" sibTransId="{CBEDCCDB-B9D2-44A8-8547-0300C8DE6534}"/>
    <dgm:cxn modelId="{A6885EAF-83AE-41DF-8BA7-2079D4092618}" type="presOf" srcId="{8996E509-D2B7-4087-A5FC-897469ED6406}" destId="{945CB711-4C87-46F8-B9DD-67A686265C0F}" srcOrd="0" destOrd="0" presId="urn:microsoft.com/office/officeart/2005/8/layout/balance1"/>
    <dgm:cxn modelId="{8EFBE003-2AD3-4D7C-955D-693FC882DB35}" type="presOf" srcId="{BF4A295A-43B0-4C83-8A42-E955540AFAF9}" destId="{FB7D780D-6D2F-425D-927F-431F9F4D67EC}" srcOrd="0" destOrd="0" presId="urn:microsoft.com/office/officeart/2005/8/layout/balance1"/>
    <dgm:cxn modelId="{0204D71D-D329-4F59-94FA-85E9FBB94782}" srcId="{11428892-8724-4AD9-AF97-672DD763814A}" destId="{B30B81BC-EE1E-4207-8CDA-8C435D34C991}" srcOrd="2" destOrd="0" parTransId="{2591D3FA-6F4E-4327-A731-8F67B7674E05}" sibTransId="{43740632-F69E-4F2D-AD10-1CE17135EAE1}"/>
    <dgm:cxn modelId="{9B867445-F939-4193-BD05-D6FDC0EAE2B4}" type="presOf" srcId="{466382EC-42AD-4164-8EB1-5AD69758AB33}" destId="{AE7F75DB-4860-4EC8-AF62-72D95B3AB2AD}" srcOrd="0" destOrd="0" presId="urn:microsoft.com/office/officeart/2005/8/layout/balance1"/>
    <dgm:cxn modelId="{351C6C87-4C0C-49FA-AF9E-1A761DA6501E}" srcId="{8996E509-D2B7-4087-A5FC-897469ED6406}" destId="{8E293C3B-9C30-4107-8ECD-9431F401FF97}" srcOrd="0" destOrd="0" parTransId="{4B9A960B-6458-44EB-9B89-B4C39AE88407}" sibTransId="{B75963E9-FB26-437A-87C3-8EED394E65ED}"/>
    <dgm:cxn modelId="{049BE9AF-818F-47BA-ACD9-646323F98CC3}" srcId="{A21D5341-9EFA-4434-8675-AECF04E20480}" destId="{11428892-8724-4AD9-AF97-672DD763814A}" srcOrd="1" destOrd="0" parTransId="{16D60F21-D624-4808-9E88-4C5C45BD8894}" sibTransId="{CE268956-F8B4-4BFD-884F-68AF5D4793A8}"/>
    <dgm:cxn modelId="{8A3BAF0B-E1B9-415A-BF55-9768C3583529}" type="presOf" srcId="{B30B81BC-EE1E-4207-8CDA-8C435D34C991}" destId="{0F4ECE41-B5D1-46FA-8187-A03F193F5740}" srcOrd="0" destOrd="0" presId="urn:microsoft.com/office/officeart/2005/8/layout/balance1"/>
    <dgm:cxn modelId="{89E5B258-31CB-41CD-B7CB-C8B41DCE5841}" type="presParOf" srcId="{E68F93AF-5F8D-4A76-8CB1-2472BD9D4ADB}" destId="{BA4E434B-2A07-4BCB-9C34-B169E73D883B}" srcOrd="0" destOrd="0" presId="urn:microsoft.com/office/officeart/2005/8/layout/balance1"/>
    <dgm:cxn modelId="{9066D50B-632A-4D31-8D2B-F5825187B12D}" type="presParOf" srcId="{E68F93AF-5F8D-4A76-8CB1-2472BD9D4ADB}" destId="{D00B5E60-3355-4CBA-9AB3-74F00D529640}" srcOrd="1" destOrd="0" presId="urn:microsoft.com/office/officeart/2005/8/layout/balance1"/>
    <dgm:cxn modelId="{FCA183E6-C3A2-45BF-9B5D-0EF043AD506F}" type="presParOf" srcId="{D00B5E60-3355-4CBA-9AB3-74F00D529640}" destId="{945CB711-4C87-46F8-B9DD-67A686265C0F}" srcOrd="0" destOrd="0" presId="urn:microsoft.com/office/officeart/2005/8/layout/balance1"/>
    <dgm:cxn modelId="{F7E3BD89-4980-442A-8D0F-EDB0BB0F956D}" type="presParOf" srcId="{D00B5E60-3355-4CBA-9AB3-74F00D529640}" destId="{27CF544F-5C93-4A37-B928-F633C9FC1344}" srcOrd="1" destOrd="0" presId="urn:microsoft.com/office/officeart/2005/8/layout/balance1"/>
    <dgm:cxn modelId="{63392D2F-FBF5-4F26-AA5F-125F0EE5D6F7}" type="presParOf" srcId="{E68F93AF-5F8D-4A76-8CB1-2472BD9D4ADB}" destId="{73467B62-1C5F-4873-AE1F-7263FEB22E39}" srcOrd="2" destOrd="0" presId="urn:microsoft.com/office/officeart/2005/8/layout/balance1"/>
    <dgm:cxn modelId="{5B5C495B-3E67-4F54-AB20-4AEE3AFAC8CD}" type="presParOf" srcId="{73467B62-1C5F-4873-AE1F-7263FEB22E39}" destId="{01C205A7-7C35-4D17-B4F6-F8CB8CB2DBDA}" srcOrd="0" destOrd="0" presId="urn:microsoft.com/office/officeart/2005/8/layout/balance1"/>
    <dgm:cxn modelId="{BDA74FB7-9C9B-468C-A33D-6DBDFAA4633E}" type="presParOf" srcId="{73467B62-1C5F-4873-AE1F-7263FEB22E39}" destId="{1A2252A6-12CE-4921-8D57-B5EC4B8A75D9}" srcOrd="1" destOrd="0" presId="urn:microsoft.com/office/officeart/2005/8/layout/balance1"/>
    <dgm:cxn modelId="{F009640C-AB53-4A68-913C-35A3AF1A5421}" type="presParOf" srcId="{73467B62-1C5F-4873-AE1F-7263FEB22E39}" destId="{F9CC98B8-07CA-419E-9361-9C9049CE6459}" srcOrd="2" destOrd="0" presId="urn:microsoft.com/office/officeart/2005/8/layout/balance1"/>
    <dgm:cxn modelId="{38D36519-6FFF-4C12-8615-C0316BDA1358}" type="presParOf" srcId="{73467B62-1C5F-4873-AE1F-7263FEB22E39}" destId="{FB7D780D-6D2F-425D-927F-431F9F4D67EC}" srcOrd="3" destOrd="0" presId="urn:microsoft.com/office/officeart/2005/8/layout/balance1"/>
    <dgm:cxn modelId="{3B55D71B-4C90-41AF-B9FE-129864AA3D75}" type="presParOf" srcId="{73467B62-1C5F-4873-AE1F-7263FEB22E39}" destId="{8FA29D8C-794B-4590-A278-E7BF5712BFF9}" srcOrd="4" destOrd="0" presId="urn:microsoft.com/office/officeart/2005/8/layout/balance1"/>
    <dgm:cxn modelId="{0CC1AF56-1BD3-44E2-B272-64323AE6AAD2}" type="presParOf" srcId="{73467B62-1C5F-4873-AE1F-7263FEB22E39}" destId="{0F4ECE41-B5D1-46FA-8187-A03F193F5740}" srcOrd="5" destOrd="0" presId="urn:microsoft.com/office/officeart/2005/8/layout/balance1"/>
    <dgm:cxn modelId="{B049E0BC-759E-4C8D-9BAE-0E62CCDFB03E}" type="presParOf" srcId="{73467B62-1C5F-4873-AE1F-7263FEB22E39}" destId="{64BF209F-C70A-4D05-A49C-5CD27CD5687F}" srcOrd="6" destOrd="0" presId="urn:microsoft.com/office/officeart/2005/8/layout/balance1"/>
    <dgm:cxn modelId="{D66B7AD9-3CD1-4FBC-AD79-B25D85809ADC}" type="presParOf" srcId="{73467B62-1C5F-4873-AE1F-7263FEB22E39}" destId="{AE7F75DB-4860-4EC8-AF62-72D95B3AB2AD}" srcOrd="7" destOrd="0" presId="urn:microsoft.com/office/officeart/2005/8/layout/balance1"/>
    <dgm:cxn modelId="{EAE9D978-31C7-4B2F-B094-822865D0E8CD}" type="presParOf" srcId="{73467B62-1C5F-4873-AE1F-7263FEB22E39}" destId="{65B64AC0-8ED5-4CAF-9110-AF3C8715709E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015CF0-8ED5-4D18-B19A-AECAE25296E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B0DFF91-69EC-4365-8F23-08FC6F7D33EE}">
      <dgm:prSet phldrT="[Text]"/>
      <dgm:spPr/>
      <dgm:t>
        <a:bodyPr/>
        <a:lstStyle/>
        <a:p>
          <a:r>
            <a:rPr lang="en-GB" dirty="0" smtClean="0"/>
            <a:t>Employers</a:t>
          </a:r>
          <a:endParaRPr lang="en-GB" dirty="0"/>
        </a:p>
      </dgm:t>
    </dgm:pt>
    <dgm:pt modelId="{E507F1DC-1B8D-48ED-970E-4B50FAA1381A}" type="parTrans" cxnId="{EF9D2FE9-486C-4022-B2A0-108D514B8BF3}">
      <dgm:prSet/>
      <dgm:spPr/>
      <dgm:t>
        <a:bodyPr/>
        <a:lstStyle/>
        <a:p>
          <a:endParaRPr lang="en-GB"/>
        </a:p>
      </dgm:t>
    </dgm:pt>
    <dgm:pt modelId="{611D7758-7002-4E46-9B90-1BDBA18EFD42}" type="sibTrans" cxnId="{EF9D2FE9-486C-4022-B2A0-108D514B8BF3}">
      <dgm:prSet/>
      <dgm:spPr/>
      <dgm:t>
        <a:bodyPr/>
        <a:lstStyle/>
        <a:p>
          <a:endParaRPr lang="en-GB"/>
        </a:p>
      </dgm:t>
    </dgm:pt>
    <dgm:pt modelId="{6615BE5A-999B-4C02-8513-9FE0F69B5167}">
      <dgm:prSet phldrT="[Text]"/>
      <dgm:spPr/>
      <dgm:t>
        <a:bodyPr/>
        <a:lstStyle/>
        <a:p>
          <a:r>
            <a:rPr lang="en-GB" dirty="0" smtClean="0"/>
            <a:t>Availability of skills</a:t>
          </a:r>
          <a:endParaRPr lang="en-GB" dirty="0"/>
        </a:p>
      </dgm:t>
    </dgm:pt>
    <dgm:pt modelId="{40F36D40-A606-4DF4-A895-7FE4BE3C1870}" type="parTrans" cxnId="{4D66407E-901C-4932-9DD6-20F6FC46D54B}">
      <dgm:prSet/>
      <dgm:spPr/>
      <dgm:t>
        <a:bodyPr/>
        <a:lstStyle/>
        <a:p>
          <a:endParaRPr lang="en-GB"/>
        </a:p>
      </dgm:t>
    </dgm:pt>
    <dgm:pt modelId="{42BB1223-8F13-42A1-80C3-78617B3966B5}" type="sibTrans" cxnId="{4D66407E-901C-4932-9DD6-20F6FC46D54B}">
      <dgm:prSet/>
      <dgm:spPr/>
      <dgm:t>
        <a:bodyPr/>
        <a:lstStyle/>
        <a:p>
          <a:endParaRPr lang="en-GB"/>
        </a:p>
      </dgm:t>
    </dgm:pt>
    <dgm:pt modelId="{3252E5F7-D81B-42BE-8464-26EC76A9DE44}">
      <dgm:prSet phldrT="[Text]"/>
      <dgm:spPr/>
      <dgm:t>
        <a:bodyPr/>
        <a:lstStyle/>
        <a:p>
          <a:r>
            <a:rPr lang="en-GB" dirty="0" smtClean="0"/>
            <a:t>Individuals</a:t>
          </a:r>
          <a:endParaRPr lang="en-GB" dirty="0"/>
        </a:p>
      </dgm:t>
    </dgm:pt>
    <dgm:pt modelId="{14FB6618-8543-4095-9B58-D9D3BDD9A45B}" type="parTrans" cxnId="{A7FC2975-FEAF-472F-9005-605E37D5BAF9}">
      <dgm:prSet/>
      <dgm:spPr/>
      <dgm:t>
        <a:bodyPr/>
        <a:lstStyle/>
        <a:p>
          <a:endParaRPr lang="en-GB"/>
        </a:p>
      </dgm:t>
    </dgm:pt>
    <dgm:pt modelId="{3F2FCD84-B193-4015-8259-E601AC3324CE}" type="sibTrans" cxnId="{A7FC2975-FEAF-472F-9005-605E37D5BAF9}">
      <dgm:prSet/>
      <dgm:spPr/>
      <dgm:t>
        <a:bodyPr/>
        <a:lstStyle/>
        <a:p>
          <a:endParaRPr lang="en-GB"/>
        </a:p>
      </dgm:t>
    </dgm:pt>
    <dgm:pt modelId="{B0791524-C32D-4D44-A916-2CA951039F11}">
      <dgm:prSet phldrT="[Text]"/>
      <dgm:spPr/>
      <dgm:t>
        <a:bodyPr/>
        <a:lstStyle/>
        <a:p>
          <a:r>
            <a:rPr lang="en-GB" dirty="0" smtClean="0"/>
            <a:t>Views on quality and relevance of skills obtained</a:t>
          </a:r>
          <a:endParaRPr lang="en-GB" dirty="0"/>
        </a:p>
      </dgm:t>
    </dgm:pt>
    <dgm:pt modelId="{7FFFE9EF-C2E9-452E-B9D9-578957383765}" type="parTrans" cxnId="{E17B6A1E-FC60-45CF-86D1-03C5253F3F4D}">
      <dgm:prSet/>
      <dgm:spPr/>
      <dgm:t>
        <a:bodyPr/>
        <a:lstStyle/>
        <a:p>
          <a:endParaRPr lang="en-GB"/>
        </a:p>
      </dgm:t>
    </dgm:pt>
    <dgm:pt modelId="{96603E72-38EF-4E98-B641-640F5CB9DD99}" type="sibTrans" cxnId="{E17B6A1E-FC60-45CF-86D1-03C5253F3F4D}">
      <dgm:prSet/>
      <dgm:spPr/>
      <dgm:t>
        <a:bodyPr/>
        <a:lstStyle/>
        <a:p>
          <a:endParaRPr lang="en-GB"/>
        </a:p>
      </dgm:t>
    </dgm:pt>
    <dgm:pt modelId="{707A236D-8D65-408A-B42C-9C3E6D786E34}">
      <dgm:prSet phldrT="[Text]"/>
      <dgm:spPr/>
      <dgm:t>
        <a:bodyPr/>
        <a:lstStyle/>
        <a:p>
          <a:r>
            <a:rPr lang="en-GB" dirty="0" smtClean="0"/>
            <a:t>Institutions</a:t>
          </a:r>
          <a:endParaRPr lang="en-GB" dirty="0"/>
        </a:p>
      </dgm:t>
    </dgm:pt>
    <dgm:pt modelId="{8F73A34A-A442-4722-9D9B-10CA0DD0B1EE}" type="parTrans" cxnId="{5B713EA7-06DE-4E08-AA25-1327293AC21A}">
      <dgm:prSet/>
      <dgm:spPr/>
      <dgm:t>
        <a:bodyPr/>
        <a:lstStyle/>
        <a:p>
          <a:endParaRPr lang="en-GB"/>
        </a:p>
      </dgm:t>
    </dgm:pt>
    <dgm:pt modelId="{8B8FAE7C-B676-4C59-BF93-A97BB2414BAA}" type="sibTrans" cxnId="{5B713EA7-06DE-4E08-AA25-1327293AC21A}">
      <dgm:prSet/>
      <dgm:spPr/>
      <dgm:t>
        <a:bodyPr/>
        <a:lstStyle/>
        <a:p>
          <a:endParaRPr lang="en-GB"/>
        </a:p>
      </dgm:t>
    </dgm:pt>
    <dgm:pt modelId="{F71A8B25-AF8C-491D-A96E-7EEAFC85507D}">
      <dgm:prSet phldrT="[Text]"/>
      <dgm:spPr/>
      <dgm:t>
        <a:bodyPr/>
        <a:lstStyle/>
        <a:p>
          <a:r>
            <a:rPr lang="en-GB" dirty="0" smtClean="0"/>
            <a:t>Confidence in quality and relevance of provision</a:t>
          </a:r>
          <a:endParaRPr lang="en-GB" dirty="0"/>
        </a:p>
      </dgm:t>
    </dgm:pt>
    <dgm:pt modelId="{E68ABB2A-7A3B-4856-B244-82667D3EF2D9}" type="parTrans" cxnId="{39A1D029-1A56-4A60-A2EF-B88DFE626E3F}">
      <dgm:prSet/>
      <dgm:spPr/>
      <dgm:t>
        <a:bodyPr/>
        <a:lstStyle/>
        <a:p>
          <a:endParaRPr lang="en-GB"/>
        </a:p>
      </dgm:t>
    </dgm:pt>
    <dgm:pt modelId="{4572F58F-D2B3-4964-8D98-C15F05148721}" type="sibTrans" cxnId="{39A1D029-1A56-4A60-A2EF-B88DFE626E3F}">
      <dgm:prSet/>
      <dgm:spPr/>
      <dgm:t>
        <a:bodyPr/>
        <a:lstStyle/>
        <a:p>
          <a:endParaRPr lang="en-GB"/>
        </a:p>
      </dgm:t>
    </dgm:pt>
    <dgm:pt modelId="{99026428-70A1-4D2F-A775-B826195E09D2}" type="pres">
      <dgm:prSet presAssocID="{84015CF0-8ED5-4D18-B19A-AECAE25296E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FD590D7-68EC-432C-888D-7BAF386F4E53}" type="pres">
      <dgm:prSet presAssocID="{84015CF0-8ED5-4D18-B19A-AECAE25296E2}" presName="cycle" presStyleCnt="0"/>
      <dgm:spPr/>
    </dgm:pt>
    <dgm:pt modelId="{ED0EB1A5-5415-40AA-B19D-7AA6ABFE0E17}" type="pres">
      <dgm:prSet presAssocID="{84015CF0-8ED5-4D18-B19A-AECAE25296E2}" presName="centerShape" presStyleCnt="0"/>
      <dgm:spPr/>
    </dgm:pt>
    <dgm:pt modelId="{CEE00508-13E7-4B2C-8C73-7736921DAAB4}" type="pres">
      <dgm:prSet presAssocID="{84015CF0-8ED5-4D18-B19A-AECAE25296E2}" presName="connSite" presStyleLbl="node1" presStyleIdx="0" presStyleCnt="4"/>
      <dgm:spPr/>
    </dgm:pt>
    <dgm:pt modelId="{1E253D96-E035-4164-96E1-C54E9F2F4296}" type="pres">
      <dgm:prSet presAssocID="{84015CF0-8ED5-4D18-B19A-AECAE25296E2}" presName="visible" presStyleLbl="node1" presStyleIdx="0" presStyleCnt="4"/>
      <dgm:spPr/>
    </dgm:pt>
    <dgm:pt modelId="{F526A34F-AB01-444B-8BDA-6C1865D64F9B}" type="pres">
      <dgm:prSet presAssocID="{E507F1DC-1B8D-48ED-970E-4B50FAA1381A}" presName="Name25" presStyleLbl="parChTrans1D1" presStyleIdx="0" presStyleCnt="3"/>
      <dgm:spPr/>
      <dgm:t>
        <a:bodyPr/>
        <a:lstStyle/>
        <a:p>
          <a:endParaRPr lang="en-GB"/>
        </a:p>
      </dgm:t>
    </dgm:pt>
    <dgm:pt modelId="{F0C0DC70-F8E7-4A16-BCF0-A807C0CB2546}" type="pres">
      <dgm:prSet presAssocID="{5B0DFF91-69EC-4365-8F23-08FC6F7D33EE}" presName="node" presStyleCnt="0"/>
      <dgm:spPr/>
    </dgm:pt>
    <dgm:pt modelId="{8F04E6A5-0D27-43F2-A25B-5E4C671F9A17}" type="pres">
      <dgm:prSet presAssocID="{5B0DFF91-69EC-4365-8F23-08FC6F7D33EE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844809-148F-4E81-A4F7-CD9D05B13A0B}" type="pres">
      <dgm:prSet presAssocID="{5B0DFF91-69EC-4365-8F23-08FC6F7D33EE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9902AB-0A2E-4482-9D87-146A2BC28014}" type="pres">
      <dgm:prSet presAssocID="{14FB6618-8543-4095-9B58-D9D3BDD9A45B}" presName="Name25" presStyleLbl="parChTrans1D1" presStyleIdx="1" presStyleCnt="3"/>
      <dgm:spPr/>
      <dgm:t>
        <a:bodyPr/>
        <a:lstStyle/>
        <a:p>
          <a:endParaRPr lang="en-GB"/>
        </a:p>
      </dgm:t>
    </dgm:pt>
    <dgm:pt modelId="{23409219-C99F-4245-AA59-5EA76A41D215}" type="pres">
      <dgm:prSet presAssocID="{3252E5F7-D81B-42BE-8464-26EC76A9DE44}" presName="node" presStyleCnt="0"/>
      <dgm:spPr/>
    </dgm:pt>
    <dgm:pt modelId="{73C4C336-A641-435D-ABE9-C431742C2684}" type="pres">
      <dgm:prSet presAssocID="{3252E5F7-D81B-42BE-8464-26EC76A9DE44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C75A6E8-C5B8-4805-B86E-207DEEDDCA89}" type="pres">
      <dgm:prSet presAssocID="{3252E5F7-D81B-42BE-8464-26EC76A9DE4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E2752A-E570-4E5C-85AE-ECC39C67A2AB}" type="pres">
      <dgm:prSet presAssocID="{8F73A34A-A442-4722-9D9B-10CA0DD0B1EE}" presName="Name25" presStyleLbl="parChTrans1D1" presStyleIdx="2" presStyleCnt="3"/>
      <dgm:spPr/>
      <dgm:t>
        <a:bodyPr/>
        <a:lstStyle/>
        <a:p>
          <a:endParaRPr lang="en-GB"/>
        </a:p>
      </dgm:t>
    </dgm:pt>
    <dgm:pt modelId="{0D483ED8-9342-4805-B03C-2154017064D4}" type="pres">
      <dgm:prSet presAssocID="{707A236D-8D65-408A-B42C-9C3E6D786E34}" presName="node" presStyleCnt="0"/>
      <dgm:spPr/>
    </dgm:pt>
    <dgm:pt modelId="{C7963CEA-2B40-44E2-A38C-8A5B54EA12E5}" type="pres">
      <dgm:prSet presAssocID="{707A236D-8D65-408A-B42C-9C3E6D786E3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92F144-EF0A-4020-84BF-D17DFF6BEA9E}" type="pres">
      <dgm:prSet presAssocID="{707A236D-8D65-408A-B42C-9C3E6D786E34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6269A4A-7EBA-488A-B1C5-341228770B34}" type="presOf" srcId="{6615BE5A-999B-4C02-8513-9FE0F69B5167}" destId="{5A844809-148F-4E81-A4F7-CD9D05B13A0B}" srcOrd="0" destOrd="0" presId="urn:microsoft.com/office/officeart/2005/8/layout/radial2"/>
    <dgm:cxn modelId="{EECC2E41-6689-43CA-AE4B-35FF1BF29AC9}" type="presOf" srcId="{E507F1DC-1B8D-48ED-970E-4B50FAA1381A}" destId="{F526A34F-AB01-444B-8BDA-6C1865D64F9B}" srcOrd="0" destOrd="0" presId="urn:microsoft.com/office/officeart/2005/8/layout/radial2"/>
    <dgm:cxn modelId="{4D66407E-901C-4932-9DD6-20F6FC46D54B}" srcId="{5B0DFF91-69EC-4365-8F23-08FC6F7D33EE}" destId="{6615BE5A-999B-4C02-8513-9FE0F69B5167}" srcOrd="0" destOrd="0" parTransId="{40F36D40-A606-4DF4-A895-7FE4BE3C1870}" sibTransId="{42BB1223-8F13-42A1-80C3-78617B3966B5}"/>
    <dgm:cxn modelId="{3A52168E-7A1C-453B-9FA4-4C8DABAC282C}" type="presOf" srcId="{707A236D-8D65-408A-B42C-9C3E6D786E34}" destId="{C7963CEA-2B40-44E2-A38C-8A5B54EA12E5}" srcOrd="0" destOrd="0" presId="urn:microsoft.com/office/officeart/2005/8/layout/radial2"/>
    <dgm:cxn modelId="{261A98A7-D9FD-440B-8259-F0B4BE189410}" type="presOf" srcId="{8F73A34A-A442-4722-9D9B-10CA0DD0B1EE}" destId="{A9E2752A-E570-4E5C-85AE-ECC39C67A2AB}" srcOrd="0" destOrd="0" presId="urn:microsoft.com/office/officeart/2005/8/layout/radial2"/>
    <dgm:cxn modelId="{5B15B921-B9A0-495E-9F40-3B113DCC546F}" type="presOf" srcId="{5B0DFF91-69EC-4365-8F23-08FC6F7D33EE}" destId="{8F04E6A5-0D27-43F2-A25B-5E4C671F9A17}" srcOrd="0" destOrd="0" presId="urn:microsoft.com/office/officeart/2005/8/layout/radial2"/>
    <dgm:cxn modelId="{A7FC2975-FEAF-472F-9005-605E37D5BAF9}" srcId="{84015CF0-8ED5-4D18-B19A-AECAE25296E2}" destId="{3252E5F7-D81B-42BE-8464-26EC76A9DE44}" srcOrd="1" destOrd="0" parTransId="{14FB6618-8543-4095-9B58-D9D3BDD9A45B}" sibTransId="{3F2FCD84-B193-4015-8259-E601AC3324CE}"/>
    <dgm:cxn modelId="{1EF48435-A301-442B-AE52-F09BC5732635}" type="presOf" srcId="{F71A8B25-AF8C-491D-A96E-7EEAFC85507D}" destId="{7F92F144-EF0A-4020-84BF-D17DFF6BEA9E}" srcOrd="0" destOrd="0" presId="urn:microsoft.com/office/officeart/2005/8/layout/radial2"/>
    <dgm:cxn modelId="{A265E7F6-1C51-4A90-A1EB-3C79B488B194}" type="presOf" srcId="{14FB6618-8543-4095-9B58-D9D3BDD9A45B}" destId="{499902AB-0A2E-4482-9D87-146A2BC28014}" srcOrd="0" destOrd="0" presId="urn:microsoft.com/office/officeart/2005/8/layout/radial2"/>
    <dgm:cxn modelId="{E17B6A1E-FC60-45CF-86D1-03C5253F3F4D}" srcId="{3252E5F7-D81B-42BE-8464-26EC76A9DE44}" destId="{B0791524-C32D-4D44-A916-2CA951039F11}" srcOrd="0" destOrd="0" parTransId="{7FFFE9EF-C2E9-452E-B9D9-578957383765}" sibTransId="{96603E72-38EF-4E98-B641-640F5CB9DD99}"/>
    <dgm:cxn modelId="{EF9D2FE9-486C-4022-B2A0-108D514B8BF3}" srcId="{84015CF0-8ED5-4D18-B19A-AECAE25296E2}" destId="{5B0DFF91-69EC-4365-8F23-08FC6F7D33EE}" srcOrd="0" destOrd="0" parTransId="{E507F1DC-1B8D-48ED-970E-4B50FAA1381A}" sibTransId="{611D7758-7002-4E46-9B90-1BDBA18EFD42}"/>
    <dgm:cxn modelId="{5B713EA7-06DE-4E08-AA25-1327293AC21A}" srcId="{84015CF0-8ED5-4D18-B19A-AECAE25296E2}" destId="{707A236D-8D65-408A-B42C-9C3E6D786E34}" srcOrd="2" destOrd="0" parTransId="{8F73A34A-A442-4722-9D9B-10CA0DD0B1EE}" sibTransId="{8B8FAE7C-B676-4C59-BF93-A97BB2414BAA}"/>
    <dgm:cxn modelId="{39A1D029-1A56-4A60-A2EF-B88DFE626E3F}" srcId="{707A236D-8D65-408A-B42C-9C3E6D786E34}" destId="{F71A8B25-AF8C-491D-A96E-7EEAFC85507D}" srcOrd="0" destOrd="0" parTransId="{E68ABB2A-7A3B-4856-B244-82667D3EF2D9}" sibTransId="{4572F58F-D2B3-4964-8D98-C15F05148721}"/>
    <dgm:cxn modelId="{5891189D-49E9-411E-8229-CF7E9F6A3B22}" type="presOf" srcId="{B0791524-C32D-4D44-A916-2CA951039F11}" destId="{CC75A6E8-C5B8-4805-B86E-207DEEDDCA89}" srcOrd="0" destOrd="0" presId="urn:microsoft.com/office/officeart/2005/8/layout/radial2"/>
    <dgm:cxn modelId="{C78DA0AE-C357-49BA-93D9-4436695A9119}" type="presOf" srcId="{84015CF0-8ED5-4D18-B19A-AECAE25296E2}" destId="{99026428-70A1-4D2F-A775-B826195E09D2}" srcOrd="0" destOrd="0" presId="urn:microsoft.com/office/officeart/2005/8/layout/radial2"/>
    <dgm:cxn modelId="{5E72E666-556F-4468-83FE-B83377266BA5}" type="presOf" srcId="{3252E5F7-D81B-42BE-8464-26EC76A9DE44}" destId="{73C4C336-A641-435D-ABE9-C431742C2684}" srcOrd="0" destOrd="0" presId="urn:microsoft.com/office/officeart/2005/8/layout/radial2"/>
    <dgm:cxn modelId="{413E2B28-39DC-42FF-A498-A153882E72B6}" type="presParOf" srcId="{99026428-70A1-4D2F-A775-B826195E09D2}" destId="{7FD590D7-68EC-432C-888D-7BAF386F4E53}" srcOrd="0" destOrd="0" presId="urn:microsoft.com/office/officeart/2005/8/layout/radial2"/>
    <dgm:cxn modelId="{1CBE38F3-B491-45C1-9082-37C9C7E30EDC}" type="presParOf" srcId="{7FD590D7-68EC-432C-888D-7BAF386F4E53}" destId="{ED0EB1A5-5415-40AA-B19D-7AA6ABFE0E17}" srcOrd="0" destOrd="0" presId="urn:microsoft.com/office/officeart/2005/8/layout/radial2"/>
    <dgm:cxn modelId="{AAC0C514-82C5-4724-AB8A-0EEB93A69004}" type="presParOf" srcId="{ED0EB1A5-5415-40AA-B19D-7AA6ABFE0E17}" destId="{CEE00508-13E7-4B2C-8C73-7736921DAAB4}" srcOrd="0" destOrd="0" presId="urn:microsoft.com/office/officeart/2005/8/layout/radial2"/>
    <dgm:cxn modelId="{9323A563-7DC9-4507-8A64-76935BABF849}" type="presParOf" srcId="{ED0EB1A5-5415-40AA-B19D-7AA6ABFE0E17}" destId="{1E253D96-E035-4164-96E1-C54E9F2F4296}" srcOrd="1" destOrd="0" presId="urn:microsoft.com/office/officeart/2005/8/layout/radial2"/>
    <dgm:cxn modelId="{FFD99AAB-3936-4BC5-AAE2-333BC30BE931}" type="presParOf" srcId="{7FD590D7-68EC-432C-888D-7BAF386F4E53}" destId="{F526A34F-AB01-444B-8BDA-6C1865D64F9B}" srcOrd="1" destOrd="0" presId="urn:microsoft.com/office/officeart/2005/8/layout/radial2"/>
    <dgm:cxn modelId="{5FC9A60D-7455-4ED1-B762-D87AC4F51165}" type="presParOf" srcId="{7FD590D7-68EC-432C-888D-7BAF386F4E53}" destId="{F0C0DC70-F8E7-4A16-BCF0-A807C0CB2546}" srcOrd="2" destOrd="0" presId="urn:microsoft.com/office/officeart/2005/8/layout/radial2"/>
    <dgm:cxn modelId="{7589D422-93BD-4414-BABE-9EBD57567227}" type="presParOf" srcId="{F0C0DC70-F8E7-4A16-BCF0-A807C0CB2546}" destId="{8F04E6A5-0D27-43F2-A25B-5E4C671F9A17}" srcOrd="0" destOrd="0" presId="urn:microsoft.com/office/officeart/2005/8/layout/radial2"/>
    <dgm:cxn modelId="{66B110B3-742C-4432-BA58-CC47E4ED240F}" type="presParOf" srcId="{F0C0DC70-F8E7-4A16-BCF0-A807C0CB2546}" destId="{5A844809-148F-4E81-A4F7-CD9D05B13A0B}" srcOrd="1" destOrd="0" presId="urn:microsoft.com/office/officeart/2005/8/layout/radial2"/>
    <dgm:cxn modelId="{BBAF8FD1-44F2-42CE-BAF5-06B09D4A6C92}" type="presParOf" srcId="{7FD590D7-68EC-432C-888D-7BAF386F4E53}" destId="{499902AB-0A2E-4482-9D87-146A2BC28014}" srcOrd="3" destOrd="0" presId="urn:microsoft.com/office/officeart/2005/8/layout/radial2"/>
    <dgm:cxn modelId="{A52EDD3D-43EF-41A7-87D0-276B7FBD0FB1}" type="presParOf" srcId="{7FD590D7-68EC-432C-888D-7BAF386F4E53}" destId="{23409219-C99F-4245-AA59-5EA76A41D215}" srcOrd="4" destOrd="0" presId="urn:microsoft.com/office/officeart/2005/8/layout/radial2"/>
    <dgm:cxn modelId="{5A8B12D3-C216-4178-B087-8264726E64A7}" type="presParOf" srcId="{23409219-C99F-4245-AA59-5EA76A41D215}" destId="{73C4C336-A641-435D-ABE9-C431742C2684}" srcOrd="0" destOrd="0" presId="urn:microsoft.com/office/officeart/2005/8/layout/radial2"/>
    <dgm:cxn modelId="{1D77C881-0BAC-4623-9AE9-4244211D3D53}" type="presParOf" srcId="{23409219-C99F-4245-AA59-5EA76A41D215}" destId="{CC75A6E8-C5B8-4805-B86E-207DEEDDCA89}" srcOrd="1" destOrd="0" presId="urn:microsoft.com/office/officeart/2005/8/layout/radial2"/>
    <dgm:cxn modelId="{63AAC4E3-6FD9-49BA-8AA2-20131CA051ED}" type="presParOf" srcId="{7FD590D7-68EC-432C-888D-7BAF386F4E53}" destId="{A9E2752A-E570-4E5C-85AE-ECC39C67A2AB}" srcOrd="5" destOrd="0" presId="urn:microsoft.com/office/officeart/2005/8/layout/radial2"/>
    <dgm:cxn modelId="{EDDCFDED-A966-4142-A457-B6E0AA7602D4}" type="presParOf" srcId="{7FD590D7-68EC-432C-888D-7BAF386F4E53}" destId="{0D483ED8-9342-4805-B03C-2154017064D4}" srcOrd="6" destOrd="0" presId="urn:microsoft.com/office/officeart/2005/8/layout/radial2"/>
    <dgm:cxn modelId="{35D3C51D-1887-42A0-B2AD-ABE627853919}" type="presParOf" srcId="{0D483ED8-9342-4805-B03C-2154017064D4}" destId="{C7963CEA-2B40-44E2-A38C-8A5B54EA12E5}" srcOrd="0" destOrd="0" presId="urn:microsoft.com/office/officeart/2005/8/layout/radial2"/>
    <dgm:cxn modelId="{7ED7366B-A2D2-46C1-A012-9F27B105AC6A}" type="presParOf" srcId="{0D483ED8-9342-4805-B03C-2154017064D4}" destId="{7F92F144-EF0A-4020-84BF-D17DFF6BEA9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CB711-4C87-46F8-B9DD-67A686265C0F}">
      <dsp:nvSpPr>
        <dsp:cNvPr id="0" name=""/>
        <dsp:cNvSpPr/>
      </dsp:nvSpPr>
      <dsp:spPr>
        <a:xfrm>
          <a:off x="1992004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Demand</a:t>
          </a:r>
          <a:endParaRPr lang="en-GB" sz="2200" kern="1200" dirty="0"/>
        </a:p>
      </dsp:txBody>
      <dsp:txXfrm>
        <a:off x="2007105" y="133818"/>
        <a:ext cx="1706630" cy="485386"/>
      </dsp:txXfrm>
    </dsp:sp>
    <dsp:sp modelId="{27CF544F-5C93-4A37-B928-F633C9FC1344}">
      <dsp:nvSpPr>
        <dsp:cNvPr id="0" name=""/>
        <dsp:cNvSpPr/>
      </dsp:nvSpPr>
      <dsp:spPr>
        <a:xfrm>
          <a:off x="4500762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Supply</a:t>
          </a:r>
          <a:endParaRPr lang="en-GB" sz="2200" kern="1200" dirty="0"/>
        </a:p>
      </dsp:txBody>
      <dsp:txXfrm>
        <a:off x="4515863" y="133818"/>
        <a:ext cx="1706630" cy="485386"/>
      </dsp:txXfrm>
    </dsp:sp>
    <dsp:sp modelId="{1A2252A6-12CE-4921-8D57-B5EC4B8A75D9}">
      <dsp:nvSpPr>
        <dsp:cNvPr id="0" name=""/>
        <dsp:cNvSpPr/>
      </dsp:nvSpPr>
      <dsp:spPr>
        <a:xfrm>
          <a:off x="2667931" y="3314760"/>
          <a:ext cx="2902016" cy="1571218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C98B8-07CA-419E-9361-9C9049CE6459}">
      <dsp:nvSpPr>
        <dsp:cNvPr id="0" name=""/>
        <dsp:cNvSpPr/>
      </dsp:nvSpPr>
      <dsp:spPr>
        <a:xfrm flipV="1">
          <a:off x="1924914" y="3306044"/>
          <a:ext cx="4342082" cy="930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D780D-6D2F-425D-927F-431F9F4D67EC}">
      <dsp:nvSpPr>
        <dsp:cNvPr id="0" name=""/>
        <dsp:cNvSpPr/>
      </dsp:nvSpPr>
      <dsp:spPr>
        <a:xfrm>
          <a:off x="4487389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TVET provides right skills</a:t>
          </a:r>
          <a:endParaRPr lang="en-GB" sz="1400" kern="1200" dirty="0"/>
        </a:p>
      </dsp:txBody>
      <dsp:txXfrm>
        <a:off x="4526955" y="2481199"/>
        <a:ext cx="1657700" cy="731390"/>
      </dsp:txXfrm>
    </dsp:sp>
    <dsp:sp modelId="{8FA29D8C-794B-4590-A278-E7BF5712BFF9}">
      <dsp:nvSpPr>
        <dsp:cNvPr id="0" name=""/>
        <dsp:cNvSpPr/>
      </dsp:nvSpPr>
      <dsp:spPr>
        <a:xfrm>
          <a:off x="4487389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Unemployed and new entrants train in needed areas </a:t>
          </a:r>
          <a:endParaRPr lang="en-GB" sz="1400" kern="1200" dirty="0"/>
        </a:p>
      </dsp:txBody>
      <dsp:txXfrm>
        <a:off x="4526955" y="1612783"/>
        <a:ext cx="1657700" cy="731390"/>
      </dsp:txXfrm>
    </dsp:sp>
    <dsp:sp modelId="{0F4ECE41-B5D1-46FA-8187-A03F193F5740}">
      <dsp:nvSpPr>
        <dsp:cNvPr id="0" name=""/>
        <dsp:cNvSpPr/>
      </dsp:nvSpPr>
      <dsp:spPr>
        <a:xfrm>
          <a:off x="4487389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Demographic changes</a:t>
          </a:r>
          <a:endParaRPr lang="en-GB" sz="1400" kern="1200" dirty="0"/>
        </a:p>
      </dsp:txBody>
      <dsp:txXfrm>
        <a:off x="4526955" y="744366"/>
        <a:ext cx="1657700" cy="731390"/>
      </dsp:txXfrm>
    </dsp:sp>
    <dsp:sp modelId="{64BF209F-C70A-4D05-A49C-5CD27CD5687F}">
      <dsp:nvSpPr>
        <dsp:cNvPr id="0" name=""/>
        <dsp:cNvSpPr/>
      </dsp:nvSpPr>
      <dsp:spPr>
        <a:xfrm>
          <a:off x="1978630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Skills by occupation</a:t>
          </a:r>
          <a:endParaRPr lang="en-GB" sz="1400" kern="1200" dirty="0"/>
        </a:p>
      </dsp:txBody>
      <dsp:txXfrm>
        <a:off x="2018196" y="2481199"/>
        <a:ext cx="1657700" cy="731390"/>
      </dsp:txXfrm>
    </dsp:sp>
    <dsp:sp modelId="{AE7F75DB-4860-4EC8-AF62-72D95B3AB2AD}">
      <dsp:nvSpPr>
        <dsp:cNvPr id="0" name=""/>
        <dsp:cNvSpPr/>
      </dsp:nvSpPr>
      <dsp:spPr>
        <a:xfrm>
          <a:off x="1978630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Employment by occupation</a:t>
          </a:r>
          <a:endParaRPr lang="en-GB" sz="1400" kern="1200" dirty="0"/>
        </a:p>
      </dsp:txBody>
      <dsp:txXfrm>
        <a:off x="2018196" y="1612783"/>
        <a:ext cx="1657700" cy="731390"/>
      </dsp:txXfrm>
    </dsp:sp>
    <dsp:sp modelId="{65B64AC0-8ED5-4CAF-9110-AF3C8715709E}">
      <dsp:nvSpPr>
        <dsp:cNvPr id="0" name=""/>
        <dsp:cNvSpPr/>
      </dsp:nvSpPr>
      <dsp:spPr>
        <a:xfrm>
          <a:off x="1978630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Future needs</a:t>
          </a:r>
          <a:endParaRPr lang="en-GB" sz="1400" kern="1200" dirty="0"/>
        </a:p>
      </dsp:txBody>
      <dsp:txXfrm>
        <a:off x="2018196" y="744366"/>
        <a:ext cx="1657700" cy="7313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CB711-4C87-46F8-B9DD-67A686265C0F}">
      <dsp:nvSpPr>
        <dsp:cNvPr id="0" name=""/>
        <dsp:cNvSpPr/>
      </dsp:nvSpPr>
      <dsp:spPr>
        <a:xfrm>
          <a:off x="1992004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Demand</a:t>
          </a:r>
          <a:endParaRPr lang="en-GB" sz="2200" kern="1200" dirty="0"/>
        </a:p>
      </dsp:txBody>
      <dsp:txXfrm>
        <a:off x="2007105" y="133818"/>
        <a:ext cx="1706630" cy="485386"/>
      </dsp:txXfrm>
    </dsp:sp>
    <dsp:sp modelId="{27CF544F-5C93-4A37-B928-F633C9FC1344}">
      <dsp:nvSpPr>
        <dsp:cNvPr id="0" name=""/>
        <dsp:cNvSpPr/>
      </dsp:nvSpPr>
      <dsp:spPr>
        <a:xfrm>
          <a:off x="4500762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Supply</a:t>
          </a:r>
          <a:endParaRPr lang="en-GB" sz="2200" kern="1200" dirty="0"/>
        </a:p>
      </dsp:txBody>
      <dsp:txXfrm>
        <a:off x="4515863" y="133818"/>
        <a:ext cx="1706630" cy="485386"/>
      </dsp:txXfrm>
    </dsp:sp>
    <dsp:sp modelId="{1A2252A6-12CE-4921-8D57-B5EC4B8A75D9}">
      <dsp:nvSpPr>
        <dsp:cNvPr id="0" name=""/>
        <dsp:cNvSpPr/>
      </dsp:nvSpPr>
      <dsp:spPr>
        <a:xfrm>
          <a:off x="2667931" y="3314760"/>
          <a:ext cx="2902016" cy="1571218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C98B8-07CA-419E-9361-9C9049CE6459}">
      <dsp:nvSpPr>
        <dsp:cNvPr id="0" name=""/>
        <dsp:cNvSpPr/>
      </dsp:nvSpPr>
      <dsp:spPr>
        <a:xfrm flipV="1">
          <a:off x="1924914" y="3306044"/>
          <a:ext cx="4342082" cy="930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D780D-6D2F-425D-927F-431F9F4D67EC}">
      <dsp:nvSpPr>
        <dsp:cNvPr id="0" name=""/>
        <dsp:cNvSpPr/>
      </dsp:nvSpPr>
      <dsp:spPr>
        <a:xfrm>
          <a:off x="4487389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TVET provides right skills</a:t>
          </a:r>
          <a:endParaRPr lang="en-GB" sz="1400" kern="1200" dirty="0"/>
        </a:p>
      </dsp:txBody>
      <dsp:txXfrm>
        <a:off x="4526955" y="2481199"/>
        <a:ext cx="1657700" cy="731390"/>
      </dsp:txXfrm>
    </dsp:sp>
    <dsp:sp modelId="{8FA29D8C-794B-4590-A278-E7BF5712BFF9}">
      <dsp:nvSpPr>
        <dsp:cNvPr id="0" name=""/>
        <dsp:cNvSpPr/>
      </dsp:nvSpPr>
      <dsp:spPr>
        <a:xfrm>
          <a:off x="4487389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Unemployed and new entrants train in needed areas </a:t>
          </a:r>
          <a:endParaRPr lang="en-GB" sz="1400" kern="1200" dirty="0"/>
        </a:p>
      </dsp:txBody>
      <dsp:txXfrm>
        <a:off x="4526955" y="1612783"/>
        <a:ext cx="1657700" cy="731390"/>
      </dsp:txXfrm>
    </dsp:sp>
    <dsp:sp modelId="{0F4ECE41-B5D1-46FA-8187-A03F193F5740}">
      <dsp:nvSpPr>
        <dsp:cNvPr id="0" name=""/>
        <dsp:cNvSpPr/>
      </dsp:nvSpPr>
      <dsp:spPr>
        <a:xfrm>
          <a:off x="4487389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Demographic changes</a:t>
          </a:r>
          <a:endParaRPr lang="en-GB" sz="1400" kern="1200" dirty="0"/>
        </a:p>
      </dsp:txBody>
      <dsp:txXfrm>
        <a:off x="4526955" y="744366"/>
        <a:ext cx="1657700" cy="731390"/>
      </dsp:txXfrm>
    </dsp:sp>
    <dsp:sp modelId="{64BF209F-C70A-4D05-A49C-5CD27CD5687F}">
      <dsp:nvSpPr>
        <dsp:cNvPr id="0" name=""/>
        <dsp:cNvSpPr/>
      </dsp:nvSpPr>
      <dsp:spPr>
        <a:xfrm>
          <a:off x="1978630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Skills by occupation</a:t>
          </a:r>
          <a:endParaRPr lang="en-GB" sz="1400" kern="1200" dirty="0"/>
        </a:p>
      </dsp:txBody>
      <dsp:txXfrm>
        <a:off x="2018196" y="2481199"/>
        <a:ext cx="1657700" cy="731390"/>
      </dsp:txXfrm>
    </dsp:sp>
    <dsp:sp modelId="{AE7F75DB-4860-4EC8-AF62-72D95B3AB2AD}">
      <dsp:nvSpPr>
        <dsp:cNvPr id="0" name=""/>
        <dsp:cNvSpPr/>
      </dsp:nvSpPr>
      <dsp:spPr>
        <a:xfrm>
          <a:off x="1978630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Employment by occupation</a:t>
          </a:r>
          <a:endParaRPr lang="en-GB" sz="1400" kern="1200" dirty="0"/>
        </a:p>
      </dsp:txBody>
      <dsp:txXfrm>
        <a:off x="2018196" y="1612783"/>
        <a:ext cx="1657700" cy="731390"/>
      </dsp:txXfrm>
    </dsp:sp>
    <dsp:sp modelId="{65B64AC0-8ED5-4CAF-9110-AF3C8715709E}">
      <dsp:nvSpPr>
        <dsp:cNvPr id="0" name=""/>
        <dsp:cNvSpPr/>
      </dsp:nvSpPr>
      <dsp:spPr>
        <a:xfrm>
          <a:off x="1978630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Future needs</a:t>
          </a:r>
          <a:endParaRPr lang="en-GB" sz="1400" kern="1200" dirty="0"/>
        </a:p>
      </dsp:txBody>
      <dsp:txXfrm>
        <a:off x="2018196" y="744366"/>
        <a:ext cx="1657700" cy="7313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CB711-4C87-46F8-B9DD-67A686265C0F}">
      <dsp:nvSpPr>
        <dsp:cNvPr id="0" name=""/>
        <dsp:cNvSpPr/>
      </dsp:nvSpPr>
      <dsp:spPr>
        <a:xfrm>
          <a:off x="1992004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Demand</a:t>
          </a:r>
          <a:endParaRPr lang="en-GB" sz="2200" kern="1200" dirty="0"/>
        </a:p>
      </dsp:txBody>
      <dsp:txXfrm>
        <a:off x="2007105" y="133818"/>
        <a:ext cx="1706630" cy="485386"/>
      </dsp:txXfrm>
    </dsp:sp>
    <dsp:sp modelId="{27CF544F-5C93-4A37-B928-F633C9FC1344}">
      <dsp:nvSpPr>
        <dsp:cNvPr id="0" name=""/>
        <dsp:cNvSpPr/>
      </dsp:nvSpPr>
      <dsp:spPr>
        <a:xfrm>
          <a:off x="4500762" y="118717"/>
          <a:ext cx="1736832" cy="5155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Supply</a:t>
          </a:r>
          <a:endParaRPr lang="en-GB" sz="2200" kern="1200" dirty="0"/>
        </a:p>
      </dsp:txBody>
      <dsp:txXfrm>
        <a:off x="4515863" y="133818"/>
        <a:ext cx="1706630" cy="485386"/>
      </dsp:txXfrm>
    </dsp:sp>
    <dsp:sp modelId="{1A2252A6-12CE-4921-8D57-B5EC4B8A75D9}">
      <dsp:nvSpPr>
        <dsp:cNvPr id="0" name=""/>
        <dsp:cNvSpPr/>
      </dsp:nvSpPr>
      <dsp:spPr>
        <a:xfrm>
          <a:off x="2667931" y="3314760"/>
          <a:ext cx="2902016" cy="1571218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CC98B8-07CA-419E-9361-9C9049CE6459}">
      <dsp:nvSpPr>
        <dsp:cNvPr id="0" name=""/>
        <dsp:cNvSpPr/>
      </dsp:nvSpPr>
      <dsp:spPr>
        <a:xfrm flipV="1">
          <a:off x="1924914" y="3306044"/>
          <a:ext cx="4342082" cy="930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D780D-6D2F-425D-927F-431F9F4D67EC}">
      <dsp:nvSpPr>
        <dsp:cNvPr id="0" name=""/>
        <dsp:cNvSpPr/>
      </dsp:nvSpPr>
      <dsp:spPr>
        <a:xfrm>
          <a:off x="4487389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TVET provides right skills</a:t>
          </a:r>
          <a:endParaRPr lang="en-GB" sz="1400" kern="1200" dirty="0"/>
        </a:p>
      </dsp:txBody>
      <dsp:txXfrm>
        <a:off x="4526955" y="2481199"/>
        <a:ext cx="1657700" cy="731390"/>
      </dsp:txXfrm>
    </dsp:sp>
    <dsp:sp modelId="{8FA29D8C-794B-4590-A278-E7BF5712BFF9}">
      <dsp:nvSpPr>
        <dsp:cNvPr id="0" name=""/>
        <dsp:cNvSpPr/>
      </dsp:nvSpPr>
      <dsp:spPr>
        <a:xfrm>
          <a:off x="4487389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Unemployed and new entrants train in needed areas </a:t>
          </a:r>
          <a:endParaRPr lang="en-GB" sz="1400" kern="1200" dirty="0"/>
        </a:p>
      </dsp:txBody>
      <dsp:txXfrm>
        <a:off x="4526955" y="1612783"/>
        <a:ext cx="1657700" cy="731390"/>
      </dsp:txXfrm>
    </dsp:sp>
    <dsp:sp modelId="{0F4ECE41-B5D1-46FA-8187-A03F193F5740}">
      <dsp:nvSpPr>
        <dsp:cNvPr id="0" name=""/>
        <dsp:cNvSpPr/>
      </dsp:nvSpPr>
      <dsp:spPr>
        <a:xfrm>
          <a:off x="4487389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Demographic changes</a:t>
          </a:r>
          <a:endParaRPr lang="en-GB" sz="1400" kern="1200" dirty="0"/>
        </a:p>
      </dsp:txBody>
      <dsp:txXfrm>
        <a:off x="4526955" y="744366"/>
        <a:ext cx="1657700" cy="731390"/>
      </dsp:txXfrm>
    </dsp:sp>
    <dsp:sp modelId="{64BF209F-C70A-4D05-A49C-5CD27CD5687F}">
      <dsp:nvSpPr>
        <dsp:cNvPr id="0" name=""/>
        <dsp:cNvSpPr/>
      </dsp:nvSpPr>
      <dsp:spPr>
        <a:xfrm>
          <a:off x="1978630" y="2441633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Skills by occupation</a:t>
          </a:r>
          <a:endParaRPr lang="en-GB" sz="1400" kern="1200" dirty="0"/>
        </a:p>
      </dsp:txBody>
      <dsp:txXfrm>
        <a:off x="2018196" y="2481199"/>
        <a:ext cx="1657700" cy="731390"/>
      </dsp:txXfrm>
    </dsp:sp>
    <dsp:sp modelId="{AE7F75DB-4860-4EC8-AF62-72D95B3AB2AD}">
      <dsp:nvSpPr>
        <dsp:cNvPr id="0" name=""/>
        <dsp:cNvSpPr/>
      </dsp:nvSpPr>
      <dsp:spPr>
        <a:xfrm>
          <a:off x="1978630" y="1573217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Employment by occupation</a:t>
          </a:r>
          <a:endParaRPr lang="en-GB" sz="1400" kern="1200" dirty="0"/>
        </a:p>
      </dsp:txBody>
      <dsp:txXfrm>
        <a:off x="2018196" y="1612783"/>
        <a:ext cx="1657700" cy="731390"/>
      </dsp:txXfrm>
    </dsp:sp>
    <dsp:sp modelId="{65B64AC0-8ED5-4CAF-9110-AF3C8715709E}">
      <dsp:nvSpPr>
        <dsp:cNvPr id="0" name=""/>
        <dsp:cNvSpPr/>
      </dsp:nvSpPr>
      <dsp:spPr>
        <a:xfrm>
          <a:off x="1978630" y="704800"/>
          <a:ext cx="1736832" cy="8105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Future needs</a:t>
          </a:r>
          <a:endParaRPr lang="en-GB" sz="1400" kern="1200" dirty="0"/>
        </a:p>
      </dsp:txBody>
      <dsp:txXfrm>
        <a:off x="2018196" y="744366"/>
        <a:ext cx="1657700" cy="7313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2752A-E570-4E5C-85AE-ECC39C67A2AB}">
      <dsp:nvSpPr>
        <dsp:cNvPr id="0" name=""/>
        <dsp:cNvSpPr/>
      </dsp:nvSpPr>
      <dsp:spPr>
        <a:xfrm rot="2535045">
          <a:off x="2750862" y="3720876"/>
          <a:ext cx="804829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804829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902AB-0A2E-4482-9D87-146A2BC28014}">
      <dsp:nvSpPr>
        <dsp:cNvPr id="0" name=""/>
        <dsp:cNvSpPr/>
      </dsp:nvSpPr>
      <dsp:spPr>
        <a:xfrm>
          <a:off x="2855405" y="2604570"/>
          <a:ext cx="908065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908065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26A34F-AB01-444B-8BDA-6C1865D64F9B}">
      <dsp:nvSpPr>
        <dsp:cNvPr id="0" name=""/>
        <dsp:cNvSpPr/>
      </dsp:nvSpPr>
      <dsp:spPr>
        <a:xfrm rot="19064955">
          <a:off x="2750862" y="1488264"/>
          <a:ext cx="804829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804829" y="2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53D96-E035-4164-96E1-C54E9F2F4296}">
      <dsp:nvSpPr>
        <dsp:cNvPr id="0" name=""/>
        <dsp:cNvSpPr/>
      </dsp:nvSpPr>
      <dsp:spPr>
        <a:xfrm>
          <a:off x="594275" y="1303585"/>
          <a:ext cx="2660153" cy="26601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4E6A5-0D27-43F2-A25B-5E4C671F9A17}">
      <dsp:nvSpPr>
        <dsp:cNvPr id="0" name=""/>
        <dsp:cNvSpPr/>
      </dsp:nvSpPr>
      <dsp:spPr>
        <a:xfrm>
          <a:off x="3257711" y="1552"/>
          <a:ext cx="1489174" cy="1489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Employers</a:t>
          </a:r>
          <a:endParaRPr lang="en-GB" sz="1700" kern="1200" dirty="0"/>
        </a:p>
      </dsp:txBody>
      <dsp:txXfrm>
        <a:off x="3475795" y="219636"/>
        <a:ext cx="1053006" cy="1053006"/>
      </dsp:txXfrm>
    </dsp:sp>
    <dsp:sp modelId="{5A844809-148F-4E81-A4F7-CD9D05B13A0B}">
      <dsp:nvSpPr>
        <dsp:cNvPr id="0" name=""/>
        <dsp:cNvSpPr/>
      </dsp:nvSpPr>
      <dsp:spPr>
        <a:xfrm>
          <a:off x="4895803" y="1552"/>
          <a:ext cx="2233761" cy="1489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Availability of skills</a:t>
          </a:r>
          <a:endParaRPr lang="en-GB" sz="2500" kern="1200" dirty="0"/>
        </a:p>
      </dsp:txBody>
      <dsp:txXfrm>
        <a:off x="4895803" y="1552"/>
        <a:ext cx="2233761" cy="1489174"/>
      </dsp:txXfrm>
    </dsp:sp>
    <dsp:sp modelId="{73C4C336-A641-435D-ABE9-C431742C2684}">
      <dsp:nvSpPr>
        <dsp:cNvPr id="0" name=""/>
        <dsp:cNvSpPr/>
      </dsp:nvSpPr>
      <dsp:spPr>
        <a:xfrm>
          <a:off x="3763471" y="1889075"/>
          <a:ext cx="1489174" cy="1489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Individuals</a:t>
          </a:r>
          <a:endParaRPr lang="en-GB" sz="1700" kern="1200" dirty="0"/>
        </a:p>
      </dsp:txBody>
      <dsp:txXfrm>
        <a:off x="3981555" y="2107159"/>
        <a:ext cx="1053006" cy="1053006"/>
      </dsp:txXfrm>
    </dsp:sp>
    <dsp:sp modelId="{CC75A6E8-C5B8-4805-B86E-207DEEDDCA89}">
      <dsp:nvSpPr>
        <dsp:cNvPr id="0" name=""/>
        <dsp:cNvSpPr/>
      </dsp:nvSpPr>
      <dsp:spPr>
        <a:xfrm>
          <a:off x="5401563" y="1889075"/>
          <a:ext cx="2233761" cy="1489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Views on quality and relevance of skills obtained</a:t>
          </a:r>
          <a:endParaRPr lang="en-GB" sz="2500" kern="1200" dirty="0"/>
        </a:p>
      </dsp:txBody>
      <dsp:txXfrm>
        <a:off x="5401563" y="1889075"/>
        <a:ext cx="2233761" cy="1489174"/>
      </dsp:txXfrm>
    </dsp:sp>
    <dsp:sp modelId="{C7963CEA-2B40-44E2-A38C-8A5B54EA12E5}">
      <dsp:nvSpPr>
        <dsp:cNvPr id="0" name=""/>
        <dsp:cNvSpPr/>
      </dsp:nvSpPr>
      <dsp:spPr>
        <a:xfrm>
          <a:off x="3257711" y="3776598"/>
          <a:ext cx="1489174" cy="14891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Institutions</a:t>
          </a:r>
          <a:endParaRPr lang="en-GB" sz="1700" kern="1200" dirty="0"/>
        </a:p>
      </dsp:txBody>
      <dsp:txXfrm>
        <a:off x="3475795" y="3994682"/>
        <a:ext cx="1053006" cy="1053006"/>
      </dsp:txXfrm>
    </dsp:sp>
    <dsp:sp modelId="{7F92F144-EF0A-4020-84BF-D17DFF6BEA9E}">
      <dsp:nvSpPr>
        <dsp:cNvPr id="0" name=""/>
        <dsp:cNvSpPr/>
      </dsp:nvSpPr>
      <dsp:spPr>
        <a:xfrm>
          <a:off x="4895803" y="3776598"/>
          <a:ext cx="2233761" cy="1489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500" kern="1200" dirty="0" smtClean="0"/>
            <a:t>Confidence in quality and relevance of provision</a:t>
          </a:r>
          <a:endParaRPr lang="en-GB" sz="2500" kern="1200" dirty="0"/>
        </a:p>
      </dsp:txBody>
      <dsp:txXfrm>
        <a:off x="4895803" y="3776598"/>
        <a:ext cx="2233761" cy="1489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8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B4AF938-C1F4-42FA-9AB6-7579E4434D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392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876"/>
            <a:ext cx="5438464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324372-5AE8-44D2-A28E-A0755152A0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58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4398EB25-9F86-44B4-9769-E34026650E25}" type="slidenum">
              <a:rPr lang="en-GB" altLang="en-US" sz="1200" smtClean="0">
                <a:latin typeface="Arial" charset="0"/>
              </a:rPr>
              <a:pPr eaLnBrk="1" hangingPunct="1"/>
              <a:t>1</a:t>
            </a:fld>
            <a:endParaRPr lang="en-GB" altLang="en-US" sz="1200" smtClean="0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Libya</a:t>
            </a:r>
            <a:r>
              <a:rPr lang="en-GB" baseline="0" dirty="0" smtClean="0"/>
              <a:t> TVET programme – Including Labour Market Information capacity building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324372-5AE8-44D2-A28E-A0755152A0A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 an IT system</a:t>
            </a:r>
          </a:p>
          <a:p>
            <a:r>
              <a:rPr lang="en-GB" dirty="0" smtClean="0"/>
              <a:t>Mention SSCs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324372-5AE8-44D2-A28E-A0755152A0A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6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Average length of unemployment is 4 years</a:t>
            </a:r>
          </a:p>
          <a:p>
            <a:r>
              <a:rPr lang="en-GB" baseline="0" dirty="0" smtClean="0"/>
              <a:t>Illiterate some previous job, graduates no previous jobs</a:t>
            </a:r>
          </a:p>
          <a:p>
            <a:r>
              <a:rPr lang="en-GB" baseline="0" dirty="0" smtClean="0"/>
              <a:t>Want to work in public sector. System set up for that, but fewer jobs</a:t>
            </a:r>
          </a:p>
          <a:p>
            <a:r>
              <a:rPr lang="en-GB" baseline="0" dirty="0" smtClean="0"/>
              <a:t>Computer and foreign language skills wanted. But few undertaken additional training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324372-5AE8-44D2-A28E-A0755152A0A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317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324372-5AE8-44D2-A28E-A0755152A0A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654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324372-5AE8-44D2-A28E-A0755152A0A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16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PowerPoint templa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466725"/>
            <a:ext cx="13573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65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69900" y="1052513"/>
            <a:ext cx="5110163" cy="2016125"/>
          </a:xfrm>
        </p:spPr>
        <p:txBody>
          <a:bodyPr/>
          <a:lstStyle>
            <a:lvl1pPr>
              <a:lnSpc>
                <a:spcPts val="3800"/>
              </a:lnSpc>
              <a:defRPr sz="3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284538"/>
            <a:ext cx="4679950" cy="1368425"/>
          </a:xfrm>
        </p:spPr>
        <p:txBody>
          <a:bodyPr/>
          <a:lstStyle>
            <a:lvl1pPr>
              <a:spcAft>
                <a:spcPct val="0"/>
              </a:spcAft>
              <a:defRPr b="1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656388" y="6538913"/>
            <a:ext cx="1485900" cy="2524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FE21C-9983-452B-94C1-61253BDFEA29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2FF53-2F06-4194-93CD-DC51268CE0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00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5598B-36CD-4D93-9ADB-AE1E7CA42A57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26EDF-F477-473F-8F0B-6295CFD8A8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43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53534-920A-48C8-ACCD-AD0A646FE1F1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953A9-46A9-4F54-BC5A-988ECD9C58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50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owerPoint templa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466725"/>
            <a:ext cx="13573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38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9900" y="1052513"/>
            <a:ext cx="5110163" cy="2016125"/>
          </a:xfrm>
        </p:spPr>
        <p:txBody>
          <a:bodyPr/>
          <a:lstStyle>
            <a:lvl1pPr>
              <a:lnSpc>
                <a:spcPts val="3800"/>
              </a:lnSpc>
              <a:defRPr sz="3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6338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284538"/>
            <a:ext cx="4679950" cy="1368425"/>
          </a:xfrm>
        </p:spPr>
        <p:txBody>
          <a:bodyPr/>
          <a:lstStyle>
            <a:lvl1pPr>
              <a:spcAft>
                <a:spcPct val="0"/>
              </a:spcAft>
              <a:defRPr b="1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656388" y="6538913"/>
            <a:ext cx="1485900" cy="252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C3535F8-F2CA-4018-8078-65D5813AEA7A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68313" y="6538913"/>
            <a:ext cx="5973762" cy="252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8" name="Slide Number Placeholder 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243888" y="6538913"/>
            <a:ext cx="442912" cy="2524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BEEDD0F-C396-4160-86E1-4108CC844A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140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45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6532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58838"/>
            <a:ext cx="4038600" cy="5665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58838"/>
            <a:ext cx="4038600" cy="5665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85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61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16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740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15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9595B-79F8-4406-96CB-62EEE97010A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4AB07-1F43-4B05-85A9-9D3D8AD89D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595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3426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26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249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249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14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owerPoint templa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466725"/>
            <a:ext cx="13573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9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9900" y="1052513"/>
            <a:ext cx="5110163" cy="2016125"/>
          </a:xfrm>
        </p:spPr>
        <p:txBody>
          <a:bodyPr/>
          <a:lstStyle>
            <a:lvl1pPr>
              <a:lnSpc>
                <a:spcPts val="3800"/>
              </a:lnSpc>
              <a:defRPr sz="3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294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284538"/>
            <a:ext cx="4679950" cy="1368425"/>
          </a:xfrm>
        </p:spPr>
        <p:txBody>
          <a:bodyPr/>
          <a:lstStyle>
            <a:lvl1pPr>
              <a:spcAft>
                <a:spcPct val="0"/>
              </a:spcAft>
              <a:defRPr b="1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656388" y="6538913"/>
            <a:ext cx="1485900" cy="2524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B4649-9590-46C7-8BA7-8FB0DCCB7A6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D6CDE-5D1E-4220-B2E5-D3E115CCDC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111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7AC41-DAA4-43F4-8C45-5B861BB1D92A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F2A9-B8BE-4194-9221-B1EFB6085D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3969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D282A-DB8D-4185-9601-FFA28D4F3C87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F047F-C8F1-4A5F-B41F-2AF109CFF9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696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58838"/>
            <a:ext cx="4038600" cy="5268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58838"/>
            <a:ext cx="4038600" cy="5268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1A480-EB12-400A-8522-89A071AA6D87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A940A-63C6-4B8A-858A-B22C1BE144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414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01FAD-45BB-46A5-A0F5-5BABE64FCE53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606E-5608-47D2-9E0A-5249F8E408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577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C10A3-3CA4-49F9-8BE1-1E337B998B3A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43DD8-6406-4FEE-8C8B-758069356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895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68A3-FCF1-4E0C-9336-11D56A37467E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A831-8F25-4592-A388-71CA04076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73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9A39D-C321-4175-AE44-811606523DA0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2A765-7B45-49E9-A438-489F515DB3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016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8AD79-5951-4B0A-89A5-7890A3E23834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90AEB-1239-487A-B9F2-55254B0623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5542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D2553-A3C2-401E-8E7B-91B3ECF50566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2509B-A86B-425B-8EA7-5E6570993F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465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4EE3-875B-4D4B-886E-5CA975E3885B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8BB7D-0C4A-4A1A-92EE-4E7A67BA0D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0555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2A6F1-86B6-467F-A8C1-058E2A8B82A4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31801-4023-4AFC-ABE6-F5FAD43835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8826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PowerPoint templa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466725"/>
            <a:ext cx="13573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59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9900" y="1052513"/>
            <a:ext cx="5110163" cy="2016125"/>
          </a:xfrm>
        </p:spPr>
        <p:txBody>
          <a:bodyPr/>
          <a:lstStyle>
            <a:lvl1pPr>
              <a:lnSpc>
                <a:spcPts val="3800"/>
              </a:lnSpc>
              <a:defRPr sz="3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959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284538"/>
            <a:ext cx="4679950" cy="1368425"/>
          </a:xfrm>
        </p:spPr>
        <p:txBody>
          <a:bodyPr/>
          <a:lstStyle>
            <a:lvl1pPr>
              <a:spcAft>
                <a:spcPct val="0"/>
              </a:spcAft>
              <a:defRPr b="1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656388" y="6538913"/>
            <a:ext cx="1485900" cy="2524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57161-2410-49E6-889D-ED491AA1ADC3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773CA-3610-47B3-8CC9-2EC390EA68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70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A9A33-F2FE-49F6-82FE-5BAAEBAE4741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A3382-9A18-42FD-B0E6-638E10A8F2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6754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0E3C0-7D95-4B85-85DD-93916CA4EAA7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F56FB-940B-4980-90E5-0BE865CB4C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424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58838"/>
            <a:ext cx="4038600" cy="5268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58838"/>
            <a:ext cx="4038600" cy="5268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6B0F8-13CB-4083-96DA-C0F91953029E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EBABA-1B98-4876-B0D4-66B93C21B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4612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7FD59-30C7-4664-922C-74CCCAB14A3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3C3FC-D672-4AE2-A881-409324DBA1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3908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4E12B-D3CA-4F99-BA3C-A05B6CB00013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EECF5-7DA4-4AAA-A5AF-A577034610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58838"/>
            <a:ext cx="4038600" cy="526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58838"/>
            <a:ext cx="4038600" cy="526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15F29-6242-4DC5-862E-41CEEC0BBEC2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6980D-B0ED-48D0-9813-5BA643F0C2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0849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22B2E-A9FF-4D38-BE2D-AD8642F9F562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8BC58-D530-49B8-A42E-E30C7A57E5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418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B5B7E-261B-4476-9CEF-7BE042954246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2DAF4-8858-4637-B147-672B2272E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8422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ED180-6BFA-459F-BBE4-03B23235F6D6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9141A-D74D-4E52-A2B8-0D00439D32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8764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4C25B-2EA6-440C-B85E-AC66A47DEBB5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729FC-C053-48D2-9F32-A5E8AE65B9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6864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D3CB4-D1B1-40B5-8648-5EC81188CFFF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66380-83CD-4F40-A678-D7A8812A9B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1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AD9EC-A664-4E61-BED7-8BFE8B9B037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D1B8B-4A11-467D-9664-12CA9B34A1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26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F827D-1A90-4514-93B0-8547A10298A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C768C-0A5C-42E8-B0A6-031CC6BC89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38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5905B-F1F2-4338-9BB5-DB9959B54616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4EBDF-564C-45D7-B178-6BDCC6497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7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516C0-81C5-4770-8B0E-70F9199DF6EC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1511A-A058-4E7C-8596-CA3B9B748E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94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5D559-E70D-4DD1-B799-9E50AA3428B4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A3E3B-1C8E-4D64-8094-CAE9CDDC3D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66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/>
        </p:nvSpPr>
        <p:spPr bwMode="auto">
          <a:xfrm>
            <a:off x="179388" y="6499225"/>
            <a:ext cx="8774112" cy="360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58838"/>
            <a:ext cx="8229600" cy="526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538913"/>
            <a:ext cx="1485900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4C4B84-1843-4F9E-8A91-9D804FCE74EF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538913"/>
            <a:ext cx="597376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538913"/>
            <a:ext cx="44291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DB9885E-EF3C-427D-9BF2-AD25AC3C60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6" r:id="rId1"/>
    <p:sldLayoutId id="2147485856" r:id="rId2"/>
    <p:sldLayoutId id="2147485857" r:id="rId3"/>
    <p:sldLayoutId id="2147485858" r:id="rId4"/>
    <p:sldLayoutId id="2147485859" r:id="rId5"/>
    <p:sldLayoutId id="2147485860" r:id="rId6"/>
    <p:sldLayoutId id="2147485861" r:id="rId7"/>
    <p:sldLayoutId id="2147485862" r:id="rId8"/>
    <p:sldLayoutId id="2147485863" r:id="rId9"/>
    <p:sldLayoutId id="2147485864" r:id="rId10"/>
    <p:sldLayoutId id="2147485865" r:id="rId11"/>
  </p:sldLayoutIdLst>
  <p:hf hdr="0" dt="0"/>
  <p:txStyles>
    <p:titleStyle>
      <a:lvl1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4763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2pPr>
      <a:lvl3pPr marL="1697038" indent="-35877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3pPr>
      <a:lvl4pPr marL="2225675" indent="-3492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4pPr>
      <a:lvl5pPr marL="2770188" indent="-36512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5pPr>
      <a:lvl6pPr marL="32273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6pPr>
      <a:lvl7pPr marL="36845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7pPr>
      <a:lvl8pPr marL="41417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8pPr>
      <a:lvl9pPr marL="45989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58838"/>
            <a:ext cx="8229600" cy="566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8" r:id="rId1"/>
    <p:sldLayoutId id="2147485866" r:id="rId2"/>
    <p:sldLayoutId id="2147485867" r:id="rId3"/>
    <p:sldLayoutId id="2147485868" r:id="rId4"/>
    <p:sldLayoutId id="2147485869" r:id="rId5"/>
    <p:sldLayoutId id="2147485870" r:id="rId6"/>
    <p:sldLayoutId id="2147485871" r:id="rId7"/>
    <p:sldLayoutId id="2147485872" r:id="rId8"/>
    <p:sldLayoutId id="2147485873" r:id="rId9"/>
    <p:sldLayoutId id="2147485874" r:id="rId10"/>
    <p:sldLayoutId id="2147485875" r:id="rId11"/>
  </p:sldLayoutIdLst>
  <p:txStyles>
    <p:titleStyle>
      <a:lvl1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4763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2pPr>
      <a:lvl3pPr marL="1697038" indent="-35877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3pPr>
      <a:lvl4pPr marL="2225675" indent="-34925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4pPr>
      <a:lvl5pPr marL="2770188" indent="-365125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5pPr>
      <a:lvl6pPr marL="32273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6pPr>
      <a:lvl7pPr marL="36845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7pPr>
      <a:lvl8pPr marL="41417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8pPr>
      <a:lvl9pPr marL="4598988" indent="-365125" algn="l" rtl="0" fontAlgn="base">
        <a:lnSpc>
          <a:spcPts val="2800"/>
        </a:lnSpc>
        <a:spcBef>
          <a:spcPct val="0"/>
        </a:spcBef>
        <a:spcAft>
          <a:spcPct val="0"/>
        </a:spcAft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388" y="6499225"/>
            <a:ext cx="8774112" cy="360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283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538913"/>
            <a:ext cx="1485900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1EE3536-F511-42D9-ADBF-4AE691B32F31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283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538913"/>
            <a:ext cx="597376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283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538913"/>
            <a:ext cx="44291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631D828-EA12-4C29-BC2D-BA62DA82F3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07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58838"/>
            <a:ext cx="8229600" cy="526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9" r:id="rId1"/>
    <p:sldLayoutId id="2147485876" r:id="rId2"/>
    <p:sldLayoutId id="2147485877" r:id="rId3"/>
    <p:sldLayoutId id="2147485878" r:id="rId4"/>
    <p:sldLayoutId id="2147485879" r:id="rId5"/>
    <p:sldLayoutId id="2147485880" r:id="rId6"/>
    <p:sldLayoutId id="2147485881" r:id="rId7"/>
    <p:sldLayoutId id="2147485882" r:id="rId8"/>
    <p:sldLayoutId id="2147485883" r:id="rId9"/>
    <p:sldLayoutId id="2147485884" r:id="rId10"/>
    <p:sldLayoutId id="2147485885" r:id="rId11"/>
  </p:sldLayoutIdLst>
  <p:hf hdr="0" dt="0"/>
  <p:txStyles>
    <p:titleStyle>
      <a:lvl1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01675" indent="-34290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2pPr>
      <a:lvl3pPr marL="1087438" indent="-384175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3pPr>
      <a:lvl4pPr marL="1431925" indent="-34290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4pPr>
      <a:lvl5pPr marL="1789113" indent="-35560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5pPr>
      <a:lvl6pPr marL="2246313" indent="-35560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6pPr>
      <a:lvl7pPr marL="2703513" indent="-35560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7pPr>
      <a:lvl8pPr marL="3160713" indent="-35560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8pPr>
      <a:lvl9pPr marL="3617913" indent="-35560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bg2"/>
        </a:buClr>
        <a:buFont typeface="Arial Unicode MS" pitchFamily="34" charset="-128"/>
        <a:buChar char="■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79388" y="6499225"/>
            <a:ext cx="8774112" cy="360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538913"/>
            <a:ext cx="1485900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CAC8205-9499-4D54-BC94-6AD822A27138}" type="datetime1">
              <a:rPr lang="en-GB"/>
              <a:pPr>
                <a:defRPr/>
              </a:pPr>
              <a:t>22/10/15</a:t>
            </a:fld>
            <a:endParaRPr lang="en-GB"/>
          </a:p>
        </p:txBody>
      </p:sp>
      <p:sp>
        <p:nvSpPr>
          <p:cNvPr id="594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538913"/>
            <a:ext cx="597376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94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538913"/>
            <a:ext cx="442912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1B8FDC6-E198-464A-A51F-E085250AE1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58838"/>
            <a:ext cx="8229600" cy="526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0" r:id="rId1"/>
    <p:sldLayoutId id="2147485886" r:id="rId2"/>
    <p:sldLayoutId id="2147485887" r:id="rId3"/>
    <p:sldLayoutId id="2147485888" r:id="rId4"/>
    <p:sldLayoutId id="2147485889" r:id="rId5"/>
    <p:sldLayoutId id="2147485890" r:id="rId6"/>
    <p:sldLayoutId id="2147485891" r:id="rId7"/>
    <p:sldLayoutId id="2147485892" r:id="rId8"/>
    <p:sldLayoutId id="2147485893" r:id="rId9"/>
    <p:sldLayoutId id="2147485894" r:id="rId10"/>
    <p:sldLayoutId id="2147485895" r:id="rId11"/>
  </p:sldLayoutIdLst>
  <p:hf hdr="0" dt="0"/>
  <p:txStyles>
    <p:titleStyle>
      <a:lvl1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5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9250" indent="-34925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6195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2pPr>
      <a:lvl3pPr marL="1062038" indent="-347663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3pPr>
      <a:lvl4pPr marL="1425575" indent="-36195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4pPr>
      <a:lvl5pPr marL="1789113" indent="-361950" algn="l" rtl="0" eaLnBrk="0" fontAlgn="base" hangingPunct="0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5pPr>
      <a:lvl6pPr marL="2246313" indent="-36195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6pPr>
      <a:lvl7pPr marL="2703513" indent="-36195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7pPr>
      <a:lvl8pPr marL="3160713" indent="-36195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8pPr>
      <a:lvl9pPr marL="3617913" indent="-361950" algn="l" rtl="0" fontAlgn="base">
        <a:lnSpc>
          <a:spcPts val="2800"/>
        </a:lnSpc>
        <a:spcBef>
          <a:spcPct val="0"/>
        </a:spcBef>
        <a:spcAft>
          <a:spcPts val="1400"/>
        </a:spcAft>
        <a:buClr>
          <a:schemeClr val="tx1"/>
        </a:buClr>
        <a:buFont typeface="Arial Unicode MS" pitchFamily="34" charset="-128"/>
        <a:buAutoNum type="arabicPeriod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www.britishcouncil.org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E47FF-7723-4C49-8D63-1E7B55C5081D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11268" name="Rectangle 278"/>
          <p:cNvSpPr>
            <a:spLocks noGrp="1" noChangeArrowheads="1"/>
          </p:cNvSpPr>
          <p:nvPr>
            <p:ph type="ctrTitle"/>
          </p:nvPr>
        </p:nvSpPr>
        <p:spPr>
          <a:xfrm>
            <a:off x="467544" y="1628800"/>
            <a:ext cx="5110163" cy="1009650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alibri" pitchFamily="34" charset="0"/>
              </a:rPr>
              <a:t>Indicators of Success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3140968"/>
            <a:ext cx="4032250" cy="1512119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endParaRPr lang="en-GB" altLang="en-US" sz="3200" b="0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GB" altLang="en-US" sz="2400" dirty="0" smtClean="0">
                <a:latin typeface="Calibri" pitchFamily="34" charset="0"/>
              </a:rPr>
              <a:t>Chris Cooper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GB" altLang="en-US" sz="2400" dirty="0" smtClean="0">
                <a:latin typeface="Calibri" pitchFamily="34" charset="0"/>
              </a:rPr>
              <a:t>Senior Skills Adviser</a:t>
            </a:r>
          </a:p>
          <a:p>
            <a:pPr marL="0" indent="0" eaLnBrk="1" hangingPunct="1">
              <a:lnSpc>
                <a:spcPct val="90000"/>
              </a:lnSpc>
            </a:pPr>
            <a:endParaRPr lang="en-GB" altLang="en-US" sz="2400" b="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1239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successful TVET system?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451884"/>
              </p:ext>
            </p:extLst>
          </p:nvPr>
        </p:nvGraphicFramePr>
        <p:xfrm>
          <a:off x="457200" y="1556792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24427" y="725796"/>
            <a:ext cx="89960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</a:t>
            </a:r>
            <a:r>
              <a:rPr lang="en-GB" dirty="0" smtClean="0"/>
              <a:t>GDP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1141294"/>
            <a:ext cx="187666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 </a:t>
            </a:r>
            <a:r>
              <a:rPr lang="en-GB" dirty="0" smtClean="0"/>
              <a:t>Employment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354458" y="15567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3908" y="5589240"/>
            <a:ext cx="1660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Equity and equality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788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successful TVET system?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95059"/>
              </p:ext>
            </p:extLst>
          </p:nvPr>
        </p:nvGraphicFramePr>
        <p:xfrm>
          <a:off x="457200" y="1556792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24427" y="725796"/>
            <a:ext cx="89960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</a:t>
            </a:r>
            <a:r>
              <a:rPr lang="en-GB" dirty="0" smtClean="0"/>
              <a:t>GDP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1141294"/>
            <a:ext cx="187666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 </a:t>
            </a:r>
            <a:r>
              <a:rPr lang="en-GB" dirty="0" smtClean="0"/>
              <a:t>Employment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354458" y="15567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3908" y="5589240"/>
            <a:ext cx="1660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Equity and equality</a:t>
            </a:r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1889894" y="1475853"/>
            <a:ext cx="5328592" cy="93610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7218486" y="1700808"/>
            <a:ext cx="1654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  <a:latin typeface="+mj-lt"/>
              </a:rPr>
              <a:t>Efficiently</a:t>
            </a:r>
            <a:endParaRPr lang="en-GB" sz="24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3448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success?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464544"/>
              </p:ext>
            </p:extLst>
          </p:nvPr>
        </p:nvGraphicFramePr>
        <p:xfrm>
          <a:off x="457200" y="1556792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24427" y="725796"/>
            <a:ext cx="89960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</a:t>
            </a:r>
            <a:r>
              <a:rPr lang="en-GB" dirty="0" smtClean="0"/>
              <a:t>GDP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1141294"/>
            <a:ext cx="187666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ym typeface="Wingdings"/>
              </a:rPr>
              <a:t> </a:t>
            </a:r>
            <a:r>
              <a:rPr lang="en-GB" dirty="0" smtClean="0"/>
              <a:t>Employment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354458" y="15567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3908" y="5589240"/>
            <a:ext cx="1660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Equity and equality</a:t>
            </a:r>
            <a:endParaRPr lang="en-GB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1475656" y="5301208"/>
            <a:ext cx="1836204" cy="801379"/>
          </a:xfrm>
          <a:prstGeom prst="wedgeRoundRectCallout">
            <a:avLst>
              <a:gd name="adj1" fmla="val 76535"/>
              <a:gd name="adj2" fmla="val 33604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Economic activity &amp; participation rates </a:t>
            </a:r>
            <a:endParaRPr lang="en-GB" sz="1400" dirty="0"/>
          </a:p>
        </p:txBody>
      </p:sp>
      <p:sp>
        <p:nvSpPr>
          <p:cNvPr id="13" name="Right Arrow 12"/>
          <p:cNvSpPr/>
          <p:nvPr/>
        </p:nvSpPr>
        <p:spPr>
          <a:xfrm>
            <a:off x="305219" y="2311373"/>
            <a:ext cx="2070230" cy="720080"/>
          </a:xfrm>
          <a:prstGeom prst="rightArrow">
            <a:avLst>
              <a:gd name="adj1" fmla="val 82082"/>
              <a:gd name="adj2" fmla="val 5143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Recruitment Difficulties</a:t>
            </a:r>
            <a:endParaRPr lang="en-GB" sz="1600" dirty="0"/>
          </a:p>
        </p:txBody>
      </p:sp>
      <p:sp>
        <p:nvSpPr>
          <p:cNvPr id="15" name="Right Arrow 14"/>
          <p:cNvSpPr/>
          <p:nvPr/>
        </p:nvSpPr>
        <p:spPr>
          <a:xfrm>
            <a:off x="292732" y="3183853"/>
            <a:ext cx="2070230" cy="720080"/>
          </a:xfrm>
          <a:prstGeom prst="rightArrow">
            <a:avLst>
              <a:gd name="adj1" fmla="val 82082"/>
              <a:gd name="adj2" fmla="val 5143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Skills Shortages</a:t>
            </a:r>
            <a:endParaRPr lang="en-GB" sz="1600" dirty="0"/>
          </a:p>
        </p:txBody>
      </p:sp>
      <p:sp>
        <p:nvSpPr>
          <p:cNvPr id="16" name="Right Arrow 15"/>
          <p:cNvSpPr/>
          <p:nvPr/>
        </p:nvSpPr>
        <p:spPr>
          <a:xfrm>
            <a:off x="292732" y="4056333"/>
            <a:ext cx="2070230" cy="720080"/>
          </a:xfrm>
          <a:prstGeom prst="rightArrow">
            <a:avLst>
              <a:gd name="adj1" fmla="val 82082"/>
              <a:gd name="adj2" fmla="val 51439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Skills Gaps</a:t>
            </a:r>
          </a:p>
        </p:txBody>
      </p:sp>
      <p:sp>
        <p:nvSpPr>
          <p:cNvPr id="17" name="Left Arrow Callout 16"/>
          <p:cNvSpPr/>
          <p:nvPr/>
        </p:nvSpPr>
        <p:spPr>
          <a:xfrm>
            <a:off x="6767055" y="3324159"/>
            <a:ext cx="2232248" cy="1159547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246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Student destinations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Unemployment rates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4453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Reality  - Example of Libya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Data does not exist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Information that does exist often: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 Has low credibility/reliability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 Is not shared across Ministries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 Input not outcome based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/>
              <a:t> Past and not future (or even current)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Systems not in place to use or collect reliable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Limited use of evidence based decision making 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15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Lessons from Libya - New </a:t>
            </a:r>
            <a:r>
              <a:rPr lang="en-GB" dirty="0"/>
              <a:t>systems need </a:t>
            </a:r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0100" indent="-457200">
              <a:buFont typeface="+mj-lt"/>
              <a:buAutoNum type="arabicPeriod"/>
            </a:pPr>
            <a:endParaRPr lang="en-GB" sz="2400" dirty="0" smtClean="0"/>
          </a:p>
          <a:p>
            <a:pPr marL="800100" indent="-457200">
              <a:buFont typeface="+mj-lt"/>
              <a:buAutoNum type="arabicPeriod"/>
            </a:pPr>
            <a:r>
              <a:rPr lang="en-GB" sz="2400" dirty="0" smtClean="0"/>
              <a:t>Cross Ministry engagement to identify what is needed and what already exists</a:t>
            </a:r>
          </a:p>
          <a:p>
            <a:pPr marL="800100" indent="-457200">
              <a:buFont typeface="+mj-lt"/>
              <a:buAutoNum type="arabicPeriod"/>
            </a:pPr>
            <a:r>
              <a:rPr lang="en-GB" sz="2400" dirty="0" smtClean="0"/>
              <a:t>Understand, identify and develop systems needed</a:t>
            </a:r>
          </a:p>
          <a:p>
            <a:pPr marL="800100" indent="-457200">
              <a:buFont typeface="+mj-lt"/>
              <a:buAutoNum type="arabicPeriod"/>
            </a:pPr>
            <a:r>
              <a:rPr lang="en-GB" sz="2400" dirty="0" smtClean="0"/>
              <a:t>Understand reality and develop baselines - Surveys</a:t>
            </a:r>
          </a:p>
          <a:p>
            <a:pPr marL="800100" indent="-457200">
              <a:buFont typeface="+mj-lt"/>
              <a:buAutoNum type="arabicPeriod"/>
            </a:pPr>
            <a:r>
              <a:rPr lang="en-GB" sz="2400" dirty="0" smtClean="0"/>
              <a:t>Identify and develop mechanisms for engaging employers and future needs</a:t>
            </a:r>
          </a:p>
          <a:p>
            <a:pPr marL="800100" indent="-457200">
              <a:buFont typeface="+mj-lt"/>
              <a:buAutoNum type="arabicPeriod"/>
            </a:pPr>
            <a:r>
              <a:rPr lang="en-GB" sz="2400" dirty="0" smtClean="0"/>
              <a:t>Allow for time series data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542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of 2,800 unemployed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</a:rPr>
              <a:t>Incorporated into existing household survey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</a:rPr>
              <a:t>Investigated:</a:t>
            </a:r>
          </a:p>
          <a:p>
            <a:pPr marL="917575" lvl="1" indent="-457200"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is the profile of the </a:t>
            </a:r>
            <a:r>
              <a:rPr lang="en-GB" dirty="0" smtClean="0"/>
              <a:t>unemployed? </a:t>
            </a:r>
          </a:p>
          <a:p>
            <a:pPr marL="917575" lvl="1" indent="-457200">
              <a:buAutoNum type="arabicPeriod"/>
            </a:pPr>
            <a:r>
              <a:rPr lang="en-GB" dirty="0" smtClean="0"/>
              <a:t>Views on their education and previous work</a:t>
            </a:r>
            <a:endParaRPr lang="en-GB" dirty="0"/>
          </a:p>
          <a:p>
            <a:pPr marL="917575" lvl="1" indent="-457200">
              <a:buAutoNum type="arabicPeriod"/>
            </a:pPr>
            <a:r>
              <a:rPr lang="en-GB" dirty="0" smtClean="0"/>
              <a:t>Additional training undertaken and views on usefulness </a:t>
            </a:r>
          </a:p>
          <a:p>
            <a:pPr marL="917575" lvl="1" indent="-457200">
              <a:buAutoNum type="arabicPeriod"/>
            </a:pPr>
            <a:r>
              <a:rPr lang="en-GB" dirty="0" smtClean="0"/>
              <a:t>Work </a:t>
            </a:r>
            <a:r>
              <a:rPr lang="en-GB" dirty="0"/>
              <a:t>preferences of unemployed persons </a:t>
            </a:r>
            <a:endParaRPr lang="en-GB" dirty="0" smtClean="0"/>
          </a:p>
          <a:p>
            <a:pPr marL="917575" lvl="1" indent="-457200">
              <a:buAutoNum type="arabicPeriod"/>
            </a:pPr>
            <a:r>
              <a:rPr lang="en-GB" dirty="0" smtClean="0"/>
              <a:t>Difficulties encountered </a:t>
            </a:r>
            <a:r>
              <a:rPr lang="en-GB" dirty="0"/>
              <a:t>when searching for </a:t>
            </a:r>
            <a:r>
              <a:rPr lang="en-GB" dirty="0" smtClean="0"/>
              <a:t>work</a:t>
            </a:r>
          </a:p>
          <a:p>
            <a:pPr marL="917575" lvl="1" indent="-457200">
              <a:buAutoNum type="arabicPeriod"/>
            </a:pPr>
            <a:r>
              <a:rPr lang="en-GB" dirty="0" smtClean="0"/>
              <a:t>Methods used to search for </a:t>
            </a:r>
            <a:r>
              <a:rPr lang="en-GB" dirty="0"/>
              <a:t>a </a:t>
            </a:r>
            <a:r>
              <a:rPr lang="en-GB" dirty="0" smtClean="0"/>
              <a:t>job</a:t>
            </a:r>
          </a:p>
          <a:p>
            <a:pPr marL="917575" lvl="1" indent="-457200">
              <a:buAutoNum type="arabicPeriod"/>
            </a:pPr>
            <a:r>
              <a:rPr lang="en-GB" dirty="0" smtClean="0"/>
              <a:t>Interest </a:t>
            </a:r>
            <a:r>
              <a:rPr lang="en-GB" dirty="0"/>
              <a:t>in jobs </a:t>
            </a:r>
            <a:r>
              <a:rPr lang="en-GB" dirty="0" smtClean="0"/>
              <a:t>or starting own business in </a:t>
            </a:r>
            <a:r>
              <a:rPr lang="en-GB" dirty="0"/>
              <a:t>the </a:t>
            </a:r>
            <a:r>
              <a:rPr lang="en-GB" dirty="0" smtClean="0"/>
              <a:t>target sectors </a:t>
            </a:r>
          </a:p>
          <a:p>
            <a:pPr marL="917575" lvl="1" indent="-457200">
              <a:buAutoNum type="arabicPeriod"/>
            </a:pPr>
            <a:endParaRPr lang="en-GB" dirty="0" smtClean="0"/>
          </a:p>
          <a:p>
            <a:pPr marL="342900" lvl="1" indent="-342900">
              <a:spcAft>
                <a:spcPts val="140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0000"/>
                </a:solidFill>
                <a:ea typeface="+mn-ea"/>
                <a:cs typeface="+mn-cs"/>
              </a:rPr>
              <a:t>Informs </a:t>
            </a:r>
            <a:r>
              <a:rPr lang="en-GB" dirty="0">
                <a:solidFill>
                  <a:srgbClr val="000000"/>
                </a:solidFill>
                <a:ea typeface="+mn-ea"/>
                <a:cs typeface="+mn-cs"/>
              </a:rPr>
              <a:t>strategy, but just a baseline</a:t>
            </a:r>
          </a:p>
          <a:p>
            <a:pPr marL="917575" lvl="1" indent="-457200">
              <a:buAutoNum type="arabicPeriod"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593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Painting a picture in Pakistan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107215"/>
              </p:ext>
            </p:extLst>
          </p:nvPr>
        </p:nvGraphicFramePr>
        <p:xfrm>
          <a:off x="457200" y="858838"/>
          <a:ext cx="8229600" cy="5267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403648" y="2852936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TVET System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74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assurance in Yemen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526732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International Skills Partnership help to establish a quality assurance department  and QA system in one Yemen College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Self assessment processes adapting English OFSTED Inspection framework introduced </a:t>
            </a:r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/>
              <a:t>S</a:t>
            </a:r>
            <a:r>
              <a:rPr lang="en-GB" dirty="0" smtClean="0"/>
              <a:t>tudent feedback mechanisms</a:t>
            </a:r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Engagement with employers to develop curriculum</a:t>
            </a:r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Review of examinations and assessment measures</a:t>
            </a:r>
          </a:p>
          <a:p>
            <a:pPr marL="1146175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Class </a:t>
            </a:r>
            <a:r>
              <a:rPr lang="en-GB" smtClean="0"/>
              <a:t>room observation of </a:t>
            </a:r>
            <a:r>
              <a:rPr lang="en-GB" dirty="0" smtClean="0"/>
              <a:t>trainers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Piloted </a:t>
            </a:r>
            <a:r>
              <a:rPr lang="en-GB" dirty="0"/>
              <a:t>with further 12 </a:t>
            </a:r>
            <a:r>
              <a:rPr lang="en-GB" dirty="0" smtClean="0"/>
              <a:t>Colleges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After 4 years</a:t>
            </a:r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QA </a:t>
            </a:r>
            <a:r>
              <a:rPr lang="en-GB" dirty="0"/>
              <a:t>centres to be </a:t>
            </a:r>
            <a:r>
              <a:rPr lang="en-GB" dirty="0" smtClean="0"/>
              <a:t>set up in colleges nationally</a:t>
            </a:r>
            <a:endParaRPr lang="en-GB" dirty="0"/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/>
              <a:t>Ministry of TEVT Inspection team now uses evidence </a:t>
            </a:r>
            <a:r>
              <a:rPr lang="en-GB" dirty="0" smtClean="0"/>
              <a:t>and inspections</a:t>
            </a:r>
          </a:p>
          <a:p>
            <a:pPr marL="1146175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College Student Unions are required for </a:t>
            </a:r>
            <a:r>
              <a:rPr lang="en-GB" dirty="0" err="1" smtClean="0"/>
              <a:t>Govt</a:t>
            </a:r>
            <a:r>
              <a:rPr lang="en-GB" dirty="0" smtClean="0"/>
              <a:t> accreditation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www.britishcouncil.org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4AB07-1F43-4B05-85A9-9D3D8AD89D4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39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C template blue">
  <a:themeElements>
    <a:clrScheme name="BC template blue 1">
      <a:dk1>
        <a:srgbClr val="000000"/>
      </a:dk1>
      <a:lt1>
        <a:srgbClr val="FFFFFF"/>
      </a:lt1>
      <a:dk2>
        <a:srgbClr val="00A4E4"/>
      </a:dk2>
      <a:lt2>
        <a:srgbClr val="B2B2B2"/>
      </a:lt2>
      <a:accent1>
        <a:srgbClr val="0F7298"/>
      </a:accent1>
      <a:accent2>
        <a:srgbClr val="94268A"/>
      </a:accent2>
      <a:accent3>
        <a:srgbClr val="FFFFFF"/>
      </a:accent3>
      <a:accent4>
        <a:srgbClr val="000000"/>
      </a:accent4>
      <a:accent5>
        <a:srgbClr val="AABCCA"/>
      </a:accent5>
      <a:accent6>
        <a:srgbClr val="86217D"/>
      </a:accent6>
      <a:hlink>
        <a:srgbClr val="E8792E"/>
      </a:hlink>
      <a:folHlink>
        <a:srgbClr val="939837"/>
      </a:folHlink>
    </a:clrScheme>
    <a:fontScheme name="BC template bl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C template blue 1">
        <a:dk1>
          <a:srgbClr val="000000"/>
        </a:dk1>
        <a:lt1>
          <a:srgbClr val="FFFFFF"/>
        </a:lt1>
        <a:dk2>
          <a:srgbClr val="00A4E4"/>
        </a:dk2>
        <a:lt2>
          <a:srgbClr val="B2B2B2"/>
        </a:lt2>
        <a:accent1>
          <a:srgbClr val="0F7298"/>
        </a:accent1>
        <a:accent2>
          <a:srgbClr val="94268A"/>
        </a:accent2>
        <a:accent3>
          <a:srgbClr val="FFFFFF"/>
        </a:accent3>
        <a:accent4>
          <a:srgbClr val="000000"/>
        </a:accent4>
        <a:accent5>
          <a:srgbClr val="AABCCA"/>
        </a:accent5>
        <a:accent6>
          <a:srgbClr val="86217D"/>
        </a:accent6>
        <a:hlink>
          <a:srgbClr val="E8792E"/>
        </a:hlink>
        <a:folHlink>
          <a:srgbClr val="9398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 footer">
  <a:themeElements>
    <a:clrScheme name="no footer 1">
      <a:dk1>
        <a:srgbClr val="000000"/>
      </a:dk1>
      <a:lt1>
        <a:srgbClr val="FFFFFF"/>
      </a:lt1>
      <a:dk2>
        <a:srgbClr val="00A4E4"/>
      </a:dk2>
      <a:lt2>
        <a:srgbClr val="B2B2B2"/>
      </a:lt2>
      <a:accent1>
        <a:srgbClr val="0F7298"/>
      </a:accent1>
      <a:accent2>
        <a:srgbClr val="94268A"/>
      </a:accent2>
      <a:accent3>
        <a:srgbClr val="FFFFFF"/>
      </a:accent3>
      <a:accent4>
        <a:srgbClr val="000000"/>
      </a:accent4>
      <a:accent5>
        <a:srgbClr val="AABCCA"/>
      </a:accent5>
      <a:accent6>
        <a:srgbClr val="86217D"/>
      </a:accent6>
      <a:hlink>
        <a:srgbClr val="E8792E"/>
      </a:hlink>
      <a:folHlink>
        <a:srgbClr val="939837"/>
      </a:folHlink>
    </a:clrScheme>
    <a:fontScheme name="no foo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 footer 1">
        <a:dk1>
          <a:srgbClr val="000000"/>
        </a:dk1>
        <a:lt1>
          <a:srgbClr val="FFFFFF"/>
        </a:lt1>
        <a:dk2>
          <a:srgbClr val="00A4E4"/>
        </a:dk2>
        <a:lt2>
          <a:srgbClr val="B2B2B2"/>
        </a:lt2>
        <a:accent1>
          <a:srgbClr val="0F7298"/>
        </a:accent1>
        <a:accent2>
          <a:srgbClr val="94268A"/>
        </a:accent2>
        <a:accent3>
          <a:srgbClr val="FFFFFF"/>
        </a:accent3>
        <a:accent4>
          <a:srgbClr val="000000"/>
        </a:accent4>
        <a:accent5>
          <a:srgbClr val="AABCCA"/>
        </a:accent5>
        <a:accent6>
          <a:srgbClr val="86217D"/>
        </a:accent6>
        <a:hlink>
          <a:srgbClr val="E8792E"/>
        </a:hlink>
        <a:folHlink>
          <a:srgbClr val="9398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">
  <a:themeElements>
    <a:clrScheme name="Bullets 2">
      <a:dk1>
        <a:srgbClr val="000000"/>
      </a:dk1>
      <a:lt1>
        <a:srgbClr val="FFFFFF"/>
      </a:lt1>
      <a:dk2>
        <a:srgbClr val="00A4E4"/>
      </a:dk2>
      <a:lt2>
        <a:srgbClr val="B2B2B2"/>
      </a:lt2>
      <a:accent1>
        <a:srgbClr val="0F7298"/>
      </a:accent1>
      <a:accent2>
        <a:srgbClr val="94268A"/>
      </a:accent2>
      <a:accent3>
        <a:srgbClr val="FFFFFF"/>
      </a:accent3>
      <a:accent4>
        <a:srgbClr val="000000"/>
      </a:accent4>
      <a:accent5>
        <a:srgbClr val="AABCCA"/>
      </a:accent5>
      <a:accent6>
        <a:srgbClr val="86217D"/>
      </a:accent6>
      <a:hlink>
        <a:srgbClr val="E8792E"/>
      </a:hlink>
      <a:folHlink>
        <a:srgbClr val="939837"/>
      </a:folHlink>
    </a:clrScheme>
    <a:fontScheme name="Bulle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llets 1">
        <a:dk1>
          <a:srgbClr val="000000"/>
        </a:dk1>
        <a:lt1>
          <a:srgbClr val="FFFFFF"/>
        </a:lt1>
        <a:dk2>
          <a:srgbClr val="EF4135"/>
        </a:dk2>
        <a:lt2>
          <a:srgbClr val="B2B2B2"/>
        </a:lt2>
        <a:accent1>
          <a:srgbClr val="A21F21"/>
        </a:accent1>
        <a:accent2>
          <a:srgbClr val="84C993"/>
        </a:accent2>
        <a:accent3>
          <a:srgbClr val="FFFFFF"/>
        </a:accent3>
        <a:accent4>
          <a:srgbClr val="000000"/>
        </a:accent4>
        <a:accent5>
          <a:srgbClr val="CEABAB"/>
        </a:accent5>
        <a:accent6>
          <a:srgbClr val="77B685"/>
        </a:accent6>
        <a:hlink>
          <a:srgbClr val="A19620"/>
        </a:hlink>
        <a:folHlink>
          <a:srgbClr val="51479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A4E4"/>
        </a:dk2>
        <a:lt2>
          <a:srgbClr val="B2B2B2"/>
        </a:lt2>
        <a:accent1>
          <a:srgbClr val="0F7298"/>
        </a:accent1>
        <a:accent2>
          <a:srgbClr val="94268A"/>
        </a:accent2>
        <a:accent3>
          <a:srgbClr val="FFFFFF"/>
        </a:accent3>
        <a:accent4>
          <a:srgbClr val="000000"/>
        </a:accent4>
        <a:accent5>
          <a:srgbClr val="AABCCA"/>
        </a:accent5>
        <a:accent6>
          <a:srgbClr val="86217D"/>
        </a:accent6>
        <a:hlink>
          <a:srgbClr val="E8792E"/>
        </a:hlink>
        <a:folHlink>
          <a:srgbClr val="9398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Numbers">
  <a:themeElements>
    <a:clrScheme name="Numbers 1">
      <a:dk1>
        <a:srgbClr val="000000"/>
      </a:dk1>
      <a:lt1>
        <a:srgbClr val="FFFFFF"/>
      </a:lt1>
      <a:dk2>
        <a:srgbClr val="00A4E4"/>
      </a:dk2>
      <a:lt2>
        <a:srgbClr val="B2B2B2"/>
      </a:lt2>
      <a:accent1>
        <a:srgbClr val="0F7298"/>
      </a:accent1>
      <a:accent2>
        <a:srgbClr val="94268A"/>
      </a:accent2>
      <a:accent3>
        <a:srgbClr val="FFFFFF"/>
      </a:accent3>
      <a:accent4>
        <a:srgbClr val="000000"/>
      </a:accent4>
      <a:accent5>
        <a:srgbClr val="AABCCA"/>
      </a:accent5>
      <a:accent6>
        <a:srgbClr val="86217D"/>
      </a:accent6>
      <a:hlink>
        <a:srgbClr val="E8792E"/>
      </a:hlink>
      <a:folHlink>
        <a:srgbClr val="939837"/>
      </a:folHlink>
    </a:clrScheme>
    <a:fontScheme name="Number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umbers 1">
        <a:dk1>
          <a:srgbClr val="000000"/>
        </a:dk1>
        <a:lt1>
          <a:srgbClr val="FFFFFF"/>
        </a:lt1>
        <a:dk2>
          <a:srgbClr val="00A4E4"/>
        </a:dk2>
        <a:lt2>
          <a:srgbClr val="B2B2B2"/>
        </a:lt2>
        <a:accent1>
          <a:srgbClr val="0F7298"/>
        </a:accent1>
        <a:accent2>
          <a:srgbClr val="94268A"/>
        </a:accent2>
        <a:accent3>
          <a:srgbClr val="FFFFFF"/>
        </a:accent3>
        <a:accent4>
          <a:srgbClr val="000000"/>
        </a:accent4>
        <a:accent5>
          <a:srgbClr val="AABCCA"/>
        </a:accent5>
        <a:accent6>
          <a:srgbClr val="86217D"/>
        </a:accent6>
        <a:hlink>
          <a:srgbClr val="E8792E"/>
        </a:hlink>
        <a:folHlink>
          <a:srgbClr val="9398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BA577899DC334492C61ABFBBD585C3" ma:contentTypeVersion="0" ma:contentTypeDescription="Create a new document." ma:contentTypeScope="" ma:versionID="0a6c0b7fc8715019f895ad47e8b4ca9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CF9BB-DD3D-4C4A-96C5-D75E2432C264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2BB9A5-C033-4258-9658-66D3C3D04C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E4F39A0-E978-4EB4-AB85-13E073778C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BC template blue</Template>
  <TotalTime>6221</TotalTime>
  <Words>507</Words>
  <Application>Microsoft Macintosh PowerPoint</Application>
  <PresentationFormat>Présentation à l'écran (4:3)</PresentationFormat>
  <Paragraphs>130</Paragraphs>
  <Slides>9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BC template blue</vt:lpstr>
      <vt:lpstr>no footer</vt:lpstr>
      <vt:lpstr>Bullets</vt:lpstr>
      <vt:lpstr>Numbers</vt:lpstr>
      <vt:lpstr>Indicators of Success</vt:lpstr>
      <vt:lpstr>A successful TVET system?</vt:lpstr>
      <vt:lpstr>A successful TVET system?</vt:lpstr>
      <vt:lpstr>Measuring success?</vt:lpstr>
      <vt:lpstr>Reality  - Example of Libya</vt:lpstr>
      <vt:lpstr>Lessons from Libya - New systems need time</vt:lpstr>
      <vt:lpstr>Survey of 2,800 unemployed</vt:lpstr>
      <vt:lpstr>Painting a picture in Pakistan</vt:lpstr>
      <vt:lpstr>Quality assurance in Yemen</vt:lpstr>
    </vt:vector>
  </TitlesOfParts>
  <Company>The British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guide</dc:title>
  <dc:creator>The British Council</dc:creator>
  <cp:lastModifiedBy>Thierry Rosenzweig</cp:lastModifiedBy>
  <cp:revision>221</cp:revision>
  <cp:lastPrinted>2015-10-20T15:38:19Z</cp:lastPrinted>
  <dcterms:created xsi:type="dcterms:W3CDTF">2012-06-12T16:13:16Z</dcterms:created>
  <dcterms:modified xsi:type="dcterms:W3CDTF">2015-10-22T18:24:26Z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0x010100F6BA577899DC334492C61ABFBBD585C3</vt:lpwstr>
  </property>
</Properties>
</file>