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147481630" r:id="rId5"/>
    <p:sldId id="4121" r:id="rId6"/>
    <p:sldId id="325" r:id="rId7"/>
    <p:sldId id="2147481625" r:id="rId8"/>
    <p:sldId id="2147481520" r:id="rId9"/>
    <p:sldId id="286" r:id="rId10"/>
    <p:sldId id="2147481631" r:id="rId11"/>
    <p:sldId id="2147481558" r:id="rId12"/>
    <p:sldId id="2147481633" r:id="rId13"/>
    <p:sldId id="2147481634" r:id="rId14"/>
    <p:sldId id="2147481637" r:id="rId15"/>
    <p:sldId id="2147481636" r:id="rId16"/>
    <p:sldId id="2147481638" r:id="rId17"/>
    <p:sldId id="296"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886"/>
    <a:srgbClr val="FFB446"/>
    <a:srgbClr val="D7D9A3"/>
    <a:srgbClr val="0DB02B"/>
    <a:srgbClr val="074D8D"/>
    <a:srgbClr val="37B3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CAFB1-D5B8-B549-AC56-9F62E399B3CF}" v="73" dt="2025-09-17T08:43:12.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94661"/>
  </p:normalViewPr>
  <p:slideViewPr>
    <p:cSldViewPr snapToGrid="0">
      <p:cViewPr varScale="1">
        <p:scale>
          <a:sx n="114" d="100"/>
          <a:sy n="114" d="100"/>
        </p:scale>
        <p:origin x="496"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F51137-938A-4A25-828D-C4CA9DD04EDA}" type="doc">
      <dgm:prSet loTypeId="urn:microsoft.com/office/officeart/2018/2/layout/IconVerticalSolidList" loCatId="icon" qsTypeId="urn:microsoft.com/office/officeart/2005/8/quickstyle/simple1" qsCatId="simple" csTypeId="urn:microsoft.com/office/officeart/2005/8/colors/colorful3" csCatId="colorful" phldr="1"/>
      <dgm:spPr/>
    </dgm:pt>
    <dgm:pt modelId="{156080A9-6D73-4EDE-9161-34B4A661D24E}">
      <dgm:prSet phldrT="[Text]" custT="1"/>
      <dgm:spPr>
        <a:xfrm>
          <a:off x="910145" y="5345"/>
          <a:ext cx="7923284" cy="960488"/>
        </a:xfrm>
        <a:prstGeom prst="rect">
          <a:avLst/>
        </a:prstGeom>
      </dgm:spPr>
      <dgm:t>
        <a:bodyPr/>
        <a:lstStyle/>
        <a:p>
          <a:pPr>
            <a:lnSpc>
              <a:spcPct val="100000"/>
            </a:lnSpc>
          </a:pPr>
          <a:r>
            <a:rPr lang="es-CO" sz="1200" b="1" kern="1200" noProof="0" dirty="0" err="1">
              <a:latin typeface="+mn-lt"/>
              <a:ea typeface="+mn-ea"/>
              <a:cs typeface="+mn-cs"/>
            </a:rPr>
            <a:t>Traceable</a:t>
          </a:r>
          <a:r>
            <a:rPr lang="es-CO" sz="1200" b="1" kern="1200" noProof="0" dirty="0">
              <a:latin typeface="+mn-lt"/>
              <a:ea typeface="+mn-ea"/>
              <a:cs typeface="+mn-cs"/>
            </a:rPr>
            <a:t>. </a:t>
          </a:r>
          <a:r>
            <a:rPr lang="es-CO" sz="1200" b="1" kern="1200" noProof="0" dirty="0" err="1">
              <a:latin typeface="+mn-lt"/>
              <a:ea typeface="+mn-ea"/>
              <a:cs typeface="+mn-cs"/>
            </a:rPr>
            <a:t>Geolocation</a:t>
          </a:r>
          <a:r>
            <a:rPr lang="es-CO" sz="1200" b="1" kern="1200" noProof="0" dirty="0">
              <a:latin typeface="+mn-lt"/>
              <a:ea typeface="+mn-ea"/>
              <a:cs typeface="+mn-cs"/>
            </a:rPr>
            <a:t> </a:t>
          </a:r>
          <a:r>
            <a:rPr lang="es-CO" sz="1200" b="1" kern="1200" noProof="0" dirty="0" err="1">
              <a:latin typeface="+mn-lt"/>
              <a:ea typeface="+mn-ea"/>
              <a:cs typeface="+mn-cs"/>
            </a:rPr>
            <a:t>of</a:t>
          </a:r>
          <a:r>
            <a:rPr lang="es-CO" sz="1200" b="1" kern="1200" noProof="0" dirty="0">
              <a:latin typeface="+mn-lt"/>
              <a:ea typeface="+mn-ea"/>
              <a:cs typeface="+mn-cs"/>
            </a:rPr>
            <a:t> </a:t>
          </a:r>
          <a:r>
            <a:rPr lang="es-CO" sz="1200" b="1" kern="1200" noProof="0" dirty="0" err="1">
              <a:latin typeface="+mn-lt"/>
              <a:ea typeface="+mn-ea"/>
              <a:cs typeface="+mn-cs"/>
            </a:rPr>
            <a:t>production</a:t>
          </a:r>
          <a:r>
            <a:rPr lang="es-CO" sz="1200" b="1" kern="1200" noProof="0" dirty="0">
              <a:latin typeface="+mn-lt"/>
              <a:ea typeface="+mn-ea"/>
              <a:cs typeface="+mn-cs"/>
            </a:rPr>
            <a:t> </a:t>
          </a:r>
          <a:r>
            <a:rPr lang="es-CO" sz="1200" b="1" kern="1200" noProof="0" dirty="0" err="1">
              <a:latin typeface="+mn-lt"/>
              <a:ea typeface="+mn-ea"/>
              <a:cs typeface="+mn-cs"/>
            </a:rPr>
            <a:t>plot</a:t>
          </a:r>
          <a:r>
            <a:rPr lang="es-CO" sz="1200" b="1" kern="1200" noProof="0" dirty="0">
              <a:latin typeface="+mn-lt"/>
              <a:ea typeface="+mn-ea"/>
              <a:cs typeface="+mn-cs"/>
            </a:rPr>
            <a:t>, </a:t>
          </a:r>
          <a:r>
            <a:rPr lang="es-CO" sz="1200" b="1" kern="1200" noProof="0" dirty="0" err="1">
              <a:latin typeface="+mn-lt"/>
              <a:ea typeface="+mn-ea"/>
              <a:cs typeface="+mn-cs"/>
            </a:rPr>
            <a:t>information</a:t>
          </a:r>
          <a:r>
            <a:rPr lang="es-CO" sz="1200" b="1" kern="1200" noProof="0" dirty="0">
              <a:latin typeface="+mn-lt"/>
              <a:ea typeface="+mn-ea"/>
              <a:cs typeface="+mn-cs"/>
            </a:rPr>
            <a:t> </a:t>
          </a:r>
          <a:r>
            <a:rPr lang="es-CO" sz="1200" b="1" kern="1200" noProof="0" dirty="0" err="1">
              <a:latin typeface="+mn-lt"/>
              <a:ea typeface="+mn-ea"/>
              <a:cs typeface="+mn-cs"/>
            </a:rPr>
            <a:t>on</a:t>
          </a:r>
          <a:r>
            <a:rPr lang="es-CO" sz="1200" b="1" kern="1200" noProof="0" dirty="0">
              <a:latin typeface="+mn-lt"/>
              <a:ea typeface="+mn-ea"/>
              <a:cs typeface="+mn-cs"/>
            </a:rPr>
            <a:t> </a:t>
          </a:r>
          <a:r>
            <a:rPr lang="es-CO" sz="1200" b="1" kern="1200" noProof="0" dirty="0" err="1">
              <a:latin typeface="+mn-lt"/>
              <a:ea typeface="+mn-ea"/>
              <a:cs typeface="+mn-cs"/>
            </a:rPr>
            <a:t>suppliers</a:t>
          </a:r>
          <a:r>
            <a:rPr lang="es-CO" sz="1200" b="1" kern="1200" noProof="0" dirty="0">
              <a:latin typeface="+mn-lt"/>
              <a:ea typeface="+mn-ea"/>
              <a:cs typeface="+mn-cs"/>
            </a:rPr>
            <a:t> and </a:t>
          </a:r>
          <a:r>
            <a:rPr lang="es-CO" sz="1200" b="1" kern="1200" noProof="0" dirty="0" err="1">
              <a:latin typeface="+mn-lt"/>
              <a:ea typeface="+mn-ea"/>
              <a:cs typeface="+mn-cs"/>
            </a:rPr>
            <a:t>buyers</a:t>
          </a:r>
          <a:r>
            <a:rPr lang="es-CO" sz="1200" b="1" kern="1200" noProof="0" dirty="0">
              <a:latin typeface="+mn-lt"/>
              <a:ea typeface="+mn-ea"/>
              <a:cs typeface="+mn-cs"/>
            </a:rPr>
            <a:t>.</a:t>
          </a:r>
          <a:endParaRPr lang="en-GB" sz="1200" kern="1200" dirty="0">
            <a:latin typeface="+mn-lt"/>
            <a:ea typeface="+mn-ea"/>
            <a:cs typeface="+mn-cs"/>
          </a:endParaRPr>
        </a:p>
      </dgm:t>
    </dgm:pt>
    <dgm:pt modelId="{3E9F9681-0B22-4EB8-9473-FBD5AB12532D}" type="parTrans" cxnId="{F5EF1D9E-DD58-43BF-A56D-0153CD5BAA4C}">
      <dgm:prSet/>
      <dgm:spPr/>
      <dgm:t>
        <a:bodyPr/>
        <a:lstStyle/>
        <a:p>
          <a:endParaRPr lang="en-GB" sz="1200"/>
        </a:p>
      </dgm:t>
    </dgm:pt>
    <dgm:pt modelId="{DF5CA940-CEEE-4D95-A3C3-37368FDAD694}" type="sibTrans" cxnId="{F5EF1D9E-DD58-43BF-A56D-0153CD5BAA4C}">
      <dgm:prSet/>
      <dgm:spPr/>
      <dgm:t>
        <a:bodyPr/>
        <a:lstStyle/>
        <a:p>
          <a:endParaRPr lang="en-GB" sz="1200"/>
        </a:p>
      </dgm:t>
    </dgm:pt>
    <dgm:pt modelId="{E6E377FD-8168-4548-BE1E-4FACCCF49176}">
      <dgm:prSet phldrT="[Text]" custT="1"/>
      <dgm:spPr>
        <a:xfrm>
          <a:off x="1027101" y="1205956"/>
          <a:ext cx="7689373" cy="960488"/>
        </a:xfrm>
        <a:prstGeom prst="rect">
          <a:avLst/>
        </a:prstGeom>
      </dgm:spPr>
      <dgm:t>
        <a:bodyPr/>
        <a:lstStyle/>
        <a:p>
          <a:pPr>
            <a:lnSpc>
              <a:spcPct val="100000"/>
            </a:lnSpc>
          </a:pPr>
          <a:r>
            <a:rPr lang="en-US" sz="1200" b="1" dirty="0">
              <a:latin typeface="+mn-lt"/>
              <a:ea typeface="+mn-ea"/>
              <a:cs typeface="+mn-cs"/>
            </a:rPr>
            <a:t>Deforestation-free. Provide evidence that it did not occur in deforested areas after December 31, 2020</a:t>
          </a:r>
          <a:endParaRPr lang="en-GB" sz="1200" dirty="0">
            <a:latin typeface="+mn-lt"/>
            <a:ea typeface="+mn-ea"/>
            <a:cs typeface="+mn-cs"/>
          </a:endParaRPr>
        </a:p>
      </dgm:t>
    </dgm:pt>
    <dgm:pt modelId="{B7A2E963-ECA2-4CB7-84F1-AE56D2FBDC82}" type="parTrans" cxnId="{DA7531E0-7AA1-4498-B205-9EBEF3A6A8AD}">
      <dgm:prSet/>
      <dgm:spPr/>
      <dgm:t>
        <a:bodyPr/>
        <a:lstStyle/>
        <a:p>
          <a:endParaRPr lang="en-GB" sz="1200"/>
        </a:p>
      </dgm:t>
    </dgm:pt>
    <dgm:pt modelId="{ABF99213-5407-40FA-8610-7D8C9CFAFF92}" type="sibTrans" cxnId="{DA7531E0-7AA1-4498-B205-9EBEF3A6A8AD}">
      <dgm:prSet/>
      <dgm:spPr/>
      <dgm:t>
        <a:bodyPr/>
        <a:lstStyle/>
        <a:p>
          <a:endParaRPr lang="en-GB" sz="1200"/>
        </a:p>
      </dgm:t>
    </dgm:pt>
    <dgm:pt modelId="{03B0D988-03A2-48D1-8965-F42F5F519FC6}">
      <dgm:prSet phldrT="[Text]" custT="1"/>
      <dgm:spPr>
        <a:xfrm>
          <a:off x="1027101" y="2406567"/>
          <a:ext cx="7689373" cy="960488"/>
        </a:xfrm>
        <a:prstGeom prst="rect">
          <a:avLst/>
        </a:prstGeom>
      </dgm:spPr>
      <dgm:t>
        <a:bodyPr/>
        <a:lstStyle/>
        <a:p>
          <a:pPr>
            <a:lnSpc>
              <a:spcPct val="100000"/>
            </a:lnSpc>
          </a:pPr>
          <a:r>
            <a:rPr lang="en-US" sz="1200" b="1" dirty="0">
              <a:latin typeface="+mn-lt"/>
              <a:ea typeface="+mn-ea"/>
              <a:cs typeface="+mn-cs"/>
            </a:rPr>
            <a:t>Legally produced: Provide evidence that the laws of the producing country have been respected,</a:t>
          </a:r>
          <a:endParaRPr lang="en-GB" sz="1200" dirty="0">
            <a:latin typeface="+mn-lt"/>
            <a:ea typeface="+mn-ea"/>
            <a:cs typeface="+mn-cs"/>
          </a:endParaRPr>
        </a:p>
      </dgm:t>
    </dgm:pt>
    <dgm:pt modelId="{B25C67E1-0289-4C34-891A-FAAC3E295DD8}" type="parTrans" cxnId="{3C8FB8E3-FAD1-49C5-8D72-4253FCD7B81B}">
      <dgm:prSet/>
      <dgm:spPr/>
      <dgm:t>
        <a:bodyPr/>
        <a:lstStyle/>
        <a:p>
          <a:endParaRPr lang="en-GB" sz="1200"/>
        </a:p>
      </dgm:t>
    </dgm:pt>
    <dgm:pt modelId="{03C04B43-61A0-4A47-9202-5C354F03CE38}" type="sibTrans" cxnId="{3C8FB8E3-FAD1-49C5-8D72-4253FCD7B81B}">
      <dgm:prSet/>
      <dgm:spPr/>
      <dgm:t>
        <a:bodyPr/>
        <a:lstStyle/>
        <a:p>
          <a:endParaRPr lang="en-GB" sz="1200"/>
        </a:p>
      </dgm:t>
    </dgm:pt>
    <dgm:pt modelId="{99E188BE-1EEC-49F1-BDB7-6B0C562F8F75}" type="pres">
      <dgm:prSet presAssocID="{D2F51137-938A-4A25-828D-C4CA9DD04EDA}" presName="root" presStyleCnt="0">
        <dgm:presLayoutVars>
          <dgm:dir/>
          <dgm:resizeHandles val="exact"/>
        </dgm:presLayoutVars>
      </dgm:prSet>
      <dgm:spPr/>
    </dgm:pt>
    <dgm:pt modelId="{C394D3D9-0E56-4F46-8C7D-5EBEB6D30116}" type="pres">
      <dgm:prSet presAssocID="{156080A9-6D73-4EDE-9161-34B4A661D24E}" presName="compNode" presStyleCnt="0"/>
      <dgm:spPr/>
    </dgm:pt>
    <dgm:pt modelId="{E20D499B-1EF8-4B89-8440-F6EC9079EBCB}" type="pres">
      <dgm:prSet presAssocID="{156080A9-6D73-4EDE-9161-34B4A661D24E}" presName="bgRect" presStyleLbl="bgShp" presStyleIdx="0" presStyleCnt="3" custLinFactNeighborX="-2041" custLinFactNeighborY="-3622"/>
      <dgm:spPr>
        <a:xfrm>
          <a:off x="-49648" y="5345"/>
          <a:ext cx="8783782" cy="931383"/>
        </a:xfrm>
        <a:prstGeom prst="roundRect">
          <a:avLst>
            <a:gd name="adj" fmla="val 10000"/>
          </a:avLst>
        </a:prstGeom>
      </dgm:spPr>
    </dgm:pt>
    <dgm:pt modelId="{657AF026-6D6D-42CC-BEA2-DE6A6C0F9E94}" type="pres">
      <dgm:prSet presAssocID="{156080A9-6D73-4EDE-9161-34B4A661D24E}" presName="iconRect" presStyleLbl="node1" presStyleIdx="0" presStyleCnt="3"/>
      <dgm:spPr>
        <a:xfrm>
          <a:off x="232095" y="214906"/>
          <a:ext cx="513262" cy="5122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A1B9C408-B55A-4244-B1B0-135033EA5E4B}" type="pres">
      <dgm:prSet presAssocID="{156080A9-6D73-4EDE-9161-34B4A661D24E}" presName="spaceRect" presStyleCnt="0"/>
      <dgm:spPr/>
    </dgm:pt>
    <dgm:pt modelId="{80A1BE6A-5EAC-42ED-8CAC-52B5B7A2A743}" type="pres">
      <dgm:prSet presAssocID="{156080A9-6D73-4EDE-9161-34B4A661D24E}" presName="parTx" presStyleLbl="revTx" presStyleIdx="0" presStyleCnt="3" custScaleX="100000">
        <dgm:presLayoutVars>
          <dgm:chMax val="0"/>
          <dgm:chPref val="0"/>
        </dgm:presLayoutVars>
      </dgm:prSet>
      <dgm:spPr/>
    </dgm:pt>
    <dgm:pt modelId="{33541ABA-9477-4011-B0F4-DD7AFB233372}" type="pres">
      <dgm:prSet presAssocID="{DF5CA940-CEEE-4D95-A3C3-37368FDAD694}" presName="sibTrans" presStyleCnt="0"/>
      <dgm:spPr/>
    </dgm:pt>
    <dgm:pt modelId="{69C5FDFE-0437-4F74-9F45-833BABB12B69}" type="pres">
      <dgm:prSet presAssocID="{E6E377FD-8168-4548-BE1E-4FACCCF49176}" presName="compNode" presStyleCnt="0"/>
      <dgm:spPr/>
    </dgm:pt>
    <dgm:pt modelId="{3D7C2342-1B0E-43B9-9929-CB6C126FDAD9}" type="pres">
      <dgm:prSet presAssocID="{E6E377FD-8168-4548-BE1E-4FACCCF49176}" presName="bgRect" presStyleLbl="bgShp" presStyleIdx="1" presStyleCnt="3"/>
      <dgm:spPr>
        <a:xfrm>
          <a:off x="-49648" y="1205956"/>
          <a:ext cx="8783782" cy="931383"/>
        </a:xfrm>
        <a:prstGeom prst="roundRect">
          <a:avLst>
            <a:gd name="adj" fmla="val 10000"/>
          </a:avLst>
        </a:prstGeom>
      </dgm:spPr>
    </dgm:pt>
    <dgm:pt modelId="{77385083-3FE1-4284-9814-54D0A6CACD72}" type="pres">
      <dgm:prSet presAssocID="{E6E377FD-8168-4548-BE1E-4FACCCF49176}" presName="iconRect" presStyleLbl="node1" presStyleIdx="1" presStyleCnt="3"/>
      <dgm:spPr>
        <a:xfrm>
          <a:off x="232095" y="1415517"/>
          <a:ext cx="513262" cy="5122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eciduous tree"/>
        </a:ext>
      </dgm:extLst>
    </dgm:pt>
    <dgm:pt modelId="{AE730E74-88F7-4437-A3F3-896EB0F0749B}" type="pres">
      <dgm:prSet presAssocID="{E6E377FD-8168-4548-BE1E-4FACCCF49176}" presName="spaceRect" presStyleCnt="0"/>
      <dgm:spPr/>
    </dgm:pt>
    <dgm:pt modelId="{9888C02C-26BA-448D-B46C-589AE289ACFC}" type="pres">
      <dgm:prSet presAssocID="{E6E377FD-8168-4548-BE1E-4FACCCF49176}" presName="parTx" presStyleLbl="revTx" presStyleIdx="1" presStyleCnt="3">
        <dgm:presLayoutVars>
          <dgm:chMax val="0"/>
          <dgm:chPref val="0"/>
        </dgm:presLayoutVars>
      </dgm:prSet>
      <dgm:spPr/>
    </dgm:pt>
    <dgm:pt modelId="{24185C27-0198-4258-8273-27FF2050E983}" type="pres">
      <dgm:prSet presAssocID="{ABF99213-5407-40FA-8610-7D8C9CFAFF92}" presName="sibTrans" presStyleCnt="0"/>
      <dgm:spPr/>
    </dgm:pt>
    <dgm:pt modelId="{4634D3D2-B9B2-4428-92CB-383B879BCB3D}" type="pres">
      <dgm:prSet presAssocID="{03B0D988-03A2-48D1-8965-F42F5F519FC6}" presName="compNode" presStyleCnt="0"/>
      <dgm:spPr/>
    </dgm:pt>
    <dgm:pt modelId="{B1020EB1-7712-4CCE-B1D0-17C92BBB0E2C}" type="pres">
      <dgm:prSet presAssocID="{03B0D988-03A2-48D1-8965-F42F5F519FC6}" presName="bgRect" presStyleLbl="bgShp" presStyleIdx="2" presStyleCnt="3"/>
      <dgm:spPr>
        <a:xfrm>
          <a:off x="-49648" y="2406567"/>
          <a:ext cx="8783782" cy="931383"/>
        </a:xfrm>
        <a:prstGeom prst="roundRect">
          <a:avLst>
            <a:gd name="adj" fmla="val 10000"/>
          </a:avLst>
        </a:prstGeom>
      </dgm:spPr>
    </dgm:pt>
    <dgm:pt modelId="{2CFE55C0-09CD-4D0A-9D77-5ADA9DFEB058}" type="pres">
      <dgm:prSet presAssocID="{03B0D988-03A2-48D1-8965-F42F5F519FC6}" presName="iconRect" presStyleLbl="node1" presStyleIdx="2" presStyleCnt="3"/>
      <dgm:spPr>
        <a:xfrm>
          <a:off x="232095" y="2616128"/>
          <a:ext cx="513262" cy="5122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tract"/>
        </a:ext>
      </dgm:extLst>
    </dgm:pt>
    <dgm:pt modelId="{51FB9CD6-8543-4A91-84D3-AAC8DB2A3EF7}" type="pres">
      <dgm:prSet presAssocID="{03B0D988-03A2-48D1-8965-F42F5F519FC6}" presName="spaceRect" presStyleCnt="0"/>
      <dgm:spPr/>
    </dgm:pt>
    <dgm:pt modelId="{6E48EDFD-A566-4BE8-B20F-F8F741F3DA43}" type="pres">
      <dgm:prSet presAssocID="{03B0D988-03A2-48D1-8965-F42F5F519FC6}" presName="parTx" presStyleLbl="revTx" presStyleIdx="2" presStyleCnt="3">
        <dgm:presLayoutVars>
          <dgm:chMax val="0"/>
          <dgm:chPref val="0"/>
        </dgm:presLayoutVars>
      </dgm:prSet>
      <dgm:spPr/>
    </dgm:pt>
  </dgm:ptLst>
  <dgm:cxnLst>
    <dgm:cxn modelId="{FCED8326-8813-43AE-8FD5-76907AF33680}" type="presOf" srcId="{E6E377FD-8168-4548-BE1E-4FACCCF49176}" destId="{9888C02C-26BA-448D-B46C-589AE289ACFC}" srcOrd="0" destOrd="0" presId="urn:microsoft.com/office/officeart/2018/2/layout/IconVerticalSolidList"/>
    <dgm:cxn modelId="{66BC3D42-B5D0-4195-9209-D5AA6370F5B8}" type="presOf" srcId="{03B0D988-03A2-48D1-8965-F42F5F519FC6}" destId="{6E48EDFD-A566-4BE8-B20F-F8F741F3DA43}" srcOrd="0" destOrd="0" presId="urn:microsoft.com/office/officeart/2018/2/layout/IconVerticalSolidList"/>
    <dgm:cxn modelId="{5C772945-9D45-40D5-A9DA-B07FFD64BD39}" type="presOf" srcId="{156080A9-6D73-4EDE-9161-34B4A661D24E}" destId="{80A1BE6A-5EAC-42ED-8CAC-52B5B7A2A743}" srcOrd="0" destOrd="0" presId="urn:microsoft.com/office/officeart/2018/2/layout/IconVerticalSolidList"/>
    <dgm:cxn modelId="{3A30C364-E46E-4880-9F90-C8E93014B70A}" type="presOf" srcId="{D2F51137-938A-4A25-828D-C4CA9DD04EDA}" destId="{99E188BE-1EEC-49F1-BDB7-6B0C562F8F75}" srcOrd="0" destOrd="0" presId="urn:microsoft.com/office/officeart/2018/2/layout/IconVerticalSolidList"/>
    <dgm:cxn modelId="{F5EF1D9E-DD58-43BF-A56D-0153CD5BAA4C}" srcId="{D2F51137-938A-4A25-828D-C4CA9DD04EDA}" destId="{156080A9-6D73-4EDE-9161-34B4A661D24E}" srcOrd="0" destOrd="0" parTransId="{3E9F9681-0B22-4EB8-9473-FBD5AB12532D}" sibTransId="{DF5CA940-CEEE-4D95-A3C3-37368FDAD694}"/>
    <dgm:cxn modelId="{DA7531E0-7AA1-4498-B205-9EBEF3A6A8AD}" srcId="{D2F51137-938A-4A25-828D-C4CA9DD04EDA}" destId="{E6E377FD-8168-4548-BE1E-4FACCCF49176}" srcOrd="1" destOrd="0" parTransId="{B7A2E963-ECA2-4CB7-84F1-AE56D2FBDC82}" sibTransId="{ABF99213-5407-40FA-8610-7D8C9CFAFF92}"/>
    <dgm:cxn modelId="{3C8FB8E3-FAD1-49C5-8D72-4253FCD7B81B}" srcId="{D2F51137-938A-4A25-828D-C4CA9DD04EDA}" destId="{03B0D988-03A2-48D1-8965-F42F5F519FC6}" srcOrd="2" destOrd="0" parTransId="{B25C67E1-0289-4C34-891A-FAAC3E295DD8}" sibTransId="{03C04B43-61A0-4A47-9202-5C354F03CE38}"/>
    <dgm:cxn modelId="{5F09336F-5C6E-418B-BC2B-A4FB0B1D47CF}" type="presParOf" srcId="{99E188BE-1EEC-49F1-BDB7-6B0C562F8F75}" destId="{C394D3D9-0E56-4F46-8C7D-5EBEB6D30116}" srcOrd="0" destOrd="0" presId="urn:microsoft.com/office/officeart/2018/2/layout/IconVerticalSolidList"/>
    <dgm:cxn modelId="{0818ED7B-8FCA-446F-9EAD-FA74B222E736}" type="presParOf" srcId="{C394D3D9-0E56-4F46-8C7D-5EBEB6D30116}" destId="{E20D499B-1EF8-4B89-8440-F6EC9079EBCB}" srcOrd="0" destOrd="0" presId="urn:microsoft.com/office/officeart/2018/2/layout/IconVerticalSolidList"/>
    <dgm:cxn modelId="{0740F640-0933-4459-A5C4-4454716EB504}" type="presParOf" srcId="{C394D3D9-0E56-4F46-8C7D-5EBEB6D30116}" destId="{657AF026-6D6D-42CC-BEA2-DE6A6C0F9E94}" srcOrd="1" destOrd="0" presId="urn:microsoft.com/office/officeart/2018/2/layout/IconVerticalSolidList"/>
    <dgm:cxn modelId="{307A4E1E-7C22-433F-93BC-B1439FD71FC3}" type="presParOf" srcId="{C394D3D9-0E56-4F46-8C7D-5EBEB6D30116}" destId="{A1B9C408-B55A-4244-B1B0-135033EA5E4B}" srcOrd="2" destOrd="0" presId="urn:microsoft.com/office/officeart/2018/2/layout/IconVerticalSolidList"/>
    <dgm:cxn modelId="{FF18E5F0-5D3C-4D58-9238-2CEA7E7090E3}" type="presParOf" srcId="{C394D3D9-0E56-4F46-8C7D-5EBEB6D30116}" destId="{80A1BE6A-5EAC-42ED-8CAC-52B5B7A2A743}" srcOrd="3" destOrd="0" presId="urn:microsoft.com/office/officeart/2018/2/layout/IconVerticalSolidList"/>
    <dgm:cxn modelId="{97161571-782D-481B-9556-9A3CA4BAEF0B}" type="presParOf" srcId="{99E188BE-1EEC-49F1-BDB7-6B0C562F8F75}" destId="{33541ABA-9477-4011-B0F4-DD7AFB233372}" srcOrd="1" destOrd="0" presId="urn:microsoft.com/office/officeart/2018/2/layout/IconVerticalSolidList"/>
    <dgm:cxn modelId="{D2041573-60E7-4472-9249-64669CA53A58}" type="presParOf" srcId="{99E188BE-1EEC-49F1-BDB7-6B0C562F8F75}" destId="{69C5FDFE-0437-4F74-9F45-833BABB12B69}" srcOrd="2" destOrd="0" presId="urn:microsoft.com/office/officeart/2018/2/layout/IconVerticalSolidList"/>
    <dgm:cxn modelId="{022C1383-B7FF-4728-841E-3E63C6C7AB27}" type="presParOf" srcId="{69C5FDFE-0437-4F74-9F45-833BABB12B69}" destId="{3D7C2342-1B0E-43B9-9929-CB6C126FDAD9}" srcOrd="0" destOrd="0" presId="urn:microsoft.com/office/officeart/2018/2/layout/IconVerticalSolidList"/>
    <dgm:cxn modelId="{38FB194D-011C-48A4-9BE2-7310C121B334}" type="presParOf" srcId="{69C5FDFE-0437-4F74-9F45-833BABB12B69}" destId="{77385083-3FE1-4284-9814-54D0A6CACD72}" srcOrd="1" destOrd="0" presId="urn:microsoft.com/office/officeart/2018/2/layout/IconVerticalSolidList"/>
    <dgm:cxn modelId="{541007A0-2B6C-4872-B480-7C819DF8C629}" type="presParOf" srcId="{69C5FDFE-0437-4F74-9F45-833BABB12B69}" destId="{AE730E74-88F7-4437-A3F3-896EB0F0749B}" srcOrd="2" destOrd="0" presId="urn:microsoft.com/office/officeart/2018/2/layout/IconVerticalSolidList"/>
    <dgm:cxn modelId="{04E41027-D4C5-496D-96F2-F1B09F7C6ABD}" type="presParOf" srcId="{69C5FDFE-0437-4F74-9F45-833BABB12B69}" destId="{9888C02C-26BA-448D-B46C-589AE289ACFC}" srcOrd="3" destOrd="0" presId="urn:microsoft.com/office/officeart/2018/2/layout/IconVerticalSolidList"/>
    <dgm:cxn modelId="{9F916F54-5EA7-4EA7-B538-86B70967CD6E}" type="presParOf" srcId="{99E188BE-1EEC-49F1-BDB7-6B0C562F8F75}" destId="{24185C27-0198-4258-8273-27FF2050E983}" srcOrd="3" destOrd="0" presId="urn:microsoft.com/office/officeart/2018/2/layout/IconVerticalSolidList"/>
    <dgm:cxn modelId="{AF0361CA-0625-4449-B29D-1483DD77A29D}" type="presParOf" srcId="{99E188BE-1EEC-49F1-BDB7-6B0C562F8F75}" destId="{4634D3D2-B9B2-4428-92CB-383B879BCB3D}" srcOrd="4" destOrd="0" presId="urn:microsoft.com/office/officeart/2018/2/layout/IconVerticalSolidList"/>
    <dgm:cxn modelId="{514A1E18-CA0F-42FE-9F8F-451D08D59F32}" type="presParOf" srcId="{4634D3D2-B9B2-4428-92CB-383B879BCB3D}" destId="{B1020EB1-7712-4CCE-B1D0-17C92BBB0E2C}" srcOrd="0" destOrd="0" presId="urn:microsoft.com/office/officeart/2018/2/layout/IconVerticalSolidList"/>
    <dgm:cxn modelId="{4FA9716D-B856-4791-A319-CCC455100FCC}" type="presParOf" srcId="{4634D3D2-B9B2-4428-92CB-383B879BCB3D}" destId="{2CFE55C0-09CD-4D0A-9D77-5ADA9DFEB058}" srcOrd="1" destOrd="0" presId="urn:microsoft.com/office/officeart/2018/2/layout/IconVerticalSolidList"/>
    <dgm:cxn modelId="{7C410BAD-5590-4358-A41D-66C4DFA13669}" type="presParOf" srcId="{4634D3D2-B9B2-4428-92CB-383B879BCB3D}" destId="{51FB9CD6-8543-4A91-84D3-AAC8DB2A3EF7}" srcOrd="2" destOrd="0" presId="urn:microsoft.com/office/officeart/2018/2/layout/IconVerticalSolidList"/>
    <dgm:cxn modelId="{F6D43322-5696-421E-94AE-EA58C7852348}" type="presParOf" srcId="{4634D3D2-B9B2-4428-92CB-383B879BCB3D}" destId="{6E48EDFD-A566-4BE8-B20F-F8F741F3DA43}" srcOrd="3" destOrd="0" presId="urn:microsoft.com/office/officeart/2018/2/layout/IconVerticalSoli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CEBD97-E213-45C4-B1FF-B015662E8C1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E13A668-C760-45ED-B1F2-B9A39BA54C6E}">
      <dgm:prSet>
        <dgm:style>
          <a:lnRef idx="2">
            <a:schemeClr val="accent1"/>
          </a:lnRef>
          <a:fillRef idx="1">
            <a:schemeClr val="lt1"/>
          </a:fillRef>
          <a:effectRef idx="0">
            <a:schemeClr val="accent1"/>
          </a:effectRef>
          <a:fontRef idx="minor">
            <a:schemeClr val="dk1"/>
          </a:fontRef>
        </dgm:style>
      </dgm:prSet>
      <dgm:spPr/>
      <dgm:t>
        <a:bodyPr/>
        <a:lstStyle/>
        <a:p>
          <a:pPr>
            <a:lnSpc>
              <a:spcPct val="100000"/>
            </a:lnSpc>
          </a:pPr>
          <a:r>
            <a:rPr lang="es-ES"/>
            <a:t>Operators must use and combine the best available information to determine the risk of non-compliance: private, public</a:t>
          </a:r>
          <a:endParaRPr lang="en-US"/>
        </a:p>
      </dgm:t>
    </dgm:pt>
    <dgm:pt modelId="{0CFCF2E9-7307-492A-ABC6-1E559DD45280}" type="parTrans" cxnId="{A9363021-8EC8-4305-96EF-2AC01162D804}">
      <dgm:prSet/>
      <dgm:spPr/>
      <dgm:t>
        <a:bodyPr/>
        <a:lstStyle/>
        <a:p>
          <a:endParaRPr lang="en-US"/>
        </a:p>
      </dgm:t>
    </dgm:pt>
    <dgm:pt modelId="{59CDB926-5AC2-4718-A1C4-90CC2871C7C1}" type="sibTrans" cxnId="{A9363021-8EC8-4305-96EF-2AC01162D804}">
      <dgm:prSet/>
      <dgm:spPr/>
      <dgm:t>
        <a:bodyPr/>
        <a:lstStyle/>
        <a:p>
          <a:endParaRPr lang="en-US"/>
        </a:p>
      </dgm:t>
    </dgm:pt>
    <dgm:pt modelId="{EB4F5A4D-E860-4709-94EA-FA23268EE364}">
      <dgm:prSet>
        <dgm:style>
          <a:lnRef idx="2">
            <a:schemeClr val="accent1"/>
          </a:lnRef>
          <a:fillRef idx="1">
            <a:schemeClr val="lt1"/>
          </a:fillRef>
          <a:effectRef idx="0">
            <a:schemeClr val="accent1"/>
          </a:effectRef>
          <a:fontRef idx="minor">
            <a:schemeClr val="dk1"/>
          </a:fontRef>
        </dgm:style>
      </dgm:prSet>
      <dgm:spPr/>
      <dgm:t>
        <a:bodyPr/>
        <a:lstStyle/>
        <a:p>
          <a:pPr>
            <a:lnSpc>
              <a:spcPct val="100000"/>
            </a:lnSpc>
          </a:pPr>
          <a:r>
            <a:rPr lang="es-ES_tradnl" b="1" noProof="0" dirty="0"/>
            <a:t>No single </a:t>
          </a:r>
          <a:r>
            <a:rPr lang="es-ES_tradnl" b="1" noProof="0" dirty="0" err="1"/>
            <a:t>dataset</a:t>
          </a:r>
          <a:r>
            <a:rPr lang="es-ES_tradnl" b="1" noProof="0" dirty="0"/>
            <a:t> </a:t>
          </a:r>
          <a:r>
            <a:rPr lang="es-ES_tradnl" b="1" noProof="0" dirty="0" err="1"/>
            <a:t>or</a:t>
          </a:r>
          <a:r>
            <a:rPr lang="es-ES_tradnl" b="1" noProof="0" dirty="0"/>
            <a:t> </a:t>
          </a:r>
          <a:r>
            <a:rPr lang="es-ES_tradnl" b="1" noProof="0" dirty="0" err="1"/>
            <a:t>map</a:t>
          </a:r>
          <a:r>
            <a:rPr lang="es-ES_tradnl" b="1" noProof="0" dirty="0"/>
            <a:t> can </a:t>
          </a:r>
          <a:r>
            <a:rPr lang="es-ES_tradnl" b="1" noProof="0" dirty="0" err="1"/>
            <a:t>provide</a:t>
          </a:r>
          <a:r>
            <a:rPr lang="es-ES_tradnl" b="1" noProof="0" dirty="0"/>
            <a:t> </a:t>
          </a:r>
          <a:r>
            <a:rPr lang="es-ES_tradnl" b="1" noProof="0" dirty="0" err="1"/>
            <a:t>information</a:t>
          </a:r>
          <a:r>
            <a:rPr lang="es-ES_tradnl" b="1" noProof="0" dirty="0"/>
            <a:t> </a:t>
          </a:r>
          <a:r>
            <a:rPr lang="es-ES_tradnl" b="1" noProof="0" dirty="0" err="1"/>
            <a:t>sufficiently</a:t>
          </a:r>
          <a:r>
            <a:rPr lang="es-ES_tradnl" b="1" noProof="0" dirty="0"/>
            <a:t> </a:t>
          </a:r>
          <a:r>
            <a:rPr lang="es-ES_tradnl" b="1" noProof="0" dirty="0" err="1"/>
            <a:t>with</a:t>
          </a:r>
          <a:r>
            <a:rPr lang="es-ES_tradnl" b="1" noProof="0" dirty="0"/>
            <a:t> 100% </a:t>
          </a:r>
          <a:r>
            <a:rPr lang="es-ES_tradnl" b="1" noProof="0" dirty="0" err="1"/>
            <a:t>accuracy</a:t>
          </a:r>
          <a:r>
            <a:rPr lang="es-ES_tradnl" b="1" noProof="0" dirty="0"/>
            <a:t>... </a:t>
          </a:r>
          <a:r>
            <a:rPr lang="es-ES_tradnl" b="1" noProof="0" dirty="0" err="1"/>
            <a:t>But</a:t>
          </a:r>
          <a:r>
            <a:rPr lang="es-ES_tradnl" b="1" noProof="0" dirty="0"/>
            <a:t> </a:t>
          </a:r>
          <a:r>
            <a:rPr lang="es-ES_tradnl" b="1" noProof="0" dirty="0" err="1"/>
            <a:t>the</a:t>
          </a:r>
          <a:r>
            <a:rPr lang="es-ES_tradnl" b="1" noProof="0" dirty="0"/>
            <a:t> </a:t>
          </a:r>
          <a:r>
            <a:rPr lang="es-ES_tradnl" b="1" noProof="0" dirty="0" err="1"/>
            <a:t>convergence</a:t>
          </a:r>
          <a:r>
            <a:rPr lang="es-ES_tradnl" b="1" noProof="0" dirty="0"/>
            <a:t> </a:t>
          </a:r>
          <a:r>
            <a:rPr lang="es-ES_tradnl" b="1" noProof="0" dirty="0" err="1"/>
            <a:t>of</a:t>
          </a:r>
          <a:r>
            <a:rPr lang="es-ES_tradnl" b="1" noProof="0" dirty="0"/>
            <a:t> </a:t>
          </a:r>
          <a:r>
            <a:rPr lang="es-ES_tradnl" b="1" noProof="0" dirty="0" err="1"/>
            <a:t>evidence</a:t>
          </a:r>
          <a:r>
            <a:rPr lang="es-ES_tradnl" b="1" noProof="0" dirty="0"/>
            <a:t> </a:t>
          </a:r>
          <a:r>
            <a:rPr lang="es-ES_tradnl" b="1" noProof="0" dirty="0" err="1"/>
            <a:t>allows</a:t>
          </a:r>
          <a:r>
            <a:rPr lang="es-ES_tradnl" b="1" noProof="0" dirty="0"/>
            <a:t> </a:t>
          </a:r>
          <a:r>
            <a:rPr lang="es-ES_tradnl" b="1" noProof="0" dirty="0" err="1"/>
            <a:t>for</a:t>
          </a:r>
          <a:r>
            <a:rPr lang="es-ES_tradnl" b="1" noProof="0" dirty="0"/>
            <a:t> a </a:t>
          </a:r>
          <a:r>
            <a:rPr lang="es-ES_tradnl" b="1" noProof="0" dirty="0" err="1"/>
            <a:t>first</a:t>
          </a:r>
          <a:r>
            <a:rPr lang="es-ES_tradnl" b="1" noProof="0" dirty="0"/>
            <a:t> </a:t>
          </a:r>
          <a:r>
            <a:rPr lang="es-ES_tradnl" b="1" noProof="0" dirty="0" err="1"/>
            <a:t>risk</a:t>
          </a:r>
          <a:r>
            <a:rPr lang="es-ES_tradnl" b="1" noProof="0" dirty="0"/>
            <a:t> </a:t>
          </a:r>
          <a:r>
            <a:rPr lang="es-ES_tradnl" b="1" noProof="0" dirty="0" err="1"/>
            <a:t>assessment</a:t>
          </a:r>
          <a:r>
            <a:rPr lang="es-ES_tradnl" b="1" noProof="0" dirty="0"/>
            <a:t>
</a:t>
          </a:r>
          <a:r>
            <a:rPr lang="es-ES_tradnl" b="1" noProof="0" dirty="0" err="1"/>
            <a:t>The</a:t>
          </a:r>
          <a:r>
            <a:rPr lang="es-ES_tradnl" b="1" noProof="0" dirty="0"/>
            <a:t> RDUE </a:t>
          </a:r>
          <a:r>
            <a:rPr lang="es-ES_tradnl" b="1" noProof="0" dirty="0" err="1"/>
            <a:t>is</a:t>
          </a:r>
          <a:r>
            <a:rPr lang="es-ES_tradnl" b="1" noProof="0" dirty="0"/>
            <a:t> </a:t>
          </a:r>
          <a:r>
            <a:rPr lang="es-ES_tradnl" b="1" noProof="0" dirty="0" err="1"/>
            <a:t>not</a:t>
          </a:r>
          <a:r>
            <a:rPr lang="es-ES_tradnl" b="1" noProof="0" dirty="0"/>
            <a:t> prescriptive </a:t>
          </a:r>
          <a:r>
            <a:rPr lang="es-ES_tradnl" b="1" noProof="0" dirty="0" err="1"/>
            <a:t>about</a:t>
          </a:r>
          <a:r>
            <a:rPr lang="es-ES_tradnl" b="1" noProof="0" dirty="0"/>
            <a:t> </a:t>
          </a:r>
          <a:r>
            <a:rPr lang="es-ES_tradnl" b="1" noProof="0" dirty="0" err="1"/>
            <a:t>the</a:t>
          </a:r>
          <a:r>
            <a:rPr lang="es-ES_tradnl" b="1" noProof="0" dirty="0"/>
            <a:t> </a:t>
          </a:r>
          <a:r>
            <a:rPr lang="es-ES_tradnl" b="1" noProof="0" dirty="0" err="1"/>
            <a:t>type</a:t>
          </a:r>
          <a:r>
            <a:rPr lang="es-ES_tradnl" b="1" noProof="0" dirty="0"/>
            <a:t> </a:t>
          </a:r>
          <a:r>
            <a:rPr lang="es-ES_tradnl" b="1" noProof="0" dirty="0" err="1"/>
            <a:t>of</a:t>
          </a:r>
          <a:r>
            <a:rPr lang="es-ES_tradnl" b="1" noProof="0" dirty="0"/>
            <a:t> </a:t>
          </a:r>
          <a:r>
            <a:rPr lang="es-ES_tradnl" b="1" noProof="0" dirty="0" err="1"/>
            <a:t>information</a:t>
          </a:r>
          <a:r>
            <a:rPr lang="es-ES_tradnl" b="1" noProof="0" dirty="0"/>
            <a:t> </a:t>
          </a:r>
          <a:r>
            <a:rPr lang="es-ES_tradnl" b="1" noProof="0" dirty="0" err="1"/>
            <a:t>an</a:t>
          </a:r>
          <a:r>
            <a:rPr lang="es-ES_tradnl" b="1" noProof="0" dirty="0"/>
            <a:t> </a:t>
          </a:r>
          <a:r>
            <a:rPr lang="es-ES_tradnl" b="1" noProof="0" dirty="0" err="1"/>
            <a:t>operator</a:t>
          </a:r>
          <a:r>
            <a:rPr lang="es-ES_tradnl" b="1" noProof="0" dirty="0"/>
            <a:t> </a:t>
          </a:r>
          <a:r>
            <a:rPr lang="es-ES_tradnl" b="1" noProof="0" dirty="0" err="1"/>
            <a:t>should</a:t>
          </a:r>
          <a:r>
            <a:rPr lang="es-ES_tradnl" b="1" noProof="0" dirty="0"/>
            <a:t> use: </a:t>
          </a:r>
          <a:r>
            <a:rPr lang="es-ES_tradnl" b="1" noProof="0" dirty="0" err="1"/>
            <a:t>spatial</a:t>
          </a:r>
          <a:r>
            <a:rPr lang="es-ES_tradnl" b="1" noProof="0" dirty="0"/>
            <a:t> data, </a:t>
          </a:r>
          <a:r>
            <a:rPr lang="es-ES_tradnl" b="1" noProof="0" dirty="0" err="1"/>
            <a:t>terrain</a:t>
          </a:r>
          <a:r>
            <a:rPr lang="es-ES_tradnl" b="1" noProof="0" dirty="0"/>
            <a:t> data, etc.</a:t>
          </a:r>
          <a:endParaRPr lang="es-ES_tradnl" noProof="0" dirty="0"/>
        </a:p>
      </dgm:t>
    </dgm:pt>
    <dgm:pt modelId="{97E8A4D7-F1A4-4C7A-A171-864D4FDFC887}" type="sibTrans" cxnId="{B1B2898B-92AA-42FB-A4F4-C79B2FFB261A}">
      <dgm:prSet/>
      <dgm:spPr/>
      <dgm:t>
        <a:bodyPr/>
        <a:lstStyle/>
        <a:p>
          <a:endParaRPr lang="en-US"/>
        </a:p>
      </dgm:t>
    </dgm:pt>
    <dgm:pt modelId="{2E1B075B-1B55-49DF-BF6E-C1D5A81B000D}" type="parTrans" cxnId="{B1B2898B-92AA-42FB-A4F4-C79B2FFB261A}">
      <dgm:prSet/>
      <dgm:spPr/>
      <dgm:t>
        <a:bodyPr/>
        <a:lstStyle/>
        <a:p>
          <a:endParaRPr lang="en-US"/>
        </a:p>
      </dgm:t>
    </dgm:pt>
    <dgm:pt modelId="{B7997CDD-057B-4C40-94E5-6DDA5B0DABD2}" type="pres">
      <dgm:prSet presAssocID="{54CEBD97-E213-45C4-B1FF-B015662E8C1E}" presName="root" presStyleCnt="0">
        <dgm:presLayoutVars>
          <dgm:dir/>
          <dgm:resizeHandles val="exact"/>
        </dgm:presLayoutVars>
      </dgm:prSet>
      <dgm:spPr/>
    </dgm:pt>
    <dgm:pt modelId="{78FFB348-6F6E-48D0-8A95-5E52D15EDC07}" type="pres">
      <dgm:prSet presAssocID="{3E13A668-C760-45ED-B1F2-B9A39BA54C6E}" presName="compNode" presStyleCnt="0"/>
      <dgm:spPr/>
    </dgm:pt>
    <dgm:pt modelId="{DD4693CA-D913-4324-BD9D-DCADE8E9F87A}" type="pres">
      <dgm:prSet presAssocID="{3E13A668-C760-45ED-B1F2-B9A39BA54C6E}" presName="bgRect" presStyleLbl="bgShp" presStyleIdx="0" presStyleCnt="2">
        <dgm:style>
          <a:lnRef idx="2">
            <a:schemeClr val="accent1"/>
          </a:lnRef>
          <a:fillRef idx="1">
            <a:schemeClr val="lt1"/>
          </a:fillRef>
          <a:effectRef idx="0">
            <a:schemeClr val="accent1"/>
          </a:effectRef>
          <a:fontRef idx="minor">
            <a:schemeClr val="dk1"/>
          </a:fontRef>
        </dgm:style>
      </dgm:prSet>
      <dgm:spPr>
        <a:solidFill>
          <a:schemeClr val="accent1">
            <a:lumMod val="40000"/>
            <a:lumOff val="60000"/>
          </a:schemeClr>
        </a:solidFill>
      </dgm:spPr>
    </dgm:pt>
    <dgm:pt modelId="{B5723E4E-CD44-4F9E-93ED-6126ACAB5BB8}" type="pres">
      <dgm:prSet presAssocID="{3E13A668-C760-45ED-B1F2-B9A39BA54C6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D1B9ADF0-EBC6-4D5F-9811-A8E89912EE90}" type="pres">
      <dgm:prSet presAssocID="{3E13A668-C760-45ED-B1F2-B9A39BA54C6E}" presName="spaceRect" presStyleCnt="0"/>
      <dgm:spPr/>
    </dgm:pt>
    <dgm:pt modelId="{9A613404-288F-4624-BFFC-A6044757337D}" type="pres">
      <dgm:prSet presAssocID="{3E13A668-C760-45ED-B1F2-B9A39BA54C6E}" presName="parTx" presStyleLbl="revTx" presStyleIdx="0" presStyleCnt="2">
        <dgm:presLayoutVars>
          <dgm:chMax val="0"/>
          <dgm:chPref val="0"/>
        </dgm:presLayoutVars>
      </dgm:prSet>
      <dgm:spPr/>
    </dgm:pt>
    <dgm:pt modelId="{CBDBD94E-704D-4E7D-87BA-3B57C759C1C6}" type="pres">
      <dgm:prSet presAssocID="{59CDB926-5AC2-4718-A1C4-90CC2871C7C1}" presName="sibTrans" presStyleCnt="0"/>
      <dgm:spPr/>
    </dgm:pt>
    <dgm:pt modelId="{7677BD12-CF2D-40B8-83B1-1393D86DE38D}" type="pres">
      <dgm:prSet presAssocID="{EB4F5A4D-E860-4709-94EA-FA23268EE364}" presName="compNode" presStyleCnt="0"/>
      <dgm:spPr/>
    </dgm:pt>
    <dgm:pt modelId="{224602F1-A75B-4402-846A-FAD604E284B5}" type="pres">
      <dgm:prSet presAssocID="{EB4F5A4D-E860-4709-94EA-FA23268EE364}" presName="bgRect" presStyleLbl="bgShp" presStyleIdx="1" presStyleCnt="2">
        <dgm:style>
          <a:lnRef idx="2">
            <a:schemeClr val="accent1"/>
          </a:lnRef>
          <a:fillRef idx="1">
            <a:schemeClr val="lt1"/>
          </a:fillRef>
          <a:effectRef idx="0">
            <a:schemeClr val="accent1"/>
          </a:effectRef>
          <a:fontRef idx="minor">
            <a:schemeClr val="dk1"/>
          </a:fontRef>
        </dgm:style>
      </dgm:prSet>
      <dgm:spPr>
        <a:solidFill>
          <a:schemeClr val="accent1">
            <a:lumMod val="40000"/>
            <a:lumOff val="60000"/>
          </a:schemeClr>
        </a:solidFill>
      </dgm:spPr>
    </dgm:pt>
    <dgm:pt modelId="{0D2ACBA0-100B-49CE-90EB-384FC376A636}" type="pres">
      <dgm:prSet presAssocID="{EB4F5A4D-E860-4709-94EA-FA23268EE364}" presName="iconRect" presStyleLbl="node1" presStyleIdx="1" presStyleCnt="2" custLinFactNeighborY="1677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B24D3991-CBE9-4203-BE10-C59843C93A27}" type="pres">
      <dgm:prSet presAssocID="{EB4F5A4D-E860-4709-94EA-FA23268EE364}" presName="spaceRect" presStyleCnt="0"/>
      <dgm:spPr/>
    </dgm:pt>
    <dgm:pt modelId="{EBFC61AD-04B2-4F93-ADA5-95F454D6DFF5}" type="pres">
      <dgm:prSet presAssocID="{EB4F5A4D-E860-4709-94EA-FA23268EE364}" presName="parTx" presStyleLbl="revTx" presStyleIdx="1" presStyleCnt="2">
        <dgm:presLayoutVars>
          <dgm:chMax val="0"/>
          <dgm:chPref val="0"/>
        </dgm:presLayoutVars>
      </dgm:prSet>
      <dgm:spPr/>
    </dgm:pt>
  </dgm:ptLst>
  <dgm:cxnLst>
    <dgm:cxn modelId="{A9363021-8EC8-4305-96EF-2AC01162D804}" srcId="{54CEBD97-E213-45C4-B1FF-B015662E8C1E}" destId="{3E13A668-C760-45ED-B1F2-B9A39BA54C6E}" srcOrd="0" destOrd="0" parTransId="{0CFCF2E9-7307-492A-ABC6-1E559DD45280}" sibTransId="{59CDB926-5AC2-4718-A1C4-90CC2871C7C1}"/>
    <dgm:cxn modelId="{0A5DA763-650D-4A20-8427-0E095D7CF0D2}" type="presOf" srcId="{3E13A668-C760-45ED-B1F2-B9A39BA54C6E}" destId="{9A613404-288F-4624-BFFC-A6044757337D}" srcOrd="0" destOrd="0" presId="urn:microsoft.com/office/officeart/2018/2/layout/IconVerticalSolidList"/>
    <dgm:cxn modelId="{B1B2898B-92AA-42FB-A4F4-C79B2FFB261A}" srcId="{54CEBD97-E213-45C4-B1FF-B015662E8C1E}" destId="{EB4F5A4D-E860-4709-94EA-FA23268EE364}" srcOrd="1" destOrd="0" parTransId="{2E1B075B-1B55-49DF-BF6E-C1D5A81B000D}" sibTransId="{97E8A4D7-F1A4-4C7A-A171-864D4FDFC887}"/>
    <dgm:cxn modelId="{133881B8-839F-4242-BDEA-35400D0C8191}" type="presOf" srcId="{EB4F5A4D-E860-4709-94EA-FA23268EE364}" destId="{EBFC61AD-04B2-4F93-ADA5-95F454D6DFF5}" srcOrd="0" destOrd="0" presId="urn:microsoft.com/office/officeart/2018/2/layout/IconVerticalSolidList"/>
    <dgm:cxn modelId="{F0E567E4-F923-4A7D-B916-1192F65C66BC}" type="presOf" srcId="{54CEBD97-E213-45C4-B1FF-B015662E8C1E}" destId="{B7997CDD-057B-4C40-94E5-6DDA5B0DABD2}" srcOrd="0" destOrd="0" presId="urn:microsoft.com/office/officeart/2018/2/layout/IconVerticalSolidList"/>
    <dgm:cxn modelId="{035AF89E-EF42-4169-A6F7-0985D5F8F31E}" type="presParOf" srcId="{B7997CDD-057B-4C40-94E5-6DDA5B0DABD2}" destId="{78FFB348-6F6E-48D0-8A95-5E52D15EDC07}" srcOrd="0" destOrd="0" presId="urn:microsoft.com/office/officeart/2018/2/layout/IconVerticalSolidList"/>
    <dgm:cxn modelId="{A421A3EF-04C0-45AC-B609-145F28695B1F}" type="presParOf" srcId="{78FFB348-6F6E-48D0-8A95-5E52D15EDC07}" destId="{DD4693CA-D913-4324-BD9D-DCADE8E9F87A}" srcOrd="0" destOrd="0" presId="urn:microsoft.com/office/officeart/2018/2/layout/IconVerticalSolidList"/>
    <dgm:cxn modelId="{E5444312-C520-4920-9623-D82F74C77B32}" type="presParOf" srcId="{78FFB348-6F6E-48D0-8A95-5E52D15EDC07}" destId="{B5723E4E-CD44-4F9E-93ED-6126ACAB5BB8}" srcOrd="1" destOrd="0" presId="urn:microsoft.com/office/officeart/2018/2/layout/IconVerticalSolidList"/>
    <dgm:cxn modelId="{C48B866C-47F4-445C-81C9-C03313C4BB61}" type="presParOf" srcId="{78FFB348-6F6E-48D0-8A95-5E52D15EDC07}" destId="{D1B9ADF0-EBC6-4D5F-9811-A8E89912EE90}" srcOrd="2" destOrd="0" presId="urn:microsoft.com/office/officeart/2018/2/layout/IconVerticalSolidList"/>
    <dgm:cxn modelId="{849AC205-F149-4E98-9EEC-083A5557F8C4}" type="presParOf" srcId="{78FFB348-6F6E-48D0-8A95-5E52D15EDC07}" destId="{9A613404-288F-4624-BFFC-A6044757337D}" srcOrd="3" destOrd="0" presId="urn:microsoft.com/office/officeart/2018/2/layout/IconVerticalSolidList"/>
    <dgm:cxn modelId="{62EB24FB-636C-4F51-84A9-DED51509FCC5}" type="presParOf" srcId="{B7997CDD-057B-4C40-94E5-6DDA5B0DABD2}" destId="{CBDBD94E-704D-4E7D-87BA-3B57C759C1C6}" srcOrd="1" destOrd="0" presId="urn:microsoft.com/office/officeart/2018/2/layout/IconVerticalSolidList"/>
    <dgm:cxn modelId="{B248B276-0DB1-44B8-95DD-0C216C554C8E}" type="presParOf" srcId="{B7997CDD-057B-4C40-94E5-6DDA5B0DABD2}" destId="{7677BD12-CF2D-40B8-83B1-1393D86DE38D}" srcOrd="2" destOrd="0" presId="urn:microsoft.com/office/officeart/2018/2/layout/IconVerticalSolidList"/>
    <dgm:cxn modelId="{4D3C53F8-E801-4184-8510-A196D2F7F548}" type="presParOf" srcId="{7677BD12-CF2D-40B8-83B1-1393D86DE38D}" destId="{224602F1-A75B-4402-846A-FAD604E284B5}" srcOrd="0" destOrd="0" presId="urn:microsoft.com/office/officeart/2018/2/layout/IconVerticalSolidList"/>
    <dgm:cxn modelId="{B90BDDA1-DD1E-4A1E-8377-F4F84609850C}" type="presParOf" srcId="{7677BD12-CF2D-40B8-83B1-1393D86DE38D}" destId="{0D2ACBA0-100B-49CE-90EB-384FC376A636}" srcOrd="1" destOrd="0" presId="urn:microsoft.com/office/officeart/2018/2/layout/IconVerticalSolidList"/>
    <dgm:cxn modelId="{D4B2B0AB-8C89-4419-AACA-F25291946492}" type="presParOf" srcId="{7677BD12-CF2D-40B8-83B1-1393D86DE38D}" destId="{B24D3991-CBE9-4203-BE10-C59843C93A27}" srcOrd="2" destOrd="0" presId="urn:microsoft.com/office/officeart/2018/2/layout/IconVerticalSolidList"/>
    <dgm:cxn modelId="{E4C5D27B-B306-4188-8C90-44109FEAD290}" type="presParOf" srcId="{7677BD12-CF2D-40B8-83B1-1393D86DE38D}" destId="{EBFC61AD-04B2-4F93-ADA5-95F454D6DFF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D499B-1EF8-4B89-8440-F6EC9079EBCB}">
      <dsp:nvSpPr>
        <dsp:cNvPr id="0" name=""/>
        <dsp:cNvSpPr/>
      </dsp:nvSpPr>
      <dsp:spPr>
        <a:xfrm>
          <a:off x="0" y="0"/>
          <a:ext cx="4382186" cy="79902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7AF026-6D6D-42CC-BEA2-DE6A6C0F9E94}">
      <dsp:nvSpPr>
        <dsp:cNvPr id="0" name=""/>
        <dsp:cNvSpPr/>
      </dsp:nvSpPr>
      <dsp:spPr>
        <a:xfrm>
          <a:off x="241705" y="180122"/>
          <a:ext cx="439464" cy="4394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1BE6A-5EAC-42ED-8CAC-52B5B7A2A743}">
      <dsp:nvSpPr>
        <dsp:cNvPr id="0" name=""/>
        <dsp:cNvSpPr/>
      </dsp:nvSpPr>
      <dsp:spPr>
        <a:xfrm>
          <a:off x="922875" y="341"/>
          <a:ext cx="3459310" cy="799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64" tIns="84564" rIns="84564" bIns="84564" numCol="1" spcCol="1270" anchor="ctr" anchorCtr="0">
          <a:noAutofit/>
        </a:bodyPr>
        <a:lstStyle/>
        <a:p>
          <a:pPr marL="0" lvl="0" indent="0" algn="l" defTabSz="533400">
            <a:lnSpc>
              <a:spcPct val="100000"/>
            </a:lnSpc>
            <a:spcBef>
              <a:spcPct val="0"/>
            </a:spcBef>
            <a:spcAft>
              <a:spcPct val="35000"/>
            </a:spcAft>
            <a:buNone/>
          </a:pPr>
          <a:r>
            <a:rPr lang="es-CO" sz="1200" b="1" kern="1200" noProof="0" dirty="0" err="1">
              <a:latin typeface="+mn-lt"/>
              <a:ea typeface="+mn-ea"/>
              <a:cs typeface="+mn-cs"/>
            </a:rPr>
            <a:t>Traceable</a:t>
          </a:r>
          <a:r>
            <a:rPr lang="es-CO" sz="1200" b="1" kern="1200" noProof="0" dirty="0">
              <a:latin typeface="+mn-lt"/>
              <a:ea typeface="+mn-ea"/>
              <a:cs typeface="+mn-cs"/>
            </a:rPr>
            <a:t>. </a:t>
          </a:r>
          <a:r>
            <a:rPr lang="es-CO" sz="1200" b="1" kern="1200" noProof="0" dirty="0" err="1">
              <a:latin typeface="+mn-lt"/>
              <a:ea typeface="+mn-ea"/>
              <a:cs typeface="+mn-cs"/>
            </a:rPr>
            <a:t>Geolocation</a:t>
          </a:r>
          <a:r>
            <a:rPr lang="es-CO" sz="1200" b="1" kern="1200" noProof="0" dirty="0">
              <a:latin typeface="+mn-lt"/>
              <a:ea typeface="+mn-ea"/>
              <a:cs typeface="+mn-cs"/>
            </a:rPr>
            <a:t> </a:t>
          </a:r>
          <a:r>
            <a:rPr lang="es-CO" sz="1200" b="1" kern="1200" noProof="0" dirty="0" err="1">
              <a:latin typeface="+mn-lt"/>
              <a:ea typeface="+mn-ea"/>
              <a:cs typeface="+mn-cs"/>
            </a:rPr>
            <a:t>of</a:t>
          </a:r>
          <a:r>
            <a:rPr lang="es-CO" sz="1200" b="1" kern="1200" noProof="0" dirty="0">
              <a:latin typeface="+mn-lt"/>
              <a:ea typeface="+mn-ea"/>
              <a:cs typeface="+mn-cs"/>
            </a:rPr>
            <a:t> </a:t>
          </a:r>
          <a:r>
            <a:rPr lang="es-CO" sz="1200" b="1" kern="1200" noProof="0" dirty="0" err="1">
              <a:latin typeface="+mn-lt"/>
              <a:ea typeface="+mn-ea"/>
              <a:cs typeface="+mn-cs"/>
            </a:rPr>
            <a:t>production</a:t>
          </a:r>
          <a:r>
            <a:rPr lang="es-CO" sz="1200" b="1" kern="1200" noProof="0" dirty="0">
              <a:latin typeface="+mn-lt"/>
              <a:ea typeface="+mn-ea"/>
              <a:cs typeface="+mn-cs"/>
            </a:rPr>
            <a:t> </a:t>
          </a:r>
          <a:r>
            <a:rPr lang="es-CO" sz="1200" b="1" kern="1200" noProof="0" dirty="0" err="1">
              <a:latin typeface="+mn-lt"/>
              <a:ea typeface="+mn-ea"/>
              <a:cs typeface="+mn-cs"/>
            </a:rPr>
            <a:t>plot</a:t>
          </a:r>
          <a:r>
            <a:rPr lang="es-CO" sz="1200" b="1" kern="1200" noProof="0" dirty="0">
              <a:latin typeface="+mn-lt"/>
              <a:ea typeface="+mn-ea"/>
              <a:cs typeface="+mn-cs"/>
            </a:rPr>
            <a:t>, </a:t>
          </a:r>
          <a:r>
            <a:rPr lang="es-CO" sz="1200" b="1" kern="1200" noProof="0" dirty="0" err="1">
              <a:latin typeface="+mn-lt"/>
              <a:ea typeface="+mn-ea"/>
              <a:cs typeface="+mn-cs"/>
            </a:rPr>
            <a:t>information</a:t>
          </a:r>
          <a:r>
            <a:rPr lang="es-CO" sz="1200" b="1" kern="1200" noProof="0" dirty="0">
              <a:latin typeface="+mn-lt"/>
              <a:ea typeface="+mn-ea"/>
              <a:cs typeface="+mn-cs"/>
            </a:rPr>
            <a:t> </a:t>
          </a:r>
          <a:r>
            <a:rPr lang="es-CO" sz="1200" b="1" kern="1200" noProof="0" dirty="0" err="1">
              <a:latin typeface="+mn-lt"/>
              <a:ea typeface="+mn-ea"/>
              <a:cs typeface="+mn-cs"/>
            </a:rPr>
            <a:t>on</a:t>
          </a:r>
          <a:r>
            <a:rPr lang="es-CO" sz="1200" b="1" kern="1200" noProof="0" dirty="0">
              <a:latin typeface="+mn-lt"/>
              <a:ea typeface="+mn-ea"/>
              <a:cs typeface="+mn-cs"/>
            </a:rPr>
            <a:t> </a:t>
          </a:r>
          <a:r>
            <a:rPr lang="es-CO" sz="1200" b="1" kern="1200" noProof="0" dirty="0" err="1">
              <a:latin typeface="+mn-lt"/>
              <a:ea typeface="+mn-ea"/>
              <a:cs typeface="+mn-cs"/>
            </a:rPr>
            <a:t>suppliers</a:t>
          </a:r>
          <a:r>
            <a:rPr lang="es-CO" sz="1200" b="1" kern="1200" noProof="0" dirty="0">
              <a:latin typeface="+mn-lt"/>
              <a:ea typeface="+mn-ea"/>
              <a:cs typeface="+mn-cs"/>
            </a:rPr>
            <a:t> and </a:t>
          </a:r>
          <a:r>
            <a:rPr lang="es-CO" sz="1200" b="1" kern="1200" noProof="0" dirty="0" err="1">
              <a:latin typeface="+mn-lt"/>
              <a:ea typeface="+mn-ea"/>
              <a:cs typeface="+mn-cs"/>
            </a:rPr>
            <a:t>buyers</a:t>
          </a:r>
          <a:r>
            <a:rPr lang="es-CO" sz="1200" b="1" kern="1200" noProof="0" dirty="0">
              <a:latin typeface="+mn-lt"/>
              <a:ea typeface="+mn-ea"/>
              <a:cs typeface="+mn-cs"/>
            </a:rPr>
            <a:t>.</a:t>
          </a:r>
          <a:endParaRPr lang="en-GB" sz="1200" kern="1200" dirty="0">
            <a:latin typeface="+mn-lt"/>
            <a:ea typeface="+mn-ea"/>
            <a:cs typeface="+mn-cs"/>
          </a:endParaRPr>
        </a:p>
      </dsp:txBody>
      <dsp:txXfrm>
        <a:off x="922875" y="341"/>
        <a:ext cx="3459310" cy="799026"/>
      </dsp:txXfrm>
    </dsp:sp>
    <dsp:sp modelId="{3D7C2342-1B0E-43B9-9929-CB6C126FDAD9}">
      <dsp:nvSpPr>
        <dsp:cNvPr id="0" name=""/>
        <dsp:cNvSpPr/>
      </dsp:nvSpPr>
      <dsp:spPr>
        <a:xfrm>
          <a:off x="0" y="999124"/>
          <a:ext cx="4382186" cy="79902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385083-3FE1-4284-9814-54D0A6CACD72}">
      <dsp:nvSpPr>
        <dsp:cNvPr id="0" name=""/>
        <dsp:cNvSpPr/>
      </dsp:nvSpPr>
      <dsp:spPr>
        <a:xfrm>
          <a:off x="241705" y="1178905"/>
          <a:ext cx="439464" cy="4394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8C02C-26BA-448D-B46C-589AE289ACFC}">
      <dsp:nvSpPr>
        <dsp:cNvPr id="0" name=""/>
        <dsp:cNvSpPr/>
      </dsp:nvSpPr>
      <dsp:spPr>
        <a:xfrm>
          <a:off x="922875" y="999124"/>
          <a:ext cx="3459310" cy="799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64" tIns="84564" rIns="84564" bIns="84564" numCol="1" spcCol="1270" anchor="ctr" anchorCtr="0">
          <a:noAutofit/>
        </a:bodyPr>
        <a:lstStyle/>
        <a:p>
          <a:pPr marL="0" lvl="0" indent="0" algn="l" defTabSz="533400">
            <a:lnSpc>
              <a:spcPct val="100000"/>
            </a:lnSpc>
            <a:spcBef>
              <a:spcPct val="0"/>
            </a:spcBef>
            <a:spcAft>
              <a:spcPct val="35000"/>
            </a:spcAft>
            <a:buNone/>
          </a:pPr>
          <a:r>
            <a:rPr lang="en-US" sz="1200" b="1" kern="1200" dirty="0">
              <a:latin typeface="+mn-lt"/>
              <a:ea typeface="+mn-ea"/>
              <a:cs typeface="+mn-cs"/>
            </a:rPr>
            <a:t>Deforestation-free. Provide evidence that it did not occur in deforested areas after December 31, 2020</a:t>
          </a:r>
          <a:endParaRPr lang="en-GB" sz="1200" kern="1200" dirty="0">
            <a:latin typeface="+mn-lt"/>
            <a:ea typeface="+mn-ea"/>
            <a:cs typeface="+mn-cs"/>
          </a:endParaRPr>
        </a:p>
      </dsp:txBody>
      <dsp:txXfrm>
        <a:off x="922875" y="999124"/>
        <a:ext cx="3459310" cy="799026"/>
      </dsp:txXfrm>
    </dsp:sp>
    <dsp:sp modelId="{B1020EB1-7712-4CCE-B1D0-17C92BBB0E2C}">
      <dsp:nvSpPr>
        <dsp:cNvPr id="0" name=""/>
        <dsp:cNvSpPr/>
      </dsp:nvSpPr>
      <dsp:spPr>
        <a:xfrm>
          <a:off x="0" y="1997907"/>
          <a:ext cx="4382186" cy="79902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FE55C0-09CD-4D0A-9D77-5ADA9DFEB058}">
      <dsp:nvSpPr>
        <dsp:cNvPr id="0" name=""/>
        <dsp:cNvSpPr/>
      </dsp:nvSpPr>
      <dsp:spPr>
        <a:xfrm>
          <a:off x="241705" y="2177688"/>
          <a:ext cx="439464" cy="4394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48EDFD-A566-4BE8-B20F-F8F741F3DA43}">
      <dsp:nvSpPr>
        <dsp:cNvPr id="0" name=""/>
        <dsp:cNvSpPr/>
      </dsp:nvSpPr>
      <dsp:spPr>
        <a:xfrm>
          <a:off x="922875" y="1997907"/>
          <a:ext cx="3459310" cy="799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64" tIns="84564" rIns="84564" bIns="84564" numCol="1" spcCol="1270" anchor="ctr" anchorCtr="0">
          <a:noAutofit/>
        </a:bodyPr>
        <a:lstStyle/>
        <a:p>
          <a:pPr marL="0" lvl="0" indent="0" algn="l" defTabSz="533400">
            <a:lnSpc>
              <a:spcPct val="100000"/>
            </a:lnSpc>
            <a:spcBef>
              <a:spcPct val="0"/>
            </a:spcBef>
            <a:spcAft>
              <a:spcPct val="35000"/>
            </a:spcAft>
            <a:buNone/>
          </a:pPr>
          <a:r>
            <a:rPr lang="en-US" sz="1200" b="1" kern="1200" dirty="0">
              <a:latin typeface="+mn-lt"/>
              <a:ea typeface="+mn-ea"/>
              <a:cs typeface="+mn-cs"/>
            </a:rPr>
            <a:t>Legally produced: Provide evidence that the laws of the producing country have been respected,</a:t>
          </a:r>
          <a:endParaRPr lang="en-GB" sz="1200" kern="1200" dirty="0">
            <a:latin typeface="+mn-lt"/>
            <a:ea typeface="+mn-ea"/>
            <a:cs typeface="+mn-cs"/>
          </a:endParaRPr>
        </a:p>
      </dsp:txBody>
      <dsp:txXfrm>
        <a:off x="922875" y="1997907"/>
        <a:ext cx="3459310" cy="799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693CA-D913-4324-BD9D-DCADE8E9F87A}">
      <dsp:nvSpPr>
        <dsp:cNvPr id="0" name=""/>
        <dsp:cNvSpPr/>
      </dsp:nvSpPr>
      <dsp:spPr>
        <a:xfrm>
          <a:off x="0" y="806305"/>
          <a:ext cx="10515600" cy="1488564"/>
        </a:xfrm>
        <a:prstGeom prst="roundRect">
          <a:avLst>
            <a:gd name="adj" fmla="val 10000"/>
          </a:avLst>
        </a:prstGeom>
        <a:solidFill>
          <a:schemeClr val="accent1">
            <a:lumMod val="40000"/>
            <a:lumOff val="60000"/>
          </a:schemeClr>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B5723E4E-CD44-4F9E-93ED-6126ACAB5BB8}">
      <dsp:nvSpPr>
        <dsp:cNvPr id="0" name=""/>
        <dsp:cNvSpPr/>
      </dsp:nvSpPr>
      <dsp:spPr>
        <a:xfrm>
          <a:off x="450290" y="1141233"/>
          <a:ext cx="818710" cy="818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613404-288F-4624-BFFC-A6044757337D}">
      <dsp:nvSpPr>
        <dsp:cNvPr id="0" name=""/>
        <dsp:cNvSpPr/>
      </dsp:nvSpPr>
      <dsp:spPr>
        <a:xfrm>
          <a:off x="1719292" y="806305"/>
          <a:ext cx="8796307" cy="1488564"/>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7540" tIns="157540" rIns="157540" bIns="157540" numCol="1" spcCol="1270" anchor="ctr" anchorCtr="0">
          <a:noAutofit/>
        </a:bodyPr>
        <a:lstStyle/>
        <a:p>
          <a:pPr marL="0" lvl="0" indent="0" algn="l" defTabSz="755650">
            <a:lnSpc>
              <a:spcPct val="100000"/>
            </a:lnSpc>
            <a:spcBef>
              <a:spcPct val="0"/>
            </a:spcBef>
            <a:spcAft>
              <a:spcPct val="35000"/>
            </a:spcAft>
            <a:buNone/>
          </a:pPr>
          <a:r>
            <a:rPr lang="es-ES" sz="1700" kern="1200"/>
            <a:t>Operators must use and combine the best available information to determine the risk of non-compliance: private, public</a:t>
          </a:r>
          <a:endParaRPr lang="en-US" sz="1700" kern="1200"/>
        </a:p>
      </dsp:txBody>
      <dsp:txXfrm>
        <a:off x="1719292" y="806305"/>
        <a:ext cx="8796307" cy="1488564"/>
      </dsp:txXfrm>
    </dsp:sp>
    <dsp:sp modelId="{224602F1-A75B-4402-846A-FAD604E284B5}">
      <dsp:nvSpPr>
        <dsp:cNvPr id="0" name=""/>
        <dsp:cNvSpPr/>
      </dsp:nvSpPr>
      <dsp:spPr>
        <a:xfrm>
          <a:off x="0" y="2667012"/>
          <a:ext cx="10515600" cy="1488564"/>
        </a:xfrm>
        <a:prstGeom prst="roundRect">
          <a:avLst>
            <a:gd name="adj" fmla="val 10000"/>
          </a:avLst>
        </a:prstGeom>
        <a:solidFill>
          <a:schemeClr val="accent1">
            <a:lumMod val="40000"/>
            <a:lumOff val="60000"/>
          </a:schemeClr>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0D2ACBA0-100B-49CE-90EB-384FC376A636}">
      <dsp:nvSpPr>
        <dsp:cNvPr id="0" name=""/>
        <dsp:cNvSpPr/>
      </dsp:nvSpPr>
      <dsp:spPr>
        <a:xfrm>
          <a:off x="450290" y="3139253"/>
          <a:ext cx="818710" cy="818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FC61AD-04B2-4F93-ADA5-95F454D6DFF5}">
      <dsp:nvSpPr>
        <dsp:cNvPr id="0" name=""/>
        <dsp:cNvSpPr/>
      </dsp:nvSpPr>
      <dsp:spPr>
        <a:xfrm>
          <a:off x="1719292" y="2667012"/>
          <a:ext cx="8796307" cy="1488564"/>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7540" tIns="157540" rIns="157540" bIns="157540" numCol="1" spcCol="1270" anchor="ctr" anchorCtr="0">
          <a:noAutofit/>
        </a:bodyPr>
        <a:lstStyle/>
        <a:p>
          <a:pPr marL="0" lvl="0" indent="0" algn="l" defTabSz="755650">
            <a:lnSpc>
              <a:spcPct val="100000"/>
            </a:lnSpc>
            <a:spcBef>
              <a:spcPct val="0"/>
            </a:spcBef>
            <a:spcAft>
              <a:spcPct val="35000"/>
            </a:spcAft>
            <a:buNone/>
          </a:pPr>
          <a:r>
            <a:rPr lang="es-ES_tradnl" sz="1700" b="1" kern="1200" noProof="0" dirty="0"/>
            <a:t>No single </a:t>
          </a:r>
          <a:r>
            <a:rPr lang="es-ES_tradnl" sz="1700" b="1" kern="1200" noProof="0" dirty="0" err="1"/>
            <a:t>dataset</a:t>
          </a:r>
          <a:r>
            <a:rPr lang="es-ES_tradnl" sz="1700" b="1" kern="1200" noProof="0" dirty="0"/>
            <a:t> </a:t>
          </a:r>
          <a:r>
            <a:rPr lang="es-ES_tradnl" sz="1700" b="1" kern="1200" noProof="0" dirty="0" err="1"/>
            <a:t>or</a:t>
          </a:r>
          <a:r>
            <a:rPr lang="es-ES_tradnl" sz="1700" b="1" kern="1200" noProof="0" dirty="0"/>
            <a:t> </a:t>
          </a:r>
          <a:r>
            <a:rPr lang="es-ES_tradnl" sz="1700" b="1" kern="1200" noProof="0" dirty="0" err="1"/>
            <a:t>map</a:t>
          </a:r>
          <a:r>
            <a:rPr lang="es-ES_tradnl" sz="1700" b="1" kern="1200" noProof="0" dirty="0"/>
            <a:t> can </a:t>
          </a:r>
          <a:r>
            <a:rPr lang="es-ES_tradnl" sz="1700" b="1" kern="1200" noProof="0" dirty="0" err="1"/>
            <a:t>provide</a:t>
          </a:r>
          <a:r>
            <a:rPr lang="es-ES_tradnl" sz="1700" b="1" kern="1200" noProof="0" dirty="0"/>
            <a:t> </a:t>
          </a:r>
          <a:r>
            <a:rPr lang="es-ES_tradnl" sz="1700" b="1" kern="1200" noProof="0" dirty="0" err="1"/>
            <a:t>information</a:t>
          </a:r>
          <a:r>
            <a:rPr lang="es-ES_tradnl" sz="1700" b="1" kern="1200" noProof="0" dirty="0"/>
            <a:t> </a:t>
          </a:r>
          <a:r>
            <a:rPr lang="es-ES_tradnl" sz="1700" b="1" kern="1200" noProof="0" dirty="0" err="1"/>
            <a:t>sufficiently</a:t>
          </a:r>
          <a:r>
            <a:rPr lang="es-ES_tradnl" sz="1700" b="1" kern="1200" noProof="0" dirty="0"/>
            <a:t> </a:t>
          </a:r>
          <a:r>
            <a:rPr lang="es-ES_tradnl" sz="1700" b="1" kern="1200" noProof="0" dirty="0" err="1"/>
            <a:t>with</a:t>
          </a:r>
          <a:r>
            <a:rPr lang="es-ES_tradnl" sz="1700" b="1" kern="1200" noProof="0" dirty="0"/>
            <a:t> 100% </a:t>
          </a:r>
          <a:r>
            <a:rPr lang="es-ES_tradnl" sz="1700" b="1" kern="1200" noProof="0" dirty="0" err="1"/>
            <a:t>accuracy</a:t>
          </a:r>
          <a:r>
            <a:rPr lang="es-ES_tradnl" sz="1700" b="1" kern="1200" noProof="0" dirty="0"/>
            <a:t>... </a:t>
          </a:r>
          <a:r>
            <a:rPr lang="es-ES_tradnl" sz="1700" b="1" kern="1200" noProof="0" dirty="0" err="1"/>
            <a:t>But</a:t>
          </a:r>
          <a:r>
            <a:rPr lang="es-ES_tradnl" sz="1700" b="1" kern="1200" noProof="0" dirty="0"/>
            <a:t> </a:t>
          </a:r>
          <a:r>
            <a:rPr lang="es-ES_tradnl" sz="1700" b="1" kern="1200" noProof="0" dirty="0" err="1"/>
            <a:t>the</a:t>
          </a:r>
          <a:r>
            <a:rPr lang="es-ES_tradnl" sz="1700" b="1" kern="1200" noProof="0" dirty="0"/>
            <a:t> </a:t>
          </a:r>
          <a:r>
            <a:rPr lang="es-ES_tradnl" sz="1700" b="1" kern="1200" noProof="0" dirty="0" err="1"/>
            <a:t>convergence</a:t>
          </a:r>
          <a:r>
            <a:rPr lang="es-ES_tradnl" sz="1700" b="1" kern="1200" noProof="0" dirty="0"/>
            <a:t> </a:t>
          </a:r>
          <a:r>
            <a:rPr lang="es-ES_tradnl" sz="1700" b="1" kern="1200" noProof="0" dirty="0" err="1"/>
            <a:t>of</a:t>
          </a:r>
          <a:r>
            <a:rPr lang="es-ES_tradnl" sz="1700" b="1" kern="1200" noProof="0" dirty="0"/>
            <a:t> </a:t>
          </a:r>
          <a:r>
            <a:rPr lang="es-ES_tradnl" sz="1700" b="1" kern="1200" noProof="0" dirty="0" err="1"/>
            <a:t>evidence</a:t>
          </a:r>
          <a:r>
            <a:rPr lang="es-ES_tradnl" sz="1700" b="1" kern="1200" noProof="0" dirty="0"/>
            <a:t> </a:t>
          </a:r>
          <a:r>
            <a:rPr lang="es-ES_tradnl" sz="1700" b="1" kern="1200" noProof="0" dirty="0" err="1"/>
            <a:t>allows</a:t>
          </a:r>
          <a:r>
            <a:rPr lang="es-ES_tradnl" sz="1700" b="1" kern="1200" noProof="0" dirty="0"/>
            <a:t> </a:t>
          </a:r>
          <a:r>
            <a:rPr lang="es-ES_tradnl" sz="1700" b="1" kern="1200" noProof="0" dirty="0" err="1"/>
            <a:t>for</a:t>
          </a:r>
          <a:r>
            <a:rPr lang="es-ES_tradnl" sz="1700" b="1" kern="1200" noProof="0" dirty="0"/>
            <a:t> a </a:t>
          </a:r>
          <a:r>
            <a:rPr lang="es-ES_tradnl" sz="1700" b="1" kern="1200" noProof="0" dirty="0" err="1"/>
            <a:t>first</a:t>
          </a:r>
          <a:r>
            <a:rPr lang="es-ES_tradnl" sz="1700" b="1" kern="1200" noProof="0" dirty="0"/>
            <a:t> </a:t>
          </a:r>
          <a:r>
            <a:rPr lang="es-ES_tradnl" sz="1700" b="1" kern="1200" noProof="0" dirty="0" err="1"/>
            <a:t>risk</a:t>
          </a:r>
          <a:r>
            <a:rPr lang="es-ES_tradnl" sz="1700" b="1" kern="1200" noProof="0" dirty="0"/>
            <a:t> </a:t>
          </a:r>
          <a:r>
            <a:rPr lang="es-ES_tradnl" sz="1700" b="1" kern="1200" noProof="0" dirty="0" err="1"/>
            <a:t>assessment</a:t>
          </a:r>
          <a:r>
            <a:rPr lang="es-ES_tradnl" sz="1700" b="1" kern="1200" noProof="0" dirty="0"/>
            <a:t>
</a:t>
          </a:r>
          <a:r>
            <a:rPr lang="es-ES_tradnl" sz="1700" b="1" kern="1200" noProof="0" dirty="0" err="1"/>
            <a:t>The</a:t>
          </a:r>
          <a:r>
            <a:rPr lang="es-ES_tradnl" sz="1700" b="1" kern="1200" noProof="0" dirty="0"/>
            <a:t> RDUE </a:t>
          </a:r>
          <a:r>
            <a:rPr lang="es-ES_tradnl" sz="1700" b="1" kern="1200" noProof="0" dirty="0" err="1"/>
            <a:t>is</a:t>
          </a:r>
          <a:r>
            <a:rPr lang="es-ES_tradnl" sz="1700" b="1" kern="1200" noProof="0" dirty="0"/>
            <a:t> </a:t>
          </a:r>
          <a:r>
            <a:rPr lang="es-ES_tradnl" sz="1700" b="1" kern="1200" noProof="0" dirty="0" err="1"/>
            <a:t>not</a:t>
          </a:r>
          <a:r>
            <a:rPr lang="es-ES_tradnl" sz="1700" b="1" kern="1200" noProof="0" dirty="0"/>
            <a:t> prescriptive </a:t>
          </a:r>
          <a:r>
            <a:rPr lang="es-ES_tradnl" sz="1700" b="1" kern="1200" noProof="0" dirty="0" err="1"/>
            <a:t>about</a:t>
          </a:r>
          <a:r>
            <a:rPr lang="es-ES_tradnl" sz="1700" b="1" kern="1200" noProof="0" dirty="0"/>
            <a:t> </a:t>
          </a:r>
          <a:r>
            <a:rPr lang="es-ES_tradnl" sz="1700" b="1" kern="1200" noProof="0" dirty="0" err="1"/>
            <a:t>the</a:t>
          </a:r>
          <a:r>
            <a:rPr lang="es-ES_tradnl" sz="1700" b="1" kern="1200" noProof="0" dirty="0"/>
            <a:t> </a:t>
          </a:r>
          <a:r>
            <a:rPr lang="es-ES_tradnl" sz="1700" b="1" kern="1200" noProof="0" dirty="0" err="1"/>
            <a:t>type</a:t>
          </a:r>
          <a:r>
            <a:rPr lang="es-ES_tradnl" sz="1700" b="1" kern="1200" noProof="0" dirty="0"/>
            <a:t> </a:t>
          </a:r>
          <a:r>
            <a:rPr lang="es-ES_tradnl" sz="1700" b="1" kern="1200" noProof="0" dirty="0" err="1"/>
            <a:t>of</a:t>
          </a:r>
          <a:r>
            <a:rPr lang="es-ES_tradnl" sz="1700" b="1" kern="1200" noProof="0" dirty="0"/>
            <a:t> </a:t>
          </a:r>
          <a:r>
            <a:rPr lang="es-ES_tradnl" sz="1700" b="1" kern="1200" noProof="0" dirty="0" err="1"/>
            <a:t>information</a:t>
          </a:r>
          <a:r>
            <a:rPr lang="es-ES_tradnl" sz="1700" b="1" kern="1200" noProof="0" dirty="0"/>
            <a:t> </a:t>
          </a:r>
          <a:r>
            <a:rPr lang="es-ES_tradnl" sz="1700" b="1" kern="1200" noProof="0" dirty="0" err="1"/>
            <a:t>an</a:t>
          </a:r>
          <a:r>
            <a:rPr lang="es-ES_tradnl" sz="1700" b="1" kern="1200" noProof="0" dirty="0"/>
            <a:t> </a:t>
          </a:r>
          <a:r>
            <a:rPr lang="es-ES_tradnl" sz="1700" b="1" kern="1200" noProof="0" dirty="0" err="1"/>
            <a:t>operator</a:t>
          </a:r>
          <a:r>
            <a:rPr lang="es-ES_tradnl" sz="1700" b="1" kern="1200" noProof="0" dirty="0"/>
            <a:t> </a:t>
          </a:r>
          <a:r>
            <a:rPr lang="es-ES_tradnl" sz="1700" b="1" kern="1200" noProof="0" dirty="0" err="1"/>
            <a:t>should</a:t>
          </a:r>
          <a:r>
            <a:rPr lang="es-ES_tradnl" sz="1700" b="1" kern="1200" noProof="0" dirty="0"/>
            <a:t> use: </a:t>
          </a:r>
          <a:r>
            <a:rPr lang="es-ES_tradnl" sz="1700" b="1" kern="1200" noProof="0" dirty="0" err="1"/>
            <a:t>spatial</a:t>
          </a:r>
          <a:r>
            <a:rPr lang="es-ES_tradnl" sz="1700" b="1" kern="1200" noProof="0" dirty="0"/>
            <a:t> data, </a:t>
          </a:r>
          <a:r>
            <a:rPr lang="es-ES_tradnl" sz="1700" b="1" kern="1200" noProof="0" dirty="0" err="1"/>
            <a:t>terrain</a:t>
          </a:r>
          <a:r>
            <a:rPr lang="es-ES_tradnl" sz="1700" b="1" kern="1200" noProof="0" dirty="0"/>
            <a:t> data, etc.</a:t>
          </a:r>
          <a:endParaRPr lang="es-ES_tradnl" sz="1700" kern="1200" noProof="0" dirty="0"/>
        </a:p>
      </dsp:txBody>
      <dsp:txXfrm>
        <a:off x="1719292" y="2667012"/>
        <a:ext cx="8796307" cy="14885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79E3E-3E00-5446-839C-61683FA42C55}" type="datetimeFigureOut">
              <a:rPr lang="en-ES" smtClean="0"/>
              <a:t>16/9/25</a:t>
            </a:fld>
            <a:endParaRPr lang="en-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F8E22E-A638-F448-A2CB-303F039BEDC3}" type="slidenum">
              <a:rPr lang="en-ES" smtClean="0"/>
              <a:t>‹#›</a:t>
            </a:fld>
            <a:endParaRPr lang="en-ES"/>
          </a:p>
        </p:txBody>
      </p:sp>
    </p:spTree>
    <p:extLst>
      <p:ext uri="{BB962C8B-B14F-4D97-AF65-F5344CB8AC3E}">
        <p14:creationId xmlns:p14="http://schemas.microsoft.com/office/powerpoint/2010/main" val="607019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152805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D36BB-70FE-A4E2-E088-4E62E4466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7FF9A-6951-08F9-F559-1AB583F44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693DF-8910-B212-CED6-BB28D7CE080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85543FC-D246-13E4-CF13-A8AF5FC7978F}"/>
              </a:ext>
            </a:extLst>
          </p:cNvPr>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1367108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slide EFI SI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3B55-7C76-2E48-9A60-FF451BDE004D}"/>
              </a:ext>
            </a:extLst>
          </p:cNvPr>
          <p:cNvSpPr>
            <a:spLocks noGrp="1"/>
          </p:cNvSpPr>
          <p:nvPr>
            <p:ph type="ctrTitle" hasCustomPrompt="1"/>
          </p:nvPr>
        </p:nvSpPr>
        <p:spPr>
          <a:xfrm>
            <a:off x="1524000" y="1727480"/>
            <a:ext cx="9144000" cy="2387600"/>
          </a:xfrm>
          <a:prstGeom prst="rect">
            <a:avLst/>
          </a:prstGeom>
        </p:spPr>
        <p:txBody>
          <a:bodyPr anchor="b"/>
          <a:lstStyle>
            <a:lvl1pPr algn="l">
              <a:defRPr sz="6000" baseline="0">
                <a:solidFill>
                  <a:schemeClr val="tx1"/>
                </a:solidFill>
              </a:defRPr>
            </a:lvl1pPr>
          </a:lstStyle>
          <a:p>
            <a:r>
              <a:rPr lang="en-GB" dirty="0"/>
              <a:t>Click to edit title</a:t>
            </a:r>
            <a:endParaRPr lang="es-ES" dirty="0"/>
          </a:p>
        </p:txBody>
      </p:sp>
      <p:sp>
        <p:nvSpPr>
          <p:cNvPr id="3" name="Subtitle 2">
            <a:extLst>
              <a:ext uri="{FF2B5EF4-FFF2-40B4-BE49-F238E27FC236}">
                <a16:creationId xmlns:a16="http://schemas.microsoft.com/office/drawing/2014/main" id="{F5F78ED6-C06A-CB4A-AED6-7677A1FCF25E}"/>
              </a:ext>
            </a:extLst>
          </p:cNvPr>
          <p:cNvSpPr>
            <a:spLocks noGrp="1"/>
          </p:cNvSpPr>
          <p:nvPr>
            <p:ph type="subTitle" idx="1" hasCustomPrompt="1"/>
          </p:nvPr>
        </p:nvSpPr>
        <p:spPr>
          <a:xfrm>
            <a:off x="1524000" y="4255992"/>
            <a:ext cx="9144000" cy="661333"/>
          </a:xfrm>
        </p:spPr>
        <p:txBody>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 or authors</a:t>
            </a:r>
            <a:endParaRPr lang="es-ES" dirty="0"/>
          </a:p>
        </p:txBody>
      </p:sp>
      <p:sp>
        <p:nvSpPr>
          <p:cNvPr id="15" name="Text Placeholder 2">
            <a:extLst>
              <a:ext uri="{FF2B5EF4-FFF2-40B4-BE49-F238E27FC236}">
                <a16:creationId xmlns:a16="http://schemas.microsoft.com/office/drawing/2014/main" id="{1B494971-5992-9C4C-9ACA-FF2D529D4299}"/>
              </a:ext>
            </a:extLst>
          </p:cNvPr>
          <p:cNvSpPr>
            <a:spLocks noGrp="1"/>
          </p:cNvSpPr>
          <p:nvPr>
            <p:ph type="body" idx="10" hasCustomPrompt="1"/>
          </p:nvPr>
        </p:nvSpPr>
        <p:spPr>
          <a:xfrm>
            <a:off x="1523999" y="5043949"/>
            <a:ext cx="9144000" cy="291197"/>
          </a:xfrm>
        </p:spPr>
        <p:txBody>
          <a:bodyPr anchor="b">
            <a:normAutofit/>
          </a:bodyPr>
          <a:lstStyle>
            <a:lvl1pPr marL="0" indent="0">
              <a:buNone/>
              <a:defRPr sz="1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City, date</a:t>
            </a:r>
          </a:p>
        </p:txBody>
      </p:sp>
      <p:pic>
        <p:nvPicPr>
          <p:cNvPr id="28" name="Graphic 27">
            <a:extLst>
              <a:ext uri="{FF2B5EF4-FFF2-40B4-BE49-F238E27FC236}">
                <a16:creationId xmlns:a16="http://schemas.microsoft.com/office/drawing/2014/main" id="{5A642624-F986-4B2A-B696-D7E881E03B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04360" y="6043882"/>
            <a:ext cx="1922930" cy="457200"/>
          </a:xfrm>
          <a:prstGeom prst="rect">
            <a:avLst/>
          </a:prstGeom>
        </p:spPr>
      </p:pic>
      <p:pic>
        <p:nvPicPr>
          <p:cNvPr id="10" name="Graphic 9">
            <a:extLst>
              <a:ext uri="{FF2B5EF4-FFF2-40B4-BE49-F238E27FC236}">
                <a16:creationId xmlns:a16="http://schemas.microsoft.com/office/drawing/2014/main" id="{A14D161C-254C-5258-F377-9CF2A2A36E37}"/>
              </a:ext>
            </a:extLst>
          </p:cNvPr>
          <p:cNvPicPr>
            <a:picLocks noChangeAspect="1"/>
          </p:cNvPicPr>
          <p:nvPr userDrawn="1"/>
        </p:nvPicPr>
        <p:blipFill>
          <a:blip r:embed="rId4"/>
          <a:srcRect/>
          <a:stretch/>
        </p:blipFill>
        <p:spPr>
          <a:xfrm>
            <a:off x="1481552" y="441622"/>
            <a:ext cx="2689290" cy="760786"/>
          </a:xfrm>
          <a:prstGeom prst="rect">
            <a:avLst/>
          </a:prstGeom>
        </p:spPr>
      </p:pic>
    </p:spTree>
    <p:extLst>
      <p:ext uri="{BB962C8B-B14F-4D97-AF65-F5344CB8AC3E}">
        <p14:creationId xmlns:p14="http://schemas.microsoft.com/office/powerpoint/2010/main" val="35395466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with green text bloc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6904A8B-4B5E-7342-B417-4AEA4B81315C}"/>
              </a:ext>
            </a:extLst>
          </p:cNvPr>
          <p:cNvSpPr>
            <a:spLocks noGrp="1"/>
          </p:cNvSpPr>
          <p:nvPr>
            <p:ph type="pic" sz="quarter" idx="13" hasCustomPrompt="1"/>
          </p:nvPr>
        </p:nvSpPr>
        <p:spPr>
          <a:xfrm>
            <a:off x="0" y="0"/>
            <a:ext cx="12192000" cy="6858000"/>
          </a:xfrm>
        </p:spPr>
        <p:txBody>
          <a:bodyPr vert="vert270" anchor="ctr" anchorCtr="1">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Insert Photo or Drag &amp; Drop your Photo</a:t>
            </a:r>
          </a:p>
        </p:txBody>
      </p:sp>
      <p:sp>
        <p:nvSpPr>
          <p:cNvPr id="7" name="Text Placeholder 7">
            <a:extLst>
              <a:ext uri="{FF2B5EF4-FFF2-40B4-BE49-F238E27FC236}">
                <a16:creationId xmlns:a16="http://schemas.microsoft.com/office/drawing/2014/main" id="{5F941B71-A8B2-1145-B988-307C985DCA38}"/>
              </a:ext>
            </a:extLst>
          </p:cNvPr>
          <p:cNvSpPr>
            <a:spLocks noGrp="1"/>
          </p:cNvSpPr>
          <p:nvPr>
            <p:ph type="body" sz="quarter" idx="14"/>
          </p:nvPr>
        </p:nvSpPr>
        <p:spPr>
          <a:xfrm>
            <a:off x="838200" y="1520164"/>
            <a:ext cx="3960000" cy="3960000"/>
          </a:xfrm>
          <a:solidFill>
            <a:schemeClr val="tx2"/>
          </a:solidFill>
        </p:spPr>
        <p:txBody>
          <a:bodyPr lIns="180000" tIns="180000" rIns="180000" bIns="180000" anchor="ctr">
            <a:normAutofit/>
          </a:bodyPr>
          <a:lstStyle>
            <a:lvl1pPr marL="0" indent="0">
              <a:lnSpc>
                <a:spcPts val="3500"/>
              </a:lnSpc>
              <a:buNone/>
              <a:defRPr sz="32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152277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with green text bloc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6904A8B-4B5E-7342-B417-4AEA4B81315C}"/>
              </a:ext>
            </a:extLst>
          </p:cNvPr>
          <p:cNvSpPr>
            <a:spLocks noGrp="1"/>
          </p:cNvSpPr>
          <p:nvPr>
            <p:ph type="pic" sz="quarter" idx="13" hasCustomPrompt="1"/>
          </p:nvPr>
        </p:nvSpPr>
        <p:spPr>
          <a:xfrm>
            <a:off x="0" y="0"/>
            <a:ext cx="12192000" cy="6858000"/>
          </a:xfrm>
        </p:spPr>
        <p:txBody>
          <a:bodyPr vert="vert270" anchor="ctr" anchorCtr="1">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Insert Photo or Drag &amp; Drop your Photo</a:t>
            </a:r>
          </a:p>
        </p:txBody>
      </p:sp>
      <p:sp>
        <p:nvSpPr>
          <p:cNvPr id="7" name="Text Placeholder 7">
            <a:extLst>
              <a:ext uri="{FF2B5EF4-FFF2-40B4-BE49-F238E27FC236}">
                <a16:creationId xmlns:a16="http://schemas.microsoft.com/office/drawing/2014/main" id="{5F941B71-A8B2-1145-B988-307C985DCA38}"/>
              </a:ext>
            </a:extLst>
          </p:cNvPr>
          <p:cNvSpPr>
            <a:spLocks noGrp="1"/>
          </p:cNvSpPr>
          <p:nvPr>
            <p:ph type="body" sz="quarter" idx="14"/>
          </p:nvPr>
        </p:nvSpPr>
        <p:spPr>
          <a:xfrm>
            <a:off x="838200" y="1520164"/>
            <a:ext cx="3960000" cy="3960000"/>
          </a:xfrm>
          <a:solidFill>
            <a:schemeClr val="accent2">
              <a:alpha val="77669"/>
            </a:schemeClr>
          </a:solidFill>
        </p:spPr>
        <p:txBody>
          <a:bodyPr lIns="180000" tIns="180000" rIns="180000" bIns="180000" anchor="ctr">
            <a:normAutofit/>
          </a:bodyPr>
          <a:lstStyle>
            <a:lvl1pPr marL="0" indent="0">
              <a:lnSpc>
                <a:spcPts val="3500"/>
              </a:lnSpc>
              <a:buNone/>
              <a:defRPr sz="32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480449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with mess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6904A8B-4B5E-7342-B417-4AEA4B81315C}"/>
              </a:ext>
            </a:extLst>
          </p:cNvPr>
          <p:cNvSpPr>
            <a:spLocks noGrp="1"/>
          </p:cNvSpPr>
          <p:nvPr>
            <p:ph type="pic" sz="quarter" idx="13" hasCustomPrompt="1"/>
          </p:nvPr>
        </p:nvSpPr>
        <p:spPr>
          <a:xfrm>
            <a:off x="0" y="0"/>
            <a:ext cx="12192000" cy="6858000"/>
          </a:xfrm>
        </p:spPr>
        <p:txBody>
          <a:bodyPr vert="horz" anchor="ctr" anchorCtr="1">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Insert Photo or Drag &amp; Drop your Photo</a:t>
            </a:r>
          </a:p>
        </p:txBody>
      </p:sp>
      <p:sp>
        <p:nvSpPr>
          <p:cNvPr id="8" name="Text Placeholder 7">
            <a:extLst>
              <a:ext uri="{FF2B5EF4-FFF2-40B4-BE49-F238E27FC236}">
                <a16:creationId xmlns:a16="http://schemas.microsoft.com/office/drawing/2014/main" id="{CBA68E33-5CDC-854B-9ABF-D70D6910AB38}"/>
              </a:ext>
            </a:extLst>
          </p:cNvPr>
          <p:cNvSpPr>
            <a:spLocks noGrp="1"/>
          </p:cNvSpPr>
          <p:nvPr>
            <p:ph type="body" sz="quarter" idx="14"/>
          </p:nvPr>
        </p:nvSpPr>
        <p:spPr>
          <a:xfrm>
            <a:off x="838200" y="5307698"/>
            <a:ext cx="10515600" cy="448841"/>
          </a:xfrm>
          <a:solidFill>
            <a:schemeClr val="tx2"/>
          </a:solidFill>
        </p:spPr>
        <p:txBody>
          <a:bodyPr wrap="square" lIns="72000" tIns="0" rIns="72000" bIns="0" anchor="ctr">
            <a:spAutoFit/>
          </a:bodyPr>
          <a:lstStyle>
            <a:lvl1pPr marL="0" indent="0">
              <a:lnSpc>
                <a:spcPts val="3500"/>
              </a:lnSpc>
              <a:buNone/>
              <a:defRPr sz="32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96597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2AF6-13E4-314B-BF28-D620FBEA2959}"/>
              </a:ext>
            </a:extLst>
          </p:cNvPr>
          <p:cNvSpPr>
            <a:spLocks noGrp="1"/>
          </p:cNvSpPr>
          <p:nvPr>
            <p:ph type="title"/>
          </p:nvPr>
        </p:nvSpPr>
        <p:spPr>
          <a:xfrm>
            <a:off x="838200" y="365125"/>
            <a:ext cx="10515600" cy="1325563"/>
          </a:xfrm>
          <a:prstGeom prst="rect">
            <a:avLst/>
          </a:prstGeom>
        </p:spPr>
        <p:txBody>
          <a:bodyPr/>
          <a:lstStyle>
            <a:lvl1pPr>
              <a:defRPr>
                <a:solidFill>
                  <a:schemeClr val="tx2"/>
                </a:solidFill>
              </a:defRPr>
            </a:lvl1pPr>
          </a:lstStyle>
          <a:p>
            <a:r>
              <a:rPr lang="en-GB"/>
              <a:t>Click to edit Master title style</a:t>
            </a:r>
            <a:endParaRPr lang="es-ES"/>
          </a:p>
        </p:txBody>
      </p:sp>
    </p:spTree>
    <p:extLst>
      <p:ext uri="{BB962C8B-B14F-4D97-AF65-F5344CB8AC3E}">
        <p14:creationId xmlns:p14="http://schemas.microsoft.com/office/powerpoint/2010/main" val="2222576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 and bullets">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1372"/>
            <a:ext cx="10515600" cy="4485141"/>
          </a:xfrm>
        </p:spPr>
        <p:txBody>
          <a:bodyPr/>
          <a:lstStyle>
            <a:lvl1pPr marL="342900" indent="-342900">
              <a:buClr>
                <a:schemeClr val="accent1"/>
              </a:buClr>
              <a:buFont typeface="Arial"/>
              <a:buChar char="•"/>
              <a:defRPr>
                <a:solidFill>
                  <a:schemeClr val="tx1">
                    <a:lumMod val="90000"/>
                    <a:lumOff val="10000"/>
                  </a:schemeClr>
                </a:solidFill>
              </a:defRPr>
            </a:lvl1pPr>
            <a:lvl2pPr>
              <a:buClr>
                <a:schemeClr val="accent1"/>
              </a:buClr>
              <a:defRPr>
                <a:solidFill>
                  <a:schemeClr val="tx1">
                    <a:lumMod val="90000"/>
                    <a:lumOff val="10000"/>
                  </a:schemeClr>
                </a:solidFill>
              </a:defRPr>
            </a:lvl2pPr>
            <a:lvl3pPr>
              <a:buClr>
                <a:schemeClr val="accent1"/>
              </a:buClr>
              <a:defRPr>
                <a:solidFill>
                  <a:schemeClr val="tx1">
                    <a:lumMod val="90000"/>
                    <a:lumOff val="10000"/>
                  </a:schemeClr>
                </a:solidFill>
              </a:defRPr>
            </a:lvl3pPr>
            <a:lvl4pPr>
              <a:buClr>
                <a:schemeClr val="accent1"/>
              </a:buClr>
              <a:defRPr>
                <a:solidFill>
                  <a:schemeClr val="tx1">
                    <a:lumMod val="90000"/>
                    <a:lumOff val="10000"/>
                  </a:schemeClr>
                </a:solidFill>
              </a:defRPr>
            </a:lvl4pPr>
            <a:lvl5pPr>
              <a:buClr>
                <a:schemeClr val="accent1"/>
              </a:buClr>
              <a:defRPr>
                <a:solidFill>
                  <a:schemeClr val="tx1">
                    <a:lumMod val="90000"/>
                    <a:lumOff val="1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1">
            <a:extLst>
              <a:ext uri="{FF2B5EF4-FFF2-40B4-BE49-F238E27FC236}">
                <a16:creationId xmlns:a16="http://schemas.microsoft.com/office/drawing/2014/main" id="{454C4967-1CA6-E94C-BED6-82E3795C525D}"/>
              </a:ext>
            </a:extLst>
          </p:cNvPr>
          <p:cNvSpPr>
            <a:spLocks noGrp="1"/>
          </p:cNvSpPr>
          <p:nvPr>
            <p:ph type="title"/>
          </p:nvPr>
        </p:nvSpPr>
        <p:spPr>
          <a:xfrm>
            <a:off x="838200" y="365127"/>
            <a:ext cx="10515600" cy="1325563"/>
          </a:xfrm>
        </p:spPr>
        <p:txBody>
          <a:bodyPr/>
          <a:lstStyle/>
          <a:p>
            <a:r>
              <a:rPr lang="en-GB"/>
              <a:t>Click to edit Master title style</a:t>
            </a:r>
            <a:endParaRPr lang="en-US"/>
          </a:p>
        </p:txBody>
      </p:sp>
    </p:spTree>
    <p:extLst>
      <p:ext uri="{BB962C8B-B14F-4D97-AF65-F5344CB8AC3E}">
        <p14:creationId xmlns:p14="http://schemas.microsoft.com/office/powerpoint/2010/main" val="239060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sub-heading and bullets">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47257"/>
            <a:ext cx="10515600" cy="3839255"/>
          </a:xfrm>
        </p:spPr>
        <p:txBody>
          <a:bodyPr/>
          <a:lstStyle>
            <a:lvl1pPr marL="342900" indent="-342900">
              <a:buClr>
                <a:schemeClr val="accent1"/>
              </a:buClr>
              <a:buFont typeface="Arial"/>
              <a:buChar char="•"/>
              <a:defRPr>
                <a:solidFill>
                  <a:schemeClr val="tx1">
                    <a:lumMod val="90000"/>
                    <a:lumOff val="10000"/>
                  </a:schemeClr>
                </a:solidFill>
              </a:defRPr>
            </a:lvl1pPr>
            <a:lvl2pPr>
              <a:buClr>
                <a:schemeClr val="accent1"/>
              </a:buClr>
              <a:defRPr>
                <a:solidFill>
                  <a:schemeClr val="tx1">
                    <a:lumMod val="90000"/>
                    <a:lumOff val="10000"/>
                  </a:schemeClr>
                </a:solidFill>
              </a:defRPr>
            </a:lvl2pPr>
            <a:lvl3pPr>
              <a:buClr>
                <a:schemeClr val="accent1"/>
              </a:buClr>
              <a:defRPr>
                <a:solidFill>
                  <a:schemeClr val="tx1">
                    <a:lumMod val="90000"/>
                    <a:lumOff val="10000"/>
                  </a:schemeClr>
                </a:solidFill>
              </a:defRPr>
            </a:lvl3pPr>
            <a:lvl4pPr>
              <a:buClr>
                <a:schemeClr val="accent1"/>
              </a:buClr>
              <a:defRPr>
                <a:solidFill>
                  <a:schemeClr val="tx1">
                    <a:lumMod val="90000"/>
                    <a:lumOff val="10000"/>
                  </a:schemeClr>
                </a:solidFill>
              </a:defRPr>
            </a:lvl4pPr>
            <a:lvl5pPr>
              <a:buClr>
                <a:schemeClr val="accent1"/>
              </a:buClr>
              <a:defRPr>
                <a:solidFill>
                  <a:schemeClr val="tx1">
                    <a:lumMod val="90000"/>
                    <a:lumOff val="1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1">
            <a:extLst>
              <a:ext uri="{FF2B5EF4-FFF2-40B4-BE49-F238E27FC236}">
                <a16:creationId xmlns:a16="http://schemas.microsoft.com/office/drawing/2014/main" id="{454C4967-1CA6-E94C-BED6-82E3795C525D}"/>
              </a:ext>
            </a:extLst>
          </p:cNvPr>
          <p:cNvSpPr>
            <a:spLocks noGrp="1"/>
          </p:cNvSpPr>
          <p:nvPr>
            <p:ph type="title"/>
          </p:nvPr>
        </p:nvSpPr>
        <p:spPr>
          <a:xfrm>
            <a:off x="838200" y="365127"/>
            <a:ext cx="10515600" cy="1325563"/>
          </a:xfrm>
        </p:spPr>
        <p:txBody>
          <a:bodyPr/>
          <a:lstStyle/>
          <a:p>
            <a:r>
              <a:rPr lang="en-GB"/>
              <a:t>Click to edit Master title style</a:t>
            </a:r>
            <a:endParaRPr lang="en-US"/>
          </a:p>
        </p:txBody>
      </p:sp>
      <p:sp>
        <p:nvSpPr>
          <p:cNvPr id="5" name="Text Placeholder 4">
            <a:extLst>
              <a:ext uri="{FF2B5EF4-FFF2-40B4-BE49-F238E27FC236}">
                <a16:creationId xmlns:a16="http://schemas.microsoft.com/office/drawing/2014/main" id="{42ED2FE9-06D9-434F-A725-19F17CA67B1D}"/>
              </a:ext>
            </a:extLst>
          </p:cNvPr>
          <p:cNvSpPr>
            <a:spLocks noGrp="1"/>
          </p:cNvSpPr>
          <p:nvPr>
            <p:ph type="body" sz="quarter" idx="3"/>
          </p:nvPr>
        </p:nvSpPr>
        <p:spPr>
          <a:xfrm>
            <a:off x="838200" y="1653811"/>
            <a:ext cx="10515600" cy="806361"/>
          </a:xfrm>
        </p:spPr>
        <p:txBody>
          <a:bodyPr anchor="ctr" anchorCtr="0">
            <a:normAutofit/>
          </a:bodyPr>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678831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and checklis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1372"/>
            <a:ext cx="10515600" cy="4485141"/>
          </a:xfrm>
        </p:spPr>
        <p:txBody>
          <a:bodyPr/>
          <a:lstStyle>
            <a:lvl1pPr marL="342900" indent="-342900">
              <a:buClr>
                <a:schemeClr val="accent1"/>
              </a:buClr>
              <a:buFont typeface="Wingdings" pitchFamily="2" charset="2"/>
              <a:buChar char="ü"/>
              <a:defRPr>
                <a:solidFill>
                  <a:schemeClr val="tx1">
                    <a:lumMod val="90000"/>
                    <a:lumOff val="10000"/>
                  </a:schemeClr>
                </a:solidFill>
              </a:defRPr>
            </a:lvl1pPr>
            <a:lvl2pPr marL="685800" indent="-228600">
              <a:buClr>
                <a:schemeClr val="accent1"/>
              </a:buClr>
              <a:buFont typeface="Wingdings" pitchFamily="2" charset="2"/>
              <a:buChar char="ü"/>
              <a:defRPr>
                <a:solidFill>
                  <a:schemeClr val="tx1">
                    <a:lumMod val="90000"/>
                    <a:lumOff val="10000"/>
                  </a:schemeClr>
                </a:solidFill>
              </a:defRPr>
            </a:lvl2pPr>
            <a:lvl3pPr marL="1143000" indent="-228600">
              <a:buClr>
                <a:schemeClr val="accent1"/>
              </a:buClr>
              <a:buFont typeface="Wingdings" pitchFamily="2" charset="2"/>
              <a:buChar char="ü"/>
              <a:defRPr>
                <a:solidFill>
                  <a:schemeClr val="tx1">
                    <a:lumMod val="90000"/>
                    <a:lumOff val="10000"/>
                  </a:schemeClr>
                </a:solidFill>
              </a:defRPr>
            </a:lvl3pPr>
            <a:lvl4pPr marL="1600200" indent="-228600">
              <a:buClr>
                <a:schemeClr val="accent1"/>
              </a:buClr>
              <a:buFont typeface="Wingdings" pitchFamily="2" charset="2"/>
              <a:buChar char="ü"/>
              <a:defRPr>
                <a:solidFill>
                  <a:schemeClr val="tx1">
                    <a:lumMod val="90000"/>
                    <a:lumOff val="10000"/>
                  </a:schemeClr>
                </a:solidFill>
              </a:defRPr>
            </a:lvl4pPr>
            <a:lvl5pPr marL="2057400" indent="-228600">
              <a:buClr>
                <a:schemeClr val="accent1"/>
              </a:buClr>
              <a:buFont typeface="Wingdings" pitchFamily="2" charset="2"/>
              <a:buChar char="ü"/>
              <a:defRPr>
                <a:solidFill>
                  <a:schemeClr val="tx1">
                    <a:lumMod val="90000"/>
                    <a:lumOff val="1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1">
            <a:extLst>
              <a:ext uri="{FF2B5EF4-FFF2-40B4-BE49-F238E27FC236}">
                <a16:creationId xmlns:a16="http://schemas.microsoft.com/office/drawing/2014/main" id="{454C4967-1CA6-E94C-BED6-82E3795C525D}"/>
              </a:ext>
            </a:extLst>
          </p:cNvPr>
          <p:cNvSpPr>
            <a:spLocks noGrp="1"/>
          </p:cNvSpPr>
          <p:nvPr>
            <p:ph type="title"/>
          </p:nvPr>
        </p:nvSpPr>
        <p:spPr>
          <a:xfrm>
            <a:off x="838200" y="365127"/>
            <a:ext cx="10515600" cy="1325563"/>
          </a:xfrm>
        </p:spPr>
        <p:txBody>
          <a:bodyPr/>
          <a:lstStyle/>
          <a:p>
            <a:r>
              <a:rPr lang="en-GB"/>
              <a:t>Click to edit Master title style</a:t>
            </a:r>
            <a:endParaRPr lang="en-US"/>
          </a:p>
        </p:txBody>
      </p:sp>
    </p:spTree>
    <p:extLst>
      <p:ext uri="{BB962C8B-B14F-4D97-AF65-F5344CB8AC3E}">
        <p14:creationId xmlns:p14="http://schemas.microsoft.com/office/powerpoint/2010/main" val="2228047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sub-heading and checklis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47257"/>
            <a:ext cx="10515600" cy="3839255"/>
          </a:xfrm>
        </p:spPr>
        <p:txBody>
          <a:bodyPr/>
          <a:lstStyle>
            <a:lvl1pPr marL="342900" indent="-342900">
              <a:buClr>
                <a:schemeClr val="accent1"/>
              </a:buClr>
              <a:buFont typeface="Wingdings" pitchFamily="2" charset="2"/>
              <a:buChar char="ü"/>
              <a:defRPr>
                <a:solidFill>
                  <a:schemeClr val="tx1">
                    <a:lumMod val="90000"/>
                    <a:lumOff val="10000"/>
                  </a:schemeClr>
                </a:solidFill>
              </a:defRPr>
            </a:lvl1pPr>
            <a:lvl2pPr marL="685800" indent="-228600">
              <a:buClr>
                <a:schemeClr val="accent1"/>
              </a:buClr>
              <a:buFont typeface="Wingdings" pitchFamily="2" charset="2"/>
              <a:buChar char="ü"/>
              <a:defRPr>
                <a:solidFill>
                  <a:schemeClr val="tx1">
                    <a:lumMod val="90000"/>
                    <a:lumOff val="10000"/>
                  </a:schemeClr>
                </a:solidFill>
              </a:defRPr>
            </a:lvl2pPr>
            <a:lvl3pPr marL="1143000" indent="-228600">
              <a:buClr>
                <a:schemeClr val="accent1"/>
              </a:buClr>
              <a:buFont typeface="Wingdings" pitchFamily="2" charset="2"/>
              <a:buChar char="ü"/>
              <a:defRPr>
                <a:solidFill>
                  <a:schemeClr val="tx1">
                    <a:lumMod val="90000"/>
                    <a:lumOff val="10000"/>
                  </a:schemeClr>
                </a:solidFill>
              </a:defRPr>
            </a:lvl3pPr>
            <a:lvl4pPr marL="1600200" indent="-228600">
              <a:buClr>
                <a:schemeClr val="accent1"/>
              </a:buClr>
              <a:buFont typeface="Wingdings" pitchFamily="2" charset="2"/>
              <a:buChar char="ü"/>
              <a:defRPr>
                <a:solidFill>
                  <a:schemeClr val="tx1">
                    <a:lumMod val="90000"/>
                    <a:lumOff val="10000"/>
                  </a:schemeClr>
                </a:solidFill>
              </a:defRPr>
            </a:lvl4pPr>
            <a:lvl5pPr marL="2057400" indent="-228600">
              <a:buClr>
                <a:schemeClr val="accent1"/>
              </a:buClr>
              <a:buFont typeface="Wingdings" pitchFamily="2" charset="2"/>
              <a:buChar char="ü"/>
              <a:defRPr>
                <a:solidFill>
                  <a:schemeClr val="tx1">
                    <a:lumMod val="90000"/>
                    <a:lumOff val="1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1">
            <a:extLst>
              <a:ext uri="{FF2B5EF4-FFF2-40B4-BE49-F238E27FC236}">
                <a16:creationId xmlns:a16="http://schemas.microsoft.com/office/drawing/2014/main" id="{454C4967-1CA6-E94C-BED6-82E3795C525D}"/>
              </a:ext>
            </a:extLst>
          </p:cNvPr>
          <p:cNvSpPr>
            <a:spLocks noGrp="1"/>
          </p:cNvSpPr>
          <p:nvPr>
            <p:ph type="title"/>
          </p:nvPr>
        </p:nvSpPr>
        <p:spPr>
          <a:xfrm>
            <a:off x="838200" y="365127"/>
            <a:ext cx="10515600" cy="1325563"/>
          </a:xfrm>
        </p:spPr>
        <p:txBody>
          <a:bodyPr/>
          <a:lstStyle/>
          <a:p>
            <a:r>
              <a:rPr lang="en-GB"/>
              <a:t>Click to edit Master title style</a:t>
            </a:r>
            <a:endParaRPr lang="en-US"/>
          </a:p>
        </p:txBody>
      </p:sp>
      <p:sp>
        <p:nvSpPr>
          <p:cNvPr id="5" name="Text Placeholder 4">
            <a:extLst>
              <a:ext uri="{FF2B5EF4-FFF2-40B4-BE49-F238E27FC236}">
                <a16:creationId xmlns:a16="http://schemas.microsoft.com/office/drawing/2014/main" id="{42ED2FE9-06D9-434F-A725-19F17CA67B1D}"/>
              </a:ext>
            </a:extLst>
          </p:cNvPr>
          <p:cNvSpPr>
            <a:spLocks noGrp="1"/>
          </p:cNvSpPr>
          <p:nvPr>
            <p:ph type="body" sz="quarter" idx="3"/>
          </p:nvPr>
        </p:nvSpPr>
        <p:spPr>
          <a:xfrm>
            <a:off x="838200" y="1653811"/>
            <a:ext cx="10515600" cy="806361"/>
          </a:xfrm>
        </p:spPr>
        <p:txBody>
          <a:bodyPr anchor="ctr" anchorCtr="0">
            <a:normAutofit/>
          </a:bodyPr>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3363706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BA36-512E-054C-9A5A-588CA0BA7F57}"/>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s-ES"/>
          </a:p>
        </p:txBody>
      </p:sp>
      <p:sp>
        <p:nvSpPr>
          <p:cNvPr id="3" name="Content Placeholder 2">
            <a:extLst>
              <a:ext uri="{FF2B5EF4-FFF2-40B4-BE49-F238E27FC236}">
                <a16:creationId xmlns:a16="http://schemas.microsoft.com/office/drawing/2014/main" id="{A206CA99-EFA2-8D4E-AC8C-BB1384159EC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Content Placeholder 3">
            <a:extLst>
              <a:ext uri="{FF2B5EF4-FFF2-40B4-BE49-F238E27FC236}">
                <a16:creationId xmlns:a16="http://schemas.microsoft.com/office/drawing/2014/main" id="{70CA8C54-0EE0-6243-B71C-250D7D1AD40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Tree>
    <p:extLst>
      <p:ext uri="{BB962C8B-B14F-4D97-AF65-F5344CB8AC3E}">
        <p14:creationId xmlns:p14="http://schemas.microsoft.com/office/powerpoint/2010/main" val="3086395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1A37-169D-C143-B9E8-89E888BEBDA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s-ES"/>
          </a:p>
        </p:txBody>
      </p:sp>
      <p:sp>
        <p:nvSpPr>
          <p:cNvPr id="3" name="Text Placeholder 2">
            <a:extLst>
              <a:ext uri="{FF2B5EF4-FFF2-40B4-BE49-F238E27FC236}">
                <a16:creationId xmlns:a16="http://schemas.microsoft.com/office/drawing/2014/main" id="{38AD26ED-49EE-A941-B7D6-C0B68ACB39FB}"/>
              </a:ext>
            </a:extLst>
          </p:cNvPr>
          <p:cNvSpPr>
            <a:spLocks noGrp="1"/>
          </p:cNvSpPr>
          <p:nvPr>
            <p:ph type="body" idx="1"/>
          </p:nvPr>
        </p:nvSpPr>
        <p:spPr>
          <a:xfrm>
            <a:off x="839788" y="1681163"/>
            <a:ext cx="5157787" cy="82391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18490C-AEA4-0344-A940-43A46DEF899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5" name="Text Placeholder 4">
            <a:extLst>
              <a:ext uri="{FF2B5EF4-FFF2-40B4-BE49-F238E27FC236}">
                <a16:creationId xmlns:a16="http://schemas.microsoft.com/office/drawing/2014/main" id="{987A7554-DDA7-7942-AC08-56A642E4A6B0}"/>
              </a:ext>
            </a:extLst>
          </p:cNvPr>
          <p:cNvSpPr>
            <a:spLocks noGrp="1"/>
          </p:cNvSpPr>
          <p:nvPr>
            <p:ph type="body" sz="quarter" idx="3"/>
          </p:nvPr>
        </p:nvSpPr>
        <p:spPr>
          <a:xfrm>
            <a:off x="6172200" y="1681163"/>
            <a:ext cx="5183188" cy="82391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C65C2A-1BF8-DD44-A525-95484BC01DB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Tree>
    <p:extLst>
      <p:ext uri="{BB962C8B-B14F-4D97-AF65-F5344CB8AC3E}">
        <p14:creationId xmlns:p14="http://schemas.microsoft.com/office/powerpoint/2010/main" val="60608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ro">
    <p:bg>
      <p:bgRef idx="1002">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AD58-1844-3E45-8941-E6D7FFF2D82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s-ES"/>
          </a:p>
        </p:txBody>
      </p:sp>
      <p:sp>
        <p:nvSpPr>
          <p:cNvPr id="3" name="Text Placeholder 2">
            <a:extLst>
              <a:ext uri="{FF2B5EF4-FFF2-40B4-BE49-F238E27FC236}">
                <a16:creationId xmlns:a16="http://schemas.microsoft.com/office/drawing/2014/main" id="{96ED8299-0985-9E45-AA01-17668A96A690}"/>
              </a:ext>
            </a:extLst>
          </p:cNvPr>
          <p:cNvSpPr>
            <a:spLocks noGrp="1"/>
          </p:cNvSpPr>
          <p:nvPr>
            <p:ph type="body" idx="1"/>
          </p:nvPr>
        </p:nvSpPr>
        <p:spPr>
          <a:xfrm>
            <a:off x="831850" y="4589463"/>
            <a:ext cx="10515600" cy="1500187"/>
          </a:xfrm>
        </p:spPr>
        <p:txBody>
          <a:bodyPr/>
          <a:lstStyle>
            <a:lvl1pPr marL="0" indent="0">
              <a:buNone/>
              <a:defRPr sz="2400">
                <a:solidFill>
                  <a:schemeClr val="tx1">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69572352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8417-4923-CB4F-B503-10020A47279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s-ES"/>
          </a:p>
        </p:txBody>
      </p:sp>
      <p:sp>
        <p:nvSpPr>
          <p:cNvPr id="3" name="Content Placeholder 2">
            <a:extLst>
              <a:ext uri="{FF2B5EF4-FFF2-40B4-BE49-F238E27FC236}">
                <a16:creationId xmlns:a16="http://schemas.microsoft.com/office/drawing/2014/main" id="{5119798E-9D22-0C48-8E7B-59D63224D2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Text Placeholder 3">
            <a:extLst>
              <a:ext uri="{FF2B5EF4-FFF2-40B4-BE49-F238E27FC236}">
                <a16:creationId xmlns:a16="http://schemas.microsoft.com/office/drawing/2014/main" id="{EB6BEF58-FA2E-8544-A3C6-93BE26756098}"/>
              </a:ext>
            </a:extLst>
          </p:cNvPr>
          <p:cNvSpPr>
            <a:spLocks noGrp="1"/>
          </p:cNvSpPr>
          <p:nvPr>
            <p:ph type="body" sz="half" idx="2"/>
          </p:nvPr>
        </p:nvSpPr>
        <p:spPr>
          <a:xfrm>
            <a:off x="839788" y="2254102"/>
            <a:ext cx="3932237" cy="3614885"/>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142620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rtArt graphic">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C510B-27AF-694F-90E4-1458790210E3}"/>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s-ES"/>
          </a:p>
        </p:txBody>
      </p:sp>
      <p:sp>
        <p:nvSpPr>
          <p:cNvPr id="8" name="SmartArt Placeholder 7">
            <a:extLst>
              <a:ext uri="{FF2B5EF4-FFF2-40B4-BE49-F238E27FC236}">
                <a16:creationId xmlns:a16="http://schemas.microsoft.com/office/drawing/2014/main" id="{06E6A7E1-683F-1E40-BC19-929E62E5EA63}"/>
              </a:ext>
            </a:extLst>
          </p:cNvPr>
          <p:cNvSpPr>
            <a:spLocks noGrp="1"/>
          </p:cNvSpPr>
          <p:nvPr>
            <p:ph type="dgm" sz="quarter" idx="13"/>
          </p:nvPr>
        </p:nvSpPr>
        <p:spPr>
          <a:xfrm>
            <a:off x="838200" y="1825624"/>
            <a:ext cx="10515599" cy="4359275"/>
          </a:xfrm>
        </p:spPr>
        <p:txBody>
          <a:bodyPr/>
          <a:lstStyle>
            <a:lvl1pPr marL="0" marR="0" indent="0" algn="l" defTabSz="914400" rtl="0" eaLnBrk="1" fontAlgn="auto" latinLnBrk="0" hangingPunct="1">
              <a:lnSpc>
                <a:spcPct val="90000"/>
              </a:lnSpc>
              <a:spcBef>
                <a:spcPts val="1000"/>
              </a:spcBef>
              <a:spcAft>
                <a:spcPts val="0"/>
              </a:spcAft>
              <a:buClr>
                <a:schemeClr val="accent1"/>
              </a:buClr>
              <a:buSzPct val="110000"/>
              <a:buFontTx/>
              <a:buNone/>
              <a:tabLst/>
              <a:defRPr/>
            </a:lvl1pPr>
          </a:lstStyle>
          <a:p>
            <a:pPr marL="228600" marR="0" lvl="0" indent="-228600" algn="l" defTabSz="914400" rtl="0" eaLnBrk="1" fontAlgn="auto" latinLnBrk="0" hangingPunct="1">
              <a:lnSpc>
                <a:spcPct val="90000"/>
              </a:lnSpc>
              <a:spcBef>
                <a:spcPts val="1000"/>
              </a:spcBef>
              <a:spcAft>
                <a:spcPts val="0"/>
              </a:spcAft>
              <a:buClr>
                <a:schemeClr val="accent1"/>
              </a:buClr>
              <a:buSzPct val="110000"/>
              <a:buFont typeface="Arial" panose="020B0604020202020204" pitchFamily="34" charset="0"/>
              <a:buChar char="•"/>
              <a:tabLst/>
              <a:defRPr/>
            </a:pPr>
            <a:r>
              <a:rPr lang="en-GB"/>
              <a:t>Click icon to add SmartArt graphic</a:t>
            </a:r>
            <a:endParaRPr lang="es-ES"/>
          </a:p>
        </p:txBody>
      </p:sp>
    </p:spTree>
    <p:extLst>
      <p:ext uri="{BB962C8B-B14F-4D97-AF65-F5344CB8AC3E}">
        <p14:creationId xmlns:p14="http://schemas.microsoft.com/office/powerpoint/2010/main" val="975169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en Heading and bullets">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1372"/>
            <a:ext cx="10515600" cy="4485141"/>
          </a:xfrm>
        </p:spPr>
        <p:txBody>
          <a:bodyPr/>
          <a:lstStyle>
            <a:lvl1pPr marL="342900" indent="-342900">
              <a:buClr>
                <a:schemeClr val="accent3"/>
              </a:buClr>
              <a:buFont typeface="Arial"/>
              <a:buChar cha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1">
            <a:extLst>
              <a:ext uri="{FF2B5EF4-FFF2-40B4-BE49-F238E27FC236}">
                <a16:creationId xmlns:a16="http://schemas.microsoft.com/office/drawing/2014/main" id="{454C4967-1CA6-E94C-BED6-82E3795C525D}"/>
              </a:ext>
            </a:extLst>
          </p:cNvPr>
          <p:cNvSpPr>
            <a:spLocks noGrp="1"/>
          </p:cNvSpPr>
          <p:nvPr>
            <p:ph type="title"/>
          </p:nvPr>
        </p:nvSpPr>
        <p:spPr>
          <a:xfrm>
            <a:off x="838200" y="365127"/>
            <a:ext cx="10515600" cy="1325563"/>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598556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onal background">
    <p:bg>
      <p:bgPr>
        <a:solidFill>
          <a:schemeClr val="accent1"/>
        </a:solid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A8F217B5-D6A5-8F41-9CF9-C7268CDDAC8C}"/>
              </a:ext>
            </a:extLst>
          </p:cNvPr>
          <p:cNvSpPr/>
          <p:nvPr userDrawn="1"/>
        </p:nvSpPr>
        <p:spPr>
          <a:xfrm flipH="1">
            <a:off x="0" y="0"/>
            <a:ext cx="12192000" cy="6858000"/>
          </a:xfrm>
          <a:prstGeom prst="rtTriangl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a:extLst>
              <a:ext uri="{FF2B5EF4-FFF2-40B4-BE49-F238E27FC236}">
                <a16:creationId xmlns:a16="http://schemas.microsoft.com/office/drawing/2014/main" id="{0A1C510B-27AF-694F-90E4-1458790210E3}"/>
              </a:ext>
            </a:extLst>
          </p:cNvPr>
          <p:cNvSpPr>
            <a:spLocks noGrp="1"/>
          </p:cNvSpPr>
          <p:nvPr>
            <p:ph type="title"/>
          </p:nvPr>
        </p:nvSpPr>
        <p:spPr>
          <a:xfrm>
            <a:off x="838200" y="365125"/>
            <a:ext cx="10515600" cy="1325563"/>
          </a:xfrm>
          <a:prstGeom prst="rect">
            <a:avLst/>
          </a:prstGeom>
        </p:spPr>
        <p:txBody>
          <a:bodyPr/>
          <a:lstStyle>
            <a:lvl1pPr>
              <a:defRPr>
                <a:solidFill>
                  <a:schemeClr val="bg1"/>
                </a:solidFill>
              </a:defRPr>
            </a:lvl1pPr>
          </a:lstStyle>
          <a:p>
            <a:r>
              <a:rPr lang="en-GB"/>
              <a:t>Click to edit Master title style</a:t>
            </a:r>
            <a:endParaRPr lang="es-ES"/>
          </a:p>
        </p:txBody>
      </p:sp>
    </p:spTree>
    <p:extLst>
      <p:ext uri="{BB962C8B-B14F-4D97-AF65-F5344CB8AC3E}">
        <p14:creationId xmlns:p14="http://schemas.microsoft.com/office/powerpoint/2010/main" val="2692715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heading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0803" y="430213"/>
            <a:ext cx="5534812" cy="1143000"/>
          </a:xfrm>
        </p:spPr>
        <p:txBody>
          <a:bodyPr wrap="square" anchor="b">
            <a:normAutofit/>
          </a:bodyPr>
          <a:lstStyle>
            <a:lvl1pPr>
              <a:defRPr sz="4000" b="0">
                <a:solidFill>
                  <a:schemeClr val="tx2"/>
                </a:solidFill>
              </a:defRPr>
            </a:lvl1pPr>
          </a:lstStyle>
          <a:p>
            <a:r>
              <a:rPr lang="en-CA"/>
              <a:t>Click to edit </a:t>
            </a:r>
            <a:br>
              <a:rPr lang="en-CA"/>
            </a:br>
            <a:r>
              <a:rPr lang="en-CA"/>
              <a:t>Master title style</a:t>
            </a:r>
            <a:endParaRPr lang="en-US"/>
          </a:p>
        </p:txBody>
      </p:sp>
      <p:sp>
        <p:nvSpPr>
          <p:cNvPr id="6" name="Content Placeholder 3"/>
          <p:cNvSpPr>
            <a:spLocks noGrp="1"/>
          </p:cNvSpPr>
          <p:nvPr>
            <p:ph sz="half" idx="2"/>
          </p:nvPr>
        </p:nvSpPr>
        <p:spPr>
          <a:xfrm>
            <a:off x="5960803" y="1756229"/>
            <a:ext cx="5534813" cy="4630284"/>
          </a:xfrm>
        </p:spPr>
        <p:txBody>
          <a:bodyPr>
            <a:normAutofit/>
          </a:bodyPr>
          <a:lstStyle>
            <a:lvl1pPr marL="342900" indent="-342900">
              <a:buClr>
                <a:schemeClr val="accent1"/>
              </a:buClr>
              <a:buFont typeface="Arial"/>
              <a:buChar char="•"/>
              <a:defRPr sz="2400">
                <a:solidFill>
                  <a:srgbClr val="000000"/>
                </a:solidFill>
              </a:defRPr>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p:txBody>
      </p:sp>
      <p:sp>
        <p:nvSpPr>
          <p:cNvPr id="4" name="Picture Placeholder 3">
            <a:extLst>
              <a:ext uri="{FF2B5EF4-FFF2-40B4-BE49-F238E27FC236}">
                <a16:creationId xmlns:a16="http://schemas.microsoft.com/office/drawing/2014/main" id="{83A04E5D-3554-0247-9AE0-D6C1364DAF3D}"/>
              </a:ext>
            </a:extLst>
          </p:cNvPr>
          <p:cNvSpPr>
            <a:spLocks noGrp="1"/>
          </p:cNvSpPr>
          <p:nvPr>
            <p:ph type="pic" sz="quarter" idx="10" hasCustomPrompt="1"/>
          </p:nvPr>
        </p:nvSpPr>
        <p:spPr>
          <a:xfrm>
            <a:off x="0" y="0"/>
            <a:ext cx="5302251" cy="6858000"/>
          </a:xfrm>
        </p:spPr>
        <p:txBody>
          <a:bodyPr anchor="ctr" anchorCtr="1"/>
          <a:lstStyle>
            <a:lvl1pPr marL="0" marR="0" indent="0" algn="l" defTabSz="457200" rtl="0" eaLnBrk="1" fontAlgn="auto" latinLnBrk="0" hangingPunct="1">
              <a:lnSpc>
                <a:spcPct val="100000"/>
              </a:lnSpc>
              <a:spcBef>
                <a:spcPct val="20000"/>
              </a:spcBef>
              <a:spcAft>
                <a:spcPts val="0"/>
              </a:spcAft>
              <a:buClrTx/>
              <a:buSzTx/>
              <a:buFont typeface="Arial"/>
              <a:buNone/>
              <a:tabLst/>
              <a:defRPr sz="1400" i="1">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noProof="0"/>
              <a:t>Insert Photo or Drag &amp; Drop your Photo</a:t>
            </a:r>
          </a:p>
          <a:p>
            <a:endParaRPr lang="es-ES"/>
          </a:p>
        </p:txBody>
      </p:sp>
    </p:spTree>
    <p:extLst>
      <p:ext uri="{BB962C8B-B14F-4D97-AF65-F5344CB8AC3E}">
        <p14:creationId xmlns:p14="http://schemas.microsoft.com/office/powerpoint/2010/main" val="3052398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FI SIDA back cover">
    <p:bg>
      <p:bgRef idx="1002">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3C50F6E-C525-0590-48CA-DB36DA4B00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04360" y="6038587"/>
            <a:ext cx="1922930" cy="457200"/>
          </a:xfrm>
          <a:prstGeom prst="rect">
            <a:avLst/>
          </a:prstGeom>
        </p:spPr>
      </p:pic>
      <p:sp>
        <p:nvSpPr>
          <p:cNvPr id="2" name="Title 1">
            <a:extLst>
              <a:ext uri="{FF2B5EF4-FFF2-40B4-BE49-F238E27FC236}">
                <a16:creationId xmlns:a16="http://schemas.microsoft.com/office/drawing/2014/main" id="{F4F6AD58-1844-3E45-8941-E6D7FFF2D824}"/>
              </a:ext>
            </a:extLst>
          </p:cNvPr>
          <p:cNvSpPr>
            <a:spLocks noGrp="1"/>
          </p:cNvSpPr>
          <p:nvPr>
            <p:ph type="title" hasCustomPrompt="1"/>
          </p:nvPr>
        </p:nvSpPr>
        <p:spPr>
          <a:xfrm>
            <a:off x="1524000" y="1460806"/>
            <a:ext cx="9144000" cy="2387600"/>
          </a:xfrm>
          <a:prstGeom prst="rect">
            <a:avLst/>
          </a:prstGeom>
        </p:spPr>
        <p:txBody>
          <a:bodyPr anchor="ctr"/>
          <a:lstStyle>
            <a:lvl1pPr algn="ctr">
              <a:defRPr sz="6000"/>
            </a:lvl1pPr>
          </a:lstStyle>
          <a:p>
            <a:r>
              <a:rPr lang="en-CA" dirty="0"/>
              <a:t>Click to edit back-cover message</a:t>
            </a:r>
            <a:endParaRPr lang="es-ES" dirty="0"/>
          </a:p>
        </p:txBody>
      </p:sp>
      <p:sp>
        <p:nvSpPr>
          <p:cNvPr id="3" name="Text Placeholder 2">
            <a:extLst>
              <a:ext uri="{FF2B5EF4-FFF2-40B4-BE49-F238E27FC236}">
                <a16:creationId xmlns:a16="http://schemas.microsoft.com/office/drawing/2014/main" id="{96ED8299-0985-9E45-AA01-17668A96A690}"/>
              </a:ext>
            </a:extLst>
          </p:cNvPr>
          <p:cNvSpPr>
            <a:spLocks noGrp="1"/>
          </p:cNvSpPr>
          <p:nvPr>
            <p:ph type="body" idx="1" hasCustomPrompt="1"/>
          </p:nvPr>
        </p:nvSpPr>
        <p:spPr>
          <a:xfrm>
            <a:off x="1524000" y="4066247"/>
            <a:ext cx="9144000" cy="533347"/>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dirty="0"/>
              <a:t>Click to edit contact referral method, </a:t>
            </a:r>
            <a:r>
              <a:rPr lang="en-GB" dirty="0" err="1"/>
              <a:t>example@efi.int</a:t>
            </a:r>
            <a:endParaRPr lang="en-GB" dirty="0"/>
          </a:p>
        </p:txBody>
      </p:sp>
      <p:sp>
        <p:nvSpPr>
          <p:cNvPr id="9" name="Text Placeholder 2">
            <a:extLst>
              <a:ext uri="{FF2B5EF4-FFF2-40B4-BE49-F238E27FC236}">
                <a16:creationId xmlns:a16="http://schemas.microsoft.com/office/drawing/2014/main" id="{74A2A83B-FF27-0B44-A1EE-D7F71000603B}"/>
              </a:ext>
            </a:extLst>
          </p:cNvPr>
          <p:cNvSpPr>
            <a:spLocks noGrp="1"/>
          </p:cNvSpPr>
          <p:nvPr>
            <p:ph type="body" idx="10" hasCustomPrompt="1"/>
          </p:nvPr>
        </p:nvSpPr>
        <p:spPr>
          <a:xfrm>
            <a:off x="760919" y="4817435"/>
            <a:ext cx="10670163" cy="976746"/>
          </a:xfrm>
        </p:spPr>
        <p:txBody>
          <a:bodyPr lIns="0" tIns="0" rIns="0" bIns="0" anchor="b">
            <a:normAutofit/>
          </a:bodyPr>
          <a:lstStyle>
            <a:lvl1pPr marL="0" indent="0" algn="l">
              <a:lnSpc>
                <a:spcPct val="100000"/>
              </a:lnSpc>
              <a:buNone/>
              <a:defRPr sz="1200" b="0">
                <a:solidFill>
                  <a:schemeClr val="tx1">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disclaimer</a:t>
            </a:r>
          </a:p>
        </p:txBody>
      </p:sp>
    </p:spTree>
    <p:extLst>
      <p:ext uri="{BB962C8B-B14F-4D97-AF65-F5344CB8AC3E}">
        <p14:creationId xmlns:p14="http://schemas.microsoft.com/office/powerpoint/2010/main" val="406022233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94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3"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712860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6ED02B-C12C-1113-9B98-3BD652A7CD24}"/>
              </a:ext>
            </a:extLst>
          </p:cNvPr>
          <p:cNvSpPr>
            <a:spLocks noGrp="1"/>
          </p:cNvSpPr>
          <p:nvPr>
            <p:ph type="title" hasCustomPrompt="1"/>
          </p:nvPr>
        </p:nvSpPr>
        <p:spPr/>
        <p:txBody>
          <a:bodyPr/>
          <a:lstStyle>
            <a:lvl1pPr>
              <a:defRPr/>
            </a:lvl1pPr>
          </a:lstStyle>
          <a:p>
            <a:r>
              <a:rPr lang="es-ES" err="1"/>
              <a:t>Click</a:t>
            </a:r>
            <a:r>
              <a:rPr lang="es-ES"/>
              <a:t> </a:t>
            </a:r>
            <a:r>
              <a:rPr lang="es-ES" err="1"/>
              <a:t>here</a:t>
            </a:r>
            <a:r>
              <a:rPr lang="es-ES"/>
              <a:t> to </a:t>
            </a:r>
            <a:r>
              <a:rPr lang="es-ES" err="1"/>
              <a:t>edit</a:t>
            </a:r>
            <a:r>
              <a:rPr lang="es-ES"/>
              <a:t> </a:t>
            </a:r>
            <a:r>
              <a:rPr lang="es-ES" err="1"/>
              <a:t>text</a:t>
            </a:r>
            <a:endParaRPr lang="es-ES"/>
          </a:p>
        </p:txBody>
      </p:sp>
      <p:sp>
        <p:nvSpPr>
          <p:cNvPr id="3" name="Marcador de contenido 2">
            <a:extLst>
              <a:ext uri="{FF2B5EF4-FFF2-40B4-BE49-F238E27FC236}">
                <a16:creationId xmlns:a16="http://schemas.microsoft.com/office/drawing/2014/main" id="{DB8ADDB2-2934-1400-2A9A-D459D3C1630A}"/>
              </a:ext>
            </a:extLst>
          </p:cNvPr>
          <p:cNvSpPr>
            <a:spLocks noGrp="1"/>
          </p:cNvSpPr>
          <p:nvPr>
            <p:ph idx="1" hasCustomPrompt="1"/>
          </p:nvPr>
        </p:nvSpPr>
        <p:spPr/>
        <p:txBody>
          <a:bodyPr/>
          <a:lstStyle>
            <a:lvl1pPr>
              <a:buClr>
                <a:srgbClr val="AC502B"/>
              </a:buClr>
              <a:defRPr/>
            </a:lvl1pPr>
            <a:lvl2pPr>
              <a:buClr>
                <a:srgbClr val="AC502B"/>
              </a:buClr>
              <a:defRPr/>
            </a:lvl2pPr>
            <a:lvl3pPr>
              <a:buClr>
                <a:srgbClr val="AC502B"/>
              </a:buClr>
              <a:defRPr/>
            </a:lvl3pPr>
            <a:lvl4pPr>
              <a:buClr>
                <a:srgbClr val="AC502B"/>
              </a:buClr>
              <a:defRPr/>
            </a:lvl4pPr>
            <a:lvl5pPr>
              <a:buClr>
                <a:srgbClr val="AC502B"/>
              </a:buClr>
              <a:defRPr/>
            </a:lvl5pPr>
          </a:lstStyle>
          <a:p>
            <a:pPr lvl="0"/>
            <a:r>
              <a:rPr lang="es-ES" err="1"/>
              <a:t>Click</a:t>
            </a:r>
            <a:r>
              <a:rPr lang="es-ES"/>
              <a:t> </a:t>
            </a:r>
            <a:r>
              <a:rPr lang="es-ES" err="1"/>
              <a:t>here</a:t>
            </a:r>
            <a:r>
              <a:rPr lang="es-ES"/>
              <a:t> to </a:t>
            </a:r>
            <a:r>
              <a:rPr lang="es-ES" err="1"/>
              <a:t>edit</a:t>
            </a:r>
            <a:r>
              <a:rPr lang="es-ES"/>
              <a:t> </a:t>
            </a:r>
            <a:r>
              <a:rPr lang="es-ES" err="1"/>
              <a:t>text</a:t>
            </a:r>
            <a:endParaRPr lang="es-ES"/>
          </a:p>
          <a:p>
            <a:pPr lvl="1"/>
            <a:r>
              <a:rPr lang="es-ES" err="1"/>
              <a:t>Second</a:t>
            </a:r>
            <a:r>
              <a:rPr lang="es-ES"/>
              <a:t> </a:t>
            </a:r>
            <a:r>
              <a:rPr lang="es-ES" err="1"/>
              <a:t>level</a:t>
            </a:r>
            <a:endParaRPr lang="es-ES"/>
          </a:p>
          <a:p>
            <a:pPr lvl="2"/>
            <a:r>
              <a:rPr lang="es-ES" err="1"/>
              <a:t>Third</a:t>
            </a:r>
            <a:r>
              <a:rPr lang="es-ES"/>
              <a:t> </a:t>
            </a:r>
            <a:r>
              <a:rPr lang="es-ES" err="1"/>
              <a:t>level</a:t>
            </a:r>
            <a:endParaRPr lang="es-ES"/>
          </a:p>
          <a:p>
            <a:pPr lvl="3"/>
            <a:r>
              <a:rPr lang="es-ES" err="1"/>
              <a:t>Forth</a:t>
            </a:r>
            <a:r>
              <a:rPr lang="es-ES"/>
              <a:t> </a:t>
            </a:r>
            <a:r>
              <a:rPr lang="es-ES" err="1"/>
              <a:t>level</a:t>
            </a:r>
            <a:endParaRPr lang="es-ES"/>
          </a:p>
          <a:p>
            <a:pPr lvl="4"/>
            <a:r>
              <a:rPr lang="es-ES" err="1"/>
              <a:t>Fifth</a:t>
            </a:r>
            <a:r>
              <a:rPr lang="es-ES"/>
              <a:t> </a:t>
            </a:r>
            <a:r>
              <a:rPr lang="es-ES" err="1"/>
              <a:t>level</a:t>
            </a:r>
            <a:endParaRPr lang="es-ES"/>
          </a:p>
        </p:txBody>
      </p:sp>
      <p:sp>
        <p:nvSpPr>
          <p:cNvPr id="4" name="Marcador de fecha 3">
            <a:extLst>
              <a:ext uri="{FF2B5EF4-FFF2-40B4-BE49-F238E27FC236}">
                <a16:creationId xmlns:a16="http://schemas.microsoft.com/office/drawing/2014/main" id="{B77186B6-5F2D-967A-0916-5C0BBCF1E38F}"/>
              </a:ext>
            </a:extLst>
          </p:cNvPr>
          <p:cNvSpPr>
            <a:spLocks noGrp="1"/>
          </p:cNvSpPr>
          <p:nvPr>
            <p:ph type="dt" sz="half" idx="10"/>
          </p:nvPr>
        </p:nvSpPr>
        <p:spPr/>
        <p:txBody>
          <a:bodyPr/>
          <a:lstStyle/>
          <a:p>
            <a:fld id="{F3DA5B7D-BC9F-49F4-BC5F-0A8A8CF835B2}" type="datetimeFigureOut">
              <a:rPr lang="es-ES" smtClean="0"/>
              <a:t>16/9/25</a:t>
            </a:fld>
            <a:endParaRPr lang="es-ES"/>
          </a:p>
        </p:txBody>
      </p:sp>
      <p:sp>
        <p:nvSpPr>
          <p:cNvPr id="5" name="Marcador de pie de página 4">
            <a:extLst>
              <a:ext uri="{FF2B5EF4-FFF2-40B4-BE49-F238E27FC236}">
                <a16:creationId xmlns:a16="http://schemas.microsoft.com/office/drawing/2014/main" id="{E7D98E03-0E37-DA09-744B-97D9D53ADB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2C0E68E-3801-3B96-5B25-487F059C52D3}"/>
              </a:ext>
            </a:extLst>
          </p:cNvPr>
          <p:cNvSpPr>
            <a:spLocks noGrp="1"/>
          </p:cNvSpPr>
          <p:nvPr>
            <p:ph type="sldNum" sz="quarter" idx="12"/>
          </p:nvPr>
        </p:nvSpPr>
        <p:spPr/>
        <p:txBody>
          <a:bodyPr/>
          <a:lstStyle/>
          <a:p>
            <a:fld id="{0E8E3D2D-9830-467D-A084-26D060B09D79}" type="slidenum">
              <a:rPr lang="es-ES" smtClean="0"/>
              <a:t>‹#›</a:t>
            </a:fld>
            <a:endParaRPr lang="es-ES"/>
          </a:p>
        </p:txBody>
      </p:sp>
    </p:spTree>
    <p:extLst>
      <p:ext uri="{BB962C8B-B14F-4D97-AF65-F5344CB8AC3E}">
        <p14:creationId xmlns:p14="http://schemas.microsoft.com/office/powerpoint/2010/main" val="213543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36B35CA-C51D-882A-38CA-B47295CC3997}"/>
              </a:ext>
            </a:extLst>
          </p:cNvPr>
          <p:cNvSpPr>
            <a:spLocks noGrp="1"/>
          </p:cNvSpPr>
          <p:nvPr>
            <p:ph type="dt" sz="half" idx="10"/>
          </p:nvPr>
        </p:nvSpPr>
        <p:spPr/>
        <p:txBody>
          <a:bodyPr/>
          <a:lstStyle/>
          <a:p>
            <a:fld id="{F3DA5B7D-BC9F-49F4-BC5F-0A8A8CF835B2}" type="datetimeFigureOut">
              <a:rPr lang="es-ES" smtClean="0"/>
              <a:t>16/9/25</a:t>
            </a:fld>
            <a:endParaRPr lang="es-ES"/>
          </a:p>
        </p:txBody>
      </p:sp>
      <p:sp>
        <p:nvSpPr>
          <p:cNvPr id="3" name="Marcador de pie de página 2">
            <a:extLst>
              <a:ext uri="{FF2B5EF4-FFF2-40B4-BE49-F238E27FC236}">
                <a16:creationId xmlns:a16="http://schemas.microsoft.com/office/drawing/2014/main" id="{36973431-6C5B-5F85-936B-81D2E4C3D86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AD5EB3A-E9DB-8A77-5BE4-B1A05C7CF74F}"/>
              </a:ext>
            </a:extLst>
          </p:cNvPr>
          <p:cNvSpPr>
            <a:spLocks noGrp="1"/>
          </p:cNvSpPr>
          <p:nvPr>
            <p:ph type="sldNum" sz="quarter" idx="12"/>
          </p:nvPr>
        </p:nvSpPr>
        <p:spPr/>
        <p:txBody>
          <a:bodyPr/>
          <a:lstStyle/>
          <a:p>
            <a:fld id="{0E8E3D2D-9830-467D-A084-26D060B09D79}" type="slidenum">
              <a:rPr lang="es-ES" smtClean="0"/>
              <a:t>‹#›</a:t>
            </a:fld>
            <a:endParaRPr lang="es-ES"/>
          </a:p>
        </p:txBody>
      </p:sp>
    </p:spTree>
    <p:extLst>
      <p:ext uri="{BB962C8B-B14F-4D97-AF65-F5344CB8AC3E}">
        <p14:creationId xmlns:p14="http://schemas.microsoft.com/office/powerpoint/2010/main" val="304100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3B55-7C76-2E48-9A60-FF451BDE004D}"/>
              </a:ext>
            </a:extLst>
          </p:cNvPr>
          <p:cNvSpPr>
            <a:spLocks noGrp="1"/>
          </p:cNvSpPr>
          <p:nvPr>
            <p:ph type="ctrTitle" hasCustomPrompt="1"/>
          </p:nvPr>
        </p:nvSpPr>
        <p:spPr>
          <a:xfrm>
            <a:off x="1524000" y="2235200"/>
            <a:ext cx="9144000" cy="2387600"/>
          </a:xfrm>
          <a:prstGeom prst="rect">
            <a:avLst/>
          </a:prstGeom>
          <a:solidFill>
            <a:schemeClr val="tx2">
              <a:alpha val="76311"/>
            </a:schemeClr>
          </a:solidFill>
        </p:spPr>
        <p:txBody>
          <a:bodyPr anchor="ctr"/>
          <a:lstStyle>
            <a:lvl1pPr algn="ctr">
              <a:defRPr sz="6000">
                <a:solidFill>
                  <a:schemeClr val="bg1"/>
                </a:solidFill>
              </a:defRPr>
            </a:lvl1pPr>
          </a:lstStyle>
          <a:p>
            <a:r>
              <a:rPr lang="en-CA"/>
              <a:t>Click to edit section title </a:t>
            </a:r>
            <a:endParaRPr lang="es-ES"/>
          </a:p>
        </p:txBody>
      </p:sp>
    </p:spTree>
    <p:extLst>
      <p:ext uri="{BB962C8B-B14F-4D97-AF65-F5344CB8AC3E}">
        <p14:creationId xmlns:p14="http://schemas.microsoft.com/office/powerpoint/2010/main" val="2443181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Front slide EFI SI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3B55-7C76-2E48-9A60-FF451BDE004D}"/>
              </a:ext>
            </a:extLst>
          </p:cNvPr>
          <p:cNvSpPr>
            <a:spLocks noGrp="1"/>
          </p:cNvSpPr>
          <p:nvPr>
            <p:ph type="ctrTitle" hasCustomPrompt="1"/>
          </p:nvPr>
        </p:nvSpPr>
        <p:spPr>
          <a:xfrm>
            <a:off x="1524000" y="1727480"/>
            <a:ext cx="9144000" cy="895977"/>
          </a:xfrm>
          <a:prstGeom prst="rect">
            <a:avLst/>
          </a:prstGeom>
        </p:spPr>
        <p:txBody>
          <a:bodyPr anchor="b">
            <a:normAutofit/>
          </a:bodyPr>
          <a:lstStyle>
            <a:lvl1pPr algn="l">
              <a:defRPr sz="5400" b="1" baseline="0">
                <a:solidFill>
                  <a:schemeClr val="tx1"/>
                </a:solidFill>
              </a:defRPr>
            </a:lvl1pPr>
          </a:lstStyle>
          <a:p>
            <a:r>
              <a:rPr lang="en-GB"/>
              <a:t>Deforestation-free value chains</a:t>
            </a:r>
            <a:endParaRPr lang="es-ES"/>
          </a:p>
        </p:txBody>
      </p:sp>
      <p:sp>
        <p:nvSpPr>
          <p:cNvPr id="3" name="Subtitle 2">
            <a:extLst>
              <a:ext uri="{FF2B5EF4-FFF2-40B4-BE49-F238E27FC236}">
                <a16:creationId xmlns:a16="http://schemas.microsoft.com/office/drawing/2014/main" id="{F5F78ED6-C06A-CB4A-AED6-7677A1FCF25E}"/>
              </a:ext>
            </a:extLst>
          </p:cNvPr>
          <p:cNvSpPr>
            <a:spLocks noGrp="1"/>
          </p:cNvSpPr>
          <p:nvPr>
            <p:ph type="subTitle" idx="1" hasCustomPrompt="1"/>
          </p:nvPr>
        </p:nvSpPr>
        <p:spPr>
          <a:xfrm>
            <a:off x="1524000" y="3154103"/>
            <a:ext cx="9144000" cy="1537551"/>
          </a:xfrm>
        </p:spPr>
        <p:txBody>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title</a:t>
            </a:r>
            <a:endParaRPr lang="es-ES"/>
          </a:p>
        </p:txBody>
      </p:sp>
      <p:pic>
        <p:nvPicPr>
          <p:cNvPr id="10" name="Graphic 9">
            <a:extLst>
              <a:ext uri="{FF2B5EF4-FFF2-40B4-BE49-F238E27FC236}">
                <a16:creationId xmlns:a16="http://schemas.microsoft.com/office/drawing/2014/main" id="{A14D161C-254C-5258-F377-9CF2A2A36E37}"/>
              </a:ext>
            </a:extLst>
          </p:cNvPr>
          <p:cNvPicPr>
            <a:picLocks noChangeAspect="1"/>
          </p:cNvPicPr>
          <p:nvPr userDrawn="1"/>
        </p:nvPicPr>
        <p:blipFill>
          <a:blip r:embed="rId2"/>
          <a:srcRect/>
          <a:stretch/>
        </p:blipFill>
        <p:spPr>
          <a:xfrm>
            <a:off x="6381006" y="5797953"/>
            <a:ext cx="2121322" cy="600111"/>
          </a:xfrm>
          <a:prstGeom prst="rect">
            <a:avLst/>
          </a:prstGeom>
        </p:spPr>
      </p:pic>
      <p:pic>
        <p:nvPicPr>
          <p:cNvPr id="5" name="Picture 4">
            <a:extLst>
              <a:ext uri="{FF2B5EF4-FFF2-40B4-BE49-F238E27FC236}">
                <a16:creationId xmlns:a16="http://schemas.microsoft.com/office/drawing/2014/main" id="{81D18B01-A108-8644-F41B-6BDFE0D00E14}"/>
              </a:ext>
            </a:extLst>
          </p:cNvPr>
          <p:cNvPicPr>
            <a:picLocks noChangeAspect="1"/>
          </p:cNvPicPr>
          <p:nvPr userDrawn="1"/>
        </p:nvPicPr>
        <p:blipFill>
          <a:blip r:embed="rId3"/>
          <a:stretch>
            <a:fillRect/>
          </a:stretch>
        </p:blipFill>
        <p:spPr>
          <a:xfrm>
            <a:off x="1360552" y="275182"/>
            <a:ext cx="1922930" cy="1155071"/>
          </a:xfrm>
          <a:prstGeom prst="rect">
            <a:avLst/>
          </a:prstGeom>
        </p:spPr>
      </p:pic>
      <p:pic>
        <p:nvPicPr>
          <p:cNvPr id="14" name="Graphic 13">
            <a:extLst>
              <a:ext uri="{FF2B5EF4-FFF2-40B4-BE49-F238E27FC236}">
                <a16:creationId xmlns:a16="http://schemas.microsoft.com/office/drawing/2014/main" id="{51C3EA9D-E81F-0451-D2B3-79780A8F69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87751" y="5781916"/>
            <a:ext cx="595731" cy="767986"/>
          </a:xfrm>
          <a:prstGeom prst="rect">
            <a:avLst/>
          </a:prstGeom>
        </p:spPr>
      </p:pic>
      <p:sp>
        <p:nvSpPr>
          <p:cNvPr id="17" name="Text Placeholder 2">
            <a:extLst>
              <a:ext uri="{FF2B5EF4-FFF2-40B4-BE49-F238E27FC236}">
                <a16:creationId xmlns:a16="http://schemas.microsoft.com/office/drawing/2014/main" id="{DF809951-4F7D-A126-5FE8-90CD5626D2AC}"/>
              </a:ext>
            </a:extLst>
          </p:cNvPr>
          <p:cNvSpPr>
            <a:spLocks noGrp="1"/>
          </p:cNvSpPr>
          <p:nvPr>
            <p:ph type="body" idx="11" hasCustomPrompt="1"/>
          </p:nvPr>
        </p:nvSpPr>
        <p:spPr>
          <a:xfrm>
            <a:off x="1524000" y="4906285"/>
            <a:ext cx="9144000" cy="291197"/>
          </a:xfrm>
        </p:spPr>
        <p:txBody>
          <a:bodyPr anchor="b">
            <a:normAutofit/>
          </a:bodyPr>
          <a:lstStyle>
            <a:lvl1pPr marL="0" indent="0">
              <a:buNone/>
              <a:defRPr sz="1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City, date</a:t>
            </a:r>
          </a:p>
        </p:txBody>
      </p:sp>
      <p:pic>
        <p:nvPicPr>
          <p:cNvPr id="21" name="Picture 20">
            <a:extLst>
              <a:ext uri="{FF2B5EF4-FFF2-40B4-BE49-F238E27FC236}">
                <a16:creationId xmlns:a16="http://schemas.microsoft.com/office/drawing/2014/main" id="{C46BDFF1-340D-7D92-8E60-4EDA10200E1B}"/>
              </a:ext>
            </a:extLst>
          </p:cNvPr>
          <p:cNvPicPr>
            <a:picLocks noChangeAspect="1"/>
          </p:cNvPicPr>
          <p:nvPr userDrawn="1"/>
        </p:nvPicPr>
        <p:blipFill>
          <a:blip r:embed="rId6"/>
          <a:stretch>
            <a:fillRect/>
          </a:stretch>
        </p:blipFill>
        <p:spPr>
          <a:xfrm>
            <a:off x="3663530" y="5448953"/>
            <a:ext cx="2354350" cy="987476"/>
          </a:xfrm>
          <a:prstGeom prst="rect">
            <a:avLst/>
          </a:prstGeom>
        </p:spPr>
      </p:pic>
      <p:pic>
        <p:nvPicPr>
          <p:cNvPr id="23" name="Picture 22">
            <a:extLst>
              <a:ext uri="{FF2B5EF4-FFF2-40B4-BE49-F238E27FC236}">
                <a16:creationId xmlns:a16="http://schemas.microsoft.com/office/drawing/2014/main" id="{586ECF04-DEA7-342F-9965-2ACE62812A0D}"/>
              </a:ext>
            </a:extLst>
          </p:cNvPr>
          <p:cNvPicPr>
            <a:picLocks noChangeAspect="1"/>
          </p:cNvPicPr>
          <p:nvPr userDrawn="1"/>
        </p:nvPicPr>
        <p:blipFill>
          <a:blip r:embed="rId7"/>
          <a:srcRect/>
          <a:stretch/>
        </p:blipFill>
        <p:spPr>
          <a:xfrm>
            <a:off x="1438619" y="5728128"/>
            <a:ext cx="956019" cy="969176"/>
          </a:xfrm>
          <a:prstGeom prst="rect">
            <a:avLst/>
          </a:prstGeom>
        </p:spPr>
      </p:pic>
    </p:spTree>
    <p:extLst>
      <p:ext uri="{BB962C8B-B14F-4D97-AF65-F5344CB8AC3E}">
        <p14:creationId xmlns:p14="http://schemas.microsoft.com/office/powerpoint/2010/main" val="3846858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77">
          <p15:clr>
            <a:srgbClr val="FBAE40"/>
          </p15:clr>
        </p15:guide>
        <p15:guide id="2" pos="937">
          <p15:clr>
            <a:srgbClr val="FBAE40"/>
          </p15:clr>
        </p15:guide>
        <p15:guide id="3" orient="horz" pos="436">
          <p15:clr>
            <a:srgbClr val="FBAE40"/>
          </p15:clr>
        </p15:guide>
        <p15:guide id="4" orient="horz" pos="3997">
          <p15:clr>
            <a:srgbClr val="FBAE40"/>
          </p15:clr>
        </p15:guide>
        <p15:guide id="5" orient="horz" pos="365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Titl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3B55-7C76-2E48-9A60-FF451BDE004D}"/>
              </a:ext>
            </a:extLst>
          </p:cNvPr>
          <p:cNvSpPr>
            <a:spLocks noGrp="1"/>
          </p:cNvSpPr>
          <p:nvPr>
            <p:ph type="ctrTitle" hasCustomPrompt="1"/>
          </p:nvPr>
        </p:nvSpPr>
        <p:spPr>
          <a:xfrm>
            <a:off x="1524000" y="2235200"/>
            <a:ext cx="9144000" cy="2387600"/>
          </a:xfrm>
          <a:prstGeom prst="rect">
            <a:avLst/>
          </a:prstGeom>
        </p:spPr>
        <p:txBody>
          <a:bodyPr anchor="ctr"/>
          <a:lstStyle>
            <a:lvl1pPr algn="ctr">
              <a:defRPr sz="6000"/>
            </a:lvl1pPr>
          </a:lstStyle>
          <a:p>
            <a:r>
              <a:rPr lang="en-CA"/>
              <a:t>Click to edit sub-section title </a:t>
            </a:r>
            <a:endParaRPr lang="es-ES"/>
          </a:p>
        </p:txBody>
      </p:sp>
    </p:spTree>
    <p:extLst>
      <p:ext uri="{BB962C8B-B14F-4D97-AF65-F5344CB8AC3E}">
        <p14:creationId xmlns:p14="http://schemas.microsoft.com/office/powerpoint/2010/main" val="87919218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round ideas">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C510B-27AF-694F-90E4-1458790210E3}"/>
              </a:ext>
            </a:extLst>
          </p:cNvPr>
          <p:cNvSpPr>
            <a:spLocks noGrp="1"/>
          </p:cNvSpPr>
          <p:nvPr>
            <p:ph type="title"/>
          </p:nvPr>
        </p:nvSpPr>
        <p:spPr>
          <a:xfrm>
            <a:off x="838200" y="365125"/>
            <a:ext cx="10515600" cy="1325563"/>
          </a:xfrm>
          <a:prstGeom prst="rect">
            <a:avLst/>
          </a:prstGeom>
        </p:spPr>
        <p:txBody>
          <a:bodyPr/>
          <a:lstStyle>
            <a:lvl1pPr>
              <a:defRPr>
                <a:solidFill>
                  <a:schemeClr val="tx2"/>
                </a:solidFill>
              </a:defRPr>
            </a:lvl1pPr>
          </a:lstStyle>
          <a:p>
            <a:r>
              <a:rPr lang="en-GB"/>
              <a:t>Click to edit Master title style</a:t>
            </a:r>
            <a:endParaRPr lang="es-ES"/>
          </a:p>
        </p:txBody>
      </p:sp>
      <p:sp>
        <p:nvSpPr>
          <p:cNvPr id="9" name="Oval 8">
            <a:extLst>
              <a:ext uri="{FF2B5EF4-FFF2-40B4-BE49-F238E27FC236}">
                <a16:creationId xmlns:a16="http://schemas.microsoft.com/office/drawing/2014/main" id="{E0DDD6D8-D9DD-A743-B3C8-16B187D0C1D1}"/>
              </a:ext>
            </a:extLst>
          </p:cNvPr>
          <p:cNvSpPr/>
          <p:nvPr userDrawn="1"/>
        </p:nvSpPr>
        <p:spPr>
          <a:xfrm>
            <a:off x="868680" y="2328866"/>
            <a:ext cx="1092704" cy="10927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a:solidFill>
                  <a:schemeClr val="bg1"/>
                </a:solidFill>
                <a:latin typeface="Arial" pitchFamily="34" charset="0"/>
                <a:cs typeface="Arial" pitchFamily="34" charset="0"/>
              </a:rPr>
              <a:t>1</a:t>
            </a:r>
          </a:p>
        </p:txBody>
      </p:sp>
      <p:sp>
        <p:nvSpPr>
          <p:cNvPr id="11" name="Oval 10">
            <a:extLst>
              <a:ext uri="{FF2B5EF4-FFF2-40B4-BE49-F238E27FC236}">
                <a16:creationId xmlns:a16="http://schemas.microsoft.com/office/drawing/2014/main" id="{3480D6D9-F774-F344-B8E6-BC50A0C4DB43}"/>
              </a:ext>
            </a:extLst>
          </p:cNvPr>
          <p:cNvSpPr/>
          <p:nvPr userDrawn="1"/>
        </p:nvSpPr>
        <p:spPr>
          <a:xfrm>
            <a:off x="1061094" y="2875218"/>
            <a:ext cx="2977506" cy="2977506"/>
          </a:xfrm>
          <a:prstGeom prst="ellips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5">
            <a:extLst>
              <a:ext uri="{FF2B5EF4-FFF2-40B4-BE49-F238E27FC236}">
                <a16:creationId xmlns:a16="http://schemas.microsoft.com/office/drawing/2014/main" id="{6BB11ED8-66C8-2E49-8579-BC95046E224D}"/>
              </a:ext>
            </a:extLst>
          </p:cNvPr>
          <p:cNvSpPr>
            <a:spLocks noGrp="1"/>
          </p:cNvSpPr>
          <p:nvPr>
            <p:ph type="body" sz="quarter" idx="13" hasCustomPrompt="1"/>
          </p:nvPr>
        </p:nvSpPr>
        <p:spPr>
          <a:xfrm>
            <a:off x="1163582" y="2941702"/>
            <a:ext cx="2773788" cy="2857842"/>
          </a:xfrm>
        </p:spPr>
        <p:txBody>
          <a:bodyPr anchor="ctr"/>
          <a:lstStyle>
            <a:lvl1pPr marL="0" indent="1588" algn="ctr">
              <a:buNone/>
              <a:defRPr baseline="0">
                <a:solidFill>
                  <a:schemeClr val="bg1"/>
                </a:solidFill>
              </a:defRPr>
            </a:lvl1pPr>
          </a:lstStyle>
          <a:p>
            <a:pPr lvl="0"/>
            <a:r>
              <a:rPr lang="en-GB"/>
              <a:t>Click to add the 1st idea</a:t>
            </a:r>
          </a:p>
        </p:txBody>
      </p:sp>
      <p:sp>
        <p:nvSpPr>
          <p:cNvPr id="19" name="Oval 18">
            <a:extLst>
              <a:ext uri="{FF2B5EF4-FFF2-40B4-BE49-F238E27FC236}">
                <a16:creationId xmlns:a16="http://schemas.microsoft.com/office/drawing/2014/main" id="{0A9744CC-F05A-524F-80C1-3A99D112F866}"/>
              </a:ext>
            </a:extLst>
          </p:cNvPr>
          <p:cNvSpPr/>
          <p:nvPr userDrawn="1"/>
        </p:nvSpPr>
        <p:spPr>
          <a:xfrm>
            <a:off x="4465320" y="2328866"/>
            <a:ext cx="1092704" cy="10927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a:solidFill>
                  <a:schemeClr val="bg1"/>
                </a:solidFill>
                <a:latin typeface="Arial" pitchFamily="34" charset="0"/>
                <a:cs typeface="Arial" pitchFamily="34" charset="0"/>
              </a:rPr>
              <a:t>2</a:t>
            </a:r>
          </a:p>
        </p:txBody>
      </p:sp>
      <p:sp>
        <p:nvSpPr>
          <p:cNvPr id="20" name="Oval 19">
            <a:extLst>
              <a:ext uri="{FF2B5EF4-FFF2-40B4-BE49-F238E27FC236}">
                <a16:creationId xmlns:a16="http://schemas.microsoft.com/office/drawing/2014/main" id="{DC44AC99-96B7-9F47-B6ED-078D0958768A}"/>
              </a:ext>
            </a:extLst>
          </p:cNvPr>
          <p:cNvSpPr/>
          <p:nvPr userDrawn="1"/>
        </p:nvSpPr>
        <p:spPr>
          <a:xfrm>
            <a:off x="4657734" y="2875218"/>
            <a:ext cx="2977506" cy="2977506"/>
          </a:xfrm>
          <a:prstGeom prst="ellips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5">
            <a:extLst>
              <a:ext uri="{FF2B5EF4-FFF2-40B4-BE49-F238E27FC236}">
                <a16:creationId xmlns:a16="http://schemas.microsoft.com/office/drawing/2014/main" id="{A59BB733-635C-1E4D-B8FA-D417C850AFC0}"/>
              </a:ext>
            </a:extLst>
          </p:cNvPr>
          <p:cNvSpPr>
            <a:spLocks noGrp="1"/>
          </p:cNvSpPr>
          <p:nvPr>
            <p:ph type="body" sz="quarter" idx="14" hasCustomPrompt="1"/>
          </p:nvPr>
        </p:nvSpPr>
        <p:spPr>
          <a:xfrm>
            <a:off x="4760222" y="2941702"/>
            <a:ext cx="2773788" cy="2857842"/>
          </a:xfrm>
        </p:spPr>
        <p:txBody>
          <a:bodyPr anchor="ctr"/>
          <a:lstStyle>
            <a:lvl1pPr marL="0" indent="1588" algn="ctr">
              <a:buNone/>
              <a:defRPr baseline="0">
                <a:solidFill>
                  <a:schemeClr val="bg1"/>
                </a:solidFill>
              </a:defRPr>
            </a:lvl1pPr>
          </a:lstStyle>
          <a:p>
            <a:pPr lvl="0"/>
            <a:r>
              <a:rPr lang="en-GB"/>
              <a:t>Click to add the 2nd one</a:t>
            </a:r>
          </a:p>
        </p:txBody>
      </p:sp>
      <p:sp>
        <p:nvSpPr>
          <p:cNvPr id="22" name="Oval 21">
            <a:extLst>
              <a:ext uri="{FF2B5EF4-FFF2-40B4-BE49-F238E27FC236}">
                <a16:creationId xmlns:a16="http://schemas.microsoft.com/office/drawing/2014/main" id="{866160E0-9CE7-5446-89E7-013636C28DCD}"/>
              </a:ext>
            </a:extLst>
          </p:cNvPr>
          <p:cNvSpPr/>
          <p:nvPr userDrawn="1"/>
        </p:nvSpPr>
        <p:spPr>
          <a:xfrm>
            <a:off x="8199120" y="2328866"/>
            <a:ext cx="1092704" cy="10927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a:solidFill>
                  <a:schemeClr val="bg1"/>
                </a:solidFill>
                <a:latin typeface="Arial" pitchFamily="34" charset="0"/>
                <a:cs typeface="Arial" pitchFamily="34" charset="0"/>
              </a:rPr>
              <a:t>3</a:t>
            </a:r>
          </a:p>
        </p:txBody>
      </p:sp>
      <p:sp>
        <p:nvSpPr>
          <p:cNvPr id="23" name="Oval 22">
            <a:extLst>
              <a:ext uri="{FF2B5EF4-FFF2-40B4-BE49-F238E27FC236}">
                <a16:creationId xmlns:a16="http://schemas.microsoft.com/office/drawing/2014/main" id="{613C9B86-1937-D249-9FC6-73727AE69E8F}"/>
              </a:ext>
            </a:extLst>
          </p:cNvPr>
          <p:cNvSpPr/>
          <p:nvPr userDrawn="1"/>
        </p:nvSpPr>
        <p:spPr>
          <a:xfrm>
            <a:off x="8391534" y="2875218"/>
            <a:ext cx="2977506" cy="2977506"/>
          </a:xfrm>
          <a:prstGeom prst="ellips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 Placeholder 5">
            <a:extLst>
              <a:ext uri="{FF2B5EF4-FFF2-40B4-BE49-F238E27FC236}">
                <a16:creationId xmlns:a16="http://schemas.microsoft.com/office/drawing/2014/main" id="{105652DD-4830-2543-A926-86FD6641C129}"/>
              </a:ext>
            </a:extLst>
          </p:cNvPr>
          <p:cNvSpPr>
            <a:spLocks noGrp="1"/>
          </p:cNvSpPr>
          <p:nvPr>
            <p:ph type="body" sz="quarter" idx="15" hasCustomPrompt="1"/>
          </p:nvPr>
        </p:nvSpPr>
        <p:spPr>
          <a:xfrm>
            <a:off x="8494022" y="2941702"/>
            <a:ext cx="2773788" cy="2857842"/>
          </a:xfrm>
        </p:spPr>
        <p:txBody>
          <a:bodyPr anchor="ctr"/>
          <a:lstStyle>
            <a:lvl1pPr marL="0" indent="1588" algn="ctr">
              <a:buNone/>
              <a:defRPr baseline="0">
                <a:solidFill>
                  <a:schemeClr val="bg1"/>
                </a:solidFill>
              </a:defRPr>
            </a:lvl1pPr>
          </a:lstStyle>
          <a:p>
            <a:pPr lvl="0"/>
            <a:r>
              <a:rPr lang="en-GB"/>
              <a:t>Click to add the 3rd one</a:t>
            </a:r>
          </a:p>
        </p:txBody>
      </p:sp>
    </p:spTree>
    <p:extLst>
      <p:ext uri="{BB962C8B-B14F-4D97-AF65-F5344CB8AC3E}">
        <p14:creationId xmlns:p14="http://schemas.microsoft.com/office/powerpoint/2010/main" val="142035165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big round idea">
    <p:bg>
      <p:bgRef idx="1001">
        <a:schemeClr val="bg2"/>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2F7C3BF-CFE1-3240-96B9-5488E55C744B}"/>
              </a:ext>
            </a:extLst>
          </p:cNvPr>
          <p:cNvSpPr>
            <a:spLocks noGrp="1"/>
          </p:cNvSpPr>
          <p:nvPr>
            <p:ph type="body" sz="quarter" idx="13"/>
          </p:nvPr>
        </p:nvSpPr>
        <p:spPr>
          <a:xfrm>
            <a:off x="3127375" y="459581"/>
            <a:ext cx="5937250" cy="5938838"/>
          </a:xfrm>
          <a:prstGeom prst="ellipse">
            <a:avLst/>
          </a:prstGeom>
          <a:solidFill>
            <a:schemeClr val="accent3"/>
          </a:solidFill>
        </p:spPr>
        <p:txBody>
          <a:bodyPr lIns="72000" tIns="72000" rIns="72000" bIns="72000" anchor="ctr" anchorCtr="0">
            <a:normAutofit/>
          </a:bodyPr>
          <a:lstStyle>
            <a:lvl1pPr marL="0" indent="0" algn="ctr">
              <a:buNone/>
              <a:defRPr sz="44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320346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square concepts">
    <p:bg>
      <p:bgRef idx="1002">
        <a:schemeClr val="bg1"/>
      </p:bgRef>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FE6BAA68-450D-BC4C-B1A3-9CF0D831C853}"/>
              </a:ext>
            </a:extLst>
          </p:cNvPr>
          <p:cNvSpPr>
            <a:spLocks noGrp="1"/>
          </p:cNvSpPr>
          <p:nvPr>
            <p:ph type="body" sz="quarter" idx="13"/>
          </p:nvPr>
        </p:nvSpPr>
        <p:spPr>
          <a:xfrm>
            <a:off x="3270541" y="600275"/>
            <a:ext cx="2762623" cy="2762623"/>
          </a:xfrm>
          <a:solidFill>
            <a:schemeClr val="bg2"/>
          </a:solidFill>
        </p:spPr>
        <p:txBody>
          <a:bodyPr lIns="180000" tIns="180000" rIns="180000" bIns="180000" anchor="ctr">
            <a:normAutofit/>
          </a:bodyPr>
          <a:lstStyle>
            <a:lvl1pPr marL="0" indent="0">
              <a:buNone/>
              <a:defRPr sz="3000">
                <a:solidFill>
                  <a:schemeClr val="accent1"/>
                </a:solidFill>
              </a:defRPr>
            </a:lvl1pPr>
          </a:lstStyle>
          <a:p>
            <a:pPr lvl="0"/>
            <a:r>
              <a:rPr lang="en-GB"/>
              <a:t>Click to edit Master text styles</a:t>
            </a:r>
          </a:p>
        </p:txBody>
      </p:sp>
      <p:sp>
        <p:nvSpPr>
          <p:cNvPr id="8" name="Text Placeholder 7">
            <a:extLst>
              <a:ext uri="{FF2B5EF4-FFF2-40B4-BE49-F238E27FC236}">
                <a16:creationId xmlns:a16="http://schemas.microsoft.com/office/drawing/2014/main" id="{909AE559-F188-094E-B68E-0A4A436C5CD9}"/>
              </a:ext>
            </a:extLst>
          </p:cNvPr>
          <p:cNvSpPr>
            <a:spLocks noGrp="1"/>
          </p:cNvSpPr>
          <p:nvPr>
            <p:ph type="body" sz="quarter" idx="14"/>
          </p:nvPr>
        </p:nvSpPr>
        <p:spPr>
          <a:xfrm>
            <a:off x="6156960" y="600275"/>
            <a:ext cx="2762623" cy="2762623"/>
          </a:xfrm>
          <a:solidFill>
            <a:schemeClr val="accent6"/>
          </a:solidFill>
        </p:spPr>
        <p:txBody>
          <a:bodyPr lIns="180000" tIns="180000" rIns="180000" bIns="180000" anchor="ctr">
            <a:normAutofit/>
          </a:bodyPr>
          <a:lstStyle>
            <a:lvl1pPr marL="0" indent="0">
              <a:buFont typeface="Arial" panose="020B0604020202020204" pitchFamily="34" charset="0"/>
              <a:buNone/>
              <a:defRPr sz="3000">
                <a:solidFill>
                  <a:schemeClr val="accent1"/>
                </a:solidFill>
              </a:defRPr>
            </a:lvl1pPr>
          </a:lstStyle>
          <a:p>
            <a:pPr lvl="0"/>
            <a:r>
              <a:rPr lang="en-GB"/>
              <a:t>Click to edit Master text styles</a:t>
            </a:r>
          </a:p>
        </p:txBody>
      </p:sp>
      <p:sp>
        <p:nvSpPr>
          <p:cNvPr id="9" name="Text Placeholder 7">
            <a:extLst>
              <a:ext uri="{FF2B5EF4-FFF2-40B4-BE49-F238E27FC236}">
                <a16:creationId xmlns:a16="http://schemas.microsoft.com/office/drawing/2014/main" id="{E14C8223-4424-9D48-88EF-19D35B0B5139}"/>
              </a:ext>
            </a:extLst>
          </p:cNvPr>
          <p:cNvSpPr>
            <a:spLocks noGrp="1"/>
          </p:cNvSpPr>
          <p:nvPr>
            <p:ph type="body" sz="quarter" idx="15"/>
          </p:nvPr>
        </p:nvSpPr>
        <p:spPr>
          <a:xfrm>
            <a:off x="3270541" y="3497711"/>
            <a:ext cx="2762623" cy="2762623"/>
          </a:xfrm>
          <a:solidFill>
            <a:schemeClr val="accent3"/>
          </a:solidFill>
        </p:spPr>
        <p:txBody>
          <a:bodyPr lIns="180000" tIns="180000" rIns="180000" bIns="180000" anchor="ctr">
            <a:normAutofit/>
          </a:bodyPr>
          <a:lstStyle>
            <a:lvl1pPr marL="0" indent="0">
              <a:buNone/>
              <a:defRPr sz="3000">
                <a:solidFill>
                  <a:schemeClr val="accent1">
                    <a:lumMod val="75000"/>
                  </a:schemeClr>
                </a:solidFill>
              </a:defRPr>
            </a:lvl1pPr>
          </a:lstStyle>
          <a:p>
            <a:pPr lvl="0"/>
            <a:r>
              <a:rPr lang="en-GB"/>
              <a:t>Click to edit Master text styles</a:t>
            </a:r>
          </a:p>
        </p:txBody>
      </p:sp>
      <p:sp>
        <p:nvSpPr>
          <p:cNvPr id="10" name="Text Placeholder 7">
            <a:extLst>
              <a:ext uri="{FF2B5EF4-FFF2-40B4-BE49-F238E27FC236}">
                <a16:creationId xmlns:a16="http://schemas.microsoft.com/office/drawing/2014/main" id="{EE85F801-26A7-8B44-A3F7-488DB4FF4F89}"/>
              </a:ext>
            </a:extLst>
          </p:cNvPr>
          <p:cNvSpPr>
            <a:spLocks noGrp="1"/>
          </p:cNvSpPr>
          <p:nvPr>
            <p:ph type="body" sz="quarter" idx="16"/>
          </p:nvPr>
        </p:nvSpPr>
        <p:spPr>
          <a:xfrm>
            <a:off x="6156960" y="3497711"/>
            <a:ext cx="2762623" cy="2762623"/>
          </a:xfrm>
          <a:solidFill>
            <a:schemeClr val="accent2">
              <a:alpha val="86000"/>
            </a:schemeClr>
          </a:solidFill>
        </p:spPr>
        <p:txBody>
          <a:bodyPr lIns="180000" tIns="180000" rIns="180000" bIns="180000" anchor="ctr">
            <a:normAutofit/>
          </a:bodyPr>
          <a:lstStyle>
            <a:lvl1pPr marL="0" indent="0">
              <a:buNone/>
              <a:defRPr sz="3000">
                <a:solidFill>
                  <a:schemeClr val="accent1">
                    <a:lumMod val="75000"/>
                  </a:schemeClr>
                </a:solidFill>
              </a:defRPr>
            </a:lvl1pPr>
          </a:lstStyle>
          <a:p>
            <a:pPr lvl="0"/>
            <a:r>
              <a:rPr lang="en-GB"/>
              <a:t>Click to edit Master text styles</a:t>
            </a:r>
          </a:p>
        </p:txBody>
      </p:sp>
    </p:spTree>
    <p:extLst>
      <p:ext uri="{BB962C8B-B14F-4D97-AF65-F5344CB8AC3E}">
        <p14:creationId xmlns:p14="http://schemas.microsoft.com/office/powerpoint/2010/main" val="31989873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1709740"/>
            <a:ext cx="103632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914400" y="4706912"/>
            <a:ext cx="10363200" cy="138274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8120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pictures concep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B84A7B-5AD1-E743-B5A9-1CFA19D6B9A5}"/>
              </a:ext>
            </a:extLst>
          </p:cNvPr>
          <p:cNvSpPr>
            <a:spLocks noGrp="1"/>
          </p:cNvSpPr>
          <p:nvPr>
            <p:ph type="dt" sz="half" idx="10"/>
          </p:nvPr>
        </p:nvSpPr>
        <p:spPr>
          <a:xfrm>
            <a:off x="838200" y="6356350"/>
            <a:ext cx="2743200" cy="365125"/>
          </a:xfrm>
          <a:prstGeom prst="rect">
            <a:avLst/>
          </a:prstGeom>
        </p:spPr>
        <p:txBody>
          <a:bodyPr/>
          <a:lstStyle/>
          <a:p>
            <a:fld id="{450F8C01-5146-6F4A-9502-1FAC4C3D832F}" type="datetimeFigureOut">
              <a:rPr lang="es-ES" smtClean="0"/>
              <a:t>16/9/25</a:t>
            </a:fld>
            <a:endParaRPr lang="es-ES"/>
          </a:p>
        </p:txBody>
      </p:sp>
      <p:sp>
        <p:nvSpPr>
          <p:cNvPr id="3" name="Footer Placeholder 2">
            <a:extLst>
              <a:ext uri="{FF2B5EF4-FFF2-40B4-BE49-F238E27FC236}">
                <a16:creationId xmlns:a16="http://schemas.microsoft.com/office/drawing/2014/main" id="{DD13D819-A2EE-394F-AF33-B53ED5A6EF9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Slide Number Placeholder 3">
            <a:extLst>
              <a:ext uri="{FF2B5EF4-FFF2-40B4-BE49-F238E27FC236}">
                <a16:creationId xmlns:a16="http://schemas.microsoft.com/office/drawing/2014/main" id="{C24D6692-F64E-0E4B-99E9-1D78F1FA54B4}"/>
              </a:ext>
            </a:extLst>
          </p:cNvPr>
          <p:cNvSpPr>
            <a:spLocks noGrp="1"/>
          </p:cNvSpPr>
          <p:nvPr>
            <p:ph type="sldNum" sz="quarter" idx="12"/>
          </p:nvPr>
        </p:nvSpPr>
        <p:spPr>
          <a:xfrm>
            <a:off x="8610600" y="6356350"/>
            <a:ext cx="2743200" cy="365125"/>
          </a:xfrm>
          <a:prstGeom prst="rect">
            <a:avLst/>
          </a:prstGeom>
        </p:spPr>
        <p:txBody>
          <a:bodyPr/>
          <a:lstStyle/>
          <a:p>
            <a:fld id="{1FC498BA-D33F-3143-B8C4-854D213B6F0F}" type="slidenum">
              <a:rPr lang="es-ES" smtClean="0"/>
              <a:t>‹#›</a:t>
            </a:fld>
            <a:endParaRPr lang="es-ES"/>
          </a:p>
        </p:txBody>
      </p:sp>
      <p:sp>
        <p:nvSpPr>
          <p:cNvPr id="25" name="Picture Placeholder 13">
            <a:extLst>
              <a:ext uri="{FF2B5EF4-FFF2-40B4-BE49-F238E27FC236}">
                <a16:creationId xmlns:a16="http://schemas.microsoft.com/office/drawing/2014/main" id="{913FE767-BD7A-D446-9DC7-DFF22CA32053}"/>
              </a:ext>
            </a:extLst>
          </p:cNvPr>
          <p:cNvSpPr>
            <a:spLocks noGrp="1"/>
          </p:cNvSpPr>
          <p:nvPr>
            <p:ph type="pic" sz="quarter" idx="15"/>
          </p:nvPr>
        </p:nvSpPr>
        <p:spPr>
          <a:xfrm>
            <a:off x="0" y="-13252"/>
            <a:ext cx="8762999" cy="3442252"/>
          </a:xfrm>
          <a:custGeom>
            <a:avLst/>
            <a:gdLst>
              <a:gd name="connsiteX0" fmla="*/ 0 w 8762999"/>
              <a:gd name="connsiteY0" fmla="*/ 0 h 3429000"/>
              <a:gd name="connsiteX1" fmla="*/ 8762999 w 8762999"/>
              <a:gd name="connsiteY1" fmla="*/ 0 h 3429000"/>
              <a:gd name="connsiteX2" fmla="*/ 8762999 w 8762999"/>
              <a:gd name="connsiteY2" fmla="*/ 3429000 h 3429000"/>
              <a:gd name="connsiteX3" fmla="*/ 0 w 8762999"/>
              <a:gd name="connsiteY3" fmla="*/ 3429000 h 3429000"/>
              <a:gd name="connsiteX4" fmla="*/ 0 w 8762999"/>
              <a:gd name="connsiteY4" fmla="*/ 0 h 3429000"/>
              <a:gd name="connsiteX0" fmla="*/ 0 w 8762999"/>
              <a:gd name="connsiteY0" fmla="*/ 13252 h 3442252"/>
              <a:gd name="connsiteX1" fmla="*/ 5317434 w 8762999"/>
              <a:gd name="connsiteY1" fmla="*/ 0 h 3442252"/>
              <a:gd name="connsiteX2" fmla="*/ 8762999 w 8762999"/>
              <a:gd name="connsiteY2" fmla="*/ 3442252 h 3442252"/>
              <a:gd name="connsiteX3" fmla="*/ 0 w 8762999"/>
              <a:gd name="connsiteY3" fmla="*/ 3442252 h 3442252"/>
              <a:gd name="connsiteX4" fmla="*/ 0 w 8762999"/>
              <a:gd name="connsiteY4" fmla="*/ 13252 h 3442252"/>
              <a:gd name="connsiteX0" fmla="*/ 0 w 8762999"/>
              <a:gd name="connsiteY0" fmla="*/ 13252 h 3442252"/>
              <a:gd name="connsiteX1" fmla="*/ 5330686 w 8762999"/>
              <a:gd name="connsiteY1" fmla="*/ 0 h 3442252"/>
              <a:gd name="connsiteX2" fmla="*/ 8762999 w 8762999"/>
              <a:gd name="connsiteY2" fmla="*/ 3442252 h 3442252"/>
              <a:gd name="connsiteX3" fmla="*/ 0 w 8762999"/>
              <a:gd name="connsiteY3" fmla="*/ 3442252 h 3442252"/>
              <a:gd name="connsiteX4" fmla="*/ 0 w 8762999"/>
              <a:gd name="connsiteY4" fmla="*/ 13252 h 3442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999" h="3442252">
                <a:moveTo>
                  <a:pt x="0" y="13252"/>
                </a:moveTo>
                <a:lnTo>
                  <a:pt x="5330686" y="0"/>
                </a:lnTo>
                <a:lnTo>
                  <a:pt x="8762999" y="3442252"/>
                </a:lnTo>
                <a:lnTo>
                  <a:pt x="0" y="3442252"/>
                </a:lnTo>
                <a:lnTo>
                  <a:pt x="0" y="13252"/>
                </a:lnTo>
                <a:close/>
              </a:path>
            </a:pathLst>
          </a:custGeom>
          <a:solidFill>
            <a:schemeClr val="bg2"/>
          </a:solidFill>
        </p:spPr>
        <p:txBody>
          <a:bodyPr anchor="ctr" anchorCtr="1">
            <a:normAutofit/>
          </a:bodyPr>
          <a:lstStyle>
            <a:lvl1pPr marL="0" indent="0">
              <a:buNone/>
              <a:defRPr sz="1600" i="1">
                <a:solidFill>
                  <a:schemeClr val="accent1"/>
                </a:solidFill>
              </a:defRPr>
            </a:lvl1pPr>
          </a:lstStyle>
          <a:p>
            <a:r>
              <a:rPr lang="en-GB"/>
              <a:t>Click icon to add picture</a:t>
            </a:r>
            <a:endParaRPr lang="es-ES"/>
          </a:p>
        </p:txBody>
      </p:sp>
      <p:sp>
        <p:nvSpPr>
          <p:cNvPr id="26" name="Picture Placeholder 15">
            <a:extLst>
              <a:ext uri="{FF2B5EF4-FFF2-40B4-BE49-F238E27FC236}">
                <a16:creationId xmlns:a16="http://schemas.microsoft.com/office/drawing/2014/main" id="{93365AA7-B068-7346-AE94-0CA8AFDFE1FE}"/>
              </a:ext>
            </a:extLst>
          </p:cNvPr>
          <p:cNvSpPr>
            <a:spLocks noGrp="1"/>
          </p:cNvSpPr>
          <p:nvPr>
            <p:ph type="pic" sz="quarter" idx="16"/>
          </p:nvPr>
        </p:nvSpPr>
        <p:spPr>
          <a:xfrm>
            <a:off x="-26504" y="3403046"/>
            <a:ext cx="12221817" cy="3468756"/>
          </a:xfrm>
          <a:custGeom>
            <a:avLst/>
            <a:gdLst>
              <a:gd name="connsiteX0" fmla="*/ 0 w 8762999"/>
              <a:gd name="connsiteY0" fmla="*/ 0 h 3442252"/>
              <a:gd name="connsiteX1" fmla="*/ 8762999 w 8762999"/>
              <a:gd name="connsiteY1" fmla="*/ 0 h 3442252"/>
              <a:gd name="connsiteX2" fmla="*/ 8762999 w 8762999"/>
              <a:gd name="connsiteY2" fmla="*/ 3442252 h 3442252"/>
              <a:gd name="connsiteX3" fmla="*/ 0 w 8762999"/>
              <a:gd name="connsiteY3" fmla="*/ 3442252 h 3442252"/>
              <a:gd name="connsiteX4" fmla="*/ 0 w 8762999"/>
              <a:gd name="connsiteY4" fmla="*/ 0 h 3442252"/>
              <a:gd name="connsiteX0" fmla="*/ 0 w 12221817"/>
              <a:gd name="connsiteY0" fmla="*/ 0 h 3468756"/>
              <a:gd name="connsiteX1" fmla="*/ 8762999 w 12221817"/>
              <a:gd name="connsiteY1" fmla="*/ 0 h 3468756"/>
              <a:gd name="connsiteX2" fmla="*/ 12221817 w 12221817"/>
              <a:gd name="connsiteY2" fmla="*/ 3468756 h 3468756"/>
              <a:gd name="connsiteX3" fmla="*/ 0 w 12221817"/>
              <a:gd name="connsiteY3" fmla="*/ 3442252 h 3468756"/>
              <a:gd name="connsiteX4" fmla="*/ 0 w 12221817"/>
              <a:gd name="connsiteY4" fmla="*/ 0 h 346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1817" h="3468756">
                <a:moveTo>
                  <a:pt x="0" y="0"/>
                </a:moveTo>
                <a:lnTo>
                  <a:pt x="8762999" y="0"/>
                </a:lnTo>
                <a:lnTo>
                  <a:pt x="12221817" y="3468756"/>
                </a:lnTo>
                <a:lnTo>
                  <a:pt x="0" y="3442252"/>
                </a:lnTo>
                <a:lnTo>
                  <a:pt x="0" y="0"/>
                </a:lnTo>
                <a:close/>
              </a:path>
            </a:pathLst>
          </a:custGeom>
          <a:solidFill>
            <a:schemeClr val="accent3"/>
          </a:solidFill>
        </p:spPr>
        <p:txBody>
          <a:bodyPr anchor="ctr" anchorCtr="1">
            <a:normAutofit/>
          </a:bodyPr>
          <a:lstStyle>
            <a:lvl1pPr marL="0" indent="0">
              <a:buNone/>
              <a:defRPr sz="1600" i="1">
                <a:solidFill>
                  <a:schemeClr val="accent1"/>
                </a:solidFill>
              </a:defRPr>
            </a:lvl1pPr>
          </a:lstStyle>
          <a:p>
            <a:r>
              <a:rPr lang="en-GB"/>
              <a:t>Click icon to add picture</a:t>
            </a:r>
            <a:endParaRPr lang="es-ES"/>
          </a:p>
        </p:txBody>
      </p:sp>
      <p:sp>
        <p:nvSpPr>
          <p:cNvPr id="20" name="Picture Placeholder 19">
            <a:extLst>
              <a:ext uri="{FF2B5EF4-FFF2-40B4-BE49-F238E27FC236}">
                <a16:creationId xmlns:a16="http://schemas.microsoft.com/office/drawing/2014/main" id="{23C7187D-11E2-1C48-87E0-0B9534B4DBDE}"/>
              </a:ext>
            </a:extLst>
          </p:cNvPr>
          <p:cNvSpPr>
            <a:spLocks noGrp="1"/>
          </p:cNvSpPr>
          <p:nvPr>
            <p:ph type="pic" sz="quarter" idx="17"/>
          </p:nvPr>
        </p:nvSpPr>
        <p:spPr>
          <a:xfrm>
            <a:off x="5326327" y="-6875"/>
            <a:ext cx="6874865" cy="3454952"/>
          </a:xfrm>
          <a:custGeom>
            <a:avLst/>
            <a:gdLst>
              <a:gd name="connsiteX0" fmla="*/ 0 w 3429001"/>
              <a:gd name="connsiteY0" fmla="*/ 0 h 3441700"/>
              <a:gd name="connsiteX1" fmla="*/ 3429001 w 3429001"/>
              <a:gd name="connsiteY1" fmla="*/ 0 h 3441700"/>
              <a:gd name="connsiteX2" fmla="*/ 3429001 w 3429001"/>
              <a:gd name="connsiteY2" fmla="*/ 3441700 h 3441700"/>
              <a:gd name="connsiteX3" fmla="*/ 0 w 3429001"/>
              <a:gd name="connsiteY3" fmla="*/ 3441700 h 3441700"/>
              <a:gd name="connsiteX4" fmla="*/ 0 w 3429001"/>
              <a:gd name="connsiteY4" fmla="*/ 0 h 3441700"/>
              <a:gd name="connsiteX0" fmla="*/ 0 w 6887818"/>
              <a:gd name="connsiteY0" fmla="*/ 0 h 3441700"/>
              <a:gd name="connsiteX1" fmla="*/ 6887818 w 6887818"/>
              <a:gd name="connsiteY1" fmla="*/ 0 h 3441700"/>
              <a:gd name="connsiteX2" fmla="*/ 6887818 w 6887818"/>
              <a:gd name="connsiteY2" fmla="*/ 3441700 h 3441700"/>
              <a:gd name="connsiteX3" fmla="*/ 3458817 w 6887818"/>
              <a:gd name="connsiteY3" fmla="*/ 3441700 h 3441700"/>
              <a:gd name="connsiteX4" fmla="*/ 0 w 6887818"/>
              <a:gd name="connsiteY4" fmla="*/ 0 h 3441700"/>
              <a:gd name="connsiteX0" fmla="*/ 0 w 6822131"/>
              <a:gd name="connsiteY0" fmla="*/ 0 h 3454953"/>
              <a:gd name="connsiteX1" fmla="*/ 6822131 w 6822131"/>
              <a:gd name="connsiteY1" fmla="*/ 13253 h 3454953"/>
              <a:gd name="connsiteX2" fmla="*/ 6822131 w 6822131"/>
              <a:gd name="connsiteY2" fmla="*/ 3454953 h 3454953"/>
              <a:gd name="connsiteX3" fmla="*/ 3393130 w 6822131"/>
              <a:gd name="connsiteY3" fmla="*/ 3454953 h 3454953"/>
              <a:gd name="connsiteX4" fmla="*/ 0 w 6822131"/>
              <a:gd name="connsiteY4" fmla="*/ 0 h 3454953"/>
              <a:gd name="connsiteX0" fmla="*/ 0 w 6263249"/>
              <a:gd name="connsiteY0" fmla="*/ 14248 h 3441700"/>
              <a:gd name="connsiteX1" fmla="*/ 6263249 w 6263249"/>
              <a:gd name="connsiteY1" fmla="*/ 0 h 3441700"/>
              <a:gd name="connsiteX2" fmla="*/ 6263249 w 6263249"/>
              <a:gd name="connsiteY2" fmla="*/ 3441700 h 3441700"/>
              <a:gd name="connsiteX3" fmla="*/ 2834248 w 6263249"/>
              <a:gd name="connsiteY3" fmla="*/ 3441700 h 3441700"/>
              <a:gd name="connsiteX4" fmla="*/ 0 w 6263249"/>
              <a:gd name="connsiteY4" fmla="*/ 14248 h 3441700"/>
              <a:gd name="connsiteX0" fmla="*/ 0 w 6842578"/>
              <a:gd name="connsiteY0" fmla="*/ 0 h 3448077"/>
              <a:gd name="connsiteX1" fmla="*/ 6842578 w 6842578"/>
              <a:gd name="connsiteY1" fmla="*/ 6377 h 3448077"/>
              <a:gd name="connsiteX2" fmla="*/ 6842578 w 6842578"/>
              <a:gd name="connsiteY2" fmla="*/ 3448077 h 3448077"/>
              <a:gd name="connsiteX3" fmla="*/ 3413577 w 6842578"/>
              <a:gd name="connsiteY3" fmla="*/ 3448077 h 3448077"/>
              <a:gd name="connsiteX4" fmla="*/ 0 w 6842578"/>
              <a:gd name="connsiteY4" fmla="*/ 0 h 3448077"/>
              <a:gd name="connsiteX0" fmla="*/ 0 w 6815316"/>
              <a:gd name="connsiteY0" fmla="*/ 0 h 3454952"/>
              <a:gd name="connsiteX1" fmla="*/ 6815316 w 6815316"/>
              <a:gd name="connsiteY1" fmla="*/ 13252 h 3454952"/>
              <a:gd name="connsiteX2" fmla="*/ 6815316 w 6815316"/>
              <a:gd name="connsiteY2" fmla="*/ 3454952 h 3454952"/>
              <a:gd name="connsiteX3" fmla="*/ 3386315 w 6815316"/>
              <a:gd name="connsiteY3" fmla="*/ 3454952 h 3454952"/>
              <a:gd name="connsiteX4" fmla="*/ 0 w 6815316"/>
              <a:gd name="connsiteY4" fmla="*/ 0 h 3454952"/>
              <a:gd name="connsiteX0" fmla="*/ 0 w 6815316"/>
              <a:gd name="connsiteY0" fmla="*/ 0 h 3468702"/>
              <a:gd name="connsiteX1" fmla="*/ 6815316 w 6815316"/>
              <a:gd name="connsiteY1" fmla="*/ 13252 h 3468702"/>
              <a:gd name="connsiteX2" fmla="*/ 6815316 w 6815316"/>
              <a:gd name="connsiteY2" fmla="*/ 3454952 h 3468702"/>
              <a:gd name="connsiteX3" fmla="*/ 3420393 w 6815316"/>
              <a:gd name="connsiteY3" fmla="*/ 3468702 h 3468702"/>
              <a:gd name="connsiteX4" fmla="*/ 0 w 6815316"/>
              <a:gd name="connsiteY4" fmla="*/ 0 h 3468702"/>
              <a:gd name="connsiteX0" fmla="*/ 0 w 6815316"/>
              <a:gd name="connsiteY0" fmla="*/ 0 h 3454952"/>
              <a:gd name="connsiteX1" fmla="*/ 6815316 w 6815316"/>
              <a:gd name="connsiteY1" fmla="*/ 13252 h 3454952"/>
              <a:gd name="connsiteX2" fmla="*/ 6815316 w 6815316"/>
              <a:gd name="connsiteY2" fmla="*/ 3454952 h 3454952"/>
              <a:gd name="connsiteX3" fmla="*/ 3420393 w 6815316"/>
              <a:gd name="connsiteY3" fmla="*/ 3454952 h 3454952"/>
              <a:gd name="connsiteX4" fmla="*/ 0 w 6815316"/>
              <a:gd name="connsiteY4" fmla="*/ 0 h 345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5316" h="3454952">
                <a:moveTo>
                  <a:pt x="0" y="0"/>
                </a:moveTo>
                <a:lnTo>
                  <a:pt x="6815316" y="13252"/>
                </a:lnTo>
                <a:lnTo>
                  <a:pt x="6815316" y="3454952"/>
                </a:lnTo>
                <a:lnTo>
                  <a:pt x="3420393" y="3454952"/>
                </a:lnTo>
                <a:lnTo>
                  <a:pt x="0" y="0"/>
                </a:lnTo>
                <a:close/>
              </a:path>
            </a:pathLst>
          </a:custGeom>
          <a:solidFill>
            <a:schemeClr val="accent6"/>
          </a:solidFill>
        </p:spPr>
        <p:txBody>
          <a:bodyPr anchor="ctr" anchorCtr="1">
            <a:normAutofit/>
          </a:bodyPr>
          <a:lstStyle>
            <a:lvl1pPr marL="0" indent="0">
              <a:buNone/>
              <a:defRPr sz="1600" i="1">
                <a:solidFill>
                  <a:schemeClr val="accent1"/>
                </a:solidFill>
              </a:defRPr>
            </a:lvl1pPr>
          </a:lstStyle>
          <a:p>
            <a:r>
              <a:rPr lang="en-GB"/>
              <a:t>Click icon to add picture</a:t>
            </a:r>
            <a:endParaRPr lang="es-ES"/>
          </a:p>
        </p:txBody>
      </p:sp>
      <p:sp>
        <p:nvSpPr>
          <p:cNvPr id="33" name="Picture Placeholder 32">
            <a:extLst>
              <a:ext uri="{FF2B5EF4-FFF2-40B4-BE49-F238E27FC236}">
                <a16:creationId xmlns:a16="http://schemas.microsoft.com/office/drawing/2014/main" id="{2DFB8A61-14CB-C647-97A0-F9E39ED10EBB}"/>
              </a:ext>
            </a:extLst>
          </p:cNvPr>
          <p:cNvSpPr>
            <a:spLocks noGrp="1"/>
          </p:cNvSpPr>
          <p:nvPr>
            <p:ph type="pic" sz="quarter" idx="20"/>
          </p:nvPr>
        </p:nvSpPr>
        <p:spPr>
          <a:xfrm>
            <a:off x="8731490" y="3407194"/>
            <a:ext cx="3471970" cy="3465094"/>
          </a:xfrm>
          <a:custGeom>
            <a:avLst/>
            <a:gdLst>
              <a:gd name="connsiteX0" fmla="*/ 0 w 3497204"/>
              <a:gd name="connsiteY0" fmla="*/ 3468688 h 3468688"/>
              <a:gd name="connsiteX1" fmla="*/ 0 w 3497204"/>
              <a:gd name="connsiteY1" fmla="*/ 0 h 3468688"/>
              <a:gd name="connsiteX2" fmla="*/ 3497204 w 3497204"/>
              <a:gd name="connsiteY2" fmla="*/ 3468688 h 3468688"/>
              <a:gd name="connsiteX3" fmla="*/ 0 w 3497204"/>
              <a:gd name="connsiteY3" fmla="*/ 3468688 h 3468688"/>
              <a:gd name="connsiteX0" fmla="*/ 0 w 3497204"/>
              <a:gd name="connsiteY0" fmla="*/ 3461812 h 3461812"/>
              <a:gd name="connsiteX1" fmla="*/ 27501 w 3497204"/>
              <a:gd name="connsiteY1" fmla="*/ 0 h 3461812"/>
              <a:gd name="connsiteX2" fmla="*/ 3497204 w 3497204"/>
              <a:gd name="connsiteY2" fmla="*/ 3461812 h 3461812"/>
              <a:gd name="connsiteX3" fmla="*/ 0 w 3497204"/>
              <a:gd name="connsiteY3" fmla="*/ 3461812 h 3461812"/>
              <a:gd name="connsiteX0" fmla="*/ 3485720 w 3485720"/>
              <a:gd name="connsiteY0" fmla="*/ 3593 h 3461812"/>
              <a:gd name="connsiteX1" fmla="*/ 0 w 3485720"/>
              <a:gd name="connsiteY1" fmla="*/ 0 h 3461812"/>
              <a:gd name="connsiteX2" fmla="*/ 3469703 w 3485720"/>
              <a:gd name="connsiteY2" fmla="*/ 3461812 h 3461812"/>
              <a:gd name="connsiteX3" fmla="*/ 3485720 w 3485720"/>
              <a:gd name="connsiteY3" fmla="*/ 3593 h 3461812"/>
              <a:gd name="connsiteX0" fmla="*/ 3471970 w 3471970"/>
              <a:gd name="connsiteY0" fmla="*/ 0 h 3465094"/>
              <a:gd name="connsiteX1" fmla="*/ 0 w 3471970"/>
              <a:gd name="connsiteY1" fmla="*/ 3282 h 3465094"/>
              <a:gd name="connsiteX2" fmla="*/ 3469703 w 3471970"/>
              <a:gd name="connsiteY2" fmla="*/ 3465094 h 3465094"/>
              <a:gd name="connsiteX3" fmla="*/ 3471970 w 3471970"/>
              <a:gd name="connsiteY3" fmla="*/ 0 h 3465094"/>
            </a:gdLst>
            <a:ahLst/>
            <a:cxnLst>
              <a:cxn ang="0">
                <a:pos x="connsiteX0" y="connsiteY0"/>
              </a:cxn>
              <a:cxn ang="0">
                <a:pos x="connsiteX1" y="connsiteY1"/>
              </a:cxn>
              <a:cxn ang="0">
                <a:pos x="connsiteX2" y="connsiteY2"/>
              </a:cxn>
              <a:cxn ang="0">
                <a:pos x="connsiteX3" y="connsiteY3"/>
              </a:cxn>
            </a:cxnLst>
            <a:rect l="l" t="t" r="r" b="b"/>
            <a:pathLst>
              <a:path w="3471970" h="3465094">
                <a:moveTo>
                  <a:pt x="3471970" y="0"/>
                </a:moveTo>
                <a:lnTo>
                  <a:pt x="0" y="3282"/>
                </a:lnTo>
                <a:lnTo>
                  <a:pt x="3469703" y="3465094"/>
                </a:lnTo>
                <a:cubicBezTo>
                  <a:pt x="3470459" y="2310063"/>
                  <a:pt x="3471214" y="1155031"/>
                  <a:pt x="3471970" y="0"/>
                </a:cubicBezTo>
                <a:close/>
              </a:path>
            </a:pathLst>
          </a:custGeom>
          <a:solidFill>
            <a:schemeClr val="accent2"/>
          </a:solidFill>
        </p:spPr>
        <p:txBody>
          <a:bodyPr anchor="ctr">
            <a:normAutofit/>
          </a:bodyPr>
          <a:lstStyle>
            <a:lvl1pPr marL="0" indent="0" algn="ctr">
              <a:buNone/>
              <a:defRPr sz="1600" i="1">
                <a:solidFill>
                  <a:schemeClr val="bg1"/>
                </a:solidFill>
              </a:defRPr>
            </a:lvl1pPr>
          </a:lstStyle>
          <a:p>
            <a:r>
              <a:rPr lang="en-GB"/>
              <a:t>Click icon to add picture</a:t>
            </a:r>
            <a:endParaRPr lang="es-ES"/>
          </a:p>
        </p:txBody>
      </p:sp>
      <p:sp>
        <p:nvSpPr>
          <p:cNvPr id="27" name="Text Placeholder 7">
            <a:extLst>
              <a:ext uri="{FF2B5EF4-FFF2-40B4-BE49-F238E27FC236}">
                <a16:creationId xmlns:a16="http://schemas.microsoft.com/office/drawing/2014/main" id="{FFC18E73-9E13-1346-88B2-987C05141778}"/>
              </a:ext>
            </a:extLst>
          </p:cNvPr>
          <p:cNvSpPr>
            <a:spLocks noGrp="1"/>
          </p:cNvSpPr>
          <p:nvPr>
            <p:ph type="body" sz="quarter" idx="19"/>
          </p:nvPr>
        </p:nvSpPr>
        <p:spPr>
          <a:xfrm>
            <a:off x="914401" y="3204095"/>
            <a:ext cx="10515600" cy="448841"/>
          </a:xfrm>
          <a:solidFill>
            <a:schemeClr val="accent1"/>
          </a:solidFill>
        </p:spPr>
        <p:txBody>
          <a:bodyPr wrap="square" lIns="72000" tIns="0" rIns="72000" bIns="0" anchor="ctr">
            <a:spAutoFit/>
          </a:bodyPr>
          <a:lstStyle>
            <a:lvl1pPr marL="0" indent="0">
              <a:lnSpc>
                <a:spcPts val="3500"/>
              </a:lnSpc>
              <a:buNone/>
              <a:defRPr sz="32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411032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0704AC-D1DA-824B-866B-2660F6369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9" name="Title Placeholder 8">
            <a:extLst>
              <a:ext uri="{FF2B5EF4-FFF2-40B4-BE49-F238E27FC236}">
                <a16:creationId xmlns:a16="http://schemas.microsoft.com/office/drawing/2014/main" id="{3A29CCB6-0BA3-D841-92AA-E96358A15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s-ES"/>
          </a:p>
        </p:txBody>
      </p:sp>
    </p:spTree>
    <p:extLst>
      <p:ext uri="{BB962C8B-B14F-4D97-AF65-F5344CB8AC3E}">
        <p14:creationId xmlns:p14="http://schemas.microsoft.com/office/powerpoint/2010/main" val="2348772229"/>
      </p:ext>
    </p:extLst>
  </p:cSld>
  <p:clrMap bg1="lt1" tx1="dk1" bg2="lt2" tx2="dk2" accent1="accent1" accent2="accent2" accent3="accent3" accent4="accent4" accent5="accent5" accent6="accent6" hlink="hlink" folHlink="folHlink"/>
  <p:sldLayoutIdLst>
    <p:sldLayoutId id="2147483662" r:id="rId1"/>
    <p:sldLayoutId id="2147483651" r:id="rId2"/>
    <p:sldLayoutId id="2147483649" r:id="rId3"/>
    <p:sldLayoutId id="2147483680" r:id="rId4"/>
    <p:sldLayoutId id="2147483663" r:id="rId5"/>
    <p:sldLayoutId id="2147483655" r:id="rId6"/>
    <p:sldLayoutId id="2147483665" r:id="rId7"/>
    <p:sldLayoutId id="2147483687" r:id="rId8"/>
    <p:sldLayoutId id="2147483668" r:id="rId9"/>
    <p:sldLayoutId id="2147483666" r:id="rId10"/>
    <p:sldLayoutId id="2147483688" r:id="rId11"/>
    <p:sldLayoutId id="2147483667" r:id="rId12"/>
    <p:sldLayoutId id="2147483654" r:id="rId13"/>
    <p:sldLayoutId id="2147483681" r:id="rId14"/>
    <p:sldLayoutId id="2147483682" r:id="rId15"/>
    <p:sldLayoutId id="2147483683" r:id="rId16"/>
    <p:sldLayoutId id="2147483684" r:id="rId17"/>
    <p:sldLayoutId id="2147483652" r:id="rId18"/>
    <p:sldLayoutId id="2147483653" r:id="rId19"/>
    <p:sldLayoutId id="2147483656" r:id="rId20"/>
    <p:sldLayoutId id="2147483674" r:id="rId21"/>
    <p:sldLayoutId id="2147483685" r:id="rId22"/>
    <p:sldLayoutId id="2147483671" r:id="rId23"/>
    <p:sldLayoutId id="2147483686" r:id="rId24"/>
    <p:sldLayoutId id="2147483676" r:id="rId25"/>
    <p:sldLayoutId id="2147483679" r:id="rId26"/>
    <p:sldLayoutId id="2147483689" r:id="rId27"/>
    <p:sldLayoutId id="2147483690" r:id="rId28"/>
    <p:sldLayoutId id="2147483692" r:id="rId29"/>
    <p:sldLayoutId id="2147483693" r:id="rId30"/>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10000"/>
        <a:buFont typeface="Arial" panose="020B0604020202020204" pitchFamily="34" charset="0"/>
        <a:buChar char="•"/>
        <a:defRPr sz="2800" kern="1200">
          <a:solidFill>
            <a:schemeClr val="tx1">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10000"/>
        <a:buFont typeface="STIXGeneral-Regular" pitchFamily="2" charset="2"/>
        <a:buChar char="⎯"/>
        <a:defRPr sz="2400" kern="1200">
          <a:solidFill>
            <a:schemeClr val="tx1">
              <a:lumMod val="90000"/>
              <a:lumOff val="1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10000"/>
        <a:buFont typeface="Arial" panose="020B0604020202020204" pitchFamily="34" charset="0"/>
        <a:buChar char="•"/>
        <a:defRPr sz="2000" kern="1200">
          <a:solidFill>
            <a:schemeClr val="tx1">
              <a:lumMod val="90000"/>
              <a:lumOff val="1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10000"/>
        <a:buFont typeface="Arial" panose="020B0604020202020204" pitchFamily="34" charset="0"/>
        <a:buChar char="•"/>
        <a:defRPr sz="1800" kern="1200">
          <a:solidFill>
            <a:schemeClr val="tx1">
              <a:lumMod val="90000"/>
              <a:lumOff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10000"/>
        <a:buFont typeface="Arial" panose="020B0604020202020204" pitchFamily="34" charset="0"/>
        <a:buChar char="•"/>
        <a:defRPr sz="18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14.xml"/><Relationship Id="rId5" Type="http://schemas.openxmlformats.org/officeDocument/2006/relationships/image" Target="../media/image64.svg"/><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9.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s>
</file>

<file path=ppt/slides/_rels/slide1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hyperlink" Target="mailto:Javier.Ortiz@efi.int" TargetMode="External"/><Relationship Id="rId2" Type="http://schemas.openxmlformats.org/officeDocument/2006/relationships/hyperlink" Target="mailto:frederic.baron@efi.int" TargetMode="External"/><Relationship Id="rId1" Type="http://schemas.openxmlformats.org/officeDocument/2006/relationships/slideLayout" Target="../slideLayouts/slideLayout3.xml"/><Relationship Id="rId5" Type="http://schemas.openxmlformats.org/officeDocument/2006/relationships/image" Target="../media/image72.pn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9.svg"/><Relationship Id="rId21" Type="http://schemas.openxmlformats.org/officeDocument/2006/relationships/image" Target="../media/image37.pn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5" Type="http://schemas.openxmlformats.org/officeDocument/2006/relationships/image" Target="../media/image41.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7.svg"/><Relationship Id="rId24" Type="http://schemas.openxmlformats.org/officeDocument/2006/relationships/image" Target="../media/image40.svg"/><Relationship Id="rId5" Type="http://schemas.openxmlformats.org/officeDocument/2006/relationships/image" Target="../media/image21.svg"/><Relationship Id="rId15" Type="http://schemas.openxmlformats.org/officeDocument/2006/relationships/image" Target="../media/image31.sv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38.svg"/></Relationships>
</file>

<file path=ppt/slides/_rels/slide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1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slides/_rels/slide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8F1AE6A8-D74C-E460-DD89-14F93A5F4E75}"/>
              </a:ext>
            </a:extLst>
          </p:cNvPr>
          <p:cNvSpPr>
            <a:spLocks noGrp="1"/>
          </p:cNvSpPr>
          <p:nvPr>
            <p:ph type="ctrTitle"/>
          </p:nvPr>
        </p:nvSpPr>
        <p:spPr>
          <a:xfrm>
            <a:off x="1524000" y="3043324"/>
            <a:ext cx="9144000" cy="1942152"/>
          </a:xfrm>
        </p:spPr>
        <p:txBody>
          <a:bodyPr>
            <a:normAutofit fontScale="90000"/>
          </a:bodyPr>
          <a:lstStyle/>
          <a:p>
            <a:r>
              <a:rPr lang="en-GB" dirty="0"/>
              <a:t>Enhancing EUDR Compliance: Public Data and Value Chain Analysis for National Risk Assessments</a:t>
            </a:r>
            <a:endParaRPr lang="es-ES_tradnl" dirty="0"/>
          </a:p>
        </p:txBody>
      </p:sp>
    </p:spTree>
    <p:extLst>
      <p:ext uri="{BB962C8B-B14F-4D97-AF65-F5344CB8AC3E}">
        <p14:creationId xmlns:p14="http://schemas.microsoft.com/office/powerpoint/2010/main" val="2368580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D6434-86D2-DE66-3A8A-B69B395E407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CC8CC02-EB5E-D1F3-4238-0B40236CEB1C}"/>
              </a:ext>
            </a:extLst>
          </p:cNvPr>
          <p:cNvSpPr/>
          <p:nvPr/>
        </p:nvSpPr>
        <p:spPr>
          <a:xfrm>
            <a:off x="1103590" y="1303277"/>
            <a:ext cx="10289628" cy="41200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2" name="Title 1">
            <a:extLst>
              <a:ext uri="{FF2B5EF4-FFF2-40B4-BE49-F238E27FC236}">
                <a16:creationId xmlns:a16="http://schemas.microsoft.com/office/drawing/2014/main" id="{F8A118B1-06AB-0025-FB5B-3E6430ECE7E3}"/>
              </a:ext>
            </a:extLst>
          </p:cNvPr>
          <p:cNvSpPr>
            <a:spLocks noGrp="1"/>
          </p:cNvSpPr>
          <p:nvPr>
            <p:ph type="title"/>
          </p:nvPr>
        </p:nvSpPr>
        <p:spPr>
          <a:xfrm>
            <a:off x="2260758" y="3840261"/>
            <a:ext cx="7975292" cy="1325563"/>
          </a:xfrm>
          <a:noFill/>
        </p:spPr>
        <p:txBody>
          <a:bodyPr/>
          <a:lstStyle/>
          <a:p>
            <a:pPr algn="ctr"/>
            <a:r>
              <a:rPr lang="en-US" b="1" dirty="0">
                <a:solidFill>
                  <a:schemeClr val="bg1"/>
                </a:solidFill>
              </a:rPr>
              <a:t>Legality</a:t>
            </a:r>
            <a:endParaRPr lang="en-ES" b="1" dirty="0">
              <a:solidFill>
                <a:schemeClr val="bg1"/>
              </a:solidFill>
            </a:endParaRPr>
          </a:p>
        </p:txBody>
      </p:sp>
      <p:sp>
        <p:nvSpPr>
          <p:cNvPr id="5" name="Oval 4">
            <a:extLst>
              <a:ext uri="{FF2B5EF4-FFF2-40B4-BE49-F238E27FC236}">
                <a16:creationId xmlns:a16="http://schemas.microsoft.com/office/drawing/2014/main" id="{2814C05B-CEF2-B07B-9C04-FA25846D79CD}"/>
              </a:ext>
            </a:extLst>
          </p:cNvPr>
          <p:cNvSpPr/>
          <p:nvPr/>
        </p:nvSpPr>
        <p:spPr>
          <a:xfrm>
            <a:off x="5311411" y="1981936"/>
            <a:ext cx="1842448" cy="1842448"/>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ES"/>
          </a:p>
        </p:txBody>
      </p:sp>
      <p:sp>
        <p:nvSpPr>
          <p:cNvPr id="6" name="Rectangle 5" descr="Scales of justice with solid fill">
            <a:extLst>
              <a:ext uri="{FF2B5EF4-FFF2-40B4-BE49-F238E27FC236}">
                <a16:creationId xmlns:a16="http://schemas.microsoft.com/office/drawing/2014/main" id="{7085B54E-F1C6-B881-1B0D-77F3F3F42E3E}"/>
              </a:ext>
            </a:extLst>
          </p:cNvPr>
          <p:cNvSpPr/>
          <p:nvPr/>
        </p:nvSpPr>
        <p:spPr>
          <a:xfrm>
            <a:off x="5704064" y="2371859"/>
            <a:ext cx="1057141" cy="105714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ES"/>
          </a:p>
        </p:txBody>
      </p:sp>
    </p:spTree>
    <p:extLst>
      <p:ext uri="{BB962C8B-B14F-4D97-AF65-F5344CB8AC3E}">
        <p14:creationId xmlns:p14="http://schemas.microsoft.com/office/powerpoint/2010/main" val="2096629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FB6F7-030B-B3E1-EC4D-57AE279CD0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30F5C2-2454-6EBC-E697-EF1328B47048}"/>
              </a:ext>
            </a:extLst>
          </p:cNvPr>
          <p:cNvSpPr>
            <a:spLocks noGrp="1"/>
          </p:cNvSpPr>
          <p:nvPr>
            <p:ph type="title"/>
          </p:nvPr>
        </p:nvSpPr>
        <p:spPr/>
        <p:txBody>
          <a:bodyPr/>
          <a:lstStyle/>
          <a:p>
            <a:r>
              <a:rPr lang="en-US" b="1" noProof="0" dirty="0"/>
              <a:t>Risk assessment: what kind of information is most useful?</a:t>
            </a:r>
            <a:endParaRPr lang="en-US" noProof="0" dirty="0"/>
          </a:p>
        </p:txBody>
      </p:sp>
      <p:sp>
        <p:nvSpPr>
          <p:cNvPr id="4" name="TextBox 3">
            <a:extLst>
              <a:ext uri="{FF2B5EF4-FFF2-40B4-BE49-F238E27FC236}">
                <a16:creationId xmlns:a16="http://schemas.microsoft.com/office/drawing/2014/main" id="{43DA80F5-B0EE-ACC3-93BA-512B5EBD3E3C}"/>
              </a:ext>
            </a:extLst>
          </p:cNvPr>
          <p:cNvSpPr txBox="1"/>
          <p:nvPr/>
        </p:nvSpPr>
        <p:spPr>
          <a:xfrm>
            <a:off x="1757966" y="1728762"/>
            <a:ext cx="10279136" cy="1107996"/>
          </a:xfrm>
          <a:prstGeom prst="rect">
            <a:avLst/>
          </a:prstGeom>
          <a:noFill/>
        </p:spPr>
        <p:txBody>
          <a:bodyPr wrap="square" anchor="t">
            <a:spAutoFit/>
          </a:bodyPr>
          <a:lstStyle/>
          <a:p>
            <a:pPr>
              <a:spcAft>
                <a:spcPts val="600"/>
              </a:spcAft>
            </a:pPr>
            <a:r>
              <a:rPr lang="en-US" sz="2000" b="1" noProof="0" dirty="0">
                <a:solidFill>
                  <a:srgbClr val="082B52"/>
                </a:solidFill>
              </a:rPr>
              <a:t>Documents
</a:t>
            </a:r>
            <a:r>
              <a:rPr lang="en-US" noProof="0" dirty="0">
                <a:solidFill>
                  <a:srgbClr val="082B52"/>
                </a:solidFill>
              </a:rPr>
              <a:t>Paperwork becomes unmanageable on a large scale, as do digital equivalents (photos/scans/PDFs). 
Documents are not necessarily more authentic or reliable:</a:t>
            </a:r>
            <a:endParaRPr lang="en-US" sz="1300" noProof="0" dirty="0">
              <a:solidFill>
                <a:srgbClr val="082B52"/>
              </a:solidFill>
            </a:endParaRPr>
          </a:p>
        </p:txBody>
      </p:sp>
      <p:pic>
        <p:nvPicPr>
          <p:cNvPr id="5" name="Graphic 4" descr="Contract with solid fill">
            <a:extLst>
              <a:ext uri="{FF2B5EF4-FFF2-40B4-BE49-F238E27FC236}">
                <a16:creationId xmlns:a16="http://schemas.microsoft.com/office/drawing/2014/main" id="{A34B1662-D587-BF50-D8AF-3E37B49AA7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3166" y="2249044"/>
            <a:ext cx="1143000" cy="1143000"/>
          </a:xfrm>
          <a:prstGeom prst="rect">
            <a:avLst/>
          </a:prstGeom>
        </p:spPr>
      </p:pic>
      <p:pic>
        <p:nvPicPr>
          <p:cNvPr id="6" name="Graphic 5" descr="Bar chart with solid fill">
            <a:extLst>
              <a:ext uri="{FF2B5EF4-FFF2-40B4-BE49-F238E27FC236}">
                <a16:creationId xmlns:a16="http://schemas.microsoft.com/office/drawing/2014/main" id="{FDD7AC21-C7F7-B5B6-95D8-BB37FEF364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166" y="4665575"/>
            <a:ext cx="1144800" cy="1144800"/>
          </a:xfrm>
          <a:prstGeom prst="rect">
            <a:avLst/>
          </a:prstGeom>
        </p:spPr>
      </p:pic>
      <p:sp>
        <p:nvSpPr>
          <p:cNvPr id="7" name="TextBox 6">
            <a:extLst>
              <a:ext uri="{FF2B5EF4-FFF2-40B4-BE49-F238E27FC236}">
                <a16:creationId xmlns:a16="http://schemas.microsoft.com/office/drawing/2014/main" id="{4B527D10-2963-AC88-76E0-A2AD3594DB38}"/>
              </a:ext>
            </a:extLst>
          </p:cNvPr>
          <p:cNvSpPr txBox="1"/>
          <p:nvPr/>
        </p:nvSpPr>
        <p:spPr>
          <a:xfrm>
            <a:off x="1812057" y="4155730"/>
            <a:ext cx="4313923" cy="400110"/>
          </a:xfrm>
          <a:prstGeom prst="rect">
            <a:avLst/>
          </a:prstGeom>
          <a:noFill/>
        </p:spPr>
        <p:txBody>
          <a:bodyPr wrap="square" anchor="t">
            <a:spAutoFit/>
          </a:bodyPr>
          <a:lstStyle/>
          <a:p>
            <a:pPr marL="0" indent="0">
              <a:spcAft>
                <a:spcPts val="600"/>
              </a:spcAft>
              <a:buNone/>
            </a:pPr>
            <a:r>
              <a:rPr lang="en-US" sz="2000" b="1" noProof="0" dirty="0">
                <a:solidFill>
                  <a:srgbClr val="082B52"/>
                </a:solidFill>
              </a:rPr>
              <a:t>Data</a:t>
            </a:r>
            <a:endParaRPr lang="en-US" sz="1400" noProof="0" dirty="0">
              <a:solidFill>
                <a:srgbClr val="082B52"/>
              </a:solidFill>
            </a:endParaRPr>
          </a:p>
        </p:txBody>
      </p:sp>
      <p:cxnSp>
        <p:nvCxnSpPr>
          <p:cNvPr id="8" name="Straight Connector 7">
            <a:extLst>
              <a:ext uri="{FF2B5EF4-FFF2-40B4-BE49-F238E27FC236}">
                <a16:creationId xmlns:a16="http://schemas.microsoft.com/office/drawing/2014/main" id="{50899A45-3ED9-E885-D06C-5E0792ABA2DF}"/>
              </a:ext>
            </a:extLst>
          </p:cNvPr>
          <p:cNvCxnSpPr/>
          <p:nvPr/>
        </p:nvCxnSpPr>
        <p:spPr>
          <a:xfrm>
            <a:off x="11723" y="1883178"/>
            <a:ext cx="12192000" cy="0"/>
          </a:xfrm>
          <a:prstGeom prst="line">
            <a:avLst/>
          </a:prstGeom>
          <a:noFill/>
        </p:spPr>
      </p:cxnSp>
      <p:cxnSp>
        <p:nvCxnSpPr>
          <p:cNvPr id="9" name="Straight Connector 8">
            <a:extLst>
              <a:ext uri="{FF2B5EF4-FFF2-40B4-BE49-F238E27FC236}">
                <a16:creationId xmlns:a16="http://schemas.microsoft.com/office/drawing/2014/main" id="{8FB3A0B3-3B9C-4633-F6A7-C3948F78450C}"/>
              </a:ext>
            </a:extLst>
          </p:cNvPr>
          <p:cNvCxnSpPr/>
          <p:nvPr/>
        </p:nvCxnSpPr>
        <p:spPr>
          <a:xfrm>
            <a:off x="11723" y="4093696"/>
            <a:ext cx="12192000" cy="0"/>
          </a:xfrm>
          <a:prstGeom prst="line">
            <a:avLst/>
          </a:prstGeom>
          <a:ln w="19050">
            <a:solidFill>
              <a:srgbClr val="082B52"/>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A524624-8FA5-8FA2-5944-EDA3608183B6}"/>
              </a:ext>
            </a:extLst>
          </p:cNvPr>
          <p:cNvSpPr/>
          <p:nvPr/>
        </p:nvSpPr>
        <p:spPr>
          <a:xfrm>
            <a:off x="1786754" y="4504946"/>
            <a:ext cx="7821940" cy="72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noProof="0" dirty="0">
                <a:solidFill>
                  <a:srgbClr val="082B52"/>
                </a:solidFill>
              </a:rPr>
              <a:t>The most useful form of information for conducting a large-scale risk assessment is quantitative data</a:t>
            </a:r>
            <a:endParaRPr lang="en-US" b="1" noProof="0" dirty="0">
              <a:solidFill>
                <a:srgbClr val="082B52"/>
              </a:solidFill>
            </a:endParaRPr>
          </a:p>
        </p:txBody>
      </p:sp>
      <p:sp>
        <p:nvSpPr>
          <p:cNvPr id="25" name="Rectangle 24">
            <a:extLst>
              <a:ext uri="{FF2B5EF4-FFF2-40B4-BE49-F238E27FC236}">
                <a16:creationId xmlns:a16="http://schemas.microsoft.com/office/drawing/2014/main" id="{86443AE2-ADC4-23FE-90E2-229848842499}"/>
              </a:ext>
            </a:extLst>
          </p:cNvPr>
          <p:cNvSpPr/>
          <p:nvPr/>
        </p:nvSpPr>
        <p:spPr>
          <a:xfrm>
            <a:off x="1757966" y="5171025"/>
            <a:ext cx="7567107" cy="72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noProof="0" dirty="0">
                <a:solidFill>
                  <a:srgbClr val="082B52"/>
                </a:solidFill>
              </a:rPr>
              <a:t>Public datasets can provide an overview of legal compliance in a country or geographic subunit</a:t>
            </a:r>
          </a:p>
        </p:txBody>
      </p:sp>
      <p:sp>
        <p:nvSpPr>
          <p:cNvPr id="26" name="Rectangle 25">
            <a:extLst>
              <a:ext uri="{FF2B5EF4-FFF2-40B4-BE49-F238E27FC236}">
                <a16:creationId xmlns:a16="http://schemas.microsoft.com/office/drawing/2014/main" id="{AEFF5380-ADA5-6ACE-D446-8BA210B57158}"/>
              </a:ext>
            </a:extLst>
          </p:cNvPr>
          <p:cNvSpPr/>
          <p:nvPr/>
        </p:nvSpPr>
        <p:spPr>
          <a:xfrm>
            <a:off x="1757966" y="5891025"/>
            <a:ext cx="7821939" cy="72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noProof="0" dirty="0">
                <a:solidFill>
                  <a:srgbClr val="082B52"/>
                </a:solidFill>
              </a:rPr>
              <a:t>In the absence of public information, or as a complement, the private sector may collect its own data on legality (including those of NGOs and/or service providers).</a:t>
            </a:r>
          </a:p>
        </p:txBody>
      </p:sp>
      <p:sp>
        <p:nvSpPr>
          <p:cNvPr id="10" name="TextBox 9">
            <a:extLst>
              <a:ext uri="{FF2B5EF4-FFF2-40B4-BE49-F238E27FC236}">
                <a16:creationId xmlns:a16="http://schemas.microsoft.com/office/drawing/2014/main" id="{B98EAA2D-9A59-FC26-4986-403E494F82B3}"/>
              </a:ext>
            </a:extLst>
          </p:cNvPr>
          <p:cNvSpPr txBox="1"/>
          <p:nvPr/>
        </p:nvSpPr>
        <p:spPr>
          <a:xfrm>
            <a:off x="2489644" y="2914990"/>
            <a:ext cx="8864156" cy="1077218"/>
          </a:xfrm>
          <a:prstGeom prst="rect">
            <a:avLst/>
          </a:prstGeom>
          <a:noFill/>
        </p:spPr>
        <p:txBody>
          <a:bodyPr wrap="square" rtlCol="0">
            <a:spAutoFit/>
          </a:bodyPr>
          <a:lstStyle/>
          <a:p>
            <a:pPr marL="285750" indent="-285750">
              <a:buFont typeface="Arial" panose="020B0604020202020204" pitchFamily="34" charset="0"/>
              <a:buChar char="•"/>
            </a:pPr>
            <a:r>
              <a:rPr lang="en-US" sz="1600" noProof="0" dirty="0">
                <a:solidFill>
                  <a:srgbClr val="082B52"/>
                </a:solidFill>
              </a:rPr>
              <a:t>Having the correct document is not a guarantee of legality, for example, property titles can be forged or "bought".
Not having the correct document does not imply illegality, for example, land that is legally occupied, but not documented, or when it is necessary to prove that "something is not being done"</a:t>
            </a:r>
            <a:endParaRPr lang="en-US" sz="1600" noProof="0" dirty="0"/>
          </a:p>
        </p:txBody>
      </p:sp>
    </p:spTree>
    <p:extLst>
      <p:ext uri="{BB962C8B-B14F-4D97-AF65-F5344CB8AC3E}">
        <p14:creationId xmlns:p14="http://schemas.microsoft.com/office/powerpoint/2010/main" val="1298929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91971-3DE6-D12F-170C-F7D839ED40F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03AAB27-BCE1-D1DA-BC3F-82FA6F0DB0AB}"/>
              </a:ext>
            </a:extLst>
          </p:cNvPr>
          <p:cNvGrpSpPr/>
          <p:nvPr/>
        </p:nvGrpSpPr>
        <p:grpSpPr>
          <a:xfrm>
            <a:off x="295927" y="899339"/>
            <a:ext cx="2711822" cy="3442097"/>
            <a:chOff x="-1399137" y="-580541"/>
            <a:chExt cx="2121349" cy="4090461"/>
          </a:xfrm>
        </p:grpSpPr>
        <p:sp>
          <p:nvSpPr>
            <p:cNvPr id="3" name="Freeform 3">
              <a:extLst>
                <a:ext uri="{FF2B5EF4-FFF2-40B4-BE49-F238E27FC236}">
                  <a16:creationId xmlns:a16="http://schemas.microsoft.com/office/drawing/2014/main" id="{C0C0309D-9448-9E3F-79A0-F10F6E648D5D}"/>
                </a:ext>
              </a:extLst>
            </p:cNvPr>
            <p:cNvSpPr/>
            <p:nvPr/>
          </p:nvSpPr>
          <p:spPr>
            <a:xfrm>
              <a:off x="-1399137" y="-580541"/>
              <a:ext cx="2121349" cy="4079251"/>
            </a:xfrm>
            <a:custGeom>
              <a:avLst/>
              <a:gdLst/>
              <a:ahLst/>
              <a:cxnLst/>
              <a:rect l="l" t="t" r="r" b="b"/>
              <a:pathLst>
                <a:path w="1421905" h="1127002">
                  <a:moveTo>
                    <a:pt x="75867" y="0"/>
                  </a:moveTo>
                  <a:lnTo>
                    <a:pt x="1346038" y="0"/>
                  </a:lnTo>
                  <a:cubicBezTo>
                    <a:pt x="1366159" y="0"/>
                    <a:pt x="1385456" y="7993"/>
                    <a:pt x="1399684" y="22221"/>
                  </a:cubicBezTo>
                  <a:cubicBezTo>
                    <a:pt x="1413912" y="36449"/>
                    <a:pt x="1421905" y="55746"/>
                    <a:pt x="1421905" y="75867"/>
                  </a:cubicBezTo>
                  <a:lnTo>
                    <a:pt x="1421905" y="1051135"/>
                  </a:lnTo>
                  <a:cubicBezTo>
                    <a:pt x="1421905" y="1071256"/>
                    <a:pt x="1413912" y="1090553"/>
                    <a:pt x="1399684" y="1104781"/>
                  </a:cubicBezTo>
                  <a:cubicBezTo>
                    <a:pt x="1385456" y="1119009"/>
                    <a:pt x="1366159" y="1127002"/>
                    <a:pt x="1346038" y="1127002"/>
                  </a:cubicBezTo>
                  <a:lnTo>
                    <a:pt x="75867" y="1127002"/>
                  </a:lnTo>
                  <a:cubicBezTo>
                    <a:pt x="33967" y="1127002"/>
                    <a:pt x="0" y="1093035"/>
                    <a:pt x="0" y="1051135"/>
                  </a:cubicBezTo>
                  <a:lnTo>
                    <a:pt x="0" y="75867"/>
                  </a:lnTo>
                  <a:cubicBezTo>
                    <a:pt x="0" y="55746"/>
                    <a:pt x="7993" y="36449"/>
                    <a:pt x="22221" y="22221"/>
                  </a:cubicBezTo>
                  <a:cubicBezTo>
                    <a:pt x="36449" y="7993"/>
                    <a:pt x="55746" y="0"/>
                    <a:pt x="75867" y="0"/>
                  </a:cubicBezTo>
                  <a:close/>
                </a:path>
              </a:pathLst>
            </a:custGeom>
            <a:solidFill>
              <a:srgbClr val="AB4F2B"/>
            </a:solidFill>
          </p:spPr>
          <p:txBody>
            <a:bodyPr/>
            <a:lstStyle/>
            <a:p>
              <a:endParaRPr lang="es-AR" sz="1400" noProof="0"/>
            </a:p>
          </p:txBody>
        </p:sp>
        <p:sp>
          <p:nvSpPr>
            <p:cNvPr id="4" name="TextBox 4">
              <a:extLst>
                <a:ext uri="{FF2B5EF4-FFF2-40B4-BE49-F238E27FC236}">
                  <a16:creationId xmlns:a16="http://schemas.microsoft.com/office/drawing/2014/main" id="{0701BDDF-DCD9-B894-F9AE-60E7507D8041}"/>
                </a:ext>
              </a:extLst>
            </p:cNvPr>
            <p:cNvSpPr txBox="1"/>
            <p:nvPr/>
          </p:nvSpPr>
          <p:spPr>
            <a:xfrm>
              <a:off x="-1363470" y="-562346"/>
              <a:ext cx="2026145" cy="4072266"/>
            </a:xfrm>
            <a:prstGeom prst="rect">
              <a:avLst/>
            </a:prstGeom>
          </p:spPr>
          <p:txBody>
            <a:bodyPr lIns="17507" tIns="17507" rIns="17507" bIns="17507" rtlCol="0" anchor="ctr"/>
            <a:lstStyle/>
            <a:p>
              <a:pPr algn="ctr"/>
              <a:r>
                <a:rPr lang="es-AR" sz="1400" b="1" dirty="0" err="1">
                  <a:solidFill>
                    <a:srgbClr val="FFFFFF"/>
                  </a:solidFill>
                  <a:ea typeface="Arial Bold"/>
                  <a:cs typeface="Arial Bold"/>
                  <a:sym typeface="Arial Bold"/>
                </a:rPr>
                <a:t>The</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producer</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owns</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the</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land</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Or</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The</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producer</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is</a:t>
              </a:r>
              <a:r>
                <a:rPr lang="es-AR" sz="1400" b="1" dirty="0">
                  <a:solidFill>
                    <a:srgbClr val="FFFFFF"/>
                  </a:solidFill>
                  <a:ea typeface="Arial Bold"/>
                  <a:cs typeface="Arial Bold"/>
                  <a:sym typeface="Arial Bold"/>
                </a:rPr>
                <a:t> a regular </a:t>
              </a:r>
              <a:r>
                <a:rPr lang="es-AR" sz="1400" b="1" dirty="0" err="1">
                  <a:solidFill>
                    <a:srgbClr val="FFFFFF"/>
                  </a:solidFill>
                  <a:ea typeface="Arial Bold"/>
                  <a:cs typeface="Arial Bold"/>
                  <a:sym typeface="Arial Bold"/>
                </a:rPr>
                <a:t>or</a:t>
              </a:r>
              <a:r>
                <a:rPr lang="es-AR" sz="1400" b="1" dirty="0">
                  <a:solidFill>
                    <a:srgbClr val="FFFFFF"/>
                  </a:solidFill>
                  <a:ea typeface="Arial Bold"/>
                  <a:cs typeface="Arial Bold"/>
                  <a:sym typeface="Arial Bold"/>
                </a:rPr>
                <a:t> irregular </a:t>
              </a:r>
              <a:r>
                <a:rPr lang="es-AR" sz="1400" b="1" dirty="0" err="1">
                  <a:solidFill>
                    <a:srgbClr val="FFFFFF"/>
                  </a:solidFill>
                  <a:ea typeface="Arial Bold"/>
                  <a:cs typeface="Arial Bold"/>
                  <a:sym typeface="Arial Bold"/>
                </a:rPr>
                <a:t>possessor</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of</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the</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land</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Or</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The</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producer</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exercises</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the</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right</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of</a:t>
              </a:r>
              <a:r>
                <a:rPr lang="es-AR" sz="1400" b="1" dirty="0">
                  <a:solidFill>
                    <a:srgbClr val="FFFFFF"/>
                  </a:solidFill>
                  <a:ea typeface="Arial Bold"/>
                  <a:cs typeface="Arial Bold"/>
                  <a:sym typeface="Arial Bold"/>
                </a:rPr>
                <a:t> use </a:t>
              </a:r>
              <a:r>
                <a:rPr lang="es-AR" sz="1400" b="1" dirty="0" err="1">
                  <a:solidFill>
                    <a:srgbClr val="FFFFFF"/>
                  </a:solidFill>
                  <a:ea typeface="Arial Bold"/>
                  <a:cs typeface="Arial Bold"/>
                  <a:sym typeface="Arial Bold"/>
                </a:rPr>
                <a:t>over</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the</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land</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without</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the</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intention</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of</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ownership</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through</a:t>
              </a:r>
              <a:r>
                <a:rPr lang="es-AR" sz="1400" b="1" dirty="0">
                  <a:solidFill>
                    <a:srgbClr val="FFFFFF"/>
                  </a:solidFill>
                  <a:ea typeface="Arial Bold"/>
                  <a:cs typeface="Arial Bold"/>
                  <a:sym typeface="Arial Bold"/>
                </a:rPr>
                <a:t> mere </a:t>
              </a:r>
              <a:r>
                <a:rPr lang="es-AR" sz="1400" b="1" dirty="0" err="1">
                  <a:solidFill>
                    <a:srgbClr val="FFFFFF"/>
                  </a:solidFill>
                  <a:ea typeface="Arial Bold"/>
                  <a:cs typeface="Arial Bold"/>
                  <a:sym typeface="Arial Bold"/>
                </a:rPr>
                <a:t>tenure</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that</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includes</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usufruct</a:t>
              </a:r>
              <a:r>
                <a:rPr lang="es-AR" sz="1400" b="1" dirty="0">
                  <a:solidFill>
                    <a:srgbClr val="FFFFFF"/>
                  </a:solidFill>
                  <a:ea typeface="Arial Bold"/>
                  <a:cs typeface="Arial Bold"/>
                  <a:sym typeface="Arial Bold"/>
                </a:rPr>
                <a:t>, </a:t>
              </a:r>
              <a:r>
                <a:rPr lang="es-AR" sz="1400" b="1" dirty="0" err="1">
                  <a:solidFill>
                    <a:srgbClr val="FFFFFF"/>
                  </a:solidFill>
                  <a:ea typeface="Arial Bold"/>
                  <a:cs typeface="Arial Bold"/>
                  <a:sym typeface="Arial Bold"/>
                </a:rPr>
                <a:t>lease</a:t>
              </a:r>
              <a:r>
                <a:rPr lang="es-AR" sz="1400" b="1" dirty="0">
                  <a:solidFill>
                    <a:srgbClr val="FFFFFF"/>
                  </a:solidFill>
                  <a:ea typeface="Arial Bold"/>
                  <a:cs typeface="Arial Bold"/>
                  <a:sym typeface="Arial Bold"/>
                </a:rPr>
                <a:t> and loan.</a:t>
              </a:r>
              <a:endParaRPr lang="es-AR" sz="1400" b="1" noProof="0" dirty="0">
                <a:solidFill>
                  <a:srgbClr val="FFFFFF"/>
                </a:solidFill>
                <a:ea typeface="Arial Bold"/>
                <a:cs typeface="Arial Bold"/>
                <a:sym typeface="Arial Bold"/>
              </a:endParaRPr>
            </a:p>
          </p:txBody>
        </p:sp>
      </p:grpSp>
      <p:grpSp>
        <p:nvGrpSpPr>
          <p:cNvPr id="5" name="Group 5">
            <a:extLst>
              <a:ext uri="{FF2B5EF4-FFF2-40B4-BE49-F238E27FC236}">
                <a16:creationId xmlns:a16="http://schemas.microsoft.com/office/drawing/2014/main" id="{B5CBC90C-E596-D973-87F8-08A5C901138A}"/>
              </a:ext>
            </a:extLst>
          </p:cNvPr>
          <p:cNvGrpSpPr/>
          <p:nvPr/>
        </p:nvGrpSpPr>
        <p:grpSpPr>
          <a:xfrm>
            <a:off x="6375463" y="3951673"/>
            <a:ext cx="5805651" cy="2964286"/>
            <a:chOff x="0" y="239084"/>
            <a:chExt cx="4215119" cy="1268740"/>
          </a:xfrm>
        </p:grpSpPr>
        <p:sp>
          <p:nvSpPr>
            <p:cNvPr id="6" name="Freeform 6">
              <a:extLst>
                <a:ext uri="{FF2B5EF4-FFF2-40B4-BE49-F238E27FC236}">
                  <a16:creationId xmlns:a16="http://schemas.microsoft.com/office/drawing/2014/main" id="{66DCFBAA-CA06-4042-15C3-C3D8D222F83A}"/>
                </a:ext>
              </a:extLst>
            </p:cNvPr>
            <p:cNvSpPr/>
            <p:nvPr/>
          </p:nvSpPr>
          <p:spPr>
            <a:xfrm>
              <a:off x="0" y="332057"/>
              <a:ext cx="4195299" cy="991966"/>
            </a:xfrm>
            <a:custGeom>
              <a:avLst/>
              <a:gdLst/>
              <a:ahLst/>
              <a:cxnLst/>
              <a:rect l="l" t="t" r="r" b="b"/>
              <a:pathLst>
                <a:path w="3073438" h="1441786">
                  <a:moveTo>
                    <a:pt x="35099" y="0"/>
                  </a:moveTo>
                  <a:lnTo>
                    <a:pt x="3038338" y="0"/>
                  </a:lnTo>
                  <a:cubicBezTo>
                    <a:pt x="3047647" y="0"/>
                    <a:pt x="3056575" y="3698"/>
                    <a:pt x="3063157" y="10280"/>
                  </a:cubicBezTo>
                  <a:cubicBezTo>
                    <a:pt x="3069740" y="16863"/>
                    <a:pt x="3073438" y="25790"/>
                    <a:pt x="3073438" y="35099"/>
                  </a:cubicBezTo>
                  <a:lnTo>
                    <a:pt x="3073438" y="1406687"/>
                  </a:lnTo>
                  <a:cubicBezTo>
                    <a:pt x="3073438" y="1415996"/>
                    <a:pt x="3069740" y="1424923"/>
                    <a:pt x="3063157" y="1431506"/>
                  </a:cubicBezTo>
                  <a:cubicBezTo>
                    <a:pt x="3056575" y="1438088"/>
                    <a:pt x="3047647" y="1441786"/>
                    <a:pt x="3038338" y="1441786"/>
                  </a:cubicBezTo>
                  <a:lnTo>
                    <a:pt x="35099" y="1441786"/>
                  </a:lnTo>
                  <a:cubicBezTo>
                    <a:pt x="15715" y="1441786"/>
                    <a:pt x="0" y="1426072"/>
                    <a:pt x="0" y="1406687"/>
                  </a:cubicBezTo>
                  <a:lnTo>
                    <a:pt x="0" y="35099"/>
                  </a:lnTo>
                  <a:cubicBezTo>
                    <a:pt x="0" y="25790"/>
                    <a:pt x="3698" y="16863"/>
                    <a:pt x="10280" y="10280"/>
                  </a:cubicBezTo>
                  <a:cubicBezTo>
                    <a:pt x="16863" y="3698"/>
                    <a:pt x="25790" y="0"/>
                    <a:pt x="35099" y="0"/>
                  </a:cubicBezTo>
                  <a:close/>
                </a:path>
              </a:pathLst>
            </a:custGeom>
            <a:solidFill>
              <a:schemeClr val="accent6">
                <a:lumMod val="90000"/>
              </a:schemeClr>
            </a:solidFill>
          </p:spPr>
          <p:txBody>
            <a:bodyPr/>
            <a:lstStyle/>
            <a:p>
              <a:r>
                <a:rPr lang="es-AR" sz="1600"/>
                <a:t>For affected areas (only)</a:t>
              </a:r>
              <a:endParaRPr lang="es-AR" sz="1600" noProof="0" dirty="0"/>
            </a:p>
          </p:txBody>
        </p:sp>
        <p:sp>
          <p:nvSpPr>
            <p:cNvPr id="7" name="TextBox 7">
              <a:extLst>
                <a:ext uri="{FF2B5EF4-FFF2-40B4-BE49-F238E27FC236}">
                  <a16:creationId xmlns:a16="http://schemas.microsoft.com/office/drawing/2014/main" id="{8DEDBC88-07F8-2E40-27A5-1E705F7A5CCC}"/>
                </a:ext>
              </a:extLst>
            </p:cNvPr>
            <p:cNvSpPr txBox="1"/>
            <p:nvPr/>
          </p:nvSpPr>
          <p:spPr>
            <a:xfrm>
              <a:off x="19820" y="239084"/>
              <a:ext cx="4195299" cy="1268740"/>
            </a:xfrm>
            <a:prstGeom prst="rect">
              <a:avLst/>
            </a:prstGeom>
          </p:spPr>
          <p:txBody>
            <a:bodyPr lIns="17507" tIns="17507" rIns="17507" bIns="17507" rtlCol="0" anchor="ctr"/>
            <a:lstStyle/>
            <a:p>
              <a:pPr marL="205104" lvl="1" indent="-102552">
                <a:buFont typeface="Arial"/>
                <a:buChar char="•"/>
              </a:pPr>
              <a:r>
                <a:rPr lang="es-AR" sz="1600" dirty="0" err="1">
                  <a:ea typeface="Arial"/>
                  <a:cs typeface="Arial"/>
                  <a:sym typeface="Arial"/>
                </a:rPr>
                <a:t>Collect</a:t>
              </a:r>
              <a:r>
                <a:rPr lang="es-AR" sz="1600" dirty="0">
                  <a:ea typeface="Arial"/>
                  <a:cs typeface="Arial"/>
                  <a:sym typeface="Arial"/>
                </a:rPr>
                <a:t> IHCAFE Carné </a:t>
              </a:r>
            </a:p>
            <a:p>
              <a:pPr marL="205104" lvl="1" indent="-102552">
                <a:buFont typeface="Arial"/>
                <a:buChar char="•"/>
              </a:pPr>
              <a:r>
                <a:rPr lang="es-AR" sz="1600" dirty="0" err="1">
                  <a:ea typeface="Arial"/>
                  <a:cs typeface="Arial"/>
                  <a:sym typeface="Arial"/>
                </a:rPr>
                <a:t>Collect</a:t>
              </a:r>
              <a:r>
                <a:rPr lang="es-AR" sz="1600" dirty="0">
                  <a:ea typeface="Arial"/>
                  <a:cs typeface="Arial"/>
                  <a:sym typeface="Arial"/>
                </a:rPr>
                <a:t> </a:t>
              </a:r>
              <a:r>
                <a:rPr lang="es-AR" sz="1600" dirty="0" err="1">
                  <a:ea typeface="Arial"/>
                  <a:cs typeface="Arial"/>
                  <a:sym typeface="Arial"/>
                </a:rPr>
                <a:t>documents</a:t>
              </a:r>
              <a:r>
                <a:rPr lang="es-AR" sz="1600" dirty="0">
                  <a:ea typeface="Arial"/>
                  <a:cs typeface="Arial"/>
                  <a:sym typeface="Arial"/>
                </a:rPr>
                <a:t>: </a:t>
              </a:r>
              <a:r>
                <a:rPr lang="es-AR" sz="1600" dirty="0" err="1">
                  <a:ea typeface="Arial"/>
                  <a:cs typeface="Arial"/>
                  <a:sym typeface="Arial"/>
                </a:rPr>
                <a:t>Public</a:t>
              </a:r>
              <a:r>
                <a:rPr lang="es-AR" sz="1600" dirty="0">
                  <a:ea typeface="Arial"/>
                  <a:cs typeface="Arial"/>
                  <a:sym typeface="Arial"/>
                </a:rPr>
                <a:t> </a:t>
              </a:r>
              <a:r>
                <a:rPr lang="es-AR" sz="1600" dirty="0" err="1">
                  <a:ea typeface="Arial"/>
                  <a:cs typeface="Arial"/>
                  <a:sym typeface="Arial"/>
                </a:rPr>
                <a:t>deed</a:t>
              </a:r>
              <a:r>
                <a:rPr lang="es-AR" sz="1600" dirty="0">
                  <a:ea typeface="Arial"/>
                  <a:cs typeface="Arial"/>
                  <a:sym typeface="Arial"/>
                </a:rPr>
                <a:t> </a:t>
              </a:r>
              <a:r>
                <a:rPr lang="es-AR" sz="1600" dirty="0" err="1">
                  <a:ea typeface="Arial"/>
                  <a:cs typeface="Arial"/>
                  <a:sym typeface="Arial"/>
                </a:rPr>
                <a:t>registered</a:t>
              </a:r>
              <a:r>
                <a:rPr lang="es-AR" sz="1600" dirty="0">
                  <a:ea typeface="Arial"/>
                  <a:cs typeface="Arial"/>
                  <a:sym typeface="Arial"/>
                </a:rPr>
                <a:t> in </a:t>
              </a:r>
              <a:r>
                <a:rPr lang="es-AR" sz="1600" dirty="0" err="1">
                  <a:ea typeface="Arial"/>
                  <a:cs typeface="Arial"/>
                  <a:sym typeface="Arial"/>
                </a:rPr>
                <a:t>the</a:t>
              </a:r>
              <a:r>
                <a:rPr lang="es-AR" sz="1600" dirty="0">
                  <a:ea typeface="Arial"/>
                  <a:cs typeface="Arial"/>
                  <a:sym typeface="Arial"/>
                </a:rPr>
                <a:t> IP; </a:t>
              </a:r>
              <a:r>
                <a:rPr lang="es-AR" sz="1600" dirty="0" err="1">
                  <a:ea typeface="Arial"/>
                  <a:cs typeface="Arial"/>
                  <a:sym typeface="Arial"/>
                </a:rPr>
                <a:t>title</a:t>
              </a:r>
              <a:r>
                <a:rPr lang="es-AR" sz="1600" dirty="0">
                  <a:ea typeface="Arial"/>
                  <a:cs typeface="Arial"/>
                  <a:sym typeface="Arial"/>
                </a:rPr>
                <a:t> </a:t>
              </a:r>
              <a:r>
                <a:rPr lang="es-AR" sz="1600" dirty="0" err="1">
                  <a:ea typeface="Arial"/>
                  <a:cs typeface="Arial"/>
                  <a:sym typeface="Arial"/>
                </a:rPr>
                <a:t>deed</a:t>
              </a:r>
              <a:r>
                <a:rPr lang="es-AR" sz="1600" dirty="0">
                  <a:ea typeface="Arial"/>
                  <a:cs typeface="Arial"/>
                  <a:sym typeface="Arial"/>
                </a:rPr>
                <a:t>, </a:t>
              </a:r>
              <a:r>
                <a:rPr lang="es-AR" sz="1600" dirty="0" err="1">
                  <a:ea typeface="Arial"/>
                  <a:cs typeface="Arial"/>
                  <a:sym typeface="Arial"/>
                </a:rPr>
                <a:t>lease</a:t>
              </a:r>
              <a:r>
                <a:rPr lang="es-AR" sz="1600" dirty="0">
                  <a:ea typeface="Arial"/>
                  <a:cs typeface="Arial"/>
                  <a:sym typeface="Arial"/>
                </a:rPr>
                <a:t> </a:t>
              </a:r>
              <a:r>
                <a:rPr lang="es-AR" sz="1600" dirty="0" err="1">
                  <a:ea typeface="Arial"/>
                  <a:cs typeface="Arial"/>
                  <a:sym typeface="Arial"/>
                </a:rPr>
                <a:t>contract</a:t>
              </a:r>
              <a:r>
                <a:rPr lang="es-AR" sz="1600" dirty="0">
                  <a:ea typeface="Arial"/>
                  <a:cs typeface="Arial"/>
                  <a:sym typeface="Arial"/>
                </a:rPr>
                <a:t> </a:t>
              </a:r>
              <a:r>
                <a:rPr lang="es-AR" sz="1600" dirty="0" err="1">
                  <a:ea typeface="Arial"/>
                  <a:cs typeface="Arial"/>
                  <a:sym typeface="Arial"/>
                </a:rPr>
                <a:t>or</a:t>
              </a:r>
              <a:r>
                <a:rPr lang="es-AR" sz="1600" dirty="0">
                  <a:ea typeface="Arial"/>
                  <a:cs typeface="Arial"/>
                  <a:sym typeface="Arial"/>
                </a:rPr>
                <a:t> </a:t>
              </a:r>
              <a:r>
                <a:rPr lang="es-AR" sz="1600" dirty="0" err="1">
                  <a:ea typeface="Arial"/>
                  <a:cs typeface="Arial"/>
                  <a:sym typeface="Arial"/>
                </a:rPr>
                <a:t>cadastral</a:t>
              </a:r>
              <a:r>
                <a:rPr lang="es-AR" sz="1600" dirty="0">
                  <a:ea typeface="Arial"/>
                  <a:cs typeface="Arial"/>
                  <a:sym typeface="Arial"/>
                </a:rPr>
                <a:t> </a:t>
              </a:r>
              <a:r>
                <a:rPr lang="es-AR" sz="1600" dirty="0" err="1">
                  <a:ea typeface="Arial"/>
                  <a:cs typeface="Arial"/>
                  <a:sym typeface="Arial"/>
                </a:rPr>
                <a:t>certificate</a:t>
              </a:r>
              <a:r>
                <a:rPr lang="es-AR" sz="1600" dirty="0">
                  <a:ea typeface="Arial"/>
                  <a:cs typeface="Arial"/>
                  <a:sym typeface="Arial"/>
                </a:rPr>
                <a:t>; </a:t>
              </a:r>
              <a:r>
                <a:rPr lang="es-AR" sz="1600" dirty="0" err="1">
                  <a:ea typeface="Arial"/>
                  <a:cs typeface="Arial"/>
                  <a:sym typeface="Arial"/>
                </a:rPr>
                <a:t>title</a:t>
              </a:r>
              <a:r>
                <a:rPr lang="es-AR" sz="1600" dirty="0">
                  <a:ea typeface="Arial"/>
                  <a:cs typeface="Arial"/>
                  <a:sym typeface="Arial"/>
                </a:rPr>
                <a:t> </a:t>
              </a:r>
              <a:r>
                <a:rPr lang="es-AR" sz="1600" dirty="0" err="1">
                  <a:ea typeface="Arial"/>
                  <a:cs typeface="Arial"/>
                  <a:sym typeface="Arial"/>
                </a:rPr>
                <a:t>of</a:t>
              </a:r>
              <a:r>
                <a:rPr lang="es-AR" sz="1600" dirty="0">
                  <a:ea typeface="Arial"/>
                  <a:cs typeface="Arial"/>
                  <a:sym typeface="Arial"/>
                </a:rPr>
                <a:t> full </a:t>
              </a:r>
              <a:r>
                <a:rPr lang="es-AR" sz="1600" dirty="0" err="1">
                  <a:ea typeface="Arial"/>
                  <a:cs typeface="Arial"/>
                  <a:sym typeface="Arial"/>
                </a:rPr>
                <a:t>ownership</a:t>
              </a:r>
              <a:r>
                <a:rPr lang="es-AR" sz="1600" dirty="0">
                  <a:ea typeface="Arial"/>
                  <a:cs typeface="Arial"/>
                  <a:sym typeface="Arial"/>
                </a:rPr>
                <a:t>; </a:t>
              </a:r>
              <a:r>
                <a:rPr lang="es-AR" sz="1600" dirty="0" err="1">
                  <a:ea typeface="Arial"/>
                  <a:cs typeface="Arial"/>
                  <a:sym typeface="Arial"/>
                </a:rPr>
                <a:t>title</a:t>
              </a:r>
              <a:r>
                <a:rPr lang="es-AR" sz="1600" dirty="0">
                  <a:ea typeface="Arial"/>
                  <a:cs typeface="Arial"/>
                  <a:sym typeface="Arial"/>
                </a:rPr>
                <a:t> </a:t>
              </a:r>
              <a:r>
                <a:rPr lang="es-AR" sz="1600" dirty="0" err="1">
                  <a:ea typeface="Arial"/>
                  <a:cs typeface="Arial"/>
                  <a:sym typeface="Arial"/>
                </a:rPr>
                <a:t>of</a:t>
              </a:r>
              <a:r>
                <a:rPr lang="es-AR" sz="1600" dirty="0">
                  <a:ea typeface="Arial"/>
                  <a:cs typeface="Arial"/>
                  <a:sym typeface="Arial"/>
                </a:rPr>
                <a:t> </a:t>
              </a:r>
              <a:r>
                <a:rPr lang="es-AR" sz="1600" dirty="0" err="1">
                  <a:ea typeface="Arial"/>
                  <a:cs typeface="Arial"/>
                  <a:sym typeface="Arial"/>
                </a:rPr>
                <a:t>useful</a:t>
              </a:r>
              <a:r>
                <a:rPr lang="es-AR" sz="1600" dirty="0">
                  <a:ea typeface="Arial"/>
                  <a:cs typeface="Arial"/>
                  <a:sym typeface="Arial"/>
                </a:rPr>
                <a:t> </a:t>
              </a:r>
              <a:r>
                <a:rPr lang="es-AR" sz="1600" dirty="0" err="1">
                  <a:ea typeface="Arial"/>
                  <a:cs typeface="Arial"/>
                  <a:sym typeface="Arial"/>
                </a:rPr>
                <a:t>domain</a:t>
              </a:r>
              <a:r>
                <a:rPr lang="es-AR" sz="1600" dirty="0">
                  <a:ea typeface="Arial"/>
                  <a:cs typeface="Arial"/>
                  <a:sym typeface="Arial"/>
                </a:rPr>
                <a:t>; Loan </a:t>
              </a:r>
              <a:r>
                <a:rPr lang="es-AR" sz="1600" dirty="0" err="1">
                  <a:ea typeface="Arial"/>
                  <a:cs typeface="Arial"/>
                  <a:sym typeface="Arial"/>
                </a:rPr>
                <a:t>or</a:t>
              </a:r>
              <a:r>
                <a:rPr lang="es-AR" sz="1600" dirty="0">
                  <a:ea typeface="Arial"/>
                  <a:cs typeface="Arial"/>
                  <a:sym typeface="Arial"/>
                </a:rPr>
                <a:t> </a:t>
              </a:r>
              <a:r>
                <a:rPr lang="es-AR" sz="1600" dirty="0" err="1">
                  <a:ea typeface="Arial"/>
                  <a:cs typeface="Arial"/>
                  <a:sym typeface="Arial"/>
                </a:rPr>
                <a:t>usufruct</a:t>
              </a:r>
              <a:r>
                <a:rPr lang="es-AR" sz="1600" dirty="0">
                  <a:ea typeface="Arial"/>
                  <a:cs typeface="Arial"/>
                  <a:sym typeface="Arial"/>
                </a:rPr>
                <a:t>...</a:t>
              </a:r>
              <a:endParaRPr lang="es-AR" sz="1600" noProof="0" dirty="0">
                <a:ea typeface="Arial"/>
                <a:cs typeface="Arial"/>
                <a:sym typeface="Arial"/>
              </a:endParaRPr>
            </a:p>
            <a:p>
              <a:pPr marL="205104" lvl="1" indent="-102552">
                <a:buFont typeface="Arial"/>
                <a:buChar char="•"/>
              </a:pPr>
              <a:r>
                <a:rPr lang="es-AR" sz="1600" dirty="0" err="1">
                  <a:ea typeface="Arial"/>
                  <a:cs typeface="Arial"/>
                  <a:sym typeface="Arial"/>
                </a:rPr>
                <a:t>Procedures</a:t>
              </a:r>
              <a:r>
                <a:rPr lang="es-AR" sz="1600" dirty="0">
                  <a:ea typeface="Arial"/>
                  <a:cs typeface="Arial"/>
                  <a:sym typeface="Arial"/>
                </a:rPr>
                <a:t>: </a:t>
              </a:r>
              <a:r>
                <a:rPr lang="es-AR" sz="1600" dirty="0" err="1">
                  <a:ea typeface="Arial"/>
                  <a:cs typeface="Arial"/>
                  <a:sym typeface="Arial"/>
                </a:rPr>
                <a:t>Promote</a:t>
              </a:r>
              <a:r>
                <a:rPr lang="es-AR" sz="1600" dirty="0">
                  <a:ea typeface="Arial"/>
                  <a:cs typeface="Arial"/>
                  <a:sym typeface="Arial"/>
                </a:rPr>
                <a:t> </a:t>
              </a:r>
              <a:r>
                <a:rPr lang="es-AR" sz="1600" dirty="0" err="1">
                  <a:ea typeface="Arial"/>
                  <a:cs typeface="Arial"/>
                  <a:sym typeface="Arial"/>
                </a:rPr>
                <a:t>programs</a:t>
              </a:r>
              <a:r>
                <a:rPr lang="es-AR" sz="1600" dirty="0">
                  <a:ea typeface="Arial"/>
                  <a:cs typeface="Arial"/>
                  <a:sym typeface="Arial"/>
                </a:rPr>
                <a:t> </a:t>
              </a:r>
              <a:r>
                <a:rPr lang="es-AR" sz="1600" dirty="0" err="1">
                  <a:ea typeface="Arial"/>
                  <a:cs typeface="Arial"/>
                  <a:sym typeface="Arial"/>
                </a:rPr>
                <a:t>to</a:t>
              </a:r>
              <a:r>
                <a:rPr lang="es-AR" sz="1600" dirty="0">
                  <a:ea typeface="Arial"/>
                  <a:cs typeface="Arial"/>
                  <a:sym typeface="Arial"/>
                </a:rPr>
                <a:t> </a:t>
              </a:r>
              <a:r>
                <a:rPr lang="es-AR" sz="1600" dirty="0" err="1">
                  <a:ea typeface="Arial"/>
                  <a:cs typeface="Arial"/>
                  <a:sym typeface="Arial"/>
                </a:rPr>
                <a:t>support</a:t>
              </a:r>
              <a:r>
                <a:rPr lang="es-AR" sz="1600" dirty="0">
                  <a:ea typeface="Arial"/>
                  <a:cs typeface="Arial"/>
                  <a:sym typeface="Arial"/>
                </a:rPr>
                <a:t> </a:t>
              </a:r>
              <a:r>
                <a:rPr lang="es-AR" sz="1600" dirty="0" err="1">
                  <a:ea typeface="Arial"/>
                  <a:cs typeface="Arial"/>
                  <a:sym typeface="Arial"/>
                </a:rPr>
                <a:t>producers</a:t>
              </a:r>
              <a:r>
                <a:rPr lang="es-AR" sz="1600" dirty="0">
                  <a:ea typeface="Arial"/>
                  <a:cs typeface="Arial"/>
                  <a:sym typeface="Arial"/>
                </a:rPr>
                <a:t> </a:t>
              </a:r>
              <a:r>
                <a:rPr lang="es-AR" sz="1600" dirty="0" err="1">
                  <a:ea typeface="Arial"/>
                  <a:cs typeface="Arial"/>
                  <a:sym typeface="Arial"/>
                </a:rPr>
                <a:t>to</a:t>
              </a:r>
              <a:r>
                <a:rPr lang="es-AR" sz="1600" dirty="0">
                  <a:ea typeface="Arial"/>
                  <a:cs typeface="Arial"/>
                  <a:sym typeface="Arial"/>
                </a:rPr>
                <a:t> </a:t>
              </a:r>
              <a:r>
                <a:rPr lang="es-AR" sz="1600" dirty="0" err="1">
                  <a:ea typeface="Arial"/>
                  <a:cs typeface="Arial"/>
                  <a:sym typeface="Arial"/>
                </a:rPr>
                <a:t>land</a:t>
              </a:r>
              <a:r>
                <a:rPr lang="es-AR" sz="1600" dirty="0">
                  <a:ea typeface="Arial"/>
                  <a:cs typeface="Arial"/>
                  <a:sym typeface="Arial"/>
                </a:rPr>
                <a:t> </a:t>
              </a:r>
              <a:r>
                <a:rPr lang="es-AR" sz="1600" dirty="0" err="1">
                  <a:ea typeface="Arial"/>
                  <a:cs typeface="Arial"/>
                  <a:sym typeface="Arial"/>
                </a:rPr>
                <a:t>titling</a:t>
              </a:r>
              <a:r>
                <a:rPr lang="es-AR" sz="1600" dirty="0">
                  <a:ea typeface="Arial"/>
                  <a:cs typeface="Arial"/>
                  <a:sym typeface="Arial"/>
                </a:rPr>
                <a:t> </a:t>
              </a:r>
              <a:r>
                <a:rPr lang="es-AR" sz="1600" dirty="0" err="1">
                  <a:ea typeface="Arial"/>
                  <a:cs typeface="Arial"/>
                  <a:sym typeface="Arial"/>
                </a:rPr>
                <a:t>with</a:t>
              </a:r>
              <a:r>
                <a:rPr lang="es-AR" sz="1600" dirty="0">
                  <a:ea typeface="Arial"/>
                  <a:cs typeface="Arial"/>
                  <a:sym typeface="Arial"/>
                </a:rPr>
                <a:t> </a:t>
              </a:r>
              <a:r>
                <a:rPr lang="es-AR" sz="1600" dirty="0" err="1">
                  <a:ea typeface="Arial"/>
                  <a:cs typeface="Arial"/>
                  <a:sym typeface="Arial"/>
                </a:rPr>
                <a:t>their</a:t>
              </a:r>
              <a:r>
                <a:rPr lang="es-AR" sz="1600" dirty="0">
                  <a:ea typeface="Arial"/>
                  <a:cs typeface="Arial"/>
                  <a:sym typeface="Arial"/>
                </a:rPr>
                <a:t> </a:t>
              </a:r>
              <a:r>
                <a:rPr lang="es-AR" sz="1600" dirty="0" err="1">
                  <a:ea typeface="Arial"/>
                  <a:cs typeface="Arial"/>
                  <a:sym typeface="Arial"/>
                </a:rPr>
                <a:t>suppliers</a:t>
              </a:r>
              <a:endParaRPr lang="es-AR" sz="1600" noProof="0" dirty="0">
                <a:ea typeface="Arial"/>
                <a:cs typeface="Arial"/>
                <a:sym typeface="Arial"/>
              </a:endParaRPr>
            </a:p>
          </p:txBody>
        </p:sp>
      </p:grpSp>
      <p:sp>
        <p:nvSpPr>
          <p:cNvPr id="8" name="AutoShape 8">
            <a:extLst>
              <a:ext uri="{FF2B5EF4-FFF2-40B4-BE49-F238E27FC236}">
                <a16:creationId xmlns:a16="http://schemas.microsoft.com/office/drawing/2014/main" id="{86CBCA03-F050-57A4-2917-D6F8293941C6}"/>
              </a:ext>
            </a:extLst>
          </p:cNvPr>
          <p:cNvSpPr/>
          <p:nvPr/>
        </p:nvSpPr>
        <p:spPr>
          <a:xfrm flipH="1">
            <a:off x="7091196" y="1509869"/>
            <a:ext cx="763690" cy="718929"/>
          </a:xfrm>
          <a:prstGeom prst="line">
            <a:avLst/>
          </a:prstGeom>
          <a:ln w="19050" cap="rnd">
            <a:solidFill>
              <a:srgbClr val="404040"/>
            </a:solidFill>
            <a:prstDash val="solid"/>
            <a:headEnd type="triangle" w="lg" len="med"/>
            <a:tailEnd type="none" w="sm" len="sm"/>
          </a:ln>
        </p:spPr>
        <p:txBody>
          <a:bodyPr/>
          <a:lstStyle/>
          <a:p>
            <a:endParaRPr lang="es-AR" sz="1400" noProof="0"/>
          </a:p>
        </p:txBody>
      </p:sp>
      <p:sp>
        <p:nvSpPr>
          <p:cNvPr id="9" name="AutoShape 9">
            <a:extLst>
              <a:ext uri="{FF2B5EF4-FFF2-40B4-BE49-F238E27FC236}">
                <a16:creationId xmlns:a16="http://schemas.microsoft.com/office/drawing/2014/main" id="{3E79BC6A-3A96-4BD4-727E-2F9DD45210D4}"/>
              </a:ext>
            </a:extLst>
          </p:cNvPr>
          <p:cNvSpPr/>
          <p:nvPr/>
        </p:nvSpPr>
        <p:spPr>
          <a:xfrm flipH="1" flipV="1">
            <a:off x="7105214" y="2285665"/>
            <a:ext cx="649625" cy="620663"/>
          </a:xfrm>
          <a:prstGeom prst="line">
            <a:avLst/>
          </a:prstGeom>
          <a:ln w="19050" cap="rnd">
            <a:solidFill>
              <a:srgbClr val="404040"/>
            </a:solidFill>
            <a:prstDash val="solid"/>
            <a:headEnd type="triangle" w="lg" len="med"/>
            <a:tailEnd type="none" w="sm" len="sm"/>
          </a:ln>
        </p:spPr>
        <p:txBody>
          <a:bodyPr/>
          <a:lstStyle/>
          <a:p>
            <a:endParaRPr lang="es-AR" sz="1400" noProof="0"/>
          </a:p>
        </p:txBody>
      </p:sp>
      <p:grpSp>
        <p:nvGrpSpPr>
          <p:cNvPr id="10" name="Group 10">
            <a:extLst>
              <a:ext uri="{FF2B5EF4-FFF2-40B4-BE49-F238E27FC236}">
                <a16:creationId xmlns:a16="http://schemas.microsoft.com/office/drawing/2014/main" id="{2A28847D-EDBA-79AF-7A74-581591F1BFB3}"/>
              </a:ext>
            </a:extLst>
          </p:cNvPr>
          <p:cNvGrpSpPr/>
          <p:nvPr/>
        </p:nvGrpSpPr>
        <p:grpSpPr>
          <a:xfrm>
            <a:off x="4234656" y="915022"/>
            <a:ext cx="2832473" cy="2964283"/>
            <a:chOff x="-36021" y="-299666"/>
            <a:chExt cx="1790655" cy="2353096"/>
          </a:xfrm>
          <a:solidFill>
            <a:schemeClr val="accent6">
              <a:lumMod val="90000"/>
            </a:schemeClr>
          </a:solidFill>
        </p:grpSpPr>
        <p:sp>
          <p:nvSpPr>
            <p:cNvPr id="11" name="Freeform 11">
              <a:extLst>
                <a:ext uri="{FF2B5EF4-FFF2-40B4-BE49-F238E27FC236}">
                  <a16:creationId xmlns:a16="http://schemas.microsoft.com/office/drawing/2014/main" id="{5FA77871-2F57-CA64-A68F-F39739FD51D4}"/>
                </a:ext>
              </a:extLst>
            </p:cNvPr>
            <p:cNvSpPr/>
            <p:nvPr/>
          </p:nvSpPr>
          <p:spPr>
            <a:xfrm>
              <a:off x="-36021" y="-299666"/>
              <a:ext cx="1790655" cy="2353096"/>
            </a:xfrm>
            <a:custGeom>
              <a:avLst/>
              <a:gdLst/>
              <a:ahLst/>
              <a:cxnLst/>
              <a:rect l="l" t="t" r="r" b="b"/>
              <a:pathLst>
                <a:path w="1627532" h="1722650">
                  <a:moveTo>
                    <a:pt x="0" y="0"/>
                  </a:moveTo>
                  <a:lnTo>
                    <a:pt x="1627532" y="0"/>
                  </a:lnTo>
                  <a:lnTo>
                    <a:pt x="1627532" y="1722650"/>
                  </a:lnTo>
                  <a:lnTo>
                    <a:pt x="0" y="1722650"/>
                  </a:lnTo>
                  <a:close/>
                </a:path>
              </a:pathLst>
            </a:custGeom>
            <a:grpFill/>
          </p:spPr>
          <p:txBody>
            <a:bodyPr/>
            <a:lstStyle/>
            <a:p>
              <a:endParaRPr lang="es-AR" sz="1400" noProof="0"/>
            </a:p>
          </p:txBody>
        </p:sp>
        <p:sp>
          <p:nvSpPr>
            <p:cNvPr id="12" name="TextBox 12">
              <a:extLst>
                <a:ext uri="{FF2B5EF4-FFF2-40B4-BE49-F238E27FC236}">
                  <a16:creationId xmlns:a16="http://schemas.microsoft.com/office/drawing/2014/main" id="{3E94E261-F0A3-3D33-7324-03B5AFA9D1FD}"/>
                </a:ext>
              </a:extLst>
            </p:cNvPr>
            <p:cNvSpPr txBox="1"/>
            <p:nvPr/>
          </p:nvSpPr>
          <p:spPr>
            <a:xfrm>
              <a:off x="-5976" y="53658"/>
              <a:ext cx="1753888" cy="1657464"/>
            </a:xfrm>
            <a:prstGeom prst="rect">
              <a:avLst/>
            </a:prstGeom>
            <a:grpFill/>
          </p:spPr>
          <p:txBody>
            <a:bodyPr lIns="17507" tIns="17507" rIns="17507" bIns="17507" rtlCol="0" anchor="ctr"/>
            <a:lstStyle/>
            <a:p>
              <a:pPr algn="ctr"/>
              <a:endParaRPr lang="es-AR" sz="1400" noProof="0">
                <a:solidFill>
                  <a:srgbClr val="FFFFFF"/>
                </a:solidFill>
                <a:latin typeface="Arial"/>
                <a:ea typeface="Arial"/>
                <a:cs typeface="Arial"/>
                <a:sym typeface="Arial"/>
              </a:endParaRPr>
            </a:p>
          </p:txBody>
        </p:sp>
      </p:grpSp>
      <p:grpSp>
        <p:nvGrpSpPr>
          <p:cNvPr id="13" name="Group 13">
            <a:extLst>
              <a:ext uri="{FF2B5EF4-FFF2-40B4-BE49-F238E27FC236}">
                <a16:creationId xmlns:a16="http://schemas.microsoft.com/office/drawing/2014/main" id="{6107CD63-1891-694D-D4CF-05EC86358A5D}"/>
              </a:ext>
            </a:extLst>
          </p:cNvPr>
          <p:cNvGrpSpPr/>
          <p:nvPr/>
        </p:nvGrpSpPr>
        <p:grpSpPr>
          <a:xfrm>
            <a:off x="7854886" y="755587"/>
            <a:ext cx="3806790" cy="1125596"/>
            <a:chOff x="0" y="0"/>
            <a:chExt cx="2977898" cy="571658"/>
          </a:xfrm>
        </p:grpSpPr>
        <p:sp>
          <p:nvSpPr>
            <p:cNvPr id="14" name="Freeform 14">
              <a:extLst>
                <a:ext uri="{FF2B5EF4-FFF2-40B4-BE49-F238E27FC236}">
                  <a16:creationId xmlns:a16="http://schemas.microsoft.com/office/drawing/2014/main" id="{47780FD3-9639-31EC-F20B-7ABED28014F9}"/>
                </a:ext>
              </a:extLst>
            </p:cNvPr>
            <p:cNvSpPr/>
            <p:nvPr/>
          </p:nvSpPr>
          <p:spPr>
            <a:xfrm>
              <a:off x="0" y="0"/>
              <a:ext cx="2977898" cy="562389"/>
            </a:xfrm>
            <a:custGeom>
              <a:avLst/>
              <a:gdLst/>
              <a:ahLst/>
              <a:cxnLst/>
              <a:rect l="l" t="t" r="r" b="b"/>
              <a:pathLst>
                <a:path w="1751445" h="562389">
                  <a:moveTo>
                    <a:pt x="61593" y="0"/>
                  </a:moveTo>
                  <a:lnTo>
                    <a:pt x="1689852" y="0"/>
                  </a:lnTo>
                  <a:cubicBezTo>
                    <a:pt x="1706188" y="0"/>
                    <a:pt x="1721854" y="6489"/>
                    <a:pt x="1733405" y="18040"/>
                  </a:cubicBezTo>
                  <a:cubicBezTo>
                    <a:pt x="1744956" y="29591"/>
                    <a:pt x="1751445" y="45257"/>
                    <a:pt x="1751445" y="61593"/>
                  </a:cubicBezTo>
                  <a:lnTo>
                    <a:pt x="1751445" y="500797"/>
                  </a:lnTo>
                  <a:cubicBezTo>
                    <a:pt x="1751445" y="534813"/>
                    <a:pt x="1723869" y="562389"/>
                    <a:pt x="1689852" y="562389"/>
                  </a:cubicBezTo>
                  <a:lnTo>
                    <a:pt x="61593" y="562389"/>
                  </a:lnTo>
                  <a:cubicBezTo>
                    <a:pt x="45257" y="562389"/>
                    <a:pt x="29591" y="555900"/>
                    <a:pt x="18040" y="544349"/>
                  </a:cubicBezTo>
                  <a:cubicBezTo>
                    <a:pt x="6489" y="532798"/>
                    <a:pt x="0" y="517132"/>
                    <a:pt x="0" y="500797"/>
                  </a:cubicBezTo>
                  <a:lnTo>
                    <a:pt x="0" y="61593"/>
                  </a:lnTo>
                  <a:cubicBezTo>
                    <a:pt x="0" y="45257"/>
                    <a:pt x="6489" y="29591"/>
                    <a:pt x="18040" y="18040"/>
                  </a:cubicBezTo>
                  <a:cubicBezTo>
                    <a:pt x="29591" y="6489"/>
                    <a:pt x="45257" y="0"/>
                    <a:pt x="61593" y="0"/>
                  </a:cubicBezTo>
                  <a:close/>
                </a:path>
              </a:pathLst>
            </a:custGeom>
            <a:solidFill>
              <a:srgbClr val="37B2BB"/>
            </a:solidFill>
          </p:spPr>
          <p:txBody>
            <a:bodyPr/>
            <a:lstStyle/>
            <a:p>
              <a:endParaRPr lang="es-AR" sz="1400" noProof="0"/>
            </a:p>
          </p:txBody>
        </p:sp>
        <p:sp>
          <p:nvSpPr>
            <p:cNvPr id="15" name="TextBox 15">
              <a:extLst>
                <a:ext uri="{FF2B5EF4-FFF2-40B4-BE49-F238E27FC236}">
                  <a16:creationId xmlns:a16="http://schemas.microsoft.com/office/drawing/2014/main" id="{9B71B2A1-2BBF-0FD0-C8B8-23F4A3D5CDEF}"/>
                </a:ext>
              </a:extLst>
            </p:cNvPr>
            <p:cNvSpPr txBox="1"/>
            <p:nvPr/>
          </p:nvSpPr>
          <p:spPr>
            <a:xfrm>
              <a:off x="65610" y="9128"/>
              <a:ext cx="2912288" cy="562530"/>
            </a:xfrm>
            <a:prstGeom prst="rect">
              <a:avLst/>
            </a:prstGeom>
          </p:spPr>
          <p:txBody>
            <a:bodyPr lIns="17507" tIns="17507" rIns="17507" bIns="17507" rtlCol="0" anchor="ctr"/>
            <a:lstStyle/>
            <a:p>
              <a:pPr algn="ctr"/>
              <a:r>
                <a:rPr lang="es-AR" sz="1400">
                  <a:solidFill>
                    <a:srgbClr val="000000"/>
                  </a:solidFill>
                  <a:latin typeface="Arial"/>
                  <a:ea typeface="Arial"/>
                  <a:cs typeface="Arial"/>
                  <a:sym typeface="Arial"/>
                </a:rPr>
                <a:t>If consultations confirm that there are no complaints or litigation on production land: no further due diligence action</a:t>
              </a:r>
              <a:endParaRPr lang="es-AR" sz="1400" noProof="0" dirty="0">
                <a:solidFill>
                  <a:srgbClr val="000000"/>
                </a:solidFill>
                <a:latin typeface="Arial"/>
                <a:ea typeface="Arial"/>
                <a:cs typeface="Arial"/>
                <a:sym typeface="Arial"/>
              </a:endParaRPr>
            </a:p>
          </p:txBody>
        </p:sp>
      </p:grpSp>
      <p:grpSp>
        <p:nvGrpSpPr>
          <p:cNvPr id="16" name="Group 16">
            <a:extLst>
              <a:ext uri="{FF2B5EF4-FFF2-40B4-BE49-F238E27FC236}">
                <a16:creationId xmlns:a16="http://schemas.microsoft.com/office/drawing/2014/main" id="{324AAFF6-6403-EA4C-2EF8-E20B40EDF9DF}"/>
              </a:ext>
            </a:extLst>
          </p:cNvPr>
          <p:cNvGrpSpPr/>
          <p:nvPr/>
        </p:nvGrpSpPr>
        <p:grpSpPr>
          <a:xfrm>
            <a:off x="7799064" y="2484587"/>
            <a:ext cx="3862611" cy="719108"/>
            <a:chOff x="-1" y="-38100"/>
            <a:chExt cx="3021565" cy="562530"/>
          </a:xfrm>
        </p:grpSpPr>
        <p:sp>
          <p:nvSpPr>
            <p:cNvPr id="17" name="Freeform 17">
              <a:extLst>
                <a:ext uri="{FF2B5EF4-FFF2-40B4-BE49-F238E27FC236}">
                  <a16:creationId xmlns:a16="http://schemas.microsoft.com/office/drawing/2014/main" id="{E6C157FA-6624-0F30-FEE1-7977B9296D08}"/>
                </a:ext>
              </a:extLst>
            </p:cNvPr>
            <p:cNvSpPr/>
            <p:nvPr/>
          </p:nvSpPr>
          <p:spPr>
            <a:xfrm>
              <a:off x="0" y="0"/>
              <a:ext cx="3021564" cy="524430"/>
            </a:xfrm>
            <a:custGeom>
              <a:avLst/>
              <a:gdLst/>
              <a:ahLst/>
              <a:cxnLst/>
              <a:rect l="l" t="t" r="r" b="b"/>
              <a:pathLst>
                <a:path w="1751445" h="524430">
                  <a:moveTo>
                    <a:pt x="61593" y="0"/>
                  </a:moveTo>
                  <a:lnTo>
                    <a:pt x="1689852" y="0"/>
                  </a:lnTo>
                  <a:cubicBezTo>
                    <a:pt x="1706188" y="0"/>
                    <a:pt x="1721854" y="6489"/>
                    <a:pt x="1733405" y="18040"/>
                  </a:cubicBezTo>
                  <a:cubicBezTo>
                    <a:pt x="1744956" y="29591"/>
                    <a:pt x="1751445" y="45257"/>
                    <a:pt x="1751445" y="61593"/>
                  </a:cubicBezTo>
                  <a:lnTo>
                    <a:pt x="1751445" y="462837"/>
                  </a:lnTo>
                  <a:cubicBezTo>
                    <a:pt x="1751445" y="479173"/>
                    <a:pt x="1744956" y="494839"/>
                    <a:pt x="1733405" y="506390"/>
                  </a:cubicBezTo>
                  <a:cubicBezTo>
                    <a:pt x="1721854" y="517941"/>
                    <a:pt x="1706188" y="524430"/>
                    <a:pt x="1689852" y="524430"/>
                  </a:cubicBezTo>
                  <a:lnTo>
                    <a:pt x="61593" y="524430"/>
                  </a:lnTo>
                  <a:cubicBezTo>
                    <a:pt x="27576" y="524430"/>
                    <a:pt x="0" y="496854"/>
                    <a:pt x="0" y="462837"/>
                  </a:cubicBezTo>
                  <a:lnTo>
                    <a:pt x="0" y="61593"/>
                  </a:lnTo>
                  <a:cubicBezTo>
                    <a:pt x="0" y="45257"/>
                    <a:pt x="6489" y="29591"/>
                    <a:pt x="18040" y="18040"/>
                  </a:cubicBezTo>
                  <a:cubicBezTo>
                    <a:pt x="29591" y="6489"/>
                    <a:pt x="45257" y="0"/>
                    <a:pt x="61593" y="0"/>
                  </a:cubicBezTo>
                  <a:close/>
                </a:path>
              </a:pathLst>
            </a:custGeom>
            <a:solidFill>
              <a:srgbClr val="FFBD59"/>
            </a:solidFill>
            <a:ln cap="sq">
              <a:noFill/>
              <a:prstDash val="solid"/>
              <a:miter/>
            </a:ln>
          </p:spPr>
          <p:txBody>
            <a:bodyPr/>
            <a:lstStyle/>
            <a:p>
              <a:endParaRPr lang="es-AR" sz="1400" noProof="0"/>
            </a:p>
          </p:txBody>
        </p:sp>
        <p:sp>
          <p:nvSpPr>
            <p:cNvPr id="18" name="TextBox 18">
              <a:extLst>
                <a:ext uri="{FF2B5EF4-FFF2-40B4-BE49-F238E27FC236}">
                  <a16:creationId xmlns:a16="http://schemas.microsoft.com/office/drawing/2014/main" id="{7135D168-D410-816B-62F1-F89A70E757D1}"/>
                </a:ext>
              </a:extLst>
            </p:cNvPr>
            <p:cNvSpPr txBox="1"/>
            <p:nvPr/>
          </p:nvSpPr>
          <p:spPr>
            <a:xfrm>
              <a:off x="-1" y="-38100"/>
              <a:ext cx="3021565" cy="562530"/>
            </a:xfrm>
            <a:prstGeom prst="rect">
              <a:avLst/>
            </a:prstGeom>
          </p:spPr>
          <p:txBody>
            <a:bodyPr lIns="17507" tIns="17507" rIns="17507" bIns="17507" rtlCol="0" anchor="ctr"/>
            <a:lstStyle/>
            <a:p>
              <a:pPr algn="ctr">
                <a:spcBef>
                  <a:spcPct val="0"/>
                </a:spcBef>
              </a:pPr>
              <a:r>
                <a:rPr lang="es-AR" sz="1400">
                  <a:solidFill>
                    <a:srgbClr val="000000"/>
                  </a:solidFill>
                  <a:latin typeface="Arial"/>
                  <a:ea typeface="Arial"/>
                  <a:cs typeface="Arial"/>
                  <a:sym typeface="Arial"/>
                </a:rPr>
                <a:t>If the consultations indicate that there are complaints or litigation on the production lands.</a:t>
              </a:r>
              <a:endParaRPr lang="es-AR" sz="1400" noProof="0" dirty="0">
                <a:solidFill>
                  <a:srgbClr val="000000"/>
                </a:solidFill>
                <a:latin typeface="Arial"/>
                <a:ea typeface="Arial"/>
                <a:cs typeface="Arial"/>
                <a:sym typeface="Arial"/>
              </a:endParaRPr>
            </a:p>
          </p:txBody>
        </p:sp>
      </p:grpSp>
      <p:sp>
        <p:nvSpPr>
          <p:cNvPr id="19" name="AutoShape 19">
            <a:extLst>
              <a:ext uri="{FF2B5EF4-FFF2-40B4-BE49-F238E27FC236}">
                <a16:creationId xmlns:a16="http://schemas.microsoft.com/office/drawing/2014/main" id="{52F9ADC6-99BB-FDCF-D7E9-94B0CA78D6C9}"/>
              </a:ext>
            </a:extLst>
          </p:cNvPr>
          <p:cNvSpPr/>
          <p:nvPr/>
        </p:nvSpPr>
        <p:spPr>
          <a:xfrm flipV="1">
            <a:off x="9483747" y="3241486"/>
            <a:ext cx="10886" cy="848693"/>
          </a:xfrm>
          <a:prstGeom prst="line">
            <a:avLst/>
          </a:prstGeom>
          <a:ln w="19050" cap="rnd">
            <a:solidFill>
              <a:srgbClr val="404040"/>
            </a:solidFill>
            <a:prstDash val="solid"/>
            <a:headEnd type="triangle" w="lg" len="med"/>
            <a:tailEnd type="none" w="sm" len="sm"/>
          </a:ln>
        </p:spPr>
        <p:txBody>
          <a:bodyPr/>
          <a:lstStyle/>
          <a:p>
            <a:endParaRPr lang="es-AR" sz="1400" noProof="0"/>
          </a:p>
        </p:txBody>
      </p:sp>
      <p:sp>
        <p:nvSpPr>
          <p:cNvPr id="20" name="AutoShape 20">
            <a:extLst>
              <a:ext uri="{FF2B5EF4-FFF2-40B4-BE49-F238E27FC236}">
                <a16:creationId xmlns:a16="http://schemas.microsoft.com/office/drawing/2014/main" id="{E8F44A7F-DEEF-B221-717D-389CA3FC8766}"/>
              </a:ext>
            </a:extLst>
          </p:cNvPr>
          <p:cNvSpPr/>
          <p:nvPr/>
        </p:nvSpPr>
        <p:spPr>
          <a:xfrm flipH="1">
            <a:off x="2989515" y="2177049"/>
            <a:ext cx="1208795" cy="0"/>
          </a:xfrm>
          <a:prstGeom prst="line">
            <a:avLst/>
          </a:prstGeom>
          <a:ln w="19050" cap="rnd">
            <a:solidFill>
              <a:srgbClr val="404040"/>
            </a:solidFill>
            <a:prstDash val="solid"/>
            <a:headEnd type="triangle" w="lg" len="med"/>
            <a:tailEnd type="none" w="sm" len="sm"/>
          </a:ln>
        </p:spPr>
        <p:txBody>
          <a:bodyPr/>
          <a:lstStyle/>
          <a:p>
            <a:endParaRPr lang="es-AR" sz="1400" noProof="0"/>
          </a:p>
        </p:txBody>
      </p:sp>
      <p:sp>
        <p:nvSpPr>
          <p:cNvPr id="28" name="TextBox 27">
            <a:extLst>
              <a:ext uri="{FF2B5EF4-FFF2-40B4-BE49-F238E27FC236}">
                <a16:creationId xmlns:a16="http://schemas.microsoft.com/office/drawing/2014/main" id="{BC131B20-3837-DC7E-4E48-C7BF2C5BDFF0}"/>
              </a:ext>
            </a:extLst>
          </p:cNvPr>
          <p:cNvSpPr txBox="1"/>
          <p:nvPr/>
        </p:nvSpPr>
        <p:spPr>
          <a:xfrm>
            <a:off x="4284379" y="966540"/>
            <a:ext cx="2560960" cy="2800767"/>
          </a:xfrm>
          <a:prstGeom prst="rect">
            <a:avLst/>
          </a:prstGeom>
          <a:noFill/>
        </p:spPr>
        <p:txBody>
          <a:bodyPr wrap="square">
            <a:spAutoFit/>
          </a:bodyPr>
          <a:lstStyle/>
          <a:p>
            <a:pPr marL="285750" indent="-285750">
              <a:buFont typeface="Arial" panose="020B0604020202020204" pitchFamily="34" charset="0"/>
              <a:buChar char="•"/>
            </a:pPr>
            <a:r>
              <a:rPr lang="es-AR" sz="1600"/>
              <a:t>Stakeholder consultations
Confirm that there are no complaints or litigation on the production lands. (national or international press, NGOs, among others)</a:t>
            </a:r>
            <a:br>
              <a:rPr lang="es-AR" sz="1600"/>
            </a:br>
            <a:r>
              <a:rPr lang="es-AR" sz="1600"/>
              <a:t>Consult complaints system.</a:t>
            </a:r>
            <a:endParaRPr lang="es-AR" sz="1600" noProof="0" dirty="0"/>
          </a:p>
        </p:txBody>
      </p:sp>
      <p:pic>
        <p:nvPicPr>
          <p:cNvPr id="29" name="Graphic 1" descr="Scales of justice with solid fill">
            <a:extLst>
              <a:ext uri="{FF2B5EF4-FFF2-40B4-BE49-F238E27FC236}">
                <a16:creationId xmlns:a16="http://schemas.microsoft.com/office/drawing/2014/main" id="{C8A78061-22F5-793B-1443-C04A86FC757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1828" y="182125"/>
            <a:ext cx="591435" cy="591435"/>
          </a:xfrm>
          <a:prstGeom prst="rect">
            <a:avLst/>
          </a:prstGeom>
        </p:spPr>
      </p:pic>
      <p:pic>
        <p:nvPicPr>
          <p:cNvPr id="30" name="Graphique 43" descr="Utilisateurs avec un remplissage uni">
            <a:extLst>
              <a:ext uri="{FF2B5EF4-FFF2-40B4-BE49-F238E27FC236}">
                <a16:creationId xmlns:a16="http://schemas.microsoft.com/office/drawing/2014/main" id="{C9A97A5D-2AA3-6118-55ED-02290216E3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38772" y="56345"/>
            <a:ext cx="842994" cy="842994"/>
          </a:xfrm>
          <a:prstGeom prst="rect">
            <a:avLst/>
          </a:prstGeom>
        </p:spPr>
      </p:pic>
      <p:pic>
        <p:nvPicPr>
          <p:cNvPr id="31" name="Image 48" descr="Document outline">
            <a:extLst>
              <a:ext uri="{FF2B5EF4-FFF2-40B4-BE49-F238E27FC236}">
                <a16:creationId xmlns:a16="http://schemas.microsoft.com/office/drawing/2014/main" id="{4C35F0EB-161C-16BF-089C-1CEB1485148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4958" y="5333535"/>
            <a:ext cx="609442" cy="609442"/>
          </a:xfrm>
          <a:prstGeom prst="rect">
            <a:avLst/>
          </a:prstGeom>
          <a:noFill/>
          <a:ln>
            <a:noFill/>
          </a:ln>
        </p:spPr>
      </p:pic>
    </p:spTree>
    <p:extLst>
      <p:ext uri="{BB962C8B-B14F-4D97-AF65-F5344CB8AC3E}">
        <p14:creationId xmlns:p14="http://schemas.microsoft.com/office/powerpoint/2010/main" val="45989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ompany&#10;&#10;AI-generated content may be incorrect.">
            <a:extLst>
              <a:ext uri="{FF2B5EF4-FFF2-40B4-BE49-F238E27FC236}">
                <a16:creationId xmlns:a16="http://schemas.microsoft.com/office/drawing/2014/main" id="{6081BAB4-E925-17CB-27F6-1B8A854B286D}"/>
              </a:ext>
            </a:extLst>
          </p:cNvPr>
          <p:cNvPicPr>
            <a:picLocks noChangeAspect="1"/>
          </p:cNvPicPr>
          <p:nvPr/>
        </p:nvPicPr>
        <p:blipFill>
          <a:blip r:embed="rId2"/>
          <a:stretch>
            <a:fillRect/>
          </a:stretch>
        </p:blipFill>
        <p:spPr>
          <a:xfrm>
            <a:off x="1283861" y="409807"/>
            <a:ext cx="9624277" cy="5483468"/>
          </a:xfrm>
          <a:prstGeom prst="rect">
            <a:avLst/>
          </a:prstGeom>
        </p:spPr>
      </p:pic>
      <p:sp>
        <p:nvSpPr>
          <p:cNvPr id="5" name="Right Brace 4">
            <a:extLst>
              <a:ext uri="{FF2B5EF4-FFF2-40B4-BE49-F238E27FC236}">
                <a16:creationId xmlns:a16="http://schemas.microsoft.com/office/drawing/2014/main" id="{BB99134F-8DA8-CA49-4B3C-E7B40EA1282E}"/>
              </a:ext>
            </a:extLst>
          </p:cNvPr>
          <p:cNvSpPr/>
          <p:nvPr/>
        </p:nvSpPr>
        <p:spPr>
          <a:xfrm rot="10800000">
            <a:off x="1189074" y="1550020"/>
            <a:ext cx="204827" cy="12266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ES"/>
          </a:p>
        </p:txBody>
      </p:sp>
      <p:sp>
        <p:nvSpPr>
          <p:cNvPr id="6" name="Right Brace 5">
            <a:extLst>
              <a:ext uri="{FF2B5EF4-FFF2-40B4-BE49-F238E27FC236}">
                <a16:creationId xmlns:a16="http://schemas.microsoft.com/office/drawing/2014/main" id="{BCAFAAB5-8CB5-F498-2417-E8700B8AC99F}"/>
              </a:ext>
            </a:extLst>
          </p:cNvPr>
          <p:cNvSpPr/>
          <p:nvPr/>
        </p:nvSpPr>
        <p:spPr>
          <a:xfrm rot="10800000">
            <a:off x="1189074" y="4189142"/>
            <a:ext cx="204827" cy="12266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ES"/>
          </a:p>
        </p:txBody>
      </p:sp>
      <p:sp>
        <p:nvSpPr>
          <p:cNvPr id="7" name="TextBox 6">
            <a:extLst>
              <a:ext uri="{FF2B5EF4-FFF2-40B4-BE49-F238E27FC236}">
                <a16:creationId xmlns:a16="http://schemas.microsoft.com/office/drawing/2014/main" id="{C4C059AD-A4D2-774F-D4A4-F24DDF92689F}"/>
              </a:ext>
            </a:extLst>
          </p:cNvPr>
          <p:cNvSpPr txBox="1"/>
          <p:nvPr/>
        </p:nvSpPr>
        <p:spPr>
          <a:xfrm>
            <a:off x="345686" y="1840171"/>
            <a:ext cx="1048215" cy="646331"/>
          </a:xfrm>
          <a:prstGeom prst="rect">
            <a:avLst/>
          </a:prstGeom>
          <a:noFill/>
        </p:spPr>
        <p:txBody>
          <a:bodyPr wrap="square" rtlCol="0">
            <a:spAutoFit/>
          </a:bodyPr>
          <a:lstStyle/>
          <a:p>
            <a:r>
              <a:rPr lang="en-ES" dirty="0"/>
              <a:t>Lower risks ? </a:t>
            </a:r>
          </a:p>
        </p:txBody>
      </p:sp>
      <p:sp>
        <p:nvSpPr>
          <p:cNvPr id="8" name="TextBox 7">
            <a:extLst>
              <a:ext uri="{FF2B5EF4-FFF2-40B4-BE49-F238E27FC236}">
                <a16:creationId xmlns:a16="http://schemas.microsoft.com/office/drawing/2014/main" id="{545366B3-AE35-1521-B731-FC2A32FADBF9}"/>
              </a:ext>
            </a:extLst>
          </p:cNvPr>
          <p:cNvSpPr txBox="1"/>
          <p:nvPr/>
        </p:nvSpPr>
        <p:spPr>
          <a:xfrm>
            <a:off x="220387" y="4479293"/>
            <a:ext cx="1048215" cy="646331"/>
          </a:xfrm>
          <a:prstGeom prst="rect">
            <a:avLst/>
          </a:prstGeom>
          <a:noFill/>
        </p:spPr>
        <p:txBody>
          <a:bodyPr wrap="square" rtlCol="0">
            <a:spAutoFit/>
          </a:bodyPr>
          <a:lstStyle/>
          <a:p>
            <a:r>
              <a:rPr lang="en-ES" dirty="0"/>
              <a:t>Lower risks ?</a:t>
            </a:r>
          </a:p>
        </p:txBody>
      </p:sp>
    </p:spTree>
    <p:extLst>
      <p:ext uri="{BB962C8B-B14F-4D97-AF65-F5344CB8AC3E}">
        <p14:creationId xmlns:p14="http://schemas.microsoft.com/office/powerpoint/2010/main" val="266556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D7348-DFC6-D341-A5FF-F6609EE86DFD}"/>
              </a:ext>
            </a:extLst>
          </p:cNvPr>
          <p:cNvSpPr>
            <a:spLocks noGrp="1"/>
          </p:cNvSpPr>
          <p:nvPr>
            <p:ph type="ctrTitle"/>
          </p:nvPr>
        </p:nvSpPr>
        <p:spPr/>
        <p:txBody>
          <a:bodyPr/>
          <a:lstStyle/>
          <a:p>
            <a:r>
              <a:rPr lang="en-GB" err="1"/>
              <a:t>Muchas</a:t>
            </a:r>
            <a:r>
              <a:rPr lang="en-GB"/>
              <a:t> Gracias</a:t>
            </a:r>
            <a:br>
              <a:rPr lang="en-GB"/>
            </a:br>
            <a:r>
              <a:rPr lang="en-GB" sz="2000">
                <a:hlinkClick r:id="rId2"/>
              </a:rPr>
              <a:t>frederic.baron@efi.int</a:t>
            </a:r>
            <a:br>
              <a:rPr lang="en-GB" sz="2000"/>
            </a:br>
            <a:r>
              <a:rPr lang="en-GB" sz="2000">
                <a:hlinkClick r:id="rId3"/>
              </a:rPr>
              <a:t>Javier.Ortiz@efi.int</a:t>
            </a:r>
            <a:r>
              <a:rPr lang="en-GB" sz="2000"/>
              <a:t> </a:t>
            </a:r>
            <a:endParaRPr lang="en-GB"/>
          </a:p>
        </p:txBody>
      </p:sp>
      <p:pic>
        <p:nvPicPr>
          <p:cNvPr id="4" name="Imagen 5" descr="Logotipo&#10;&#10;Descripción generada automáticamente">
            <a:extLst>
              <a:ext uri="{FF2B5EF4-FFF2-40B4-BE49-F238E27FC236}">
                <a16:creationId xmlns:a16="http://schemas.microsoft.com/office/drawing/2014/main" id="{1E2391D7-5BB3-295E-8315-11407C8D3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 y="5436592"/>
            <a:ext cx="1215369" cy="1489223"/>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7ED21349-5FA5-F1F1-CFB6-2D845158F8B0}"/>
              </a:ext>
            </a:extLst>
          </p:cNvPr>
          <p:cNvPicPr>
            <a:picLocks noChangeAspect="1"/>
          </p:cNvPicPr>
          <p:nvPr/>
        </p:nvPicPr>
        <p:blipFill>
          <a:blip r:embed="rId5"/>
          <a:stretch>
            <a:fillRect/>
          </a:stretch>
        </p:blipFill>
        <p:spPr>
          <a:xfrm>
            <a:off x="9656064" y="6181204"/>
            <a:ext cx="2535936" cy="615111"/>
          </a:xfrm>
          <a:prstGeom prst="rect">
            <a:avLst/>
          </a:prstGeom>
        </p:spPr>
      </p:pic>
    </p:spTree>
    <p:extLst>
      <p:ext uri="{BB962C8B-B14F-4D97-AF65-F5344CB8AC3E}">
        <p14:creationId xmlns:p14="http://schemas.microsoft.com/office/powerpoint/2010/main" val="27930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41281A-93ED-0928-1569-14F93FCAC33E}"/>
              </a:ext>
            </a:extLst>
          </p:cNvPr>
          <p:cNvSpPr/>
          <p:nvPr/>
        </p:nvSpPr>
        <p:spPr>
          <a:xfrm>
            <a:off x="4236376" y="3975772"/>
            <a:ext cx="3491974" cy="25977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3" name="Title 2">
            <a:extLst>
              <a:ext uri="{FF2B5EF4-FFF2-40B4-BE49-F238E27FC236}">
                <a16:creationId xmlns:a16="http://schemas.microsoft.com/office/drawing/2014/main" id="{39FE4F3A-5FB1-8B40-9A5F-DF6FBDF97744}"/>
              </a:ext>
            </a:extLst>
          </p:cNvPr>
          <p:cNvSpPr>
            <a:spLocks noGrp="1"/>
          </p:cNvSpPr>
          <p:nvPr>
            <p:ph type="title"/>
          </p:nvPr>
        </p:nvSpPr>
        <p:spPr>
          <a:xfrm>
            <a:off x="158653" y="264962"/>
            <a:ext cx="12125835" cy="1325563"/>
          </a:xfrm>
        </p:spPr>
        <p:txBody>
          <a:bodyPr/>
          <a:lstStyle/>
          <a:p>
            <a:r>
              <a:rPr lang="es-ES_tradnl" dirty="0" err="1"/>
              <a:t>Reminder</a:t>
            </a:r>
            <a:r>
              <a:rPr lang="es-ES_tradnl" dirty="0"/>
              <a:t>: </a:t>
            </a:r>
            <a:r>
              <a:rPr lang="es-ES_tradnl" dirty="0" err="1"/>
              <a:t>The</a:t>
            </a:r>
            <a:r>
              <a:rPr lang="es-ES_tradnl" dirty="0"/>
              <a:t> "</a:t>
            </a:r>
            <a:r>
              <a:rPr lang="es-ES_tradnl" dirty="0" err="1"/>
              <a:t>What</a:t>
            </a:r>
            <a:r>
              <a:rPr lang="es-ES_tradnl" dirty="0"/>
              <a:t>?" and </a:t>
            </a:r>
            <a:r>
              <a:rPr lang="es-ES_tradnl" dirty="0" err="1"/>
              <a:t>the</a:t>
            </a:r>
            <a:r>
              <a:rPr lang="es-ES_tradnl" dirty="0"/>
              <a:t> "</a:t>
            </a:r>
            <a:r>
              <a:rPr lang="es-ES_tradnl" dirty="0" err="1"/>
              <a:t>How</a:t>
            </a:r>
            <a:r>
              <a:rPr lang="es-ES_tradnl" dirty="0"/>
              <a:t>?" </a:t>
            </a:r>
            <a:r>
              <a:rPr lang="es-ES_tradnl" dirty="0" err="1"/>
              <a:t>of</a:t>
            </a:r>
            <a:r>
              <a:rPr lang="es-ES_tradnl" dirty="0"/>
              <a:t> EUDR</a:t>
            </a:r>
            <a:endParaRPr lang="es-ES_tradnl" b="1" dirty="0"/>
          </a:p>
        </p:txBody>
      </p:sp>
      <p:sp>
        <p:nvSpPr>
          <p:cNvPr id="4" name="Oval 3">
            <a:extLst>
              <a:ext uri="{FF2B5EF4-FFF2-40B4-BE49-F238E27FC236}">
                <a16:creationId xmlns:a16="http://schemas.microsoft.com/office/drawing/2014/main" id="{14617EB6-C6D9-4A93-72AE-680F25A3BA99}"/>
              </a:ext>
            </a:extLst>
          </p:cNvPr>
          <p:cNvSpPr/>
          <p:nvPr/>
        </p:nvSpPr>
        <p:spPr>
          <a:xfrm>
            <a:off x="694430" y="2439909"/>
            <a:ext cx="792000" cy="79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200" b="1"/>
              <a:t>Art. 3</a:t>
            </a:r>
          </a:p>
        </p:txBody>
      </p:sp>
      <p:sp>
        <p:nvSpPr>
          <p:cNvPr id="5" name="Rectangle 4">
            <a:extLst>
              <a:ext uri="{FF2B5EF4-FFF2-40B4-BE49-F238E27FC236}">
                <a16:creationId xmlns:a16="http://schemas.microsoft.com/office/drawing/2014/main" id="{8BB9A118-8CF1-361A-DEA3-CF45427A0695}"/>
              </a:ext>
            </a:extLst>
          </p:cNvPr>
          <p:cNvSpPr/>
          <p:nvPr/>
        </p:nvSpPr>
        <p:spPr>
          <a:xfrm>
            <a:off x="1558509" y="2572032"/>
            <a:ext cx="1551010" cy="5277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_tradnl" sz="1600" b="1">
                <a:solidFill>
                  <a:srgbClr val="082B52"/>
                </a:solidFill>
              </a:rPr>
              <a:t>Prohibition of...</a:t>
            </a:r>
            <a:endParaRPr lang="es-ES_tradnl" sz="1600" dirty="0">
              <a:solidFill>
                <a:srgbClr val="082B52"/>
              </a:solidFill>
            </a:endParaRPr>
          </a:p>
        </p:txBody>
      </p:sp>
      <p:sp>
        <p:nvSpPr>
          <p:cNvPr id="6" name="Rectangle 5">
            <a:extLst>
              <a:ext uri="{FF2B5EF4-FFF2-40B4-BE49-F238E27FC236}">
                <a16:creationId xmlns:a16="http://schemas.microsoft.com/office/drawing/2014/main" id="{9CCC2F18-91C0-9A77-0EBB-FADB27161FD9}"/>
              </a:ext>
            </a:extLst>
          </p:cNvPr>
          <p:cNvSpPr/>
          <p:nvPr/>
        </p:nvSpPr>
        <p:spPr>
          <a:xfrm>
            <a:off x="2999312" y="2155088"/>
            <a:ext cx="2087231" cy="5277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600">
                <a:solidFill>
                  <a:srgbClr val="082B52"/>
                </a:solidFill>
              </a:rPr>
              <a:t>… introduce to the market...</a:t>
            </a:r>
            <a:endParaRPr lang="es-ES_tradnl" sz="1600" dirty="0">
              <a:solidFill>
                <a:srgbClr val="082B52"/>
              </a:solidFill>
            </a:endParaRPr>
          </a:p>
        </p:txBody>
      </p:sp>
      <p:sp>
        <p:nvSpPr>
          <p:cNvPr id="8" name="Rectangle 7">
            <a:extLst>
              <a:ext uri="{FF2B5EF4-FFF2-40B4-BE49-F238E27FC236}">
                <a16:creationId xmlns:a16="http://schemas.microsoft.com/office/drawing/2014/main" id="{E18A693B-B8FA-A088-7E86-5EC9B02832A4}"/>
              </a:ext>
            </a:extLst>
          </p:cNvPr>
          <p:cNvSpPr/>
          <p:nvPr/>
        </p:nvSpPr>
        <p:spPr>
          <a:xfrm>
            <a:off x="2999312" y="2946719"/>
            <a:ext cx="2087231" cy="5277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600">
                <a:solidFill>
                  <a:srgbClr val="082B52"/>
                </a:solidFill>
              </a:rPr>
              <a:t>… trade or export...</a:t>
            </a:r>
            <a:endParaRPr lang="es-ES_tradnl" sz="1600" dirty="0">
              <a:solidFill>
                <a:srgbClr val="082B52"/>
              </a:solidFill>
            </a:endParaRPr>
          </a:p>
        </p:txBody>
      </p:sp>
      <p:sp>
        <p:nvSpPr>
          <p:cNvPr id="9" name="Rectangle 8">
            <a:extLst>
              <a:ext uri="{FF2B5EF4-FFF2-40B4-BE49-F238E27FC236}">
                <a16:creationId xmlns:a16="http://schemas.microsoft.com/office/drawing/2014/main" id="{57333DDE-F7EC-9636-7517-C196561505B8}"/>
              </a:ext>
            </a:extLst>
          </p:cNvPr>
          <p:cNvSpPr/>
          <p:nvPr/>
        </p:nvSpPr>
        <p:spPr>
          <a:xfrm>
            <a:off x="5410019" y="2572032"/>
            <a:ext cx="2846717" cy="5277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600">
                <a:solidFill>
                  <a:srgbClr val="082B52"/>
                </a:solidFill>
              </a:rPr>
              <a:t>… of relevant raw materials and products that are not ...</a:t>
            </a:r>
            <a:endParaRPr lang="es-ES_tradnl" sz="1600" dirty="0">
              <a:solidFill>
                <a:srgbClr val="082B52"/>
              </a:solidFill>
            </a:endParaRPr>
          </a:p>
        </p:txBody>
      </p:sp>
      <p:sp>
        <p:nvSpPr>
          <p:cNvPr id="12" name="Oval 11">
            <a:extLst>
              <a:ext uri="{FF2B5EF4-FFF2-40B4-BE49-F238E27FC236}">
                <a16:creationId xmlns:a16="http://schemas.microsoft.com/office/drawing/2014/main" id="{BA61AD47-F1F1-7BCA-2A9C-5C505A74F999}"/>
              </a:ext>
            </a:extLst>
          </p:cNvPr>
          <p:cNvSpPr/>
          <p:nvPr/>
        </p:nvSpPr>
        <p:spPr>
          <a:xfrm>
            <a:off x="8580212" y="2140191"/>
            <a:ext cx="360000" cy="360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200" b="1">
                <a:solidFill>
                  <a:srgbClr val="082B52"/>
                </a:solidFill>
              </a:rPr>
              <a:t>1</a:t>
            </a:r>
          </a:p>
        </p:txBody>
      </p:sp>
      <p:sp>
        <p:nvSpPr>
          <p:cNvPr id="13" name="Oval 12">
            <a:extLst>
              <a:ext uri="{FF2B5EF4-FFF2-40B4-BE49-F238E27FC236}">
                <a16:creationId xmlns:a16="http://schemas.microsoft.com/office/drawing/2014/main" id="{BC1C8791-64A4-DBE9-8A73-7FC56A2B71C0}"/>
              </a:ext>
            </a:extLst>
          </p:cNvPr>
          <p:cNvSpPr/>
          <p:nvPr/>
        </p:nvSpPr>
        <p:spPr>
          <a:xfrm>
            <a:off x="8580212" y="2654676"/>
            <a:ext cx="360000" cy="360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200" b="1">
                <a:solidFill>
                  <a:srgbClr val="082B52"/>
                </a:solidFill>
              </a:rPr>
              <a:t>2</a:t>
            </a:r>
          </a:p>
        </p:txBody>
      </p:sp>
      <p:sp>
        <p:nvSpPr>
          <p:cNvPr id="14" name="Oval 13">
            <a:extLst>
              <a:ext uri="{FF2B5EF4-FFF2-40B4-BE49-F238E27FC236}">
                <a16:creationId xmlns:a16="http://schemas.microsoft.com/office/drawing/2014/main" id="{7F1E8D96-D6A5-3BA0-98E2-F6A6382AA749}"/>
              </a:ext>
            </a:extLst>
          </p:cNvPr>
          <p:cNvSpPr/>
          <p:nvPr/>
        </p:nvSpPr>
        <p:spPr>
          <a:xfrm>
            <a:off x="8580212" y="3169161"/>
            <a:ext cx="360000" cy="360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200" b="1">
                <a:solidFill>
                  <a:srgbClr val="082B52"/>
                </a:solidFill>
              </a:rPr>
              <a:t>3</a:t>
            </a:r>
          </a:p>
        </p:txBody>
      </p:sp>
      <p:sp>
        <p:nvSpPr>
          <p:cNvPr id="15" name="Rectangle 14">
            <a:extLst>
              <a:ext uri="{FF2B5EF4-FFF2-40B4-BE49-F238E27FC236}">
                <a16:creationId xmlns:a16="http://schemas.microsoft.com/office/drawing/2014/main" id="{DBFEF5AB-F0C1-B5B5-D371-D4C8715CAAF1}"/>
              </a:ext>
            </a:extLst>
          </p:cNvPr>
          <p:cNvSpPr/>
          <p:nvPr/>
        </p:nvSpPr>
        <p:spPr>
          <a:xfrm>
            <a:off x="9039404" y="2140191"/>
            <a:ext cx="2666642" cy="3653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_tradnl" sz="1600">
                <a:solidFill>
                  <a:srgbClr val="082B52"/>
                </a:solidFill>
              </a:rPr>
              <a:t>… Deforestation-free.</a:t>
            </a:r>
            <a:endParaRPr lang="es-ES_tradnl" sz="1600" dirty="0">
              <a:solidFill>
                <a:srgbClr val="082B52"/>
              </a:solidFill>
            </a:endParaRPr>
          </a:p>
        </p:txBody>
      </p:sp>
      <p:sp>
        <p:nvSpPr>
          <p:cNvPr id="16" name="Rectangle 15">
            <a:extLst>
              <a:ext uri="{FF2B5EF4-FFF2-40B4-BE49-F238E27FC236}">
                <a16:creationId xmlns:a16="http://schemas.microsoft.com/office/drawing/2014/main" id="{56FDD345-B1E9-E8A7-DE99-AE298FE77825}"/>
              </a:ext>
            </a:extLst>
          </p:cNvPr>
          <p:cNvSpPr/>
          <p:nvPr/>
        </p:nvSpPr>
        <p:spPr>
          <a:xfrm>
            <a:off x="9039404" y="2540299"/>
            <a:ext cx="2993936" cy="591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_tradnl" sz="1600">
                <a:solidFill>
                  <a:srgbClr val="082B52"/>
                </a:solidFill>
              </a:rPr>
              <a:t>… produced in accordance with the relevant legislation.</a:t>
            </a:r>
            <a:endParaRPr lang="es-ES_tradnl" sz="1600" b="1" dirty="0">
              <a:solidFill>
                <a:srgbClr val="082B52"/>
              </a:solidFill>
            </a:endParaRPr>
          </a:p>
        </p:txBody>
      </p:sp>
      <p:sp>
        <p:nvSpPr>
          <p:cNvPr id="17" name="Rectangle 16">
            <a:extLst>
              <a:ext uri="{FF2B5EF4-FFF2-40B4-BE49-F238E27FC236}">
                <a16:creationId xmlns:a16="http://schemas.microsoft.com/office/drawing/2014/main" id="{727D6C8F-CC92-F9DA-508F-C2C460FCF1AE}"/>
              </a:ext>
            </a:extLst>
          </p:cNvPr>
          <p:cNvSpPr/>
          <p:nvPr/>
        </p:nvSpPr>
        <p:spPr>
          <a:xfrm>
            <a:off x="9039402" y="3163812"/>
            <a:ext cx="3152598" cy="3653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_tradnl" sz="1600">
                <a:solidFill>
                  <a:srgbClr val="082B52"/>
                </a:solidFill>
              </a:rPr>
              <a:t>… covered by a DD statement</a:t>
            </a:r>
            <a:endParaRPr lang="es-ES_tradnl" sz="1600" b="1" dirty="0">
              <a:solidFill>
                <a:srgbClr val="082B52"/>
              </a:solidFill>
            </a:endParaRPr>
          </a:p>
        </p:txBody>
      </p:sp>
      <p:sp>
        <p:nvSpPr>
          <p:cNvPr id="20" name="Rectangle 19">
            <a:extLst>
              <a:ext uri="{FF2B5EF4-FFF2-40B4-BE49-F238E27FC236}">
                <a16:creationId xmlns:a16="http://schemas.microsoft.com/office/drawing/2014/main" id="{29C00D9F-D78B-808E-73F6-000D6225DA58}"/>
              </a:ext>
            </a:extLst>
          </p:cNvPr>
          <p:cNvSpPr/>
          <p:nvPr/>
        </p:nvSpPr>
        <p:spPr>
          <a:xfrm rot="16200000">
            <a:off x="-2172" y="2653817"/>
            <a:ext cx="909252" cy="4113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b="1">
                <a:solidFill>
                  <a:srgbClr val="082B52"/>
                </a:solidFill>
              </a:rPr>
              <a:t>What?</a:t>
            </a:r>
          </a:p>
        </p:txBody>
      </p:sp>
      <p:sp>
        <p:nvSpPr>
          <p:cNvPr id="21" name="Rectangle 20">
            <a:extLst>
              <a:ext uri="{FF2B5EF4-FFF2-40B4-BE49-F238E27FC236}">
                <a16:creationId xmlns:a16="http://schemas.microsoft.com/office/drawing/2014/main" id="{C714CB37-A833-40DA-BD66-35F7A1E8D967}"/>
              </a:ext>
            </a:extLst>
          </p:cNvPr>
          <p:cNvSpPr/>
          <p:nvPr/>
        </p:nvSpPr>
        <p:spPr>
          <a:xfrm rot="16200000">
            <a:off x="-155178" y="5020227"/>
            <a:ext cx="1010829" cy="4113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b="1">
                <a:solidFill>
                  <a:srgbClr val="082B52"/>
                </a:solidFill>
              </a:rPr>
              <a:t>How?</a:t>
            </a:r>
            <a:endParaRPr lang="es-ES_tradnl" b="1" dirty="0">
              <a:solidFill>
                <a:srgbClr val="082B52"/>
              </a:solidFill>
            </a:endParaRPr>
          </a:p>
        </p:txBody>
      </p:sp>
      <p:cxnSp>
        <p:nvCxnSpPr>
          <p:cNvPr id="23" name="Connector: Elbow 22">
            <a:extLst>
              <a:ext uri="{FF2B5EF4-FFF2-40B4-BE49-F238E27FC236}">
                <a16:creationId xmlns:a16="http://schemas.microsoft.com/office/drawing/2014/main" id="{591E0FCA-C347-A3DA-5F92-BC8CD1E89522}"/>
              </a:ext>
            </a:extLst>
          </p:cNvPr>
          <p:cNvCxnSpPr>
            <a:cxnSpLocks/>
            <a:stCxn id="5" idx="0"/>
            <a:endCxn id="6" idx="1"/>
          </p:cNvCxnSpPr>
          <p:nvPr/>
        </p:nvCxnSpPr>
        <p:spPr>
          <a:xfrm rot="5400000" flipH="1" flipV="1">
            <a:off x="2590130" y="2162850"/>
            <a:ext cx="153067" cy="6652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CF27B6C9-8599-C74E-E0F6-5CD2B1E227E3}"/>
              </a:ext>
            </a:extLst>
          </p:cNvPr>
          <p:cNvCxnSpPr>
            <a:cxnSpLocks/>
            <a:stCxn id="5" idx="2"/>
            <a:endCxn id="8" idx="1"/>
          </p:cNvCxnSpPr>
          <p:nvPr/>
        </p:nvCxnSpPr>
        <p:spPr>
          <a:xfrm rot="16200000" flipH="1">
            <a:off x="2611258" y="2822542"/>
            <a:ext cx="110810" cy="6652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E3472AA0-4D62-DDDB-3CD7-31E71314AA6E}"/>
              </a:ext>
            </a:extLst>
          </p:cNvPr>
          <p:cNvCxnSpPr>
            <a:cxnSpLocks/>
            <a:stCxn id="6" idx="3"/>
            <a:endCxn id="9" idx="1"/>
          </p:cNvCxnSpPr>
          <p:nvPr/>
        </p:nvCxnSpPr>
        <p:spPr>
          <a:xfrm>
            <a:off x="5086543" y="2418965"/>
            <a:ext cx="323476" cy="41694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ECBD2634-53AE-3546-97CC-5205BBEB86B5}"/>
              </a:ext>
            </a:extLst>
          </p:cNvPr>
          <p:cNvCxnSpPr>
            <a:cxnSpLocks/>
            <a:stCxn id="8" idx="3"/>
            <a:endCxn id="9" idx="1"/>
          </p:cNvCxnSpPr>
          <p:nvPr/>
        </p:nvCxnSpPr>
        <p:spPr>
          <a:xfrm flipV="1">
            <a:off x="5086543" y="2835909"/>
            <a:ext cx="323476" cy="37468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BD9ADA1A-8049-D3E7-E252-B038C90327E1}"/>
              </a:ext>
            </a:extLst>
          </p:cNvPr>
          <p:cNvCxnSpPr>
            <a:cxnSpLocks/>
            <a:stCxn id="9" idx="3"/>
            <a:endCxn id="12" idx="2"/>
          </p:cNvCxnSpPr>
          <p:nvPr/>
        </p:nvCxnSpPr>
        <p:spPr>
          <a:xfrm flipV="1">
            <a:off x="8256736" y="2320191"/>
            <a:ext cx="323476" cy="51571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711FFB9E-F3CB-1F89-A689-985038BBF1E0}"/>
              </a:ext>
            </a:extLst>
          </p:cNvPr>
          <p:cNvCxnSpPr>
            <a:cxnSpLocks/>
            <a:stCxn id="9" idx="3"/>
            <a:endCxn id="14" idx="2"/>
          </p:cNvCxnSpPr>
          <p:nvPr/>
        </p:nvCxnSpPr>
        <p:spPr>
          <a:xfrm>
            <a:off x="8256736" y="2835909"/>
            <a:ext cx="323476" cy="51325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255F8F1-3EB1-E26C-6BE0-ABE811B77294}"/>
              </a:ext>
            </a:extLst>
          </p:cNvPr>
          <p:cNvCxnSpPr>
            <a:stCxn id="9" idx="3"/>
            <a:endCxn id="13" idx="2"/>
          </p:cNvCxnSpPr>
          <p:nvPr/>
        </p:nvCxnSpPr>
        <p:spPr>
          <a:xfrm flipV="1">
            <a:off x="8256736" y="2834676"/>
            <a:ext cx="323476" cy="1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3613FD23-0337-CB79-165D-2B58B50359DB}"/>
              </a:ext>
            </a:extLst>
          </p:cNvPr>
          <p:cNvSpPr/>
          <p:nvPr/>
        </p:nvSpPr>
        <p:spPr>
          <a:xfrm>
            <a:off x="696560" y="4806079"/>
            <a:ext cx="792000" cy="79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200" b="1"/>
              <a:t>Art.</a:t>
            </a:r>
          </a:p>
          <a:p>
            <a:pPr algn="ctr"/>
            <a:r>
              <a:rPr lang="es-ES_tradnl" sz="1200" b="1"/>
              <a:t>8-9-10-11</a:t>
            </a:r>
          </a:p>
        </p:txBody>
      </p:sp>
      <p:sp>
        <p:nvSpPr>
          <p:cNvPr id="66" name="Rectangle 65">
            <a:extLst>
              <a:ext uri="{FF2B5EF4-FFF2-40B4-BE49-F238E27FC236}">
                <a16:creationId xmlns:a16="http://schemas.microsoft.com/office/drawing/2014/main" id="{4C930664-AE0B-2D12-9607-52FB1BE3C581}"/>
              </a:ext>
            </a:extLst>
          </p:cNvPr>
          <p:cNvSpPr/>
          <p:nvPr/>
        </p:nvSpPr>
        <p:spPr>
          <a:xfrm>
            <a:off x="1558509" y="4926663"/>
            <a:ext cx="2346576" cy="5277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_tradnl" sz="1600" b="1">
                <a:solidFill>
                  <a:srgbClr val="082B52"/>
                </a:solidFill>
              </a:rPr>
              <a:t>Operators will exercise due diligence, including...</a:t>
            </a:r>
            <a:endParaRPr lang="es-ES_tradnl" sz="1600" dirty="0">
              <a:solidFill>
                <a:srgbClr val="082B52"/>
              </a:solidFill>
            </a:endParaRPr>
          </a:p>
        </p:txBody>
      </p:sp>
      <p:sp>
        <p:nvSpPr>
          <p:cNvPr id="67" name="Rectangle 66">
            <a:extLst>
              <a:ext uri="{FF2B5EF4-FFF2-40B4-BE49-F238E27FC236}">
                <a16:creationId xmlns:a16="http://schemas.microsoft.com/office/drawing/2014/main" id="{52F60EC3-6535-1D67-BC72-17F722DA7461}"/>
              </a:ext>
            </a:extLst>
          </p:cNvPr>
          <p:cNvSpPr/>
          <p:nvPr/>
        </p:nvSpPr>
        <p:spPr>
          <a:xfrm>
            <a:off x="4129176" y="4133360"/>
            <a:ext cx="3539985" cy="5277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17550"/>
            <a:r>
              <a:rPr lang="es-ES_tradnl" sz="1600">
                <a:solidFill>
                  <a:schemeClr val="bg1"/>
                </a:solidFill>
              </a:rPr>
              <a:t>… collection of information, data and documents (art. 9)...</a:t>
            </a:r>
            <a:endParaRPr lang="es-ES_tradnl" sz="1600" dirty="0">
              <a:solidFill>
                <a:schemeClr val="bg1"/>
              </a:solidFill>
            </a:endParaRPr>
          </a:p>
        </p:txBody>
      </p:sp>
      <p:sp>
        <p:nvSpPr>
          <p:cNvPr id="68" name="Rectangle 67">
            <a:extLst>
              <a:ext uri="{FF2B5EF4-FFF2-40B4-BE49-F238E27FC236}">
                <a16:creationId xmlns:a16="http://schemas.microsoft.com/office/drawing/2014/main" id="{F893F5D0-5AB9-BEEF-B0FB-1119D913F3B9}"/>
              </a:ext>
            </a:extLst>
          </p:cNvPr>
          <p:cNvSpPr/>
          <p:nvPr/>
        </p:nvSpPr>
        <p:spPr>
          <a:xfrm>
            <a:off x="4129176" y="4928082"/>
            <a:ext cx="3539985" cy="5277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17550"/>
            <a:r>
              <a:rPr lang="es-ES_tradnl" sz="1600">
                <a:solidFill>
                  <a:schemeClr val="bg1"/>
                </a:solidFill>
              </a:rPr>
              <a:t>… a risk assessment (Article 10)...</a:t>
            </a:r>
            <a:endParaRPr lang="es-ES_tradnl" sz="1600" dirty="0">
              <a:solidFill>
                <a:schemeClr val="bg1"/>
              </a:solidFill>
            </a:endParaRPr>
          </a:p>
        </p:txBody>
      </p:sp>
      <p:sp>
        <p:nvSpPr>
          <p:cNvPr id="69" name="Rectangle 68">
            <a:extLst>
              <a:ext uri="{FF2B5EF4-FFF2-40B4-BE49-F238E27FC236}">
                <a16:creationId xmlns:a16="http://schemas.microsoft.com/office/drawing/2014/main" id="{523A7E4A-EDCB-E3D2-CBA8-B44669BC4A94}"/>
              </a:ext>
            </a:extLst>
          </p:cNvPr>
          <p:cNvSpPr/>
          <p:nvPr/>
        </p:nvSpPr>
        <p:spPr>
          <a:xfrm>
            <a:off x="4143904" y="5735504"/>
            <a:ext cx="3539985" cy="5277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17550"/>
            <a:r>
              <a:rPr lang="es-ES_tradnl" sz="1600">
                <a:solidFill>
                  <a:schemeClr val="bg1"/>
                </a:solidFill>
              </a:rPr>
              <a:t>… risk mitigation measures (Article 11)...</a:t>
            </a:r>
            <a:endParaRPr lang="es-ES_tradnl" sz="1600" dirty="0">
              <a:solidFill>
                <a:schemeClr val="bg1"/>
              </a:solidFill>
            </a:endParaRPr>
          </a:p>
        </p:txBody>
      </p:sp>
      <p:cxnSp>
        <p:nvCxnSpPr>
          <p:cNvPr id="86" name="Connector: Elbow 85">
            <a:extLst>
              <a:ext uri="{FF2B5EF4-FFF2-40B4-BE49-F238E27FC236}">
                <a16:creationId xmlns:a16="http://schemas.microsoft.com/office/drawing/2014/main" id="{8DAEF202-D0FA-03C0-F75D-62719913F0B0}"/>
              </a:ext>
            </a:extLst>
          </p:cNvPr>
          <p:cNvCxnSpPr>
            <a:cxnSpLocks/>
            <a:stCxn id="66" idx="0"/>
            <a:endCxn id="67" idx="1"/>
          </p:cNvCxnSpPr>
          <p:nvPr/>
        </p:nvCxnSpPr>
        <p:spPr>
          <a:xfrm rot="5400000" flipH="1" flipV="1">
            <a:off x="3165773" y="3963261"/>
            <a:ext cx="529426" cy="139737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AE22FD6D-3106-5843-01A8-5EC37EB33730}"/>
              </a:ext>
            </a:extLst>
          </p:cNvPr>
          <p:cNvCxnSpPr>
            <a:cxnSpLocks/>
            <a:stCxn id="66" idx="2"/>
            <a:endCxn id="69" idx="1"/>
          </p:cNvCxnSpPr>
          <p:nvPr/>
        </p:nvCxnSpPr>
        <p:spPr>
          <a:xfrm rot="16200000" flipH="1">
            <a:off x="3165368" y="5020845"/>
            <a:ext cx="544964" cy="141210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3E2BD95-72D2-6D21-0967-2805A4608303}"/>
              </a:ext>
            </a:extLst>
          </p:cNvPr>
          <p:cNvCxnSpPr>
            <a:cxnSpLocks/>
            <a:stCxn id="66" idx="3"/>
            <a:endCxn id="68" idx="1"/>
          </p:cNvCxnSpPr>
          <p:nvPr/>
        </p:nvCxnSpPr>
        <p:spPr>
          <a:xfrm>
            <a:off x="3905085" y="5190540"/>
            <a:ext cx="224091" cy="1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9BA79A-99AE-4B2E-47DA-FF119AA01D3A}"/>
              </a:ext>
            </a:extLst>
          </p:cNvPr>
          <p:cNvCxnSpPr/>
          <p:nvPr/>
        </p:nvCxnSpPr>
        <p:spPr>
          <a:xfrm>
            <a:off x="0" y="1830002"/>
            <a:ext cx="12192000" cy="0"/>
          </a:xfrm>
          <a:prstGeom prst="line">
            <a:avLst/>
          </a:prstGeom>
          <a:ln w="19050">
            <a:solidFill>
              <a:srgbClr val="082B5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43BF22-FAB8-F6DA-8D8C-269C56DB91A5}"/>
              </a:ext>
            </a:extLst>
          </p:cNvPr>
          <p:cNvCxnSpPr/>
          <p:nvPr/>
        </p:nvCxnSpPr>
        <p:spPr>
          <a:xfrm>
            <a:off x="0" y="3767053"/>
            <a:ext cx="12192000" cy="0"/>
          </a:xfrm>
          <a:prstGeom prst="line">
            <a:avLst/>
          </a:prstGeom>
          <a:ln w="19050">
            <a:solidFill>
              <a:srgbClr val="082B52"/>
            </a:solidFill>
            <a:prstDash val="dash"/>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6F19E797-D0CB-0061-451D-EE6625BC3593}"/>
              </a:ext>
            </a:extLst>
          </p:cNvPr>
          <p:cNvSpPr/>
          <p:nvPr/>
        </p:nvSpPr>
        <p:spPr>
          <a:xfrm>
            <a:off x="4323904" y="4215713"/>
            <a:ext cx="360000" cy="360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200" b="1">
                <a:solidFill>
                  <a:schemeClr val="bg1"/>
                </a:solidFill>
              </a:rPr>
              <a:t>1</a:t>
            </a:r>
          </a:p>
        </p:txBody>
      </p:sp>
      <p:sp>
        <p:nvSpPr>
          <p:cNvPr id="37" name="Oval 36">
            <a:extLst>
              <a:ext uri="{FF2B5EF4-FFF2-40B4-BE49-F238E27FC236}">
                <a16:creationId xmlns:a16="http://schemas.microsoft.com/office/drawing/2014/main" id="{9BE0A950-4A01-05BA-7166-1AACFE1583BD}"/>
              </a:ext>
            </a:extLst>
          </p:cNvPr>
          <p:cNvSpPr/>
          <p:nvPr/>
        </p:nvSpPr>
        <p:spPr>
          <a:xfrm>
            <a:off x="4323904" y="5010540"/>
            <a:ext cx="360000" cy="360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200" b="1">
                <a:solidFill>
                  <a:schemeClr val="bg1"/>
                </a:solidFill>
              </a:rPr>
              <a:t>2</a:t>
            </a:r>
          </a:p>
        </p:txBody>
      </p:sp>
      <p:sp>
        <p:nvSpPr>
          <p:cNvPr id="38" name="Oval 37">
            <a:extLst>
              <a:ext uri="{FF2B5EF4-FFF2-40B4-BE49-F238E27FC236}">
                <a16:creationId xmlns:a16="http://schemas.microsoft.com/office/drawing/2014/main" id="{682E6B89-DB31-E63D-21A0-8FABAFE990BB}"/>
              </a:ext>
            </a:extLst>
          </p:cNvPr>
          <p:cNvSpPr/>
          <p:nvPr/>
        </p:nvSpPr>
        <p:spPr>
          <a:xfrm>
            <a:off x="4323904" y="5819381"/>
            <a:ext cx="360000" cy="360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200" b="1">
                <a:solidFill>
                  <a:schemeClr val="bg1"/>
                </a:solidFill>
              </a:rPr>
              <a:t>3</a:t>
            </a:r>
          </a:p>
        </p:txBody>
      </p:sp>
      <p:cxnSp>
        <p:nvCxnSpPr>
          <p:cNvPr id="45" name="Straight Connector 44">
            <a:extLst>
              <a:ext uri="{FF2B5EF4-FFF2-40B4-BE49-F238E27FC236}">
                <a16:creationId xmlns:a16="http://schemas.microsoft.com/office/drawing/2014/main" id="{D7AC1451-4C03-0BD8-3732-3F9540D616F0}"/>
              </a:ext>
            </a:extLst>
          </p:cNvPr>
          <p:cNvCxnSpPr>
            <a:cxnSpLocks/>
          </p:cNvCxnSpPr>
          <p:nvPr/>
        </p:nvCxnSpPr>
        <p:spPr>
          <a:xfrm>
            <a:off x="7905135" y="3904608"/>
            <a:ext cx="0" cy="2797278"/>
          </a:xfrm>
          <a:prstGeom prst="line">
            <a:avLst/>
          </a:prstGeom>
          <a:ln w="19050">
            <a:solidFill>
              <a:srgbClr val="082B52"/>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0D21CF7D-F578-2838-BA2A-183A95111CC8}"/>
              </a:ext>
            </a:extLst>
          </p:cNvPr>
          <p:cNvGraphicFramePr/>
          <p:nvPr>
            <p:extLst>
              <p:ext uri="{D42A27DB-BD31-4B8C-83A1-F6EECF244321}">
                <p14:modId xmlns:p14="http://schemas.microsoft.com/office/powerpoint/2010/main" val="13125894"/>
              </p:ext>
            </p:extLst>
          </p:nvPr>
        </p:nvGraphicFramePr>
        <p:xfrm>
          <a:off x="7809814" y="3865027"/>
          <a:ext cx="4382186" cy="2797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74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E7BD-7676-6E5C-AFE6-19FB46CAAD22}"/>
              </a:ext>
            </a:extLst>
          </p:cNvPr>
          <p:cNvSpPr>
            <a:spLocks noGrp="1"/>
          </p:cNvSpPr>
          <p:nvPr>
            <p:ph type="title"/>
          </p:nvPr>
        </p:nvSpPr>
        <p:spPr>
          <a:xfrm>
            <a:off x="382985" y="157520"/>
            <a:ext cx="11534439" cy="1325563"/>
          </a:xfrm>
        </p:spPr>
        <p:txBody>
          <a:bodyPr>
            <a:noAutofit/>
          </a:bodyPr>
          <a:lstStyle/>
          <a:p>
            <a:pPr algn="ctr"/>
            <a:r>
              <a:rPr lang="en-GB" sz="3200" noProof="1"/>
              <a:t>Efficient implementation depends on how value chain information navigate between actors</a:t>
            </a:r>
          </a:p>
        </p:txBody>
      </p:sp>
      <p:pic>
        <p:nvPicPr>
          <p:cNvPr id="3" name="Content Placeholder 4" descr="Farmer female with solid fill">
            <a:extLst>
              <a:ext uri="{FF2B5EF4-FFF2-40B4-BE49-F238E27FC236}">
                <a16:creationId xmlns:a16="http://schemas.microsoft.com/office/drawing/2014/main" id="{BC631789-DA46-F683-A256-30D1F54C03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4127" y="2229105"/>
            <a:ext cx="914400" cy="914400"/>
          </a:xfrm>
          <a:prstGeom prst="rect">
            <a:avLst/>
          </a:prstGeom>
        </p:spPr>
      </p:pic>
      <p:pic>
        <p:nvPicPr>
          <p:cNvPr id="4" name="Graphic 3" descr="Wheelbarrow with solid fill">
            <a:extLst>
              <a:ext uri="{FF2B5EF4-FFF2-40B4-BE49-F238E27FC236}">
                <a16:creationId xmlns:a16="http://schemas.microsoft.com/office/drawing/2014/main" id="{A2AF8F62-1BAC-CCFF-9B26-DB0973CD3C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24005" y="3517448"/>
            <a:ext cx="914400" cy="914400"/>
          </a:xfrm>
          <a:prstGeom prst="rect">
            <a:avLst/>
          </a:prstGeom>
        </p:spPr>
      </p:pic>
      <p:pic>
        <p:nvPicPr>
          <p:cNvPr id="5" name="Graphic 4" descr="Warehouse with solid fill">
            <a:extLst>
              <a:ext uri="{FF2B5EF4-FFF2-40B4-BE49-F238E27FC236}">
                <a16:creationId xmlns:a16="http://schemas.microsoft.com/office/drawing/2014/main" id="{1237EB8A-9C3B-92C6-0962-4804475538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99066" y="2229105"/>
            <a:ext cx="914400" cy="914400"/>
          </a:xfrm>
          <a:prstGeom prst="rect">
            <a:avLst/>
          </a:prstGeom>
        </p:spPr>
      </p:pic>
      <p:pic>
        <p:nvPicPr>
          <p:cNvPr id="6" name="Graphic 5" descr="Dump truck with solid fill">
            <a:extLst>
              <a:ext uri="{FF2B5EF4-FFF2-40B4-BE49-F238E27FC236}">
                <a16:creationId xmlns:a16="http://schemas.microsoft.com/office/drawing/2014/main" id="{E0861805-F14E-4FB7-6157-ACE76D3F02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24005" y="2229105"/>
            <a:ext cx="914400" cy="914400"/>
          </a:xfrm>
          <a:prstGeom prst="rect">
            <a:avLst/>
          </a:prstGeom>
        </p:spPr>
      </p:pic>
      <p:pic>
        <p:nvPicPr>
          <p:cNvPr id="7" name="Graphic 6" descr="Factory with solid fill">
            <a:extLst>
              <a:ext uri="{FF2B5EF4-FFF2-40B4-BE49-F238E27FC236}">
                <a16:creationId xmlns:a16="http://schemas.microsoft.com/office/drawing/2014/main" id="{9FE73C3F-E928-CFDE-4CAD-207432BC639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48944" y="3517448"/>
            <a:ext cx="914400" cy="914400"/>
          </a:xfrm>
          <a:prstGeom prst="rect">
            <a:avLst/>
          </a:prstGeom>
        </p:spPr>
      </p:pic>
      <p:pic>
        <p:nvPicPr>
          <p:cNvPr id="8" name="Graphic 7" descr="Store with solid fill">
            <a:extLst>
              <a:ext uri="{FF2B5EF4-FFF2-40B4-BE49-F238E27FC236}">
                <a16:creationId xmlns:a16="http://schemas.microsoft.com/office/drawing/2014/main" id="{F2C754E5-2599-E13D-18CA-7674704AB66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48944" y="2229105"/>
            <a:ext cx="914400" cy="914400"/>
          </a:xfrm>
          <a:prstGeom prst="rect">
            <a:avLst/>
          </a:prstGeom>
        </p:spPr>
      </p:pic>
      <p:pic>
        <p:nvPicPr>
          <p:cNvPr id="9" name="Graphic 8" descr="Factory with solid fill">
            <a:extLst>
              <a:ext uri="{FF2B5EF4-FFF2-40B4-BE49-F238E27FC236}">
                <a16:creationId xmlns:a16="http://schemas.microsoft.com/office/drawing/2014/main" id="{57624809-6EDB-A5FB-8EF7-AE1264B3106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237021" y="3514484"/>
            <a:ext cx="914400" cy="914400"/>
          </a:xfrm>
          <a:prstGeom prst="rect">
            <a:avLst/>
          </a:prstGeom>
        </p:spPr>
      </p:pic>
      <p:pic>
        <p:nvPicPr>
          <p:cNvPr id="10" name="Graphic 9" descr="Store with solid fill">
            <a:extLst>
              <a:ext uri="{FF2B5EF4-FFF2-40B4-BE49-F238E27FC236}">
                <a16:creationId xmlns:a16="http://schemas.microsoft.com/office/drawing/2014/main" id="{F4648763-B3F1-DF9C-381A-63206BC1A90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237022" y="2234186"/>
            <a:ext cx="914400" cy="914400"/>
          </a:xfrm>
          <a:prstGeom prst="rect">
            <a:avLst/>
          </a:prstGeom>
        </p:spPr>
      </p:pic>
      <p:pic>
        <p:nvPicPr>
          <p:cNvPr id="11" name="Graphic 10" descr="Shopping cart with solid fill">
            <a:extLst>
              <a:ext uri="{FF2B5EF4-FFF2-40B4-BE49-F238E27FC236}">
                <a16:creationId xmlns:a16="http://schemas.microsoft.com/office/drawing/2014/main" id="{23E1F1C9-D69D-4871-BE89-CBF678F6D75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005820" y="2234186"/>
            <a:ext cx="914400" cy="914400"/>
          </a:xfrm>
          <a:prstGeom prst="rect">
            <a:avLst/>
          </a:prstGeom>
        </p:spPr>
      </p:pic>
      <p:sp>
        <p:nvSpPr>
          <p:cNvPr id="12" name="TextBox 11">
            <a:extLst>
              <a:ext uri="{FF2B5EF4-FFF2-40B4-BE49-F238E27FC236}">
                <a16:creationId xmlns:a16="http://schemas.microsoft.com/office/drawing/2014/main" id="{9E9878BB-C4AC-A5D2-96AD-B7F13235F84B}"/>
              </a:ext>
            </a:extLst>
          </p:cNvPr>
          <p:cNvSpPr txBox="1"/>
          <p:nvPr/>
        </p:nvSpPr>
        <p:spPr>
          <a:xfrm>
            <a:off x="892192" y="3143505"/>
            <a:ext cx="1078270" cy="312843"/>
          </a:xfrm>
          <a:prstGeom prst="rect">
            <a:avLst/>
          </a:prstGeom>
          <a:noFill/>
        </p:spPr>
        <p:txBody>
          <a:bodyPr wrap="square" rtlCol="0">
            <a:spAutoFit/>
          </a:bodyPr>
          <a:lstStyle/>
          <a:p>
            <a:pPr algn="ctr"/>
            <a:r>
              <a:rPr lang="en-GB" sz="1400" b="1" noProof="1">
                <a:solidFill>
                  <a:srgbClr val="007A5E"/>
                </a:solidFill>
              </a:rPr>
              <a:t>Producers</a:t>
            </a:r>
          </a:p>
        </p:txBody>
      </p:sp>
      <p:sp>
        <p:nvSpPr>
          <p:cNvPr id="13" name="TextBox 12">
            <a:extLst>
              <a:ext uri="{FF2B5EF4-FFF2-40B4-BE49-F238E27FC236}">
                <a16:creationId xmlns:a16="http://schemas.microsoft.com/office/drawing/2014/main" id="{3F27E162-68F4-4B6C-0EC9-A93FA59D0B82}"/>
              </a:ext>
            </a:extLst>
          </p:cNvPr>
          <p:cNvSpPr txBox="1"/>
          <p:nvPr/>
        </p:nvSpPr>
        <p:spPr>
          <a:xfrm>
            <a:off x="2377742" y="3149125"/>
            <a:ext cx="1157048" cy="307777"/>
          </a:xfrm>
          <a:prstGeom prst="rect">
            <a:avLst/>
          </a:prstGeom>
          <a:noFill/>
        </p:spPr>
        <p:txBody>
          <a:bodyPr wrap="square" rtlCol="0">
            <a:spAutoFit/>
          </a:bodyPr>
          <a:lstStyle/>
          <a:p>
            <a:pPr algn="ctr"/>
            <a:r>
              <a:rPr lang="en-GB" sz="1400" b="1" noProof="1">
                <a:solidFill>
                  <a:srgbClr val="007A5E"/>
                </a:solidFill>
              </a:rPr>
              <a:t>Cooperatives</a:t>
            </a:r>
          </a:p>
        </p:txBody>
      </p:sp>
      <p:sp>
        <p:nvSpPr>
          <p:cNvPr id="14" name="TextBox 13">
            <a:extLst>
              <a:ext uri="{FF2B5EF4-FFF2-40B4-BE49-F238E27FC236}">
                <a16:creationId xmlns:a16="http://schemas.microsoft.com/office/drawing/2014/main" id="{400B87DD-9934-9EC8-84CF-EE0B5F6E27A9}"/>
              </a:ext>
            </a:extLst>
          </p:cNvPr>
          <p:cNvSpPr txBox="1"/>
          <p:nvPr/>
        </p:nvSpPr>
        <p:spPr>
          <a:xfrm>
            <a:off x="3823523" y="3149125"/>
            <a:ext cx="1315363" cy="307777"/>
          </a:xfrm>
          <a:prstGeom prst="rect">
            <a:avLst/>
          </a:prstGeom>
          <a:noFill/>
        </p:spPr>
        <p:txBody>
          <a:bodyPr wrap="square" rtlCol="0">
            <a:spAutoFit/>
          </a:bodyPr>
          <a:lstStyle/>
          <a:p>
            <a:pPr algn="ctr"/>
            <a:r>
              <a:rPr lang="en-GB" sz="1400" b="1" noProof="1">
                <a:solidFill>
                  <a:srgbClr val="007A5E"/>
                </a:solidFill>
              </a:rPr>
              <a:t>Intermediaries</a:t>
            </a:r>
          </a:p>
        </p:txBody>
      </p:sp>
      <p:sp>
        <p:nvSpPr>
          <p:cNvPr id="15" name="TextBox 14">
            <a:extLst>
              <a:ext uri="{FF2B5EF4-FFF2-40B4-BE49-F238E27FC236}">
                <a16:creationId xmlns:a16="http://schemas.microsoft.com/office/drawing/2014/main" id="{1C223F4B-BE7C-D87B-2751-8CDAE0FA4527}"/>
              </a:ext>
            </a:extLst>
          </p:cNvPr>
          <p:cNvSpPr txBox="1"/>
          <p:nvPr/>
        </p:nvSpPr>
        <p:spPr>
          <a:xfrm>
            <a:off x="3823522" y="4431848"/>
            <a:ext cx="1315363" cy="523220"/>
          </a:xfrm>
          <a:prstGeom prst="rect">
            <a:avLst/>
          </a:prstGeom>
          <a:noFill/>
        </p:spPr>
        <p:txBody>
          <a:bodyPr wrap="square" rtlCol="0">
            <a:spAutoFit/>
          </a:bodyPr>
          <a:lstStyle/>
          <a:p>
            <a:pPr algn="ctr"/>
            <a:r>
              <a:rPr lang="en-GB" sz="1400" b="1" noProof="1">
                <a:solidFill>
                  <a:srgbClr val="007A5E"/>
                </a:solidFill>
              </a:rPr>
              <a:t>Intermediaries
(informal)</a:t>
            </a:r>
          </a:p>
        </p:txBody>
      </p:sp>
      <p:sp>
        <p:nvSpPr>
          <p:cNvPr id="16" name="TextBox 15">
            <a:extLst>
              <a:ext uri="{FF2B5EF4-FFF2-40B4-BE49-F238E27FC236}">
                <a16:creationId xmlns:a16="http://schemas.microsoft.com/office/drawing/2014/main" id="{3F5FF2E8-D97B-315B-772F-C47D400E6313}"/>
              </a:ext>
            </a:extLst>
          </p:cNvPr>
          <p:cNvSpPr txBox="1"/>
          <p:nvPr/>
        </p:nvSpPr>
        <p:spPr>
          <a:xfrm>
            <a:off x="5348462" y="3149125"/>
            <a:ext cx="1315363" cy="307777"/>
          </a:xfrm>
          <a:prstGeom prst="rect">
            <a:avLst/>
          </a:prstGeom>
          <a:noFill/>
        </p:spPr>
        <p:txBody>
          <a:bodyPr wrap="square" rtlCol="0">
            <a:spAutoFit/>
          </a:bodyPr>
          <a:lstStyle/>
          <a:p>
            <a:pPr algn="ctr"/>
            <a:r>
              <a:rPr lang="en-GB" sz="1400" b="1" noProof="1">
                <a:solidFill>
                  <a:srgbClr val="007A5E"/>
                </a:solidFill>
              </a:rPr>
              <a:t>Exporters</a:t>
            </a:r>
          </a:p>
        </p:txBody>
      </p:sp>
      <p:sp>
        <p:nvSpPr>
          <p:cNvPr id="17" name="TextBox 16">
            <a:extLst>
              <a:ext uri="{FF2B5EF4-FFF2-40B4-BE49-F238E27FC236}">
                <a16:creationId xmlns:a16="http://schemas.microsoft.com/office/drawing/2014/main" id="{EB3FC6A0-6F6D-CC63-07E7-8C5D3FF4AAD6}"/>
              </a:ext>
            </a:extLst>
          </p:cNvPr>
          <p:cNvSpPr txBox="1"/>
          <p:nvPr/>
        </p:nvSpPr>
        <p:spPr>
          <a:xfrm>
            <a:off x="5248367" y="4400895"/>
            <a:ext cx="1536168" cy="307777"/>
          </a:xfrm>
          <a:prstGeom prst="rect">
            <a:avLst/>
          </a:prstGeom>
          <a:noFill/>
        </p:spPr>
        <p:txBody>
          <a:bodyPr wrap="square" rtlCol="0">
            <a:spAutoFit/>
          </a:bodyPr>
          <a:lstStyle/>
          <a:p>
            <a:pPr algn="ctr"/>
            <a:r>
              <a:rPr lang="en-GB" sz="1400" b="1" noProof="1">
                <a:solidFill>
                  <a:srgbClr val="007A5E"/>
                </a:solidFill>
              </a:rPr>
              <a:t>Transformation</a:t>
            </a:r>
          </a:p>
        </p:txBody>
      </p:sp>
      <p:pic>
        <p:nvPicPr>
          <p:cNvPr id="18" name="Picture 2">
            <a:extLst>
              <a:ext uri="{FF2B5EF4-FFF2-40B4-BE49-F238E27FC236}">
                <a16:creationId xmlns:a16="http://schemas.microsoft.com/office/drawing/2014/main" id="{B3825D33-85D2-66DE-4753-AE4950985A5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02931" y="5215090"/>
            <a:ext cx="480800" cy="320934"/>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405C3C63-E71F-809C-27B6-8D9ED319563B}"/>
              </a:ext>
            </a:extLst>
          </p:cNvPr>
          <p:cNvCxnSpPr>
            <a:cxnSpLocks/>
          </p:cNvCxnSpPr>
          <p:nvPr/>
        </p:nvCxnSpPr>
        <p:spPr>
          <a:xfrm>
            <a:off x="7110237" y="2329545"/>
            <a:ext cx="0" cy="2755532"/>
          </a:xfrm>
          <a:prstGeom prst="line">
            <a:avLst/>
          </a:prstGeom>
          <a:ln w="28575">
            <a:solidFill>
              <a:srgbClr val="007A5E"/>
            </a:solidFill>
            <a:prstDash val="dash"/>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4754F761-B7E9-2578-31A2-B277C3D44AED}"/>
              </a:ext>
            </a:extLst>
          </p:cNvPr>
          <p:cNvSpPr txBox="1"/>
          <p:nvPr/>
        </p:nvSpPr>
        <p:spPr>
          <a:xfrm>
            <a:off x="7990462" y="1633684"/>
            <a:ext cx="1766336" cy="307777"/>
          </a:xfrm>
          <a:prstGeom prst="rect">
            <a:avLst/>
          </a:prstGeom>
          <a:noFill/>
        </p:spPr>
        <p:txBody>
          <a:bodyPr wrap="square" rtlCol="0">
            <a:spAutoFit/>
          </a:bodyPr>
          <a:lstStyle>
            <a:defPPr>
              <a:defRPr lang="es-ES"/>
            </a:defPPr>
            <a:lvl1pPr algn="ctr">
              <a:defRPr sz="1400" b="1"/>
            </a:lvl1pPr>
          </a:lstStyle>
          <a:p>
            <a:pPr algn="l"/>
            <a:r>
              <a:rPr lang="en-GB" noProof="1">
                <a:solidFill>
                  <a:srgbClr val="003399"/>
                </a:solidFill>
              </a:rPr>
              <a:t>EU border</a:t>
            </a:r>
          </a:p>
        </p:txBody>
      </p:sp>
      <p:cxnSp>
        <p:nvCxnSpPr>
          <p:cNvPr id="21" name="Straight Connector 20">
            <a:extLst>
              <a:ext uri="{FF2B5EF4-FFF2-40B4-BE49-F238E27FC236}">
                <a16:creationId xmlns:a16="http://schemas.microsoft.com/office/drawing/2014/main" id="{67234C2C-6895-C6E1-E1CC-50CC31D1F736}"/>
              </a:ext>
            </a:extLst>
          </p:cNvPr>
          <p:cNvCxnSpPr>
            <a:cxnSpLocks/>
          </p:cNvCxnSpPr>
          <p:nvPr/>
        </p:nvCxnSpPr>
        <p:spPr>
          <a:xfrm>
            <a:off x="7631642" y="2329546"/>
            <a:ext cx="0" cy="2755532"/>
          </a:xfrm>
          <a:prstGeom prst="line">
            <a:avLst/>
          </a:prstGeom>
          <a:ln w="28575">
            <a:solidFill>
              <a:srgbClr val="003399"/>
            </a:solidFill>
            <a:prstDash val="dash"/>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E1C021A1-12A7-E01D-590A-4B42FEFA8716}"/>
              </a:ext>
            </a:extLst>
          </p:cNvPr>
          <p:cNvSpPr txBox="1"/>
          <p:nvPr/>
        </p:nvSpPr>
        <p:spPr>
          <a:xfrm>
            <a:off x="8036540" y="3149125"/>
            <a:ext cx="1315363" cy="307777"/>
          </a:xfrm>
          <a:prstGeom prst="rect">
            <a:avLst/>
          </a:prstGeom>
          <a:noFill/>
        </p:spPr>
        <p:txBody>
          <a:bodyPr wrap="square" rtlCol="0">
            <a:spAutoFit/>
          </a:bodyPr>
          <a:lstStyle/>
          <a:p>
            <a:pPr algn="ctr"/>
            <a:r>
              <a:rPr lang="en-GB" sz="1400" b="1" noProof="1">
                <a:solidFill>
                  <a:srgbClr val="003399"/>
                </a:solidFill>
              </a:rPr>
              <a:t>Importer</a:t>
            </a:r>
          </a:p>
        </p:txBody>
      </p:sp>
      <p:sp>
        <p:nvSpPr>
          <p:cNvPr id="23" name="TextBox 22">
            <a:extLst>
              <a:ext uri="{FF2B5EF4-FFF2-40B4-BE49-F238E27FC236}">
                <a16:creationId xmlns:a16="http://schemas.microsoft.com/office/drawing/2014/main" id="{B3BC17C0-D5EF-3C28-89B7-CA85DAD1EED6}"/>
              </a:ext>
            </a:extLst>
          </p:cNvPr>
          <p:cNvSpPr txBox="1"/>
          <p:nvPr/>
        </p:nvSpPr>
        <p:spPr>
          <a:xfrm>
            <a:off x="7882278" y="4490504"/>
            <a:ext cx="1685025" cy="307777"/>
          </a:xfrm>
          <a:prstGeom prst="rect">
            <a:avLst/>
          </a:prstGeom>
          <a:noFill/>
        </p:spPr>
        <p:txBody>
          <a:bodyPr wrap="square" rtlCol="0">
            <a:spAutoFit/>
          </a:bodyPr>
          <a:lstStyle/>
          <a:p>
            <a:pPr algn="ctr"/>
            <a:r>
              <a:rPr lang="en-GB" sz="1400" b="1" noProof="1">
                <a:solidFill>
                  <a:srgbClr val="003399"/>
                </a:solidFill>
              </a:rPr>
              <a:t>EU Transformation</a:t>
            </a:r>
          </a:p>
        </p:txBody>
      </p:sp>
      <p:sp>
        <p:nvSpPr>
          <p:cNvPr id="24" name="TextBox 23">
            <a:extLst>
              <a:ext uri="{FF2B5EF4-FFF2-40B4-BE49-F238E27FC236}">
                <a16:creationId xmlns:a16="http://schemas.microsoft.com/office/drawing/2014/main" id="{1BC3767E-F486-1DB7-AF37-EA4146319B6A}"/>
              </a:ext>
            </a:extLst>
          </p:cNvPr>
          <p:cNvSpPr txBox="1"/>
          <p:nvPr/>
        </p:nvSpPr>
        <p:spPr>
          <a:xfrm>
            <a:off x="9756798" y="3153761"/>
            <a:ext cx="1315363" cy="307777"/>
          </a:xfrm>
          <a:prstGeom prst="rect">
            <a:avLst/>
          </a:prstGeom>
          <a:noFill/>
        </p:spPr>
        <p:txBody>
          <a:bodyPr wrap="square" rtlCol="0">
            <a:spAutoFit/>
          </a:bodyPr>
          <a:lstStyle/>
          <a:p>
            <a:pPr algn="ctr"/>
            <a:r>
              <a:rPr lang="en-GB" sz="1400" b="1" noProof="1">
                <a:solidFill>
                  <a:srgbClr val="003399"/>
                </a:solidFill>
              </a:rPr>
              <a:t>Distribution</a:t>
            </a:r>
          </a:p>
        </p:txBody>
      </p:sp>
      <p:sp>
        <p:nvSpPr>
          <p:cNvPr id="26" name="TextBox 25">
            <a:extLst>
              <a:ext uri="{FF2B5EF4-FFF2-40B4-BE49-F238E27FC236}">
                <a16:creationId xmlns:a16="http://schemas.microsoft.com/office/drawing/2014/main" id="{D8A00DF1-0545-1C20-B650-3BBC183849BC}"/>
              </a:ext>
            </a:extLst>
          </p:cNvPr>
          <p:cNvSpPr txBox="1"/>
          <p:nvPr/>
        </p:nvSpPr>
        <p:spPr>
          <a:xfrm>
            <a:off x="4024005" y="1635812"/>
            <a:ext cx="2769725" cy="307777"/>
          </a:xfrm>
          <a:prstGeom prst="rect">
            <a:avLst/>
          </a:prstGeom>
          <a:noFill/>
        </p:spPr>
        <p:txBody>
          <a:bodyPr wrap="square" rtlCol="0">
            <a:spAutoFit/>
          </a:bodyPr>
          <a:lstStyle>
            <a:defPPr>
              <a:defRPr lang="es-ES"/>
            </a:defPPr>
            <a:lvl1pPr algn="ctr">
              <a:defRPr sz="1400" b="1"/>
            </a:lvl1pPr>
          </a:lstStyle>
          <a:p>
            <a:pPr algn="r"/>
            <a:r>
              <a:rPr lang="en-GB" noProof="1">
                <a:solidFill>
                  <a:srgbClr val="007A5E"/>
                </a:solidFill>
              </a:rPr>
              <a:t>Frontera del país productor</a:t>
            </a:r>
          </a:p>
        </p:txBody>
      </p:sp>
      <p:cxnSp>
        <p:nvCxnSpPr>
          <p:cNvPr id="28" name="Connector: Elbow 27">
            <a:extLst>
              <a:ext uri="{FF2B5EF4-FFF2-40B4-BE49-F238E27FC236}">
                <a16:creationId xmlns:a16="http://schemas.microsoft.com/office/drawing/2014/main" id="{F8C62F84-CF77-A92D-A626-C8819E3435E3}"/>
              </a:ext>
            </a:extLst>
          </p:cNvPr>
          <p:cNvCxnSpPr>
            <a:cxnSpLocks/>
            <a:stCxn id="26" idx="3"/>
          </p:cNvCxnSpPr>
          <p:nvPr/>
        </p:nvCxnSpPr>
        <p:spPr>
          <a:xfrm>
            <a:off x="6793730" y="1789701"/>
            <a:ext cx="316507" cy="395268"/>
          </a:xfrm>
          <a:prstGeom prst="bentConnector2">
            <a:avLst/>
          </a:prstGeom>
          <a:ln w="28575">
            <a:solidFill>
              <a:srgbClr val="007A5E"/>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D11B0D69-F517-603A-586B-CCED9069C89B}"/>
              </a:ext>
            </a:extLst>
          </p:cNvPr>
          <p:cNvCxnSpPr>
            <a:cxnSpLocks/>
            <a:stCxn id="20" idx="1"/>
          </p:cNvCxnSpPr>
          <p:nvPr/>
        </p:nvCxnSpPr>
        <p:spPr>
          <a:xfrm rot="10800000" flipV="1">
            <a:off x="7627678" y="1787573"/>
            <a:ext cx="362784" cy="397392"/>
          </a:xfrm>
          <a:prstGeom prst="bentConnector2">
            <a:avLst/>
          </a:prstGeom>
          <a:ln w="28575">
            <a:solidFill>
              <a:srgbClr val="003399"/>
            </a:solidFill>
            <a:tailEnd type="triangle"/>
          </a:ln>
        </p:spPr>
        <p:style>
          <a:lnRef idx="1">
            <a:schemeClr val="accent1"/>
          </a:lnRef>
          <a:fillRef idx="0">
            <a:schemeClr val="accent1"/>
          </a:fillRef>
          <a:effectRef idx="0">
            <a:schemeClr val="accent1"/>
          </a:effectRef>
          <a:fontRef idx="minor">
            <a:schemeClr val="tx1"/>
          </a:fontRef>
        </p:style>
      </p:cxnSp>
      <p:pic>
        <p:nvPicPr>
          <p:cNvPr id="50" name="Graphic 49" descr="Police male with solid fill">
            <a:extLst>
              <a:ext uri="{FF2B5EF4-FFF2-40B4-BE49-F238E27FC236}">
                <a16:creationId xmlns:a16="http://schemas.microsoft.com/office/drawing/2014/main" id="{E063FFCC-86FF-0847-A56B-1E788E03C91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005819" y="3582106"/>
            <a:ext cx="914400" cy="914400"/>
          </a:xfrm>
          <a:prstGeom prst="rect">
            <a:avLst/>
          </a:prstGeom>
        </p:spPr>
      </p:pic>
      <p:sp>
        <p:nvSpPr>
          <p:cNvPr id="51" name="TextBox 50">
            <a:extLst>
              <a:ext uri="{FF2B5EF4-FFF2-40B4-BE49-F238E27FC236}">
                <a16:creationId xmlns:a16="http://schemas.microsoft.com/office/drawing/2014/main" id="{044D64AC-E21B-2EB4-29B5-21ACFD7CC5AD}"/>
              </a:ext>
            </a:extLst>
          </p:cNvPr>
          <p:cNvSpPr txBox="1"/>
          <p:nvPr/>
        </p:nvSpPr>
        <p:spPr>
          <a:xfrm>
            <a:off x="9786562" y="4502254"/>
            <a:ext cx="1352914" cy="523220"/>
          </a:xfrm>
          <a:prstGeom prst="rect">
            <a:avLst/>
          </a:prstGeom>
          <a:noFill/>
        </p:spPr>
        <p:txBody>
          <a:bodyPr wrap="square" rtlCol="0">
            <a:spAutoFit/>
          </a:bodyPr>
          <a:lstStyle/>
          <a:p>
            <a:pPr algn="ctr"/>
            <a:r>
              <a:rPr lang="en-GB" sz="1400" b="1" noProof="1">
                <a:solidFill>
                  <a:srgbClr val="003399"/>
                </a:solidFill>
              </a:rPr>
              <a:t>Competent authorities</a:t>
            </a:r>
          </a:p>
        </p:txBody>
      </p:sp>
      <p:sp>
        <p:nvSpPr>
          <p:cNvPr id="53" name="Rectangle 52">
            <a:extLst>
              <a:ext uri="{FF2B5EF4-FFF2-40B4-BE49-F238E27FC236}">
                <a16:creationId xmlns:a16="http://schemas.microsoft.com/office/drawing/2014/main" id="{AC7030DC-1E4A-14F6-C521-390E887C219F}"/>
              </a:ext>
            </a:extLst>
          </p:cNvPr>
          <p:cNvSpPr/>
          <p:nvPr/>
        </p:nvSpPr>
        <p:spPr>
          <a:xfrm>
            <a:off x="7990462" y="5215090"/>
            <a:ext cx="3926969" cy="1509597"/>
          </a:xfrm>
          <a:prstGeom prst="rect">
            <a:avLst/>
          </a:prstGeom>
          <a:solidFill>
            <a:schemeClr val="accent3">
              <a:lumMod val="20000"/>
              <a:lumOff val="80000"/>
              <a:alpha val="250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400"/>
              </a:spcAft>
            </a:pPr>
            <a:r>
              <a:rPr lang="en-GB" sz="1500" noProof="1">
                <a:solidFill>
                  <a:srgbClr val="082A50"/>
                </a:solidFill>
              </a:rPr>
              <a:t>Responsibility for compliance with the EUDR lies with the EU side of the border 
EU operators submit DD declarations, undergo audits by competent authorities and face fines in case of non-compliance.</a:t>
            </a:r>
            <a:endParaRPr lang="en-GB" sz="1500" b="1" noProof="1">
              <a:solidFill>
                <a:srgbClr val="082A50"/>
              </a:solidFill>
            </a:endParaRPr>
          </a:p>
        </p:txBody>
      </p:sp>
      <p:sp>
        <p:nvSpPr>
          <p:cNvPr id="63" name="Rectangle 62">
            <a:extLst>
              <a:ext uri="{FF2B5EF4-FFF2-40B4-BE49-F238E27FC236}">
                <a16:creationId xmlns:a16="http://schemas.microsoft.com/office/drawing/2014/main" id="{35624BC4-B876-303E-45D3-CC8AF12CF43F}"/>
              </a:ext>
            </a:extLst>
          </p:cNvPr>
          <p:cNvSpPr/>
          <p:nvPr/>
        </p:nvSpPr>
        <p:spPr>
          <a:xfrm>
            <a:off x="274569" y="5215089"/>
            <a:ext cx="6827801" cy="1509597"/>
          </a:xfrm>
          <a:prstGeom prst="rect">
            <a:avLst/>
          </a:prstGeom>
          <a:solidFill>
            <a:schemeClr val="bg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400"/>
              </a:spcAft>
            </a:pPr>
            <a:r>
              <a:rPr lang="en-GB" sz="1500" noProof="1">
                <a:solidFill>
                  <a:schemeClr val="tx1"/>
                </a:solidFill>
              </a:rPr>
              <a:t>Producing countries do not have obligations or to introduce additional controls 
However, they can support trading partners by facilitating DD, including by providing relevant data and information</a:t>
            </a:r>
            <a:endParaRPr lang="en-GB" sz="1500" b="1" u="sng" noProof="1">
              <a:solidFill>
                <a:schemeClr val="tx1"/>
              </a:solidFill>
            </a:endParaRPr>
          </a:p>
        </p:txBody>
      </p:sp>
      <p:sp>
        <p:nvSpPr>
          <p:cNvPr id="66" name="Oval 65">
            <a:extLst>
              <a:ext uri="{FF2B5EF4-FFF2-40B4-BE49-F238E27FC236}">
                <a16:creationId xmlns:a16="http://schemas.microsoft.com/office/drawing/2014/main" id="{055EC493-5A6F-843F-8140-83E278393C99}"/>
              </a:ext>
            </a:extLst>
          </p:cNvPr>
          <p:cNvSpPr/>
          <p:nvPr/>
        </p:nvSpPr>
        <p:spPr>
          <a:xfrm>
            <a:off x="7450809" y="2506305"/>
            <a:ext cx="360000" cy="360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cxnSp>
        <p:nvCxnSpPr>
          <p:cNvPr id="67" name="Straight Arrow Connector 66">
            <a:extLst>
              <a:ext uri="{FF2B5EF4-FFF2-40B4-BE49-F238E27FC236}">
                <a16:creationId xmlns:a16="http://schemas.microsoft.com/office/drawing/2014/main" id="{56280A1E-AB3F-9E50-09DF-35D1693902F5}"/>
              </a:ext>
            </a:extLst>
          </p:cNvPr>
          <p:cNvCxnSpPr>
            <a:cxnSpLocks/>
            <a:stCxn id="3" idx="3"/>
            <a:endCxn id="5" idx="1"/>
          </p:cNvCxnSpPr>
          <p:nvPr/>
        </p:nvCxnSpPr>
        <p:spPr>
          <a:xfrm>
            <a:off x="1888527" y="2686305"/>
            <a:ext cx="610539" cy="0"/>
          </a:xfrm>
          <a:prstGeom prst="straightConnector1">
            <a:avLst/>
          </a:prstGeom>
          <a:ln>
            <a:solidFill>
              <a:schemeClr val="bg1">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418A2E3D-B23C-D1B5-124C-5E74B6A2DC1B}"/>
              </a:ext>
            </a:extLst>
          </p:cNvPr>
          <p:cNvCxnSpPr>
            <a:cxnSpLocks/>
            <a:stCxn id="5" idx="3"/>
            <a:endCxn id="6" idx="1"/>
          </p:cNvCxnSpPr>
          <p:nvPr/>
        </p:nvCxnSpPr>
        <p:spPr>
          <a:xfrm>
            <a:off x="3413466" y="2686305"/>
            <a:ext cx="610539" cy="0"/>
          </a:xfrm>
          <a:prstGeom prst="straightConnector1">
            <a:avLst/>
          </a:prstGeom>
          <a:ln>
            <a:solidFill>
              <a:schemeClr val="bg1">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2B2B4C8C-5F40-5D92-4CDB-0DE7B8DF5C42}"/>
              </a:ext>
            </a:extLst>
          </p:cNvPr>
          <p:cNvCxnSpPr>
            <a:cxnSpLocks/>
            <a:stCxn id="6" idx="3"/>
            <a:endCxn id="8" idx="1"/>
          </p:cNvCxnSpPr>
          <p:nvPr/>
        </p:nvCxnSpPr>
        <p:spPr>
          <a:xfrm>
            <a:off x="4938405" y="2686305"/>
            <a:ext cx="610539" cy="0"/>
          </a:xfrm>
          <a:prstGeom prst="straightConnector1">
            <a:avLst/>
          </a:prstGeom>
          <a:ln>
            <a:solidFill>
              <a:schemeClr val="bg1">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8F9004A0-5277-C9E7-19C8-E2915114BD6D}"/>
              </a:ext>
            </a:extLst>
          </p:cNvPr>
          <p:cNvCxnSpPr>
            <a:cxnSpLocks/>
            <a:stCxn id="4" idx="3"/>
            <a:endCxn id="7" idx="1"/>
          </p:cNvCxnSpPr>
          <p:nvPr/>
        </p:nvCxnSpPr>
        <p:spPr>
          <a:xfrm>
            <a:off x="4938405" y="3974648"/>
            <a:ext cx="610539" cy="0"/>
          </a:xfrm>
          <a:prstGeom prst="straightConnector1">
            <a:avLst/>
          </a:prstGeom>
          <a:ln>
            <a:solidFill>
              <a:schemeClr val="bg1">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7" name="Connector: Elbow 86">
            <a:extLst>
              <a:ext uri="{FF2B5EF4-FFF2-40B4-BE49-F238E27FC236}">
                <a16:creationId xmlns:a16="http://schemas.microsoft.com/office/drawing/2014/main" id="{35D51CD8-889D-70BF-A47D-C8694F89FB09}"/>
              </a:ext>
            </a:extLst>
          </p:cNvPr>
          <p:cNvCxnSpPr>
            <a:cxnSpLocks/>
            <a:stCxn id="3" idx="0"/>
            <a:endCxn id="6" idx="0"/>
          </p:cNvCxnSpPr>
          <p:nvPr/>
        </p:nvCxnSpPr>
        <p:spPr>
          <a:xfrm rot="5400000" flipH="1" flipV="1">
            <a:off x="2956266" y="704166"/>
            <a:ext cx="12700" cy="3049878"/>
          </a:xfrm>
          <a:prstGeom prst="bentConnector3">
            <a:avLst>
              <a:gd name="adj1" fmla="val 1125402"/>
            </a:avLst>
          </a:prstGeom>
          <a:ln>
            <a:solidFill>
              <a:schemeClr val="bg1">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1" name="Connector: Elbow 90">
            <a:extLst>
              <a:ext uri="{FF2B5EF4-FFF2-40B4-BE49-F238E27FC236}">
                <a16:creationId xmlns:a16="http://schemas.microsoft.com/office/drawing/2014/main" id="{4846A8F7-72A2-F725-CD97-FD018BA9231A}"/>
              </a:ext>
            </a:extLst>
          </p:cNvPr>
          <p:cNvCxnSpPr>
            <a:cxnSpLocks/>
            <a:stCxn id="12" idx="2"/>
            <a:endCxn id="15" idx="1"/>
          </p:cNvCxnSpPr>
          <p:nvPr/>
        </p:nvCxnSpPr>
        <p:spPr>
          <a:xfrm rot="16200000" flipH="1">
            <a:off x="2008869" y="2878805"/>
            <a:ext cx="1237110" cy="2392195"/>
          </a:xfrm>
          <a:prstGeom prst="bentConnector2">
            <a:avLst/>
          </a:prstGeom>
          <a:ln>
            <a:solidFill>
              <a:schemeClr val="bg1">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E3C2AF61-9679-9C5C-9123-C8A2467667DC}"/>
              </a:ext>
            </a:extLst>
          </p:cNvPr>
          <p:cNvCxnSpPr>
            <a:cxnSpLocks/>
            <a:endCxn id="14" idx="2"/>
          </p:cNvCxnSpPr>
          <p:nvPr/>
        </p:nvCxnSpPr>
        <p:spPr>
          <a:xfrm flipV="1">
            <a:off x="4481205" y="3456902"/>
            <a:ext cx="0" cy="284743"/>
          </a:xfrm>
          <a:prstGeom prst="straightConnector1">
            <a:avLst/>
          </a:prstGeom>
          <a:ln>
            <a:solidFill>
              <a:schemeClr val="bg1">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9" name="Connector: Elbow 118">
            <a:extLst>
              <a:ext uri="{FF2B5EF4-FFF2-40B4-BE49-F238E27FC236}">
                <a16:creationId xmlns:a16="http://schemas.microsoft.com/office/drawing/2014/main" id="{34EBA1BC-94AE-7F16-9493-1AED9EB7C5A5}"/>
              </a:ext>
            </a:extLst>
          </p:cNvPr>
          <p:cNvCxnSpPr>
            <a:cxnSpLocks/>
            <a:stCxn id="5" idx="0"/>
            <a:endCxn id="8" idx="0"/>
          </p:cNvCxnSpPr>
          <p:nvPr/>
        </p:nvCxnSpPr>
        <p:spPr>
          <a:xfrm rot="5400000" flipH="1" flipV="1">
            <a:off x="4481205" y="704166"/>
            <a:ext cx="12700" cy="3049878"/>
          </a:xfrm>
          <a:prstGeom prst="bentConnector3">
            <a:avLst>
              <a:gd name="adj1" fmla="val 1475669"/>
            </a:avLst>
          </a:prstGeom>
          <a:ln>
            <a:solidFill>
              <a:schemeClr val="bg1">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28" name="Connector: Elbow 127">
            <a:extLst>
              <a:ext uri="{FF2B5EF4-FFF2-40B4-BE49-F238E27FC236}">
                <a16:creationId xmlns:a16="http://schemas.microsoft.com/office/drawing/2014/main" id="{5E50CA7A-C724-C49E-F6C9-F598E905CE7D}"/>
              </a:ext>
            </a:extLst>
          </p:cNvPr>
          <p:cNvCxnSpPr>
            <a:cxnSpLocks/>
            <a:stCxn id="3" idx="1"/>
          </p:cNvCxnSpPr>
          <p:nvPr/>
        </p:nvCxnSpPr>
        <p:spPr>
          <a:xfrm rot="10800000" flipH="1" flipV="1">
            <a:off x="974126" y="2686304"/>
            <a:ext cx="4574817" cy="5081"/>
          </a:xfrm>
          <a:prstGeom prst="bentConnector5">
            <a:avLst>
              <a:gd name="adj1" fmla="val -4997"/>
              <a:gd name="adj2" fmla="val -13497343"/>
              <a:gd name="adj3" fmla="val 95648"/>
            </a:avLst>
          </a:prstGeom>
          <a:ln>
            <a:solidFill>
              <a:schemeClr val="bg1">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1" name="Connector: Elbow 130">
            <a:extLst>
              <a:ext uri="{FF2B5EF4-FFF2-40B4-BE49-F238E27FC236}">
                <a16:creationId xmlns:a16="http://schemas.microsoft.com/office/drawing/2014/main" id="{40396CC3-9FD3-6310-4C74-CC169CA60BCD}"/>
              </a:ext>
            </a:extLst>
          </p:cNvPr>
          <p:cNvCxnSpPr>
            <a:cxnSpLocks/>
            <a:stCxn id="4" idx="3"/>
            <a:endCxn id="16" idx="1"/>
          </p:cNvCxnSpPr>
          <p:nvPr/>
        </p:nvCxnSpPr>
        <p:spPr>
          <a:xfrm flipV="1">
            <a:off x="4938405" y="3303014"/>
            <a:ext cx="410057" cy="671634"/>
          </a:xfrm>
          <a:prstGeom prst="bentConnector3">
            <a:avLst>
              <a:gd name="adj1" fmla="val 50000"/>
            </a:avLst>
          </a:prstGeom>
          <a:ln>
            <a:solidFill>
              <a:schemeClr val="bg1">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1965763F-D26D-7262-FEF9-3CB77ABC583E}"/>
              </a:ext>
            </a:extLst>
          </p:cNvPr>
          <p:cNvCxnSpPr>
            <a:cxnSpLocks/>
            <a:endCxn id="16" idx="2"/>
          </p:cNvCxnSpPr>
          <p:nvPr/>
        </p:nvCxnSpPr>
        <p:spPr>
          <a:xfrm flipH="1" flipV="1">
            <a:off x="6006144" y="3456902"/>
            <a:ext cx="6350" cy="294771"/>
          </a:xfrm>
          <a:prstGeom prst="straightConnector1">
            <a:avLst/>
          </a:prstGeom>
          <a:ln>
            <a:solidFill>
              <a:schemeClr val="bg1">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id="{5AA30165-7A83-C477-D4B1-4E80AE82E783}"/>
              </a:ext>
            </a:extLst>
          </p:cNvPr>
          <p:cNvCxnSpPr>
            <a:cxnSpLocks/>
            <a:stCxn id="8" idx="3"/>
            <a:endCxn id="10" idx="1"/>
          </p:cNvCxnSpPr>
          <p:nvPr/>
        </p:nvCxnSpPr>
        <p:spPr>
          <a:xfrm>
            <a:off x="6463344" y="2686305"/>
            <a:ext cx="1773678" cy="5081"/>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58" name="Straight Arrow Connector 157">
            <a:extLst>
              <a:ext uri="{FF2B5EF4-FFF2-40B4-BE49-F238E27FC236}">
                <a16:creationId xmlns:a16="http://schemas.microsoft.com/office/drawing/2014/main" id="{75F683C5-1F98-69B3-62C6-400044424868}"/>
              </a:ext>
            </a:extLst>
          </p:cNvPr>
          <p:cNvCxnSpPr>
            <a:cxnSpLocks/>
            <a:stCxn id="10" idx="3"/>
            <a:endCxn id="11" idx="1"/>
          </p:cNvCxnSpPr>
          <p:nvPr/>
        </p:nvCxnSpPr>
        <p:spPr>
          <a:xfrm>
            <a:off x="9151422" y="2691386"/>
            <a:ext cx="854398" cy="0"/>
          </a:xfrm>
          <a:prstGeom prst="straightConnector1">
            <a:avLst/>
          </a:prstGeom>
          <a:ln>
            <a:solidFill>
              <a:schemeClr val="bg1">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3D0EA2D6-DDD2-732F-190B-C7E56C3B01E2}"/>
              </a:ext>
            </a:extLst>
          </p:cNvPr>
          <p:cNvCxnSpPr>
            <a:cxnSpLocks/>
            <a:stCxn id="22" idx="2"/>
          </p:cNvCxnSpPr>
          <p:nvPr/>
        </p:nvCxnSpPr>
        <p:spPr>
          <a:xfrm flipH="1">
            <a:off x="8694220" y="3456902"/>
            <a:ext cx="2" cy="250409"/>
          </a:xfrm>
          <a:prstGeom prst="straightConnector1">
            <a:avLst/>
          </a:prstGeom>
          <a:ln>
            <a:solidFill>
              <a:schemeClr val="bg1">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64" name="Connector: Elbow 163">
            <a:extLst>
              <a:ext uri="{FF2B5EF4-FFF2-40B4-BE49-F238E27FC236}">
                <a16:creationId xmlns:a16="http://schemas.microsoft.com/office/drawing/2014/main" id="{B3BDB060-6863-211A-5E9F-DB6B756930F1}"/>
              </a:ext>
            </a:extLst>
          </p:cNvPr>
          <p:cNvCxnSpPr>
            <a:cxnSpLocks/>
            <a:stCxn id="9" idx="3"/>
            <a:endCxn id="11" idx="1"/>
          </p:cNvCxnSpPr>
          <p:nvPr/>
        </p:nvCxnSpPr>
        <p:spPr>
          <a:xfrm flipV="1">
            <a:off x="9151421" y="2691386"/>
            <a:ext cx="854399" cy="1280298"/>
          </a:xfrm>
          <a:prstGeom prst="bentConnector3">
            <a:avLst>
              <a:gd name="adj1" fmla="val 83296"/>
            </a:avLst>
          </a:prstGeom>
          <a:ln>
            <a:solidFill>
              <a:schemeClr val="bg1">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74" name="Arrow: Right 173">
            <a:extLst>
              <a:ext uri="{FF2B5EF4-FFF2-40B4-BE49-F238E27FC236}">
                <a16:creationId xmlns:a16="http://schemas.microsoft.com/office/drawing/2014/main" id="{5BFAA5E3-3B35-FC20-2E50-522C12A1765C}"/>
              </a:ext>
            </a:extLst>
          </p:cNvPr>
          <p:cNvSpPr/>
          <p:nvPr/>
        </p:nvSpPr>
        <p:spPr>
          <a:xfrm>
            <a:off x="7536327" y="5684208"/>
            <a:ext cx="214008" cy="200286"/>
          </a:xfrm>
          <a:prstGeom prst="rightArrow">
            <a:avLst/>
          </a:prstGeom>
          <a:solidFill>
            <a:srgbClr val="003399"/>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cxnSp>
        <p:nvCxnSpPr>
          <p:cNvPr id="176" name="Connector: Curved 175">
            <a:extLst>
              <a:ext uri="{FF2B5EF4-FFF2-40B4-BE49-F238E27FC236}">
                <a16:creationId xmlns:a16="http://schemas.microsoft.com/office/drawing/2014/main" id="{EDCE93C0-9813-6472-5F98-8192684F7558}"/>
              </a:ext>
            </a:extLst>
          </p:cNvPr>
          <p:cNvCxnSpPr>
            <a:cxnSpLocks/>
            <a:stCxn id="198" idx="1"/>
            <a:endCxn id="66" idx="7"/>
          </p:cNvCxnSpPr>
          <p:nvPr/>
        </p:nvCxnSpPr>
        <p:spPr>
          <a:xfrm rot="10800000" flipV="1">
            <a:off x="7758089" y="2089444"/>
            <a:ext cx="1015071" cy="469581"/>
          </a:xfrm>
          <a:prstGeom prst="curvedConnector2">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98" name="Graphic 197" descr="Document with solid fill">
            <a:extLst>
              <a:ext uri="{FF2B5EF4-FFF2-40B4-BE49-F238E27FC236}">
                <a16:creationId xmlns:a16="http://schemas.microsoft.com/office/drawing/2014/main" id="{98F58D65-8005-A309-6F08-1EF87C64E52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773159" y="1933396"/>
            <a:ext cx="312098" cy="312098"/>
          </a:xfrm>
          <a:prstGeom prst="rect">
            <a:avLst/>
          </a:prstGeom>
        </p:spPr>
      </p:pic>
      <p:sp>
        <p:nvSpPr>
          <p:cNvPr id="199" name="TextBox 198">
            <a:extLst>
              <a:ext uri="{FF2B5EF4-FFF2-40B4-BE49-F238E27FC236}">
                <a16:creationId xmlns:a16="http://schemas.microsoft.com/office/drawing/2014/main" id="{8CD0083A-841D-FF4C-A301-E308F32ADB3D}"/>
              </a:ext>
            </a:extLst>
          </p:cNvPr>
          <p:cNvSpPr txBox="1"/>
          <p:nvPr/>
        </p:nvSpPr>
        <p:spPr>
          <a:xfrm>
            <a:off x="9027054" y="1945570"/>
            <a:ext cx="1262896" cy="276999"/>
          </a:xfrm>
          <a:prstGeom prst="rect">
            <a:avLst/>
          </a:prstGeom>
          <a:noFill/>
        </p:spPr>
        <p:txBody>
          <a:bodyPr wrap="square" rtlCol="0">
            <a:spAutoFit/>
          </a:bodyPr>
          <a:lstStyle/>
          <a:p>
            <a:r>
              <a:rPr lang="en-GB" sz="1200" b="1" noProof="1">
                <a:solidFill>
                  <a:schemeClr val="accent5"/>
                </a:solidFill>
              </a:rPr>
              <a:t>DDS </a:t>
            </a:r>
          </a:p>
        </p:txBody>
      </p:sp>
      <p:sp>
        <p:nvSpPr>
          <p:cNvPr id="200" name="Oval 199">
            <a:extLst>
              <a:ext uri="{FF2B5EF4-FFF2-40B4-BE49-F238E27FC236}">
                <a16:creationId xmlns:a16="http://schemas.microsoft.com/office/drawing/2014/main" id="{005DAAD4-B57B-E8DA-0367-23732AF1F32F}"/>
              </a:ext>
            </a:extLst>
          </p:cNvPr>
          <p:cNvSpPr/>
          <p:nvPr/>
        </p:nvSpPr>
        <p:spPr>
          <a:xfrm>
            <a:off x="6922369" y="2506305"/>
            <a:ext cx="360000" cy="360000"/>
          </a:xfrm>
          <a:prstGeom prst="ellipse">
            <a:avLst/>
          </a:prstGeom>
          <a:noFill/>
          <a:ln>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grpSp>
        <p:nvGrpSpPr>
          <p:cNvPr id="218" name="Group 217">
            <a:extLst>
              <a:ext uri="{FF2B5EF4-FFF2-40B4-BE49-F238E27FC236}">
                <a16:creationId xmlns:a16="http://schemas.microsoft.com/office/drawing/2014/main" id="{E7B02832-30B4-C5E0-1327-9BE852C8DC10}"/>
              </a:ext>
            </a:extLst>
          </p:cNvPr>
          <p:cNvGrpSpPr/>
          <p:nvPr/>
        </p:nvGrpSpPr>
        <p:grpSpPr>
          <a:xfrm>
            <a:off x="152573" y="3556480"/>
            <a:ext cx="1078270" cy="872404"/>
            <a:chOff x="152573" y="3556480"/>
            <a:chExt cx="1078270" cy="872404"/>
          </a:xfrm>
        </p:grpSpPr>
        <p:pic>
          <p:nvPicPr>
            <p:cNvPr id="203" name="Picture 202">
              <a:extLst>
                <a:ext uri="{FF2B5EF4-FFF2-40B4-BE49-F238E27FC236}">
                  <a16:creationId xmlns:a16="http://schemas.microsoft.com/office/drawing/2014/main" id="{ACFBA7ED-D5B0-6325-3CE8-AE02A3E17764}"/>
                </a:ext>
              </a:extLst>
            </p:cNvPr>
            <p:cNvPicPr>
              <a:picLocks noChangeAspect="1"/>
            </p:cNvPicPr>
            <p:nvPr/>
          </p:nvPicPr>
          <p:blipFill>
            <a:blip r:embed="rId25"/>
            <a:srcRect r="40283"/>
            <a:stretch/>
          </p:blipFill>
          <p:spPr>
            <a:xfrm>
              <a:off x="152573" y="3556480"/>
              <a:ext cx="1078270" cy="872404"/>
            </a:xfrm>
            <a:prstGeom prst="rect">
              <a:avLst/>
            </a:prstGeom>
            <a:ln>
              <a:noFill/>
            </a:ln>
            <a:effectLst>
              <a:softEdge rad="112500"/>
            </a:effectLst>
          </p:spPr>
        </p:pic>
        <p:cxnSp>
          <p:nvCxnSpPr>
            <p:cNvPr id="205" name="Straight Connector 204">
              <a:extLst>
                <a:ext uri="{FF2B5EF4-FFF2-40B4-BE49-F238E27FC236}">
                  <a16:creationId xmlns:a16="http://schemas.microsoft.com/office/drawing/2014/main" id="{52E7E723-8467-4630-E657-A110889A4E13}"/>
                </a:ext>
              </a:extLst>
            </p:cNvPr>
            <p:cNvCxnSpPr>
              <a:cxnSpLocks/>
            </p:cNvCxnSpPr>
            <p:nvPr/>
          </p:nvCxnSpPr>
          <p:spPr>
            <a:xfrm flipV="1">
              <a:off x="691708" y="3813810"/>
              <a:ext cx="34097" cy="1578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BCB58729-C4F2-DFCA-27B0-0E02925CB752}"/>
                </a:ext>
              </a:extLst>
            </p:cNvPr>
            <p:cNvCxnSpPr>
              <a:cxnSpLocks/>
            </p:cNvCxnSpPr>
            <p:nvPr/>
          </p:nvCxnSpPr>
          <p:spPr>
            <a:xfrm flipH="1">
              <a:off x="725805" y="3707311"/>
              <a:ext cx="187868" cy="1064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3625470E-6F87-B976-61D6-4F4844736CDF}"/>
                </a:ext>
              </a:extLst>
            </p:cNvPr>
            <p:cNvCxnSpPr>
              <a:cxnSpLocks/>
            </p:cNvCxnSpPr>
            <p:nvPr/>
          </p:nvCxnSpPr>
          <p:spPr>
            <a:xfrm flipH="1" flipV="1">
              <a:off x="913673" y="3707311"/>
              <a:ext cx="38621" cy="2011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4E862F19-993E-04CC-2498-79490E69BEEF}"/>
                </a:ext>
              </a:extLst>
            </p:cNvPr>
            <p:cNvCxnSpPr>
              <a:cxnSpLocks/>
            </p:cNvCxnSpPr>
            <p:nvPr/>
          </p:nvCxnSpPr>
          <p:spPr>
            <a:xfrm flipH="1">
              <a:off x="691708" y="3908467"/>
              <a:ext cx="260586" cy="63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884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FA17-AF1A-9FED-4472-CBDA128312AF}"/>
            </a:ext>
          </a:extLst>
        </p:cNvPr>
        <p:cNvGrpSpPr/>
        <p:nvPr/>
      </p:nvGrpSpPr>
      <p:grpSpPr>
        <a:xfrm>
          <a:off x="0" y="0"/>
          <a:ext cx="0" cy="0"/>
          <a:chOff x="0" y="0"/>
          <a:chExt cx="0" cy="0"/>
        </a:xfrm>
      </p:grpSpPr>
      <p:sp>
        <p:nvSpPr>
          <p:cNvPr id="6" name="Freeform: Shape 5">
            <a:extLst>
              <a:ext uri="{FF2B5EF4-FFF2-40B4-BE49-F238E27FC236}">
                <a16:creationId xmlns:a16="http://schemas.microsoft.com/office/drawing/2014/main" id="{45E1AE46-B354-5E55-54EC-63CE2BC43D74}"/>
              </a:ext>
            </a:extLst>
          </p:cNvPr>
          <p:cNvSpPr/>
          <p:nvPr/>
        </p:nvSpPr>
        <p:spPr>
          <a:xfrm>
            <a:off x="3726424" y="1772091"/>
            <a:ext cx="5274697" cy="1440000"/>
          </a:xfrm>
          <a:custGeom>
            <a:avLst/>
            <a:gdLst>
              <a:gd name="connsiteX0" fmla="*/ 239130 w 1434749"/>
              <a:gd name="connsiteY0" fmla="*/ 0 h 6729984"/>
              <a:gd name="connsiteX1" fmla="*/ 1195619 w 1434749"/>
              <a:gd name="connsiteY1" fmla="*/ 0 h 6729984"/>
              <a:gd name="connsiteX2" fmla="*/ 1434749 w 1434749"/>
              <a:gd name="connsiteY2" fmla="*/ 239130 h 6729984"/>
              <a:gd name="connsiteX3" fmla="*/ 1434749 w 1434749"/>
              <a:gd name="connsiteY3" fmla="*/ 6729984 h 6729984"/>
              <a:gd name="connsiteX4" fmla="*/ 1434749 w 1434749"/>
              <a:gd name="connsiteY4" fmla="*/ 6729984 h 6729984"/>
              <a:gd name="connsiteX5" fmla="*/ 0 w 1434749"/>
              <a:gd name="connsiteY5" fmla="*/ 6729984 h 6729984"/>
              <a:gd name="connsiteX6" fmla="*/ 0 w 1434749"/>
              <a:gd name="connsiteY6" fmla="*/ 6729984 h 6729984"/>
              <a:gd name="connsiteX7" fmla="*/ 0 w 1434749"/>
              <a:gd name="connsiteY7" fmla="*/ 239130 h 6729984"/>
              <a:gd name="connsiteX8" fmla="*/ 239130 w 1434749"/>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4749" h="6729984">
                <a:moveTo>
                  <a:pt x="1434749" y="1121690"/>
                </a:moveTo>
                <a:lnTo>
                  <a:pt x="1434749" y="5608294"/>
                </a:lnTo>
                <a:cubicBezTo>
                  <a:pt x="1434749" y="6227786"/>
                  <a:pt x="1411925" y="6729982"/>
                  <a:pt x="1383769" y="6729982"/>
                </a:cubicBezTo>
                <a:lnTo>
                  <a:pt x="0" y="6729982"/>
                </a:lnTo>
                <a:lnTo>
                  <a:pt x="0" y="6729982"/>
                </a:lnTo>
                <a:lnTo>
                  <a:pt x="0" y="2"/>
                </a:lnTo>
                <a:lnTo>
                  <a:pt x="0" y="2"/>
                </a:lnTo>
                <a:lnTo>
                  <a:pt x="1383769" y="2"/>
                </a:lnTo>
                <a:cubicBezTo>
                  <a:pt x="1411925" y="2"/>
                  <a:pt x="1434749" y="502198"/>
                  <a:pt x="1434749" y="1121690"/>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0961" tIns="100519" rIns="130999" bIns="100520" numCol="1" spcCol="1270" anchor="ctr" anchorCtr="0">
            <a:noAutofit/>
          </a:bodyPr>
          <a:lstStyle/>
          <a:p>
            <a:pPr marL="541338" lvl="1" indent="-276225" defTabSz="711200">
              <a:spcBef>
                <a:spcPct val="0"/>
              </a:spcBef>
              <a:spcAft>
                <a:spcPts val="400"/>
              </a:spcAft>
              <a:buFontTx/>
              <a:buChar char="•"/>
            </a:pPr>
            <a:r>
              <a:rPr lang="es-ES_tradnl" sz="1600" dirty="0" err="1"/>
              <a:t>For</a:t>
            </a:r>
            <a:r>
              <a:rPr lang="es-ES_tradnl" sz="1600" dirty="0"/>
              <a:t> data and </a:t>
            </a:r>
            <a:r>
              <a:rPr lang="es-ES_tradnl" sz="1600" dirty="0" err="1"/>
              <a:t>information</a:t>
            </a:r>
            <a:r>
              <a:rPr lang="es-ES_tradnl" sz="1600" dirty="0"/>
              <a:t> </a:t>
            </a:r>
            <a:r>
              <a:rPr lang="es-ES_tradnl" sz="1600" dirty="0" err="1"/>
              <a:t>acquisition</a:t>
            </a:r>
            <a:r>
              <a:rPr lang="es-ES_tradnl" sz="1600" dirty="0"/>
              <a:t> 
</a:t>
            </a:r>
            <a:r>
              <a:rPr lang="es-ES_tradnl" sz="1600" dirty="0" err="1"/>
              <a:t>For</a:t>
            </a:r>
            <a:r>
              <a:rPr lang="es-ES_tradnl" sz="1600" dirty="0"/>
              <a:t> </a:t>
            </a:r>
            <a:r>
              <a:rPr lang="es-ES_tradnl" sz="1600" dirty="0" err="1"/>
              <a:t>internal</a:t>
            </a:r>
            <a:r>
              <a:rPr lang="es-ES_tradnl" sz="1600" dirty="0"/>
              <a:t> and </a:t>
            </a:r>
            <a:r>
              <a:rPr lang="es-ES_tradnl" sz="1600" dirty="0" err="1"/>
              <a:t>independent</a:t>
            </a:r>
            <a:r>
              <a:rPr lang="es-ES_tradnl" sz="1600" dirty="0"/>
              <a:t> </a:t>
            </a:r>
            <a:r>
              <a:rPr lang="es-ES_tradnl" sz="1600" dirty="0" err="1"/>
              <a:t>audits</a:t>
            </a:r>
            <a:r>
              <a:rPr lang="es-ES_tradnl" sz="1600" dirty="0"/>
              <a:t>
</a:t>
            </a:r>
            <a:r>
              <a:rPr lang="es-ES_tradnl" sz="1600" dirty="0" err="1"/>
              <a:t>Complaints</a:t>
            </a:r>
            <a:r>
              <a:rPr lang="es-ES_tradnl" sz="1600" dirty="0"/>
              <a:t> </a:t>
            </a:r>
            <a:r>
              <a:rPr lang="es-ES_tradnl" sz="1600" dirty="0" err="1"/>
              <a:t>mechanisms</a:t>
            </a:r>
            <a:r>
              <a:rPr lang="es-ES_tradnl" sz="1600" dirty="0"/>
              <a:t>
…</a:t>
            </a:r>
            <a:endParaRPr lang="es-ES_tradnl" sz="1600" kern="1200" dirty="0"/>
          </a:p>
        </p:txBody>
      </p:sp>
      <p:sp>
        <p:nvSpPr>
          <p:cNvPr id="7" name="Freeform: Shape 6">
            <a:extLst>
              <a:ext uri="{FF2B5EF4-FFF2-40B4-BE49-F238E27FC236}">
                <a16:creationId xmlns:a16="http://schemas.microsoft.com/office/drawing/2014/main" id="{C61AA13D-39A2-9988-40F5-5ECA5B0C5F36}"/>
              </a:ext>
            </a:extLst>
          </p:cNvPr>
          <p:cNvSpPr/>
          <p:nvPr/>
        </p:nvSpPr>
        <p:spPr>
          <a:xfrm>
            <a:off x="838200" y="1772091"/>
            <a:ext cx="3038373" cy="1440000"/>
          </a:xfrm>
          <a:custGeom>
            <a:avLst/>
            <a:gdLst>
              <a:gd name="connsiteX0" fmla="*/ 0 w 3038373"/>
              <a:gd name="connsiteY0" fmla="*/ 190344 h 1142042"/>
              <a:gd name="connsiteX1" fmla="*/ 190344 w 3038373"/>
              <a:gd name="connsiteY1" fmla="*/ 0 h 1142042"/>
              <a:gd name="connsiteX2" fmla="*/ 2848029 w 3038373"/>
              <a:gd name="connsiteY2" fmla="*/ 0 h 1142042"/>
              <a:gd name="connsiteX3" fmla="*/ 3038373 w 3038373"/>
              <a:gd name="connsiteY3" fmla="*/ 190344 h 1142042"/>
              <a:gd name="connsiteX4" fmla="*/ 3038373 w 3038373"/>
              <a:gd name="connsiteY4" fmla="*/ 951698 h 1142042"/>
              <a:gd name="connsiteX5" fmla="*/ 2848029 w 3038373"/>
              <a:gd name="connsiteY5" fmla="*/ 1142042 h 1142042"/>
              <a:gd name="connsiteX6" fmla="*/ 190344 w 3038373"/>
              <a:gd name="connsiteY6" fmla="*/ 1142042 h 1142042"/>
              <a:gd name="connsiteX7" fmla="*/ 0 w 3038373"/>
              <a:gd name="connsiteY7" fmla="*/ 951698 h 1142042"/>
              <a:gd name="connsiteX8" fmla="*/ 0 w 3038373"/>
              <a:gd name="connsiteY8" fmla="*/ 190344 h 114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8373" h="1142042">
                <a:moveTo>
                  <a:pt x="0" y="190344"/>
                </a:moveTo>
                <a:cubicBezTo>
                  <a:pt x="0" y="85220"/>
                  <a:pt x="85220" y="0"/>
                  <a:pt x="190344" y="0"/>
                </a:cubicBezTo>
                <a:lnTo>
                  <a:pt x="2848029" y="0"/>
                </a:lnTo>
                <a:cubicBezTo>
                  <a:pt x="2953153" y="0"/>
                  <a:pt x="3038373" y="85220"/>
                  <a:pt x="3038373" y="190344"/>
                </a:cubicBezTo>
                <a:lnTo>
                  <a:pt x="3038373" y="951698"/>
                </a:lnTo>
                <a:cubicBezTo>
                  <a:pt x="3038373" y="1056822"/>
                  <a:pt x="2953153" y="1142042"/>
                  <a:pt x="2848029" y="1142042"/>
                </a:cubicBezTo>
                <a:lnTo>
                  <a:pt x="190344" y="1142042"/>
                </a:lnTo>
                <a:cubicBezTo>
                  <a:pt x="85220" y="1142042"/>
                  <a:pt x="0" y="1056822"/>
                  <a:pt x="0" y="951698"/>
                </a:cubicBezTo>
                <a:lnTo>
                  <a:pt x="0" y="1903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050" tIns="112900" rIns="170050" bIns="112900" numCol="1" spcCol="1270" anchor="ctr" anchorCtr="0">
            <a:noAutofit/>
          </a:bodyPr>
          <a:lstStyle/>
          <a:p>
            <a:pPr lvl="0" algn="ctr" defTabSz="1333500">
              <a:lnSpc>
                <a:spcPct val="90000"/>
              </a:lnSpc>
              <a:spcBef>
                <a:spcPct val="0"/>
              </a:spcBef>
              <a:spcAft>
                <a:spcPct val="35000"/>
              </a:spcAft>
            </a:pPr>
            <a:r>
              <a:rPr lang="es-ES_tradnl" sz="2400" dirty="0" err="1"/>
              <a:t>SOPs</a:t>
            </a:r>
            <a:r>
              <a:rPr lang="es-ES_tradnl" sz="2400" dirty="0"/>
              <a:t> Manual</a:t>
            </a:r>
            <a:endParaRPr lang="es-ES_tradnl" sz="2400" kern="1200" dirty="0"/>
          </a:p>
        </p:txBody>
      </p:sp>
      <p:sp>
        <p:nvSpPr>
          <p:cNvPr id="3" name="Title 2">
            <a:extLst>
              <a:ext uri="{FF2B5EF4-FFF2-40B4-BE49-F238E27FC236}">
                <a16:creationId xmlns:a16="http://schemas.microsoft.com/office/drawing/2014/main" id="{58005323-9E1B-AB76-448B-11D199F40E53}"/>
              </a:ext>
            </a:extLst>
          </p:cNvPr>
          <p:cNvSpPr>
            <a:spLocks noGrp="1"/>
          </p:cNvSpPr>
          <p:nvPr>
            <p:ph type="title"/>
          </p:nvPr>
        </p:nvSpPr>
        <p:spPr>
          <a:xfrm>
            <a:off x="446314" y="245623"/>
            <a:ext cx="10907484" cy="1325563"/>
          </a:xfrm>
        </p:spPr>
        <p:txBody>
          <a:bodyPr>
            <a:noAutofit/>
          </a:bodyPr>
          <a:lstStyle/>
          <a:p>
            <a:pPr algn="ctr"/>
            <a:r>
              <a:rPr lang="es-ES_tradnl" sz="4000"/>
              <a:t>But what is a Due Diligence System?</a:t>
            </a:r>
            <a:endParaRPr lang="es-ES_tradnl" sz="4000" dirty="0"/>
          </a:p>
        </p:txBody>
      </p:sp>
      <p:sp>
        <p:nvSpPr>
          <p:cNvPr id="12" name="Freeform: Shape 11">
            <a:extLst>
              <a:ext uri="{FF2B5EF4-FFF2-40B4-BE49-F238E27FC236}">
                <a16:creationId xmlns:a16="http://schemas.microsoft.com/office/drawing/2014/main" id="{8F046EDD-D0C8-33D7-6F90-1A3D99CDB635}"/>
              </a:ext>
            </a:extLst>
          </p:cNvPr>
          <p:cNvSpPr/>
          <p:nvPr/>
        </p:nvSpPr>
        <p:spPr>
          <a:xfrm>
            <a:off x="3726428" y="3353314"/>
            <a:ext cx="5274697" cy="1440000"/>
          </a:xfrm>
          <a:custGeom>
            <a:avLst/>
            <a:gdLst>
              <a:gd name="connsiteX0" fmla="*/ 239130 w 1434749"/>
              <a:gd name="connsiteY0" fmla="*/ 0 h 6729984"/>
              <a:gd name="connsiteX1" fmla="*/ 1195619 w 1434749"/>
              <a:gd name="connsiteY1" fmla="*/ 0 h 6729984"/>
              <a:gd name="connsiteX2" fmla="*/ 1434749 w 1434749"/>
              <a:gd name="connsiteY2" fmla="*/ 239130 h 6729984"/>
              <a:gd name="connsiteX3" fmla="*/ 1434749 w 1434749"/>
              <a:gd name="connsiteY3" fmla="*/ 6729984 h 6729984"/>
              <a:gd name="connsiteX4" fmla="*/ 1434749 w 1434749"/>
              <a:gd name="connsiteY4" fmla="*/ 6729984 h 6729984"/>
              <a:gd name="connsiteX5" fmla="*/ 0 w 1434749"/>
              <a:gd name="connsiteY5" fmla="*/ 6729984 h 6729984"/>
              <a:gd name="connsiteX6" fmla="*/ 0 w 1434749"/>
              <a:gd name="connsiteY6" fmla="*/ 6729984 h 6729984"/>
              <a:gd name="connsiteX7" fmla="*/ 0 w 1434749"/>
              <a:gd name="connsiteY7" fmla="*/ 239130 h 6729984"/>
              <a:gd name="connsiteX8" fmla="*/ 239130 w 1434749"/>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4749" h="6729984">
                <a:moveTo>
                  <a:pt x="1434749" y="1121690"/>
                </a:moveTo>
                <a:lnTo>
                  <a:pt x="1434749" y="5608294"/>
                </a:lnTo>
                <a:cubicBezTo>
                  <a:pt x="1434749" y="6227786"/>
                  <a:pt x="1411925" y="6729982"/>
                  <a:pt x="1383769" y="6729982"/>
                </a:cubicBezTo>
                <a:lnTo>
                  <a:pt x="0" y="6729982"/>
                </a:lnTo>
                <a:lnTo>
                  <a:pt x="0" y="6729982"/>
                </a:lnTo>
                <a:lnTo>
                  <a:pt x="0" y="2"/>
                </a:lnTo>
                <a:lnTo>
                  <a:pt x="0" y="2"/>
                </a:lnTo>
                <a:lnTo>
                  <a:pt x="1383769" y="2"/>
                </a:lnTo>
                <a:cubicBezTo>
                  <a:pt x="1411925" y="2"/>
                  <a:pt x="1434749" y="502198"/>
                  <a:pt x="1434749" y="1121690"/>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0961" tIns="100519" rIns="130999" bIns="100520" numCol="1" spcCol="1270" anchor="ctr" anchorCtr="0">
            <a:noAutofit/>
          </a:bodyPr>
          <a:lstStyle/>
          <a:p>
            <a:pPr marL="541338" lvl="1" indent="-276225" defTabSz="711200">
              <a:spcBef>
                <a:spcPct val="0"/>
              </a:spcBef>
              <a:spcAft>
                <a:spcPts val="400"/>
              </a:spcAft>
              <a:buFontTx/>
              <a:buChar char="•"/>
            </a:pPr>
            <a:r>
              <a:rPr lang="es-ES_tradnl" sz="1600" dirty="0" err="1"/>
              <a:t>Spatial</a:t>
            </a:r>
            <a:r>
              <a:rPr lang="es-ES_tradnl" sz="1600" dirty="0"/>
              <a:t> </a:t>
            </a:r>
            <a:r>
              <a:rPr lang="es-ES_tradnl" sz="1600" dirty="0" err="1"/>
              <a:t>database</a:t>
            </a:r>
            <a:r>
              <a:rPr lang="es-ES_tradnl" sz="1600" dirty="0"/>
              <a:t> and </a:t>
            </a:r>
            <a:r>
              <a:rPr lang="es-ES_tradnl" sz="1600" dirty="0" err="1"/>
              <a:t>information</a:t>
            </a:r>
            <a:r>
              <a:rPr lang="es-ES_tradnl" sz="1600" dirty="0"/>
              <a:t> </a:t>
            </a:r>
            <a:r>
              <a:rPr lang="es-ES_tradnl" sz="1600" dirty="0" err="1"/>
              <a:t>systems</a:t>
            </a:r>
            <a:r>
              <a:rPr lang="es-ES_tradnl" sz="1600" dirty="0"/>
              <a:t>, </a:t>
            </a:r>
            <a:r>
              <a:rPr lang="es-ES_tradnl" sz="1600" dirty="0" err="1"/>
              <a:t>quality</a:t>
            </a:r>
            <a:r>
              <a:rPr lang="es-ES_tradnl" sz="1600" dirty="0"/>
              <a:t> and control </a:t>
            </a:r>
            <a:r>
              <a:rPr lang="es-ES_tradnl" sz="1600" dirty="0" err="1"/>
              <a:t>system</a:t>
            </a:r>
            <a:r>
              <a:rPr lang="es-ES_tradnl" sz="1600" dirty="0"/>
              <a:t>
</a:t>
            </a:r>
            <a:r>
              <a:rPr lang="es-ES_tradnl" sz="1600" dirty="0" err="1"/>
              <a:t>Information</a:t>
            </a:r>
            <a:r>
              <a:rPr lang="es-ES_tradnl" sz="1600" dirty="0"/>
              <a:t> </a:t>
            </a:r>
            <a:r>
              <a:rPr lang="es-ES_tradnl" sz="1600" dirty="0" err="1"/>
              <a:t>on</a:t>
            </a:r>
            <a:r>
              <a:rPr lang="es-ES_tradnl" sz="1600" dirty="0"/>
              <a:t> </a:t>
            </a:r>
            <a:r>
              <a:rPr lang="es-ES_tradnl" sz="1600" dirty="0" err="1"/>
              <a:t>the</a:t>
            </a:r>
            <a:r>
              <a:rPr lang="es-ES_tradnl" sz="1600" dirty="0"/>
              <a:t> </a:t>
            </a:r>
            <a:r>
              <a:rPr lang="es-ES_tradnl" sz="1600" dirty="0" err="1"/>
              <a:t>legality</a:t>
            </a:r>
            <a:r>
              <a:rPr lang="es-ES_tradnl" sz="1600" dirty="0"/>
              <a:t> </a:t>
            </a:r>
            <a:r>
              <a:rPr lang="es-ES_tradnl" sz="1600" dirty="0" err="1"/>
              <a:t>of</a:t>
            </a:r>
            <a:r>
              <a:rPr lang="es-ES_tradnl" sz="1600" dirty="0"/>
              <a:t> </a:t>
            </a:r>
            <a:r>
              <a:rPr lang="es-ES_tradnl" sz="1600" dirty="0" err="1"/>
              <a:t>production</a:t>
            </a:r>
            <a:r>
              <a:rPr lang="es-ES_tradnl" sz="1600" dirty="0"/>
              <a:t>
</a:t>
            </a:r>
            <a:r>
              <a:rPr lang="es-ES_tradnl" sz="1600" dirty="0" err="1"/>
              <a:t>Farm-level</a:t>
            </a:r>
            <a:r>
              <a:rPr lang="es-ES_tradnl" sz="1600" dirty="0"/>
              <a:t> </a:t>
            </a:r>
            <a:r>
              <a:rPr lang="es-ES_tradnl" sz="1600" dirty="0" err="1"/>
              <a:t>information</a:t>
            </a:r>
            <a:r>
              <a:rPr lang="es-ES_tradnl" sz="1600" dirty="0"/>
              <a:t> </a:t>
            </a:r>
            <a:r>
              <a:rPr lang="es-ES_tradnl" sz="1600" dirty="0" err="1"/>
              <a:t>system</a:t>
            </a:r>
            <a:r>
              <a:rPr lang="es-ES_tradnl" sz="1600" dirty="0"/>
              <a:t>
…</a:t>
            </a:r>
          </a:p>
        </p:txBody>
      </p:sp>
      <p:sp>
        <p:nvSpPr>
          <p:cNvPr id="9" name="Freeform: Shape 8">
            <a:extLst>
              <a:ext uri="{FF2B5EF4-FFF2-40B4-BE49-F238E27FC236}">
                <a16:creationId xmlns:a16="http://schemas.microsoft.com/office/drawing/2014/main" id="{CC63D217-0DD0-B63E-06F5-F2DADCDD1E0E}"/>
              </a:ext>
            </a:extLst>
          </p:cNvPr>
          <p:cNvSpPr/>
          <p:nvPr/>
        </p:nvSpPr>
        <p:spPr>
          <a:xfrm>
            <a:off x="838200" y="3353316"/>
            <a:ext cx="3038373" cy="1440000"/>
          </a:xfrm>
          <a:custGeom>
            <a:avLst/>
            <a:gdLst>
              <a:gd name="connsiteX0" fmla="*/ 0 w 3038373"/>
              <a:gd name="connsiteY0" fmla="*/ 190344 h 1142042"/>
              <a:gd name="connsiteX1" fmla="*/ 190344 w 3038373"/>
              <a:gd name="connsiteY1" fmla="*/ 0 h 1142042"/>
              <a:gd name="connsiteX2" fmla="*/ 2848029 w 3038373"/>
              <a:gd name="connsiteY2" fmla="*/ 0 h 1142042"/>
              <a:gd name="connsiteX3" fmla="*/ 3038373 w 3038373"/>
              <a:gd name="connsiteY3" fmla="*/ 190344 h 1142042"/>
              <a:gd name="connsiteX4" fmla="*/ 3038373 w 3038373"/>
              <a:gd name="connsiteY4" fmla="*/ 951698 h 1142042"/>
              <a:gd name="connsiteX5" fmla="*/ 2848029 w 3038373"/>
              <a:gd name="connsiteY5" fmla="*/ 1142042 h 1142042"/>
              <a:gd name="connsiteX6" fmla="*/ 190344 w 3038373"/>
              <a:gd name="connsiteY6" fmla="*/ 1142042 h 1142042"/>
              <a:gd name="connsiteX7" fmla="*/ 0 w 3038373"/>
              <a:gd name="connsiteY7" fmla="*/ 951698 h 1142042"/>
              <a:gd name="connsiteX8" fmla="*/ 0 w 3038373"/>
              <a:gd name="connsiteY8" fmla="*/ 190344 h 114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8373" h="1142042">
                <a:moveTo>
                  <a:pt x="0" y="190344"/>
                </a:moveTo>
                <a:cubicBezTo>
                  <a:pt x="0" y="85220"/>
                  <a:pt x="85220" y="0"/>
                  <a:pt x="190344" y="0"/>
                </a:cubicBezTo>
                <a:lnTo>
                  <a:pt x="2848029" y="0"/>
                </a:lnTo>
                <a:cubicBezTo>
                  <a:pt x="2953153" y="0"/>
                  <a:pt x="3038373" y="85220"/>
                  <a:pt x="3038373" y="190344"/>
                </a:cubicBezTo>
                <a:lnTo>
                  <a:pt x="3038373" y="951698"/>
                </a:lnTo>
                <a:cubicBezTo>
                  <a:pt x="3038373" y="1056822"/>
                  <a:pt x="2953153" y="1142042"/>
                  <a:pt x="2848029" y="1142042"/>
                </a:cubicBezTo>
                <a:lnTo>
                  <a:pt x="190344" y="1142042"/>
                </a:lnTo>
                <a:cubicBezTo>
                  <a:pt x="85220" y="1142042"/>
                  <a:pt x="0" y="1056822"/>
                  <a:pt x="0" y="951698"/>
                </a:cubicBezTo>
                <a:lnTo>
                  <a:pt x="0" y="1903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050" tIns="112900" rIns="170050" bIns="112900" numCol="1" spcCol="1270" anchor="ctr" anchorCtr="0">
            <a:noAutofit/>
          </a:bodyPr>
          <a:lstStyle/>
          <a:p>
            <a:pPr lvl="0" algn="ctr" defTabSz="1333500">
              <a:lnSpc>
                <a:spcPct val="90000"/>
              </a:lnSpc>
              <a:spcBef>
                <a:spcPct val="0"/>
              </a:spcBef>
              <a:spcAft>
                <a:spcPct val="35000"/>
              </a:spcAft>
            </a:pPr>
            <a:r>
              <a:rPr lang="es-ES_tradnl" sz="2400" dirty="0" err="1"/>
              <a:t>Databases</a:t>
            </a:r>
            <a:r>
              <a:rPr lang="es-ES_tradnl" sz="2400" dirty="0"/>
              <a:t>, </a:t>
            </a:r>
            <a:r>
              <a:rPr lang="es-ES_tradnl" sz="2400" dirty="0" err="1"/>
              <a:t>information</a:t>
            </a:r>
            <a:r>
              <a:rPr lang="es-ES_tradnl" sz="2400" dirty="0"/>
              <a:t> </a:t>
            </a:r>
            <a:r>
              <a:rPr lang="es-ES_tradnl" sz="2400" dirty="0" err="1"/>
              <a:t>system</a:t>
            </a:r>
            <a:r>
              <a:rPr lang="es-ES_tradnl" sz="2400" dirty="0"/>
              <a:t> and digital </a:t>
            </a:r>
            <a:r>
              <a:rPr lang="es-ES_tradnl" sz="2400" dirty="0" err="1"/>
              <a:t>tool</a:t>
            </a:r>
            <a:r>
              <a:rPr lang="es-ES_tradnl" sz="2400" dirty="0"/>
              <a:t> </a:t>
            </a:r>
            <a:endParaRPr lang="es-ES_tradnl" sz="2400" kern="1200" dirty="0"/>
          </a:p>
        </p:txBody>
      </p:sp>
      <p:sp>
        <p:nvSpPr>
          <p:cNvPr id="13" name="Freeform: Shape 12">
            <a:extLst>
              <a:ext uri="{FF2B5EF4-FFF2-40B4-BE49-F238E27FC236}">
                <a16:creationId xmlns:a16="http://schemas.microsoft.com/office/drawing/2014/main" id="{4BF54AC5-0D61-1973-C98F-69801A72F4A4}"/>
              </a:ext>
            </a:extLst>
          </p:cNvPr>
          <p:cNvSpPr/>
          <p:nvPr/>
        </p:nvSpPr>
        <p:spPr>
          <a:xfrm>
            <a:off x="3726425" y="4939458"/>
            <a:ext cx="5274700" cy="1440000"/>
          </a:xfrm>
          <a:custGeom>
            <a:avLst/>
            <a:gdLst>
              <a:gd name="connsiteX0" fmla="*/ 239130 w 1434749"/>
              <a:gd name="connsiteY0" fmla="*/ 0 h 6729984"/>
              <a:gd name="connsiteX1" fmla="*/ 1195619 w 1434749"/>
              <a:gd name="connsiteY1" fmla="*/ 0 h 6729984"/>
              <a:gd name="connsiteX2" fmla="*/ 1434749 w 1434749"/>
              <a:gd name="connsiteY2" fmla="*/ 239130 h 6729984"/>
              <a:gd name="connsiteX3" fmla="*/ 1434749 w 1434749"/>
              <a:gd name="connsiteY3" fmla="*/ 6729984 h 6729984"/>
              <a:gd name="connsiteX4" fmla="*/ 1434749 w 1434749"/>
              <a:gd name="connsiteY4" fmla="*/ 6729984 h 6729984"/>
              <a:gd name="connsiteX5" fmla="*/ 0 w 1434749"/>
              <a:gd name="connsiteY5" fmla="*/ 6729984 h 6729984"/>
              <a:gd name="connsiteX6" fmla="*/ 0 w 1434749"/>
              <a:gd name="connsiteY6" fmla="*/ 6729984 h 6729984"/>
              <a:gd name="connsiteX7" fmla="*/ 0 w 1434749"/>
              <a:gd name="connsiteY7" fmla="*/ 239130 h 6729984"/>
              <a:gd name="connsiteX8" fmla="*/ 239130 w 1434749"/>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4749" h="6729984">
                <a:moveTo>
                  <a:pt x="1434749" y="1121690"/>
                </a:moveTo>
                <a:lnTo>
                  <a:pt x="1434749" y="5608294"/>
                </a:lnTo>
                <a:cubicBezTo>
                  <a:pt x="1434749" y="6227786"/>
                  <a:pt x="1411925" y="6729982"/>
                  <a:pt x="1383769" y="6729982"/>
                </a:cubicBezTo>
                <a:lnTo>
                  <a:pt x="0" y="6729982"/>
                </a:lnTo>
                <a:lnTo>
                  <a:pt x="0" y="6729982"/>
                </a:lnTo>
                <a:lnTo>
                  <a:pt x="0" y="2"/>
                </a:lnTo>
                <a:lnTo>
                  <a:pt x="0" y="2"/>
                </a:lnTo>
                <a:lnTo>
                  <a:pt x="1383769" y="2"/>
                </a:lnTo>
                <a:cubicBezTo>
                  <a:pt x="1411925" y="2"/>
                  <a:pt x="1434749" y="502198"/>
                  <a:pt x="1434749" y="1121690"/>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0961" tIns="100519" rIns="130999" bIns="100520" numCol="1" spcCol="1270" anchor="ctr" anchorCtr="0">
            <a:noAutofit/>
          </a:bodyPr>
          <a:lstStyle/>
          <a:p>
            <a:pPr marL="541338" lvl="1" indent="-276225" defTabSz="711200">
              <a:spcBef>
                <a:spcPct val="0"/>
              </a:spcBef>
              <a:spcAft>
                <a:spcPts val="400"/>
              </a:spcAft>
              <a:buFontTx/>
              <a:buChar char="•"/>
            </a:pPr>
            <a:r>
              <a:rPr lang="es-ES_tradnl" sz="1600"/>
              <a:t>Code of Conduct and Supplier Evaluation
Adoption of third-party services for automated reporting
Mitigation actions with national actors
…</a:t>
            </a:r>
            <a:endParaRPr lang="es-ES_tradnl" sz="1600" dirty="0"/>
          </a:p>
        </p:txBody>
      </p:sp>
      <p:sp>
        <p:nvSpPr>
          <p:cNvPr id="11" name="Freeform: Shape 10">
            <a:extLst>
              <a:ext uri="{FF2B5EF4-FFF2-40B4-BE49-F238E27FC236}">
                <a16:creationId xmlns:a16="http://schemas.microsoft.com/office/drawing/2014/main" id="{FFBCAAA6-DE8E-A9E5-BDDD-D0A3613E8AD2}"/>
              </a:ext>
            </a:extLst>
          </p:cNvPr>
          <p:cNvSpPr/>
          <p:nvPr/>
        </p:nvSpPr>
        <p:spPr>
          <a:xfrm>
            <a:off x="838198" y="4939462"/>
            <a:ext cx="3038373" cy="1440000"/>
          </a:xfrm>
          <a:custGeom>
            <a:avLst/>
            <a:gdLst>
              <a:gd name="connsiteX0" fmla="*/ 0 w 3038373"/>
              <a:gd name="connsiteY0" fmla="*/ 190344 h 1142042"/>
              <a:gd name="connsiteX1" fmla="*/ 190344 w 3038373"/>
              <a:gd name="connsiteY1" fmla="*/ 0 h 1142042"/>
              <a:gd name="connsiteX2" fmla="*/ 2848029 w 3038373"/>
              <a:gd name="connsiteY2" fmla="*/ 0 h 1142042"/>
              <a:gd name="connsiteX3" fmla="*/ 3038373 w 3038373"/>
              <a:gd name="connsiteY3" fmla="*/ 190344 h 1142042"/>
              <a:gd name="connsiteX4" fmla="*/ 3038373 w 3038373"/>
              <a:gd name="connsiteY4" fmla="*/ 951698 h 1142042"/>
              <a:gd name="connsiteX5" fmla="*/ 2848029 w 3038373"/>
              <a:gd name="connsiteY5" fmla="*/ 1142042 h 1142042"/>
              <a:gd name="connsiteX6" fmla="*/ 190344 w 3038373"/>
              <a:gd name="connsiteY6" fmla="*/ 1142042 h 1142042"/>
              <a:gd name="connsiteX7" fmla="*/ 0 w 3038373"/>
              <a:gd name="connsiteY7" fmla="*/ 951698 h 1142042"/>
              <a:gd name="connsiteX8" fmla="*/ 0 w 3038373"/>
              <a:gd name="connsiteY8" fmla="*/ 190344 h 114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8373" h="1142042">
                <a:moveTo>
                  <a:pt x="0" y="190344"/>
                </a:moveTo>
                <a:cubicBezTo>
                  <a:pt x="0" y="85220"/>
                  <a:pt x="85220" y="0"/>
                  <a:pt x="190344" y="0"/>
                </a:cubicBezTo>
                <a:lnTo>
                  <a:pt x="2848029" y="0"/>
                </a:lnTo>
                <a:cubicBezTo>
                  <a:pt x="2953153" y="0"/>
                  <a:pt x="3038373" y="85220"/>
                  <a:pt x="3038373" y="190344"/>
                </a:cubicBezTo>
                <a:lnTo>
                  <a:pt x="3038373" y="951698"/>
                </a:lnTo>
                <a:cubicBezTo>
                  <a:pt x="3038373" y="1056822"/>
                  <a:pt x="2953153" y="1142042"/>
                  <a:pt x="2848029" y="1142042"/>
                </a:cubicBezTo>
                <a:lnTo>
                  <a:pt x="190344" y="1142042"/>
                </a:lnTo>
                <a:cubicBezTo>
                  <a:pt x="85220" y="1142042"/>
                  <a:pt x="0" y="1056822"/>
                  <a:pt x="0" y="951698"/>
                </a:cubicBezTo>
                <a:lnTo>
                  <a:pt x="0" y="1903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050" tIns="112900" rIns="170050" bIns="112900" numCol="1" spcCol="1270" anchor="ctr" anchorCtr="0">
            <a:noAutofit/>
          </a:bodyPr>
          <a:lstStyle/>
          <a:p>
            <a:pPr lvl="0" algn="ctr" defTabSz="1333500">
              <a:lnSpc>
                <a:spcPct val="90000"/>
              </a:lnSpc>
              <a:spcBef>
                <a:spcPct val="0"/>
              </a:spcBef>
              <a:spcAft>
                <a:spcPct val="35000"/>
              </a:spcAft>
            </a:pPr>
            <a:r>
              <a:rPr lang="es-ES_tradnl" sz="2400" dirty="0" err="1"/>
              <a:t>Partnerships</a:t>
            </a:r>
            <a:r>
              <a:rPr lang="es-ES_tradnl" sz="2400" dirty="0"/>
              <a:t> /</a:t>
            </a:r>
            <a:r>
              <a:rPr lang="es-ES_tradnl" sz="2400" dirty="0" err="1"/>
              <a:t>agreements</a:t>
            </a:r>
            <a:r>
              <a:rPr lang="es-ES_tradnl" sz="2400" dirty="0"/>
              <a:t> </a:t>
            </a:r>
            <a:r>
              <a:rPr lang="es-ES_tradnl" sz="2400" dirty="0" err="1"/>
              <a:t>with</a:t>
            </a:r>
            <a:r>
              <a:rPr lang="es-ES_tradnl" sz="2400" dirty="0"/>
              <a:t> </a:t>
            </a:r>
            <a:r>
              <a:rPr lang="es-ES_tradnl" sz="2400" dirty="0" err="1"/>
              <a:t>third</a:t>
            </a:r>
            <a:r>
              <a:rPr lang="es-ES_tradnl" sz="2400" dirty="0"/>
              <a:t> </a:t>
            </a:r>
            <a:r>
              <a:rPr lang="es-ES_tradnl" sz="2400" dirty="0" err="1"/>
              <a:t>parties</a:t>
            </a:r>
            <a:r>
              <a:rPr lang="es-ES_tradnl" sz="2400" dirty="0"/>
              <a:t> </a:t>
            </a:r>
            <a:r>
              <a:rPr lang="es-ES_tradnl" sz="2400" dirty="0" err="1"/>
              <a:t>or</a:t>
            </a:r>
            <a:r>
              <a:rPr lang="es-ES_tradnl" sz="2400" dirty="0"/>
              <a:t> </a:t>
            </a:r>
            <a:r>
              <a:rPr lang="es-ES_tradnl" sz="2400" dirty="0" err="1"/>
              <a:t>suppliers</a:t>
            </a:r>
            <a:endParaRPr lang="es-ES_tradnl" sz="2400" kern="1200" dirty="0"/>
          </a:p>
        </p:txBody>
      </p:sp>
      <p:pic>
        <p:nvPicPr>
          <p:cNvPr id="8" name="Graphic 7" descr="Storytelling with solid fill">
            <a:extLst>
              <a:ext uri="{FF2B5EF4-FFF2-40B4-BE49-F238E27FC236}">
                <a16:creationId xmlns:a16="http://schemas.microsoft.com/office/drawing/2014/main" id="{EFCB0171-A98D-64F3-0167-29F3972337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51307" y="1877363"/>
            <a:ext cx="1169773" cy="1169773"/>
          </a:xfrm>
          <a:prstGeom prst="rect">
            <a:avLst/>
          </a:prstGeom>
        </p:spPr>
      </p:pic>
      <p:pic>
        <p:nvPicPr>
          <p:cNvPr id="14" name="Graphic 13" descr="Online Network with solid fill">
            <a:extLst>
              <a:ext uri="{FF2B5EF4-FFF2-40B4-BE49-F238E27FC236}">
                <a16:creationId xmlns:a16="http://schemas.microsoft.com/office/drawing/2014/main" id="{6D31EF77-7DCD-8DAE-45A2-C2CE38D0E0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1793" y="3616114"/>
            <a:ext cx="914400" cy="914400"/>
          </a:xfrm>
          <a:prstGeom prst="rect">
            <a:avLst/>
          </a:prstGeom>
        </p:spPr>
      </p:pic>
      <p:pic>
        <p:nvPicPr>
          <p:cNvPr id="16" name="Graphic 15" descr="Tablet with solid fill">
            <a:extLst>
              <a:ext uri="{FF2B5EF4-FFF2-40B4-BE49-F238E27FC236}">
                <a16:creationId xmlns:a16="http://schemas.microsoft.com/office/drawing/2014/main" id="{65F20753-34A0-1E63-28B9-71560765FF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63880" y="3616114"/>
            <a:ext cx="914400" cy="914400"/>
          </a:xfrm>
          <a:prstGeom prst="rect">
            <a:avLst/>
          </a:prstGeom>
        </p:spPr>
      </p:pic>
      <p:pic>
        <p:nvPicPr>
          <p:cNvPr id="20" name="Graphic 19" descr="Children with solid fill">
            <a:extLst>
              <a:ext uri="{FF2B5EF4-FFF2-40B4-BE49-F238E27FC236}">
                <a16:creationId xmlns:a16="http://schemas.microsoft.com/office/drawing/2014/main" id="{4637BCD8-A947-EB4E-4F84-8F40EB76EE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78992" y="5202257"/>
            <a:ext cx="1042087" cy="1042087"/>
          </a:xfrm>
          <a:prstGeom prst="rect">
            <a:avLst/>
          </a:prstGeom>
        </p:spPr>
      </p:pic>
    </p:spTree>
    <p:extLst>
      <p:ext uri="{BB962C8B-B14F-4D97-AF65-F5344CB8AC3E}">
        <p14:creationId xmlns:p14="http://schemas.microsoft.com/office/powerpoint/2010/main" val="9482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3A94B9-6B41-695A-C2D8-4247C482ACC5}"/>
              </a:ext>
            </a:extLst>
          </p:cNvPr>
          <p:cNvSpPr/>
          <p:nvPr/>
        </p:nvSpPr>
        <p:spPr>
          <a:xfrm>
            <a:off x="1103590" y="1303277"/>
            <a:ext cx="10289628" cy="41200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2" name="Title 1">
            <a:extLst>
              <a:ext uri="{FF2B5EF4-FFF2-40B4-BE49-F238E27FC236}">
                <a16:creationId xmlns:a16="http://schemas.microsoft.com/office/drawing/2014/main" id="{87D7B7E6-8582-D797-B20D-E6CBBD7A6B69}"/>
              </a:ext>
            </a:extLst>
          </p:cNvPr>
          <p:cNvSpPr>
            <a:spLocks noGrp="1"/>
          </p:cNvSpPr>
          <p:nvPr>
            <p:ph type="title"/>
          </p:nvPr>
        </p:nvSpPr>
        <p:spPr>
          <a:xfrm>
            <a:off x="2434179" y="3840259"/>
            <a:ext cx="7975292" cy="1325563"/>
          </a:xfrm>
          <a:noFill/>
        </p:spPr>
        <p:txBody>
          <a:bodyPr/>
          <a:lstStyle/>
          <a:p>
            <a:pPr algn="ctr"/>
            <a:r>
              <a:rPr lang="es-ES_tradnl" b="1" dirty="0" err="1">
                <a:solidFill>
                  <a:schemeClr val="bg1"/>
                </a:solidFill>
              </a:rPr>
              <a:t>Geolocation</a:t>
            </a:r>
            <a:endParaRPr lang="es-ES_tradnl" b="1" dirty="0">
              <a:solidFill>
                <a:schemeClr val="bg1"/>
              </a:solidFill>
            </a:endParaRPr>
          </a:p>
        </p:txBody>
      </p:sp>
      <p:sp>
        <p:nvSpPr>
          <p:cNvPr id="3" name="Oval 2">
            <a:extLst>
              <a:ext uri="{FF2B5EF4-FFF2-40B4-BE49-F238E27FC236}">
                <a16:creationId xmlns:a16="http://schemas.microsoft.com/office/drawing/2014/main" id="{3D828957-D2AA-3168-E61B-19C848DD479B}"/>
              </a:ext>
            </a:extLst>
          </p:cNvPr>
          <p:cNvSpPr/>
          <p:nvPr/>
        </p:nvSpPr>
        <p:spPr>
          <a:xfrm>
            <a:off x="5333643" y="1981935"/>
            <a:ext cx="1842448" cy="1842448"/>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ES"/>
          </a:p>
        </p:txBody>
      </p:sp>
      <p:sp>
        <p:nvSpPr>
          <p:cNvPr id="4" name="Rectangle 3" descr="Compass with solid fill">
            <a:extLst>
              <a:ext uri="{FF2B5EF4-FFF2-40B4-BE49-F238E27FC236}">
                <a16:creationId xmlns:a16="http://schemas.microsoft.com/office/drawing/2014/main" id="{C504E6A1-4948-7324-96F1-092994666212}"/>
              </a:ext>
            </a:extLst>
          </p:cNvPr>
          <p:cNvSpPr/>
          <p:nvPr/>
        </p:nvSpPr>
        <p:spPr>
          <a:xfrm>
            <a:off x="5725084" y="2371859"/>
            <a:ext cx="1057141" cy="105714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ES"/>
          </a:p>
        </p:txBody>
      </p:sp>
    </p:spTree>
    <p:extLst>
      <p:ext uri="{BB962C8B-B14F-4D97-AF65-F5344CB8AC3E}">
        <p14:creationId xmlns:p14="http://schemas.microsoft.com/office/powerpoint/2010/main" val="282080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3DB8C-7F03-E3E4-2AD1-A5C3B7D13B27}"/>
              </a:ext>
            </a:extLst>
          </p:cNvPr>
          <p:cNvSpPr>
            <a:spLocks noGrp="1"/>
          </p:cNvSpPr>
          <p:nvPr>
            <p:ph type="title"/>
          </p:nvPr>
        </p:nvSpPr>
        <p:spPr>
          <a:xfrm>
            <a:off x="1315844" y="471272"/>
            <a:ext cx="9414770" cy="819347"/>
          </a:xfrm>
        </p:spPr>
        <p:txBody>
          <a:bodyPr>
            <a:normAutofit/>
          </a:bodyPr>
          <a:lstStyle/>
          <a:p>
            <a:r>
              <a:rPr lang="en-ES" dirty="0"/>
              <a:t>Geolocation requirement &amp; traceability </a:t>
            </a:r>
          </a:p>
        </p:txBody>
      </p:sp>
      <p:sp>
        <p:nvSpPr>
          <p:cNvPr id="4" name="Content Placeholder 9">
            <a:extLst>
              <a:ext uri="{FF2B5EF4-FFF2-40B4-BE49-F238E27FC236}">
                <a16:creationId xmlns:a16="http://schemas.microsoft.com/office/drawing/2014/main" id="{CEDFA2AA-480C-917E-6353-3571ABD53305}"/>
              </a:ext>
            </a:extLst>
          </p:cNvPr>
          <p:cNvSpPr txBox="1">
            <a:spLocks/>
          </p:cNvSpPr>
          <p:nvPr/>
        </p:nvSpPr>
        <p:spPr>
          <a:xfrm>
            <a:off x="449705" y="1840229"/>
            <a:ext cx="5589148" cy="4277541"/>
          </a:xfrm>
          <a:prstGeom prst="rect">
            <a:avLst/>
          </a:prstGeom>
          <a:solidFill>
            <a:srgbClr val="074D8D"/>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Clr>
                <a:srgbClr val="AC502B"/>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C502B"/>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C502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C502B"/>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C502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lnSpc>
                <a:spcPct val="110000"/>
              </a:lnSpc>
              <a:spcBef>
                <a:spcPts val="750"/>
              </a:spcBef>
              <a:buFont typeface="Wingdings" panose="05000000000000000000" pitchFamily="2" charset="2"/>
              <a:buChar char="ü"/>
              <a:defRPr/>
            </a:pPr>
            <a:r>
              <a:rPr lang="en-AU" sz="1800" noProof="0">
                <a:solidFill>
                  <a:schemeClr val="bg1"/>
                </a:solidFill>
                <a:latin typeface="Verdana"/>
              </a:rPr>
              <a:t>Description 
Quantity
Country of production
</a:t>
            </a:r>
            <a:r>
              <a:rPr lang="en-AU" sz="1800" b="1" noProof="0">
                <a:solidFill>
                  <a:schemeClr val="bg1"/>
                </a:solidFill>
                <a:latin typeface="Verdana"/>
              </a:rPr>
              <a:t>Geolocation of all plots </a:t>
            </a:r>
            <a:r>
              <a:rPr lang="en-AU" sz="1800" noProof="0">
                <a:solidFill>
                  <a:schemeClr val="bg1"/>
                </a:solidFill>
                <a:latin typeface="Verdana"/>
              </a:rPr>
              <a:t>in which raw materials were produced (GPS points or polygon if &gt;4ha)
Date and period of production
Name, postal address and email address of any company or person who supplied the relevant products to them</a:t>
            </a:r>
            <a:endParaRPr lang="en-AU" sz="2100" noProof="0">
              <a:solidFill>
                <a:schemeClr val="bg1"/>
              </a:solidFill>
              <a:latin typeface="Verdana"/>
            </a:endParaRPr>
          </a:p>
        </p:txBody>
      </p:sp>
      <p:sp>
        <p:nvSpPr>
          <p:cNvPr id="5" name="Content Placeholder 1">
            <a:extLst>
              <a:ext uri="{FF2B5EF4-FFF2-40B4-BE49-F238E27FC236}">
                <a16:creationId xmlns:a16="http://schemas.microsoft.com/office/drawing/2014/main" id="{5A2EDF8E-8E95-3F53-473A-A877A54CF4EF}"/>
              </a:ext>
            </a:extLst>
          </p:cNvPr>
          <p:cNvSpPr txBox="1">
            <a:spLocks/>
          </p:cNvSpPr>
          <p:nvPr/>
        </p:nvSpPr>
        <p:spPr>
          <a:xfrm>
            <a:off x="6406384" y="1840228"/>
            <a:ext cx="5479218" cy="435984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750"/>
              </a:spcBef>
              <a:buNone/>
              <a:defRPr/>
            </a:pPr>
            <a:r>
              <a:rPr lang="en-GB" sz="1800" dirty="0">
                <a:solidFill>
                  <a:prstClr val="black"/>
                </a:solidFill>
                <a:latin typeface="Verdana"/>
              </a:rPr>
              <a:t>Value chain analysis can provide information on: </a:t>
            </a:r>
          </a:p>
          <a:p>
            <a:pPr defTabSz="685800">
              <a:lnSpc>
                <a:spcPct val="100000"/>
              </a:lnSpc>
              <a:spcBef>
                <a:spcPts val="750"/>
              </a:spcBef>
              <a:defRPr/>
            </a:pPr>
            <a:r>
              <a:rPr lang="en-GB" sz="1800" dirty="0">
                <a:solidFill>
                  <a:prstClr val="black"/>
                </a:solidFill>
                <a:latin typeface="Verdana"/>
              </a:rPr>
              <a:t>Existing and registered farmers (numbers)</a:t>
            </a:r>
          </a:p>
          <a:p>
            <a:pPr defTabSz="685800">
              <a:lnSpc>
                <a:spcPct val="100000"/>
              </a:lnSpc>
              <a:spcBef>
                <a:spcPts val="750"/>
              </a:spcBef>
              <a:defRPr/>
            </a:pPr>
            <a:r>
              <a:rPr lang="en-GB" sz="1800" dirty="0">
                <a:solidFill>
                  <a:prstClr val="black"/>
                </a:solidFill>
                <a:latin typeface="Verdana"/>
              </a:rPr>
              <a:t>Average yields (useful for controlling if plots are voluntarily omitted in the DDS) </a:t>
            </a:r>
          </a:p>
          <a:p>
            <a:pPr defTabSz="685800">
              <a:lnSpc>
                <a:spcPct val="100000"/>
              </a:lnSpc>
              <a:spcBef>
                <a:spcPts val="750"/>
              </a:spcBef>
              <a:defRPr/>
            </a:pPr>
            <a:r>
              <a:rPr lang="en-GB" sz="1800" dirty="0">
                <a:solidFill>
                  <a:prstClr val="black"/>
                </a:solidFill>
                <a:latin typeface="Verdana"/>
              </a:rPr>
              <a:t>Challenges and opportunities for declaration in excess of plots </a:t>
            </a:r>
          </a:p>
          <a:p>
            <a:pPr defTabSz="685800">
              <a:lnSpc>
                <a:spcPct val="100000"/>
              </a:lnSpc>
              <a:spcBef>
                <a:spcPts val="750"/>
              </a:spcBef>
              <a:defRPr/>
            </a:pPr>
            <a:r>
              <a:rPr lang="en-GB" sz="1800" dirty="0">
                <a:solidFill>
                  <a:prstClr val="black"/>
                </a:solidFill>
                <a:latin typeface="Verdana"/>
              </a:rPr>
              <a:t>The level of organisation in the value chain: </a:t>
            </a:r>
          </a:p>
          <a:p>
            <a:pPr lvl="1" defTabSz="685800">
              <a:lnSpc>
                <a:spcPct val="100000"/>
              </a:lnSpc>
              <a:spcBef>
                <a:spcPts val="750"/>
              </a:spcBef>
              <a:defRPr/>
            </a:pPr>
            <a:r>
              <a:rPr lang="en-GB" sz="1400" dirty="0">
                <a:solidFill>
                  <a:prstClr val="black"/>
                </a:solidFill>
                <a:latin typeface="Verdana"/>
              </a:rPr>
              <a:t>% associated farmers, % certified farmers</a:t>
            </a:r>
          </a:p>
          <a:p>
            <a:pPr lvl="1" defTabSz="685800">
              <a:lnSpc>
                <a:spcPct val="100000"/>
              </a:lnSpc>
              <a:spcBef>
                <a:spcPts val="750"/>
              </a:spcBef>
              <a:defRPr/>
            </a:pPr>
            <a:r>
              <a:rPr lang="en-GB" sz="1400" dirty="0">
                <a:solidFill>
                  <a:prstClr val="black"/>
                </a:solidFill>
                <a:latin typeface="Verdana"/>
              </a:rPr>
              <a:t>% of indirect sourcing or commodity sold to intermediaries</a:t>
            </a:r>
          </a:p>
          <a:p>
            <a:pPr defTabSz="685800">
              <a:lnSpc>
                <a:spcPct val="100000"/>
              </a:lnSpc>
              <a:spcBef>
                <a:spcPts val="750"/>
              </a:spcBef>
              <a:defRPr/>
            </a:pPr>
            <a:r>
              <a:rPr lang="en-GB" sz="1800" dirty="0">
                <a:solidFill>
                  <a:prstClr val="black"/>
                </a:solidFill>
                <a:latin typeface="Verdana"/>
              </a:rPr>
              <a:t>Localize bottlenecks for segregated traceability in the value chain</a:t>
            </a:r>
          </a:p>
          <a:p>
            <a:pPr defTabSz="685800">
              <a:lnSpc>
                <a:spcPct val="100000"/>
              </a:lnSpc>
              <a:spcBef>
                <a:spcPts val="750"/>
              </a:spcBef>
              <a:defRPr/>
            </a:pPr>
            <a:r>
              <a:rPr lang="en-GB" sz="1800" dirty="0">
                <a:solidFill>
                  <a:prstClr val="black"/>
                </a:solidFill>
                <a:latin typeface="Verdana"/>
              </a:rPr>
              <a:t>Governance over value chain data in the country and conditions for enabling farmers national data base or traceability systems</a:t>
            </a:r>
          </a:p>
          <a:p>
            <a:pPr defTabSz="685800">
              <a:lnSpc>
                <a:spcPct val="100000"/>
              </a:lnSpc>
              <a:spcBef>
                <a:spcPts val="750"/>
              </a:spcBef>
              <a:defRPr/>
            </a:pPr>
            <a:endParaRPr lang="en-GB" sz="1800" dirty="0">
              <a:solidFill>
                <a:prstClr val="black"/>
              </a:solidFill>
              <a:latin typeface="Verdana"/>
            </a:endParaRPr>
          </a:p>
        </p:txBody>
      </p:sp>
    </p:spTree>
    <p:extLst>
      <p:ext uri="{BB962C8B-B14F-4D97-AF65-F5344CB8AC3E}">
        <p14:creationId xmlns:p14="http://schemas.microsoft.com/office/powerpoint/2010/main" val="337540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31FE1-3067-F9F9-20A9-572A1512A3E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FE8A4CA-CD3B-D504-EDCB-68D89B267A0C}"/>
              </a:ext>
            </a:extLst>
          </p:cNvPr>
          <p:cNvSpPr/>
          <p:nvPr/>
        </p:nvSpPr>
        <p:spPr>
          <a:xfrm>
            <a:off x="1103590" y="1303277"/>
            <a:ext cx="10289628" cy="41200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2" name="Title 1">
            <a:extLst>
              <a:ext uri="{FF2B5EF4-FFF2-40B4-BE49-F238E27FC236}">
                <a16:creationId xmlns:a16="http://schemas.microsoft.com/office/drawing/2014/main" id="{3D095622-3674-66A9-DAAD-29951DFECD80}"/>
              </a:ext>
            </a:extLst>
          </p:cNvPr>
          <p:cNvSpPr>
            <a:spLocks noGrp="1"/>
          </p:cNvSpPr>
          <p:nvPr>
            <p:ph type="title"/>
          </p:nvPr>
        </p:nvSpPr>
        <p:spPr>
          <a:xfrm>
            <a:off x="2434179" y="3840259"/>
            <a:ext cx="7975292" cy="1325563"/>
          </a:xfrm>
          <a:noFill/>
        </p:spPr>
        <p:txBody>
          <a:bodyPr/>
          <a:lstStyle/>
          <a:p>
            <a:pPr algn="ctr"/>
            <a:r>
              <a:rPr lang="es-ES_tradnl" b="1" dirty="0" err="1">
                <a:solidFill>
                  <a:schemeClr val="bg1"/>
                </a:solidFill>
              </a:rPr>
              <a:t>Deforestation</a:t>
            </a:r>
            <a:r>
              <a:rPr lang="es-ES_tradnl" b="1" dirty="0">
                <a:solidFill>
                  <a:schemeClr val="bg1"/>
                </a:solidFill>
              </a:rPr>
              <a:t>-free</a:t>
            </a:r>
          </a:p>
        </p:txBody>
      </p:sp>
      <p:sp>
        <p:nvSpPr>
          <p:cNvPr id="3" name="Oval 2">
            <a:extLst>
              <a:ext uri="{FF2B5EF4-FFF2-40B4-BE49-F238E27FC236}">
                <a16:creationId xmlns:a16="http://schemas.microsoft.com/office/drawing/2014/main" id="{7153BC78-62A7-AD79-36E4-4B451B716C4A}"/>
              </a:ext>
            </a:extLst>
          </p:cNvPr>
          <p:cNvSpPr/>
          <p:nvPr/>
        </p:nvSpPr>
        <p:spPr>
          <a:xfrm>
            <a:off x="5333643" y="1981935"/>
            <a:ext cx="1842448" cy="1842448"/>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ES"/>
          </a:p>
        </p:txBody>
      </p:sp>
      <p:sp>
        <p:nvSpPr>
          <p:cNvPr id="4" name="Rectangle 3" descr="Deciduous tree with solid fill">
            <a:extLst>
              <a:ext uri="{FF2B5EF4-FFF2-40B4-BE49-F238E27FC236}">
                <a16:creationId xmlns:a16="http://schemas.microsoft.com/office/drawing/2014/main" id="{B8CE6B3B-71F9-52E7-48B8-CF393AAF779F}"/>
              </a:ext>
            </a:extLst>
          </p:cNvPr>
          <p:cNvSpPr/>
          <p:nvPr/>
        </p:nvSpPr>
        <p:spPr>
          <a:xfrm>
            <a:off x="5725084" y="2371859"/>
            <a:ext cx="1057141" cy="1057141"/>
          </a:xfrm>
          <a:prstGeom prst="rect">
            <a:avLst/>
          </a:prstGeom>
          <a:blipFill>
            <a:blip r:embed="rId2">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ES"/>
          </a:p>
        </p:txBody>
      </p:sp>
    </p:spTree>
    <p:extLst>
      <p:ext uri="{BB962C8B-B14F-4D97-AF65-F5344CB8AC3E}">
        <p14:creationId xmlns:p14="http://schemas.microsoft.com/office/powerpoint/2010/main" val="349115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41844"/>
            <a:ext cx="10515600" cy="1325563"/>
          </a:xfrm>
        </p:spPr>
        <p:txBody>
          <a:bodyPr anchor="ctr">
            <a:normAutofit/>
          </a:bodyPr>
          <a:lstStyle/>
          <a:p>
            <a:pPr algn="ctr"/>
            <a:r>
              <a:rPr lang="en-GB" b="1" noProof="0" dirty="0">
                <a:solidFill>
                  <a:schemeClr val="accent1"/>
                </a:solidFill>
              </a:rPr>
              <a:t>Value chain data can complement spatial information </a:t>
            </a:r>
          </a:p>
        </p:txBody>
      </p:sp>
      <p:graphicFrame>
        <p:nvGraphicFramePr>
          <p:cNvPr id="11" name="Content Placeholder 1">
            <a:extLst>
              <a:ext uri="{FF2B5EF4-FFF2-40B4-BE49-F238E27FC236}">
                <a16:creationId xmlns:a16="http://schemas.microsoft.com/office/drawing/2014/main" id="{FC6F702E-55A1-6FC6-A56F-9D58F75A160F}"/>
              </a:ext>
            </a:extLst>
          </p:cNvPr>
          <p:cNvGraphicFramePr>
            <a:graphicFrameLocks noGrp="1"/>
          </p:cNvGraphicFramePr>
          <p:nvPr>
            <p:ph idx="1"/>
            <p:extLst>
              <p:ext uri="{D42A27DB-BD31-4B8C-83A1-F6EECF244321}">
                <p14:modId xmlns:p14="http://schemas.microsoft.com/office/powerpoint/2010/main" val="455159625"/>
              </p:ext>
            </p:extLst>
          </p:nvPr>
        </p:nvGraphicFramePr>
        <p:xfrm>
          <a:off x="685800" y="704626"/>
          <a:ext cx="10515600" cy="4961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Rounded Corners 3">
            <a:extLst>
              <a:ext uri="{FF2B5EF4-FFF2-40B4-BE49-F238E27FC236}">
                <a16:creationId xmlns:a16="http://schemas.microsoft.com/office/drawing/2014/main" id="{DCDD97FA-D695-8D26-2278-402993D07128}"/>
              </a:ext>
            </a:extLst>
          </p:cNvPr>
          <p:cNvSpPr/>
          <p:nvPr/>
        </p:nvSpPr>
        <p:spPr>
          <a:xfrm>
            <a:off x="685800" y="5169989"/>
            <a:ext cx="1143000" cy="637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noProof="0" dirty="0"/>
              <a:t>Article 9</a:t>
            </a:r>
          </a:p>
        </p:txBody>
      </p:sp>
      <p:sp>
        <p:nvSpPr>
          <p:cNvPr id="4" name="TextBox 3">
            <a:extLst>
              <a:ext uri="{FF2B5EF4-FFF2-40B4-BE49-F238E27FC236}">
                <a16:creationId xmlns:a16="http://schemas.microsoft.com/office/drawing/2014/main" id="{B989F04A-24C3-4850-3F7C-0140094718D1}"/>
              </a:ext>
            </a:extLst>
          </p:cNvPr>
          <p:cNvSpPr txBox="1"/>
          <p:nvPr/>
        </p:nvSpPr>
        <p:spPr>
          <a:xfrm>
            <a:off x="2088776" y="5161042"/>
            <a:ext cx="9112624" cy="646331"/>
          </a:xfrm>
          <a:prstGeom prst="rect">
            <a:avLst/>
          </a:prstGeom>
          <a:noFill/>
        </p:spPr>
        <p:txBody>
          <a:bodyPr wrap="square" anchor="ctr">
            <a:spAutoFit/>
          </a:bodyPr>
          <a:lstStyle/>
          <a:p>
            <a:r>
              <a:rPr lang="en-GB" noProof="0" dirty="0">
                <a:solidFill>
                  <a:srgbClr val="082B52"/>
                </a:solidFill>
              </a:rPr>
              <a:t>1. "Operators shall collect information, documents and data demonstrating that the products comply with Article 3."</a:t>
            </a:r>
          </a:p>
        </p:txBody>
      </p:sp>
      <p:sp>
        <p:nvSpPr>
          <p:cNvPr id="5" name="TextBox 4">
            <a:extLst>
              <a:ext uri="{FF2B5EF4-FFF2-40B4-BE49-F238E27FC236}">
                <a16:creationId xmlns:a16="http://schemas.microsoft.com/office/drawing/2014/main" id="{E4A60995-C15D-E19C-6813-597CCAF8E7DF}"/>
              </a:ext>
            </a:extLst>
          </p:cNvPr>
          <p:cNvSpPr txBox="1"/>
          <p:nvPr/>
        </p:nvSpPr>
        <p:spPr>
          <a:xfrm>
            <a:off x="2088775" y="5916942"/>
            <a:ext cx="9112624" cy="646331"/>
          </a:xfrm>
          <a:prstGeom prst="rect">
            <a:avLst/>
          </a:prstGeom>
          <a:noFill/>
        </p:spPr>
        <p:txBody>
          <a:bodyPr wrap="square" anchor="ctr">
            <a:spAutoFit/>
          </a:bodyPr>
          <a:lstStyle/>
          <a:p>
            <a:pPr marL="176213">
              <a:buNone/>
            </a:pPr>
            <a:r>
              <a:rPr lang="en-GB" noProof="0" dirty="0">
                <a:solidFill>
                  <a:srgbClr val="082B52"/>
                </a:solidFill>
              </a:rPr>
              <a:t>(g) sufficiently conclusive and verifiable information that the relevant products are deforestation-free.</a:t>
            </a:r>
          </a:p>
        </p:txBody>
      </p:sp>
    </p:spTree>
    <p:extLst>
      <p:ext uri="{BB962C8B-B14F-4D97-AF65-F5344CB8AC3E}">
        <p14:creationId xmlns:p14="http://schemas.microsoft.com/office/powerpoint/2010/main" val="390684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27606-6510-DF7D-FC4D-0E2E671CE2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6599C1-38C6-D2CA-8B33-099506AE149D}"/>
              </a:ext>
            </a:extLst>
          </p:cNvPr>
          <p:cNvSpPr>
            <a:spLocks noGrp="1"/>
          </p:cNvSpPr>
          <p:nvPr>
            <p:ph type="title"/>
          </p:nvPr>
        </p:nvSpPr>
        <p:spPr>
          <a:xfrm>
            <a:off x="838200" y="230598"/>
            <a:ext cx="10515600" cy="1325563"/>
          </a:xfrm>
        </p:spPr>
        <p:txBody>
          <a:bodyPr anchor="ctr">
            <a:normAutofit/>
          </a:bodyPr>
          <a:lstStyle/>
          <a:p>
            <a:pPr algn="ctr"/>
            <a:r>
              <a:rPr lang="en-GB" b="1" noProof="0" dirty="0">
                <a:solidFill>
                  <a:schemeClr val="accent1"/>
                </a:solidFill>
              </a:rPr>
              <a:t>Value chain data can complement spatial information </a:t>
            </a:r>
          </a:p>
        </p:txBody>
      </p:sp>
      <p:sp>
        <p:nvSpPr>
          <p:cNvPr id="8" name="Content Placeholder 1">
            <a:extLst>
              <a:ext uri="{FF2B5EF4-FFF2-40B4-BE49-F238E27FC236}">
                <a16:creationId xmlns:a16="http://schemas.microsoft.com/office/drawing/2014/main" id="{3C1E9288-CDF6-ACBF-8AA0-ACF3179BC714}"/>
              </a:ext>
            </a:extLst>
          </p:cNvPr>
          <p:cNvSpPr txBox="1">
            <a:spLocks/>
          </p:cNvSpPr>
          <p:nvPr/>
        </p:nvSpPr>
        <p:spPr>
          <a:xfrm>
            <a:off x="6406384" y="2147631"/>
            <a:ext cx="5479218" cy="435984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750"/>
              </a:spcBef>
              <a:buNone/>
              <a:defRPr/>
            </a:pPr>
            <a:r>
              <a:rPr lang="en-GB" sz="2000" dirty="0">
                <a:solidFill>
                  <a:prstClr val="black"/>
                </a:solidFill>
                <a:latin typeface="Verdana"/>
              </a:rPr>
              <a:t>Proxys for deforestation risk: </a:t>
            </a:r>
          </a:p>
          <a:p>
            <a:pPr defTabSz="685800">
              <a:lnSpc>
                <a:spcPct val="100000"/>
              </a:lnSpc>
              <a:spcBef>
                <a:spcPts val="750"/>
              </a:spcBef>
              <a:defRPr/>
            </a:pPr>
            <a:r>
              <a:rPr lang="en-GB" sz="2000" dirty="0">
                <a:solidFill>
                  <a:prstClr val="black"/>
                </a:solidFill>
                <a:latin typeface="Verdana"/>
              </a:rPr>
              <a:t>Trends in volume produced </a:t>
            </a:r>
          </a:p>
          <a:p>
            <a:pPr defTabSz="685800">
              <a:lnSpc>
                <a:spcPct val="100000"/>
              </a:lnSpc>
              <a:spcBef>
                <a:spcPts val="750"/>
              </a:spcBef>
              <a:defRPr/>
            </a:pPr>
            <a:r>
              <a:rPr lang="en-GB" sz="2000" dirty="0">
                <a:solidFill>
                  <a:prstClr val="black"/>
                </a:solidFill>
                <a:latin typeface="Verdana"/>
              </a:rPr>
              <a:t>Expansion of area of production </a:t>
            </a:r>
          </a:p>
          <a:p>
            <a:pPr defTabSz="685800">
              <a:lnSpc>
                <a:spcPct val="100000"/>
              </a:lnSpc>
              <a:spcBef>
                <a:spcPts val="750"/>
              </a:spcBef>
              <a:defRPr/>
            </a:pPr>
            <a:r>
              <a:rPr lang="en-GB" sz="2000" dirty="0">
                <a:solidFill>
                  <a:prstClr val="black"/>
                </a:solidFill>
                <a:latin typeface="Verdana"/>
              </a:rPr>
              <a:t>Evolution of price</a:t>
            </a:r>
          </a:p>
          <a:p>
            <a:pPr defTabSz="685800">
              <a:lnSpc>
                <a:spcPct val="100000"/>
              </a:lnSpc>
              <a:spcBef>
                <a:spcPts val="750"/>
              </a:spcBef>
              <a:defRPr/>
            </a:pPr>
            <a:endParaRPr lang="en-GB" sz="2000" dirty="0">
              <a:solidFill>
                <a:prstClr val="black"/>
              </a:solidFill>
              <a:latin typeface="Verdana"/>
            </a:endParaRPr>
          </a:p>
          <a:p>
            <a:pPr marL="0" indent="0" defTabSz="685800">
              <a:lnSpc>
                <a:spcPct val="100000"/>
              </a:lnSpc>
              <a:spcBef>
                <a:spcPts val="750"/>
              </a:spcBef>
              <a:buNone/>
              <a:defRPr/>
            </a:pPr>
            <a:r>
              <a:rPr lang="en-GB" sz="2000" dirty="0">
                <a:solidFill>
                  <a:prstClr val="black"/>
                </a:solidFill>
                <a:latin typeface="Verdana"/>
              </a:rPr>
              <a:t>The governance of the sector can help also provide useful information on land use and how authorities have been able to limit forest conversion</a:t>
            </a:r>
          </a:p>
          <a:p>
            <a:pPr marL="0" indent="0" defTabSz="685800">
              <a:lnSpc>
                <a:spcPct val="100000"/>
              </a:lnSpc>
              <a:spcBef>
                <a:spcPts val="750"/>
              </a:spcBef>
              <a:buNone/>
              <a:defRPr/>
            </a:pPr>
            <a:endParaRPr lang="en-GB" sz="2000" dirty="0">
              <a:solidFill>
                <a:prstClr val="black"/>
              </a:solidFill>
              <a:latin typeface="Verdana"/>
            </a:endParaRPr>
          </a:p>
          <a:p>
            <a:pPr defTabSz="685800">
              <a:lnSpc>
                <a:spcPct val="100000"/>
              </a:lnSpc>
              <a:spcBef>
                <a:spcPts val="750"/>
              </a:spcBef>
              <a:defRPr/>
            </a:pPr>
            <a:endParaRPr lang="en-GB" sz="2000" dirty="0">
              <a:solidFill>
                <a:prstClr val="black"/>
              </a:solidFill>
              <a:latin typeface="Verdana"/>
            </a:endParaRPr>
          </a:p>
          <a:p>
            <a:pPr defTabSz="685800">
              <a:lnSpc>
                <a:spcPct val="100000"/>
              </a:lnSpc>
              <a:spcBef>
                <a:spcPts val="750"/>
              </a:spcBef>
              <a:defRPr/>
            </a:pPr>
            <a:endParaRPr lang="en-GB" sz="2000" dirty="0">
              <a:solidFill>
                <a:prstClr val="black"/>
              </a:solidFill>
              <a:latin typeface="Verdana"/>
            </a:endParaRPr>
          </a:p>
        </p:txBody>
      </p:sp>
      <p:pic>
        <p:nvPicPr>
          <p:cNvPr id="9" name="Picture 4">
            <a:extLst>
              <a:ext uri="{FF2B5EF4-FFF2-40B4-BE49-F238E27FC236}">
                <a16:creationId xmlns:a16="http://schemas.microsoft.com/office/drawing/2014/main" id="{453CACAA-F1C8-583D-D4FA-11C3341E4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98" y="1840228"/>
            <a:ext cx="5919340" cy="412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075092"/>
      </p:ext>
    </p:extLst>
  </p:cSld>
  <p:clrMapOvr>
    <a:masterClrMapping/>
  </p:clrMapOvr>
</p:sld>
</file>

<file path=ppt/theme/theme1.xml><?xml version="1.0" encoding="utf-8"?>
<a:theme xmlns:a="http://schemas.openxmlformats.org/drawingml/2006/main" name="Office Theme">
  <a:themeElements>
    <a:clrScheme name="TF">
      <a:dk1>
        <a:srgbClr val="0D0D0D"/>
      </a:dk1>
      <a:lt1>
        <a:srgbClr val="FFFFFF"/>
      </a:lt1>
      <a:dk2>
        <a:srgbClr val="082A50"/>
      </a:dk2>
      <a:lt2>
        <a:srgbClr val="E6E5E0"/>
      </a:lt2>
      <a:accent1>
        <a:srgbClr val="082B52"/>
      </a:accent1>
      <a:accent2>
        <a:srgbClr val="2084C3"/>
      </a:accent2>
      <a:accent3>
        <a:srgbClr val="6AC0E5"/>
      </a:accent3>
      <a:accent4>
        <a:srgbClr val="5C0952"/>
      </a:accent4>
      <a:accent5>
        <a:srgbClr val="DE3830"/>
      </a:accent5>
      <a:accent6>
        <a:srgbClr val="D7D1CB"/>
      </a:accent6>
      <a:hlink>
        <a:srgbClr val="2084C3"/>
      </a:hlink>
      <a:folHlink>
        <a:srgbClr val="5C095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 PPT widescreen template" id="{8BFFDBC2-8556-FA44-848F-AD2AEF9752A5}" vid="{CC2C6867-C258-534F-A371-6B9519C83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3844F66BDAD8428A07B9C3C72AD118" ma:contentTypeVersion="18" ma:contentTypeDescription="Create a new document." ma:contentTypeScope="" ma:versionID="33f93f21755a72f33f07993d09ca1308">
  <xsd:schema xmlns:xsd="http://www.w3.org/2001/XMLSchema" xmlns:xs="http://www.w3.org/2001/XMLSchema" xmlns:p="http://schemas.microsoft.com/office/2006/metadata/properties" xmlns:ns1="http://schemas.microsoft.com/sharepoint/v3" xmlns:ns2="27703c56-5e20-498f-a875-ac18c2c422a6" xmlns:ns3="aea76575-660e-4697-b5e1-4eea576e25d6" targetNamespace="http://schemas.microsoft.com/office/2006/metadata/properties" ma:root="true" ma:fieldsID="089c2cc297b48b7444a88e492513e179" ns1:_="" ns2:_="" ns3:_="">
    <xsd:import namespace="http://schemas.microsoft.com/sharepoint/v3"/>
    <xsd:import namespace="27703c56-5e20-498f-a875-ac18c2c422a6"/>
    <xsd:import namespace="aea76575-660e-4697-b5e1-4eea576e25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703c56-5e20-498f-a875-ac18c2c422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606419-4bd4-4dd8-8f0f-b14ca53228e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a76575-660e-4697-b5e1-4eea576e25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f45fc9e-1109-4463-b81b-89c7db312672}" ma:internalName="TaxCatchAll" ma:showField="CatchAllData" ma:web="aea76575-660e-4697-b5e1-4eea576e25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ea76575-660e-4697-b5e1-4eea576e25d6" xsi:nil="true"/>
    <lcf76f155ced4ddcb4097134ff3c332f xmlns="27703c56-5e20-498f-a875-ac18c2c422a6">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8AFCFE9-BD03-4C97-B463-A526DC846A06}">
  <ds:schemaRefs>
    <ds:schemaRef ds:uri="http://schemas.microsoft.com/sharepoint/v3/contenttype/forms"/>
  </ds:schemaRefs>
</ds:datastoreItem>
</file>

<file path=customXml/itemProps2.xml><?xml version="1.0" encoding="utf-8"?>
<ds:datastoreItem xmlns:ds="http://schemas.openxmlformats.org/officeDocument/2006/customXml" ds:itemID="{B5594300-9B09-4235-B938-C38BA182CA47}"/>
</file>

<file path=customXml/itemProps3.xml><?xml version="1.0" encoding="utf-8"?>
<ds:datastoreItem xmlns:ds="http://schemas.openxmlformats.org/officeDocument/2006/customXml" ds:itemID="{9EEC07AA-57AD-4F29-B922-A69C60F107AC}">
  <ds:schemaRefs>
    <ds:schemaRef ds:uri="27703c56-5e20-498f-a875-ac18c2c422a6"/>
    <ds:schemaRef ds:uri="http://schemas.microsoft.com/office/infopath/2007/PartnerControls"/>
    <ds:schemaRef ds:uri="http://purl.org/dc/elements/1.1/"/>
    <ds:schemaRef ds:uri="http://schemas.microsoft.com/office/2006/documentManagement/types"/>
    <ds:schemaRef ds:uri="http://purl.org/dc/dcmitype/"/>
    <ds:schemaRef ds:uri="http://schemas.openxmlformats.org/package/2006/metadata/core-properties"/>
    <ds:schemaRef ds:uri="http://purl.org/dc/terms/"/>
    <ds:schemaRef ds:uri="aea76575-660e-4697-b5e1-4eea576e25d6"/>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1331</TotalTime>
  <Words>1032</Words>
  <Application>Microsoft Macintosh PowerPoint</Application>
  <PresentationFormat>Widescreen</PresentationFormat>
  <Paragraphs>98</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Arial Bold</vt:lpstr>
      <vt:lpstr>Calibri</vt:lpstr>
      <vt:lpstr>STIXGeneral-Regular</vt:lpstr>
      <vt:lpstr>Verdana</vt:lpstr>
      <vt:lpstr>Wingdings</vt:lpstr>
      <vt:lpstr>Office Theme</vt:lpstr>
      <vt:lpstr>Enhancing EUDR Compliance: Public Data and Value Chain Analysis for National Risk Assessments</vt:lpstr>
      <vt:lpstr>Reminder: The "What?" and the "How?" of EUDR</vt:lpstr>
      <vt:lpstr>Efficient implementation depends on how value chain information navigate between actors</vt:lpstr>
      <vt:lpstr>But what is a Due Diligence System?</vt:lpstr>
      <vt:lpstr>Geolocation</vt:lpstr>
      <vt:lpstr>Geolocation requirement &amp; traceability </vt:lpstr>
      <vt:lpstr>Deforestation-free</vt:lpstr>
      <vt:lpstr>Value chain data can complement spatial information </vt:lpstr>
      <vt:lpstr>Value chain data can complement spatial information </vt:lpstr>
      <vt:lpstr>Legality</vt:lpstr>
      <vt:lpstr>Risk assessment: what kind of information is most useful?</vt:lpstr>
      <vt:lpstr>PowerPoint Presentation</vt:lpstr>
      <vt:lpstr>PowerPoint Presentation</vt:lpstr>
      <vt:lpstr>Muchas Gracias frederic.baron@efi.int Javier.Ortiz@efi.int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Frederic Baron</dc:creator>
  <cp:lastModifiedBy>Frederic Baron</cp:lastModifiedBy>
  <cp:revision>3</cp:revision>
  <cp:lastPrinted>2025-09-01T14:33:54Z</cp:lastPrinted>
  <dcterms:created xsi:type="dcterms:W3CDTF">2024-10-08T09:34:20Z</dcterms:created>
  <dcterms:modified xsi:type="dcterms:W3CDTF">2025-09-17T08:47:48Z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0x010100F13844F66BDAD8428A07B9C3C72AD118</vt:lpwstr>
  </property>
  <property fmtid="{D5CDD505-2E9C-101B-9397-08002B2CF9AE}" pid="3" name="Order">
    <vt:r8>6199800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MediaServiceImageTags">
    <vt:lpwstr/>
  </property>
</Properties>
</file>