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notesSlides/notesSlide2.xml" ContentType="application/vnd.openxmlformats-officedocument.presentationml.notesSlide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3.xml" ContentType="application/vnd.openxmlformats-officedocument.theme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diagrams/layout2.xml" ContentType="application/vnd.openxmlformats-officedocument.drawingml.diagramLayout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diagrams/data1.xml" ContentType="application/vnd.openxmlformats-officedocument.drawingml.diagramData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colors2.xml" ContentType="application/vnd.openxmlformats-officedocument.drawingml.diagramColors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emf" ContentType="image/x-emf"/>
  <Override PartName="/ppt/diagrams/quickStyle1.xml" ContentType="application/vnd.openxmlformats-officedocument.drawingml.diagramStyl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notesSlides/notesSlide1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notesMasterIdLst>
    <p:notesMasterId r:id="rId16"/>
  </p:notesMasterIdLst>
  <p:handoutMasterIdLst>
    <p:handoutMasterId r:id="rId17"/>
  </p:handoutMasterIdLst>
  <p:sldIdLst>
    <p:sldId id="302" r:id="rId3"/>
    <p:sldId id="326" r:id="rId4"/>
    <p:sldId id="299" r:id="rId5"/>
    <p:sldId id="331" r:id="rId6"/>
    <p:sldId id="332" r:id="rId7"/>
    <p:sldId id="309" r:id="rId8"/>
    <p:sldId id="310" r:id="rId9"/>
    <p:sldId id="311" r:id="rId10"/>
    <p:sldId id="328" r:id="rId11"/>
    <p:sldId id="313" r:id="rId12"/>
    <p:sldId id="327" r:id="rId13"/>
    <p:sldId id="314" r:id="rId14"/>
    <p:sldId id="325" r:id="rId15"/>
  </p:sldIdLst>
  <p:sldSz cx="9144000" cy="6858000" type="screen4x3"/>
  <p:notesSz cx="6794500" cy="9906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00FF"/>
    <a:srgbClr val="9900FF"/>
    <a:srgbClr val="00CC99"/>
    <a:srgbClr val="99CC00"/>
    <a:srgbClr val="33CC33"/>
    <a:srgbClr val="A50021"/>
    <a:srgbClr val="66FF33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18603FDC-E32A-4AB5-989C-0864C3EAD2B8}" styleName="Themed Style 2 - Accent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463" autoAdjust="0"/>
    <p:restoredTop sz="95949" autoAdjust="0"/>
  </p:normalViewPr>
  <p:slideViewPr>
    <p:cSldViewPr>
      <p:cViewPr>
        <p:scale>
          <a:sx n="70" d="100"/>
          <a:sy n="70" d="100"/>
        </p:scale>
        <p:origin x="-1176" y="-1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#1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#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540196F-F4A2-4315-AC60-322E5E4A21D5}" type="doc">
      <dgm:prSet loTypeId="urn:microsoft.com/office/officeart/2005/8/layout/gear1" loCatId="process" qsTypeId="urn:microsoft.com/office/officeart/2005/8/quickstyle/simple1#1" qsCatId="simple" csTypeId="urn:microsoft.com/office/officeart/2005/8/colors/accent1_2#1" csCatId="accent1" phldr="1"/>
      <dgm:spPr/>
    </dgm:pt>
    <dgm:pt modelId="{466721F5-8608-4BAF-96E7-8D4C5ECD0390}">
      <dgm:prSet phldrT="[Text]"/>
      <dgm:spPr/>
      <dgm:t>
        <a:bodyPr/>
        <a:lstStyle/>
        <a:p>
          <a:r>
            <a:rPr lang="en-GB" dirty="0" smtClean="0">
              <a:solidFill>
                <a:schemeClr val="tx1"/>
              </a:solidFill>
            </a:rPr>
            <a:t>Leadership</a:t>
          </a:r>
          <a:endParaRPr lang="en-US" dirty="0">
            <a:solidFill>
              <a:schemeClr val="tx1"/>
            </a:solidFill>
          </a:endParaRPr>
        </a:p>
      </dgm:t>
    </dgm:pt>
    <dgm:pt modelId="{2CABC176-9F5C-4681-994F-FE621DF7401B}" type="parTrans" cxnId="{A726C334-EA1A-4BDE-8B83-EEE108EBA112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8E31A072-3A01-42D3-9BEE-1B4B16BCB071}" type="sibTrans" cxnId="{A726C334-EA1A-4BDE-8B83-EEE108EBA112}">
      <dgm:prSet/>
      <dgm:spPr>
        <a:noFill/>
      </dgm:spPr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38622963-3039-48C6-B27A-CE7F9D1747F1}">
      <dgm:prSet phldrT="[Text]"/>
      <dgm:spPr/>
      <dgm:t>
        <a:bodyPr/>
        <a:lstStyle/>
        <a:p>
          <a:r>
            <a:rPr lang="en-GB" dirty="0" smtClean="0">
              <a:solidFill>
                <a:schemeClr val="tx1"/>
              </a:solidFill>
            </a:rPr>
            <a:t>Learning</a:t>
          </a:r>
          <a:endParaRPr lang="en-US" dirty="0">
            <a:solidFill>
              <a:schemeClr val="tx1"/>
            </a:solidFill>
          </a:endParaRPr>
        </a:p>
      </dgm:t>
    </dgm:pt>
    <dgm:pt modelId="{A0891365-7597-458D-8DF6-30639737243B}" type="parTrans" cxnId="{320F1C7C-E6E7-43DA-B0F8-500ACDD3570C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795C1BC0-F54E-481E-AA5B-862B37360429}" type="sibTrans" cxnId="{320F1C7C-E6E7-43DA-B0F8-500ACDD3570C}">
      <dgm:prSet/>
      <dgm:spPr>
        <a:noFill/>
      </dgm:spPr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03378388-891E-4E2E-830C-6BD621BD7DB2}">
      <dgm:prSet phldrT="[Text]"/>
      <dgm:spPr/>
      <dgm:t>
        <a:bodyPr/>
        <a:lstStyle/>
        <a:p>
          <a:r>
            <a:rPr lang="en-GB" dirty="0" smtClean="0">
              <a:solidFill>
                <a:schemeClr val="tx1"/>
              </a:solidFill>
            </a:rPr>
            <a:t>Resources</a:t>
          </a:r>
          <a:endParaRPr lang="en-US" dirty="0">
            <a:solidFill>
              <a:schemeClr val="tx1"/>
            </a:solidFill>
          </a:endParaRPr>
        </a:p>
      </dgm:t>
    </dgm:pt>
    <dgm:pt modelId="{DBE2D117-2145-4B74-B0F4-8DC7742E871F}" type="parTrans" cxnId="{C8414BA0-7076-4FA6-8C60-DD6C6522812F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8619B8F9-86A6-483C-86AA-59BAD19895B7}" type="sibTrans" cxnId="{C8414BA0-7076-4FA6-8C60-DD6C6522812F}">
      <dgm:prSet/>
      <dgm:spPr>
        <a:noFill/>
      </dgm:spPr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1325F487-4856-4A00-BD38-36769F0587D0}" type="pres">
      <dgm:prSet presAssocID="{2540196F-F4A2-4315-AC60-322E5E4A21D5}" presName="composite" presStyleCnt="0">
        <dgm:presLayoutVars>
          <dgm:chMax val="3"/>
          <dgm:animLvl val="lvl"/>
          <dgm:resizeHandles val="exact"/>
        </dgm:presLayoutVars>
      </dgm:prSet>
      <dgm:spPr/>
    </dgm:pt>
    <dgm:pt modelId="{2586ACC4-6AD5-4E7C-A9E8-01AA2010DA1C}" type="pres">
      <dgm:prSet presAssocID="{466721F5-8608-4BAF-96E7-8D4C5ECD0390}" presName="gear1" presStyleLbl="node1" presStyleIdx="0" presStyleCnt="3" custLinFactNeighborX="1457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D390F83-4D45-4728-A11A-0B9EEE4D456F}" type="pres">
      <dgm:prSet presAssocID="{466721F5-8608-4BAF-96E7-8D4C5ECD0390}" presName="gear1srcNode" presStyleLbl="node1" presStyleIdx="0" presStyleCnt="3"/>
      <dgm:spPr/>
      <dgm:t>
        <a:bodyPr/>
        <a:lstStyle/>
        <a:p>
          <a:endParaRPr lang="en-US"/>
        </a:p>
      </dgm:t>
    </dgm:pt>
    <dgm:pt modelId="{8439D828-7082-4834-B216-D25D91DE4F28}" type="pres">
      <dgm:prSet presAssocID="{466721F5-8608-4BAF-96E7-8D4C5ECD0390}" presName="gear1dstNode" presStyleLbl="node1" presStyleIdx="0" presStyleCnt="3"/>
      <dgm:spPr/>
      <dgm:t>
        <a:bodyPr/>
        <a:lstStyle/>
        <a:p>
          <a:endParaRPr lang="en-US"/>
        </a:p>
      </dgm:t>
    </dgm:pt>
    <dgm:pt modelId="{E6A1DB78-F2FC-41D5-B56C-B4636E580E8F}" type="pres">
      <dgm:prSet presAssocID="{38622963-3039-48C6-B27A-CE7F9D1747F1}" presName="gear2" presStyleLbl="node1" presStyleIdx="1" presStyleCnt="3" custLinFactNeighborX="-1978" custLinFactNeighborY="-267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9FC59D5-BDFE-4CC6-83F8-70AA8532226B}" type="pres">
      <dgm:prSet presAssocID="{38622963-3039-48C6-B27A-CE7F9D1747F1}" presName="gear2srcNode" presStyleLbl="node1" presStyleIdx="1" presStyleCnt="3"/>
      <dgm:spPr/>
      <dgm:t>
        <a:bodyPr/>
        <a:lstStyle/>
        <a:p>
          <a:endParaRPr lang="en-US"/>
        </a:p>
      </dgm:t>
    </dgm:pt>
    <dgm:pt modelId="{32574BEE-1432-4DD9-8C94-027C50FB3107}" type="pres">
      <dgm:prSet presAssocID="{38622963-3039-48C6-B27A-CE7F9D1747F1}" presName="gear2dstNode" presStyleLbl="node1" presStyleIdx="1" presStyleCnt="3"/>
      <dgm:spPr/>
      <dgm:t>
        <a:bodyPr/>
        <a:lstStyle/>
        <a:p>
          <a:endParaRPr lang="en-US"/>
        </a:p>
      </dgm:t>
    </dgm:pt>
    <dgm:pt modelId="{3B6DC539-998C-4F81-A71D-9B2AFDFB0343}" type="pres">
      <dgm:prSet presAssocID="{03378388-891E-4E2E-830C-6BD621BD7DB2}" presName="gear3" presStyleLbl="node1" presStyleIdx="2" presStyleCnt="3"/>
      <dgm:spPr/>
      <dgm:t>
        <a:bodyPr/>
        <a:lstStyle/>
        <a:p>
          <a:endParaRPr lang="en-US"/>
        </a:p>
      </dgm:t>
    </dgm:pt>
    <dgm:pt modelId="{762A2320-C40D-4769-8031-3151F61B16F2}" type="pres">
      <dgm:prSet presAssocID="{03378388-891E-4E2E-830C-6BD621BD7DB2}" presName="gear3tx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238CF4B-11CB-43B5-B382-3CFAE3AF1D78}" type="pres">
      <dgm:prSet presAssocID="{03378388-891E-4E2E-830C-6BD621BD7DB2}" presName="gear3srcNode" presStyleLbl="node1" presStyleIdx="2" presStyleCnt="3"/>
      <dgm:spPr/>
      <dgm:t>
        <a:bodyPr/>
        <a:lstStyle/>
        <a:p>
          <a:endParaRPr lang="en-US"/>
        </a:p>
      </dgm:t>
    </dgm:pt>
    <dgm:pt modelId="{8BBAB0E2-A592-4141-ABB3-FE6B0B7DF7D2}" type="pres">
      <dgm:prSet presAssocID="{03378388-891E-4E2E-830C-6BD621BD7DB2}" presName="gear3dstNode" presStyleLbl="node1" presStyleIdx="2" presStyleCnt="3"/>
      <dgm:spPr/>
      <dgm:t>
        <a:bodyPr/>
        <a:lstStyle/>
        <a:p>
          <a:endParaRPr lang="en-US"/>
        </a:p>
      </dgm:t>
    </dgm:pt>
    <dgm:pt modelId="{686B1F7B-89B7-407F-BC5A-F191C0A43A99}" type="pres">
      <dgm:prSet presAssocID="{8E31A072-3A01-42D3-9BEE-1B4B16BCB071}" presName="connector1" presStyleLbl="sibTrans2D1" presStyleIdx="0" presStyleCnt="3" custAng="0" custFlipVert="1" custScaleX="131047" custScaleY="107768" custLinFactNeighborX="2687" custLinFactNeighborY="14645"/>
      <dgm:spPr/>
      <dgm:t>
        <a:bodyPr/>
        <a:lstStyle/>
        <a:p>
          <a:endParaRPr lang="en-US"/>
        </a:p>
      </dgm:t>
    </dgm:pt>
    <dgm:pt modelId="{9B9D1CD2-E34C-4106-8330-BAD5C4FE45D7}" type="pres">
      <dgm:prSet presAssocID="{795C1BC0-F54E-481E-AA5B-862B37360429}" presName="connector2" presStyleLbl="sibTrans2D1" presStyleIdx="1" presStyleCnt="3"/>
      <dgm:spPr/>
      <dgm:t>
        <a:bodyPr/>
        <a:lstStyle/>
        <a:p>
          <a:endParaRPr lang="en-US"/>
        </a:p>
      </dgm:t>
    </dgm:pt>
    <dgm:pt modelId="{903ED589-614D-472E-A0A1-4DEE1304FE8A}" type="pres">
      <dgm:prSet presAssocID="{8619B8F9-86A6-483C-86AA-59BAD19895B7}" presName="connector3" presStyleLbl="sibTrans2D1" presStyleIdx="2" presStyleCnt="3"/>
      <dgm:spPr/>
      <dgm:t>
        <a:bodyPr/>
        <a:lstStyle/>
        <a:p>
          <a:endParaRPr lang="en-US"/>
        </a:p>
      </dgm:t>
    </dgm:pt>
  </dgm:ptLst>
  <dgm:cxnLst>
    <dgm:cxn modelId="{F8BC77C0-5304-4594-B9E5-F37B341ACD05}" type="presOf" srcId="{38622963-3039-48C6-B27A-CE7F9D1747F1}" destId="{E6A1DB78-F2FC-41D5-B56C-B4636E580E8F}" srcOrd="0" destOrd="0" presId="urn:microsoft.com/office/officeart/2005/8/layout/gear1"/>
    <dgm:cxn modelId="{801AEDA0-DB93-4CDF-9331-B1C22D95F214}" type="presOf" srcId="{03378388-891E-4E2E-830C-6BD621BD7DB2}" destId="{3B6DC539-998C-4F81-A71D-9B2AFDFB0343}" srcOrd="0" destOrd="0" presId="urn:microsoft.com/office/officeart/2005/8/layout/gear1"/>
    <dgm:cxn modelId="{E103B2E3-9AB3-4EF7-B30A-29B3C30EFF88}" type="presOf" srcId="{466721F5-8608-4BAF-96E7-8D4C5ECD0390}" destId="{2586ACC4-6AD5-4E7C-A9E8-01AA2010DA1C}" srcOrd="0" destOrd="0" presId="urn:microsoft.com/office/officeart/2005/8/layout/gear1"/>
    <dgm:cxn modelId="{39EC2629-EE60-4DE2-8C77-2E3B3DD3DA94}" type="presOf" srcId="{466721F5-8608-4BAF-96E7-8D4C5ECD0390}" destId="{2D390F83-4D45-4728-A11A-0B9EEE4D456F}" srcOrd="1" destOrd="0" presId="urn:microsoft.com/office/officeart/2005/8/layout/gear1"/>
    <dgm:cxn modelId="{E4D54B39-B382-4099-8200-438A0A40213A}" type="presOf" srcId="{466721F5-8608-4BAF-96E7-8D4C5ECD0390}" destId="{8439D828-7082-4834-B216-D25D91DE4F28}" srcOrd="2" destOrd="0" presId="urn:microsoft.com/office/officeart/2005/8/layout/gear1"/>
    <dgm:cxn modelId="{E3C394F5-BFE1-47AD-8FCB-D7327EEABA7A}" type="presOf" srcId="{38622963-3039-48C6-B27A-CE7F9D1747F1}" destId="{29FC59D5-BDFE-4CC6-83F8-70AA8532226B}" srcOrd="1" destOrd="0" presId="urn:microsoft.com/office/officeart/2005/8/layout/gear1"/>
    <dgm:cxn modelId="{E3DE0DF9-A22F-443C-AA8D-3390AD9EBA5C}" type="presOf" srcId="{03378388-891E-4E2E-830C-6BD621BD7DB2}" destId="{C238CF4B-11CB-43B5-B382-3CFAE3AF1D78}" srcOrd="2" destOrd="0" presId="urn:microsoft.com/office/officeart/2005/8/layout/gear1"/>
    <dgm:cxn modelId="{95691BB9-8732-475C-8ADE-933343F684F8}" type="presOf" srcId="{8E31A072-3A01-42D3-9BEE-1B4B16BCB071}" destId="{686B1F7B-89B7-407F-BC5A-F191C0A43A99}" srcOrd="0" destOrd="0" presId="urn:microsoft.com/office/officeart/2005/8/layout/gear1"/>
    <dgm:cxn modelId="{E132EBB1-3FE6-4144-ADB0-6B9AAF485AE9}" type="presOf" srcId="{2540196F-F4A2-4315-AC60-322E5E4A21D5}" destId="{1325F487-4856-4A00-BD38-36769F0587D0}" srcOrd="0" destOrd="0" presId="urn:microsoft.com/office/officeart/2005/8/layout/gear1"/>
    <dgm:cxn modelId="{238245F2-04A5-4623-81C3-21E216986258}" type="presOf" srcId="{03378388-891E-4E2E-830C-6BD621BD7DB2}" destId="{8BBAB0E2-A592-4141-ABB3-FE6B0B7DF7D2}" srcOrd="3" destOrd="0" presId="urn:microsoft.com/office/officeart/2005/8/layout/gear1"/>
    <dgm:cxn modelId="{1EF52419-8EA5-43DE-A79F-B2F901DFC736}" type="presOf" srcId="{03378388-891E-4E2E-830C-6BD621BD7DB2}" destId="{762A2320-C40D-4769-8031-3151F61B16F2}" srcOrd="1" destOrd="0" presId="urn:microsoft.com/office/officeart/2005/8/layout/gear1"/>
    <dgm:cxn modelId="{A726C334-EA1A-4BDE-8B83-EEE108EBA112}" srcId="{2540196F-F4A2-4315-AC60-322E5E4A21D5}" destId="{466721F5-8608-4BAF-96E7-8D4C5ECD0390}" srcOrd="0" destOrd="0" parTransId="{2CABC176-9F5C-4681-994F-FE621DF7401B}" sibTransId="{8E31A072-3A01-42D3-9BEE-1B4B16BCB071}"/>
    <dgm:cxn modelId="{CBA4D25D-5E21-48A2-90A9-0C2BFF6165A5}" type="presOf" srcId="{795C1BC0-F54E-481E-AA5B-862B37360429}" destId="{9B9D1CD2-E34C-4106-8330-BAD5C4FE45D7}" srcOrd="0" destOrd="0" presId="urn:microsoft.com/office/officeart/2005/8/layout/gear1"/>
    <dgm:cxn modelId="{A3F02A68-15C4-45AE-8005-E0BAFE3CC8D5}" type="presOf" srcId="{8619B8F9-86A6-483C-86AA-59BAD19895B7}" destId="{903ED589-614D-472E-A0A1-4DEE1304FE8A}" srcOrd="0" destOrd="0" presId="urn:microsoft.com/office/officeart/2005/8/layout/gear1"/>
    <dgm:cxn modelId="{C8414BA0-7076-4FA6-8C60-DD6C6522812F}" srcId="{2540196F-F4A2-4315-AC60-322E5E4A21D5}" destId="{03378388-891E-4E2E-830C-6BD621BD7DB2}" srcOrd="2" destOrd="0" parTransId="{DBE2D117-2145-4B74-B0F4-8DC7742E871F}" sibTransId="{8619B8F9-86A6-483C-86AA-59BAD19895B7}"/>
    <dgm:cxn modelId="{5CA92FDB-E92D-4363-B857-1B6C4DC649C6}" type="presOf" srcId="{38622963-3039-48C6-B27A-CE7F9D1747F1}" destId="{32574BEE-1432-4DD9-8C94-027C50FB3107}" srcOrd="2" destOrd="0" presId="urn:microsoft.com/office/officeart/2005/8/layout/gear1"/>
    <dgm:cxn modelId="{320F1C7C-E6E7-43DA-B0F8-500ACDD3570C}" srcId="{2540196F-F4A2-4315-AC60-322E5E4A21D5}" destId="{38622963-3039-48C6-B27A-CE7F9D1747F1}" srcOrd="1" destOrd="0" parTransId="{A0891365-7597-458D-8DF6-30639737243B}" sibTransId="{795C1BC0-F54E-481E-AA5B-862B37360429}"/>
    <dgm:cxn modelId="{32639166-88B4-403F-8FD5-2335D5D407E9}" type="presParOf" srcId="{1325F487-4856-4A00-BD38-36769F0587D0}" destId="{2586ACC4-6AD5-4E7C-A9E8-01AA2010DA1C}" srcOrd="0" destOrd="0" presId="urn:microsoft.com/office/officeart/2005/8/layout/gear1"/>
    <dgm:cxn modelId="{65BBEB9E-6B81-4030-B8CE-D2240A41DAAC}" type="presParOf" srcId="{1325F487-4856-4A00-BD38-36769F0587D0}" destId="{2D390F83-4D45-4728-A11A-0B9EEE4D456F}" srcOrd="1" destOrd="0" presId="urn:microsoft.com/office/officeart/2005/8/layout/gear1"/>
    <dgm:cxn modelId="{268453AF-5F77-45E2-B4AC-CF391081D422}" type="presParOf" srcId="{1325F487-4856-4A00-BD38-36769F0587D0}" destId="{8439D828-7082-4834-B216-D25D91DE4F28}" srcOrd="2" destOrd="0" presId="urn:microsoft.com/office/officeart/2005/8/layout/gear1"/>
    <dgm:cxn modelId="{97F9A7AB-2655-4BE9-9481-FBA7B3A56E83}" type="presParOf" srcId="{1325F487-4856-4A00-BD38-36769F0587D0}" destId="{E6A1DB78-F2FC-41D5-B56C-B4636E580E8F}" srcOrd="3" destOrd="0" presId="urn:microsoft.com/office/officeart/2005/8/layout/gear1"/>
    <dgm:cxn modelId="{FDE87B51-144E-4E04-92FF-E281334E3EC6}" type="presParOf" srcId="{1325F487-4856-4A00-BD38-36769F0587D0}" destId="{29FC59D5-BDFE-4CC6-83F8-70AA8532226B}" srcOrd="4" destOrd="0" presId="urn:microsoft.com/office/officeart/2005/8/layout/gear1"/>
    <dgm:cxn modelId="{19818023-F17E-4858-887B-E8E43C4312E9}" type="presParOf" srcId="{1325F487-4856-4A00-BD38-36769F0587D0}" destId="{32574BEE-1432-4DD9-8C94-027C50FB3107}" srcOrd="5" destOrd="0" presId="urn:microsoft.com/office/officeart/2005/8/layout/gear1"/>
    <dgm:cxn modelId="{3502158F-6FC6-4ED8-A901-7F1E51522DB7}" type="presParOf" srcId="{1325F487-4856-4A00-BD38-36769F0587D0}" destId="{3B6DC539-998C-4F81-A71D-9B2AFDFB0343}" srcOrd="6" destOrd="0" presId="urn:microsoft.com/office/officeart/2005/8/layout/gear1"/>
    <dgm:cxn modelId="{D3ECE1DA-8614-4AF6-A4C2-6F8697789381}" type="presParOf" srcId="{1325F487-4856-4A00-BD38-36769F0587D0}" destId="{762A2320-C40D-4769-8031-3151F61B16F2}" srcOrd="7" destOrd="0" presId="urn:microsoft.com/office/officeart/2005/8/layout/gear1"/>
    <dgm:cxn modelId="{E3153DFC-43BD-4D1C-8387-08418F4A5510}" type="presParOf" srcId="{1325F487-4856-4A00-BD38-36769F0587D0}" destId="{C238CF4B-11CB-43B5-B382-3CFAE3AF1D78}" srcOrd="8" destOrd="0" presId="urn:microsoft.com/office/officeart/2005/8/layout/gear1"/>
    <dgm:cxn modelId="{105793A9-5D49-40FB-AB82-49A7576D5EA7}" type="presParOf" srcId="{1325F487-4856-4A00-BD38-36769F0587D0}" destId="{8BBAB0E2-A592-4141-ABB3-FE6B0B7DF7D2}" srcOrd="9" destOrd="0" presId="urn:microsoft.com/office/officeart/2005/8/layout/gear1"/>
    <dgm:cxn modelId="{917C6BE8-F797-4C4B-8140-AC6EC5D30704}" type="presParOf" srcId="{1325F487-4856-4A00-BD38-36769F0587D0}" destId="{686B1F7B-89B7-407F-BC5A-F191C0A43A99}" srcOrd="10" destOrd="0" presId="urn:microsoft.com/office/officeart/2005/8/layout/gear1"/>
    <dgm:cxn modelId="{2E194A53-E9EC-497A-AA0C-14505230A49D}" type="presParOf" srcId="{1325F487-4856-4A00-BD38-36769F0587D0}" destId="{9B9D1CD2-E34C-4106-8330-BAD5C4FE45D7}" srcOrd="11" destOrd="0" presId="urn:microsoft.com/office/officeart/2005/8/layout/gear1"/>
    <dgm:cxn modelId="{EAB5B1D7-8A17-4C69-A932-608E8DA603E7}" type="presParOf" srcId="{1325F487-4856-4A00-BD38-36769F0587D0}" destId="{903ED589-614D-472E-A0A1-4DEE1304FE8A}" srcOrd="12" destOrd="0" presId="urn:microsoft.com/office/officeart/2005/8/layout/gear1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E36D868-23C9-42E1-8174-5C7724FFAB2C}" type="doc">
      <dgm:prSet loTypeId="urn:microsoft.com/office/officeart/2005/8/layout/gear1" loCatId="process" qsTypeId="urn:microsoft.com/office/officeart/2005/8/quickstyle/simple1#2" qsCatId="simple" csTypeId="urn:microsoft.com/office/officeart/2005/8/colors/accent1_2#2" csCatId="accent1" phldr="1"/>
      <dgm:spPr/>
    </dgm:pt>
    <dgm:pt modelId="{38213102-42A6-4725-A3EE-70EF1744A631}">
      <dgm:prSet phldrT="[Text]"/>
      <dgm:spPr/>
      <dgm:t>
        <a:bodyPr/>
        <a:lstStyle/>
        <a:p>
          <a:r>
            <a:rPr lang="en-GB" b="0" dirty="0" smtClean="0">
              <a:solidFill>
                <a:schemeClr val="tx1"/>
              </a:solidFill>
            </a:rPr>
            <a:t>Culture</a:t>
          </a:r>
          <a:endParaRPr lang="en-US" b="0" dirty="0">
            <a:solidFill>
              <a:schemeClr val="tx1"/>
            </a:solidFill>
          </a:endParaRPr>
        </a:p>
      </dgm:t>
    </dgm:pt>
    <dgm:pt modelId="{9F707081-6222-4DAF-BF5F-38DACBF25E34}" type="parTrans" cxnId="{AAE578A9-2E64-4DB1-A565-8F241EA35FD9}">
      <dgm:prSet/>
      <dgm:spPr/>
      <dgm:t>
        <a:bodyPr/>
        <a:lstStyle/>
        <a:p>
          <a:endParaRPr lang="en-US" b="0">
            <a:solidFill>
              <a:schemeClr val="tx1"/>
            </a:solidFill>
          </a:endParaRPr>
        </a:p>
      </dgm:t>
    </dgm:pt>
    <dgm:pt modelId="{79CF4D10-FE83-4E3B-92D7-F9DBE639EA6B}" type="sibTrans" cxnId="{AAE578A9-2E64-4DB1-A565-8F241EA35FD9}">
      <dgm:prSet/>
      <dgm:spPr>
        <a:noFill/>
      </dgm:spPr>
      <dgm:t>
        <a:bodyPr/>
        <a:lstStyle/>
        <a:p>
          <a:endParaRPr lang="en-US" b="0">
            <a:solidFill>
              <a:schemeClr val="tx1"/>
            </a:solidFill>
          </a:endParaRPr>
        </a:p>
      </dgm:t>
    </dgm:pt>
    <dgm:pt modelId="{43A359C6-4154-439F-915F-D73711AC95F5}">
      <dgm:prSet phldrT="[Text]"/>
      <dgm:spPr/>
      <dgm:t>
        <a:bodyPr/>
        <a:lstStyle/>
        <a:p>
          <a:r>
            <a:rPr lang="en-GB" b="0" dirty="0" smtClean="0">
              <a:solidFill>
                <a:schemeClr val="tx1"/>
              </a:solidFill>
            </a:rPr>
            <a:t>Processes</a:t>
          </a:r>
          <a:endParaRPr lang="en-US" b="0" dirty="0">
            <a:solidFill>
              <a:schemeClr val="tx1"/>
            </a:solidFill>
          </a:endParaRPr>
        </a:p>
      </dgm:t>
    </dgm:pt>
    <dgm:pt modelId="{2A997F75-2CED-4CB8-82B6-22A914787283}" type="parTrans" cxnId="{5F2312BF-27B1-446E-AEE9-80B80C85FE45}">
      <dgm:prSet/>
      <dgm:spPr/>
      <dgm:t>
        <a:bodyPr/>
        <a:lstStyle/>
        <a:p>
          <a:endParaRPr lang="en-US" b="0">
            <a:solidFill>
              <a:schemeClr val="tx1"/>
            </a:solidFill>
          </a:endParaRPr>
        </a:p>
      </dgm:t>
    </dgm:pt>
    <dgm:pt modelId="{48BBB14E-8010-481F-BFA4-C1EFE4D0CB98}" type="sibTrans" cxnId="{5F2312BF-27B1-446E-AEE9-80B80C85FE45}">
      <dgm:prSet/>
      <dgm:spPr>
        <a:noFill/>
      </dgm:spPr>
      <dgm:t>
        <a:bodyPr/>
        <a:lstStyle/>
        <a:p>
          <a:endParaRPr lang="en-US" b="0">
            <a:solidFill>
              <a:schemeClr val="tx1"/>
            </a:solidFill>
          </a:endParaRPr>
        </a:p>
      </dgm:t>
    </dgm:pt>
    <dgm:pt modelId="{226540D6-946D-479D-8899-3F0AE899D6BC}">
      <dgm:prSet phldrT="[Text]"/>
      <dgm:spPr/>
      <dgm:t>
        <a:bodyPr/>
        <a:lstStyle/>
        <a:p>
          <a:r>
            <a:rPr lang="en-GB" b="0" dirty="0" smtClean="0">
              <a:solidFill>
                <a:schemeClr val="tx1"/>
              </a:solidFill>
            </a:rPr>
            <a:t>Partnership</a:t>
          </a:r>
          <a:endParaRPr lang="en-US" b="0" dirty="0">
            <a:solidFill>
              <a:schemeClr val="tx1"/>
            </a:solidFill>
          </a:endParaRPr>
        </a:p>
      </dgm:t>
    </dgm:pt>
    <dgm:pt modelId="{0DB1811A-C856-4AA4-A445-2E3B21688010}" type="parTrans" cxnId="{124F659A-00C5-421F-A5A2-9CD51E75EBA7}">
      <dgm:prSet/>
      <dgm:spPr/>
      <dgm:t>
        <a:bodyPr/>
        <a:lstStyle/>
        <a:p>
          <a:endParaRPr lang="en-US" b="0">
            <a:solidFill>
              <a:schemeClr val="tx1"/>
            </a:solidFill>
          </a:endParaRPr>
        </a:p>
      </dgm:t>
    </dgm:pt>
    <dgm:pt modelId="{373D6B52-363A-447C-806E-E014D6EC50B8}" type="sibTrans" cxnId="{124F659A-00C5-421F-A5A2-9CD51E75EBA7}">
      <dgm:prSet/>
      <dgm:spPr>
        <a:noFill/>
      </dgm:spPr>
      <dgm:t>
        <a:bodyPr/>
        <a:lstStyle/>
        <a:p>
          <a:endParaRPr lang="en-US" b="0">
            <a:solidFill>
              <a:schemeClr val="bg1"/>
            </a:solidFill>
          </a:endParaRPr>
        </a:p>
      </dgm:t>
    </dgm:pt>
    <dgm:pt modelId="{6A1354AF-B617-4499-9A39-A06D888C1F8C}" type="pres">
      <dgm:prSet presAssocID="{FE36D868-23C9-42E1-8174-5C7724FFAB2C}" presName="composite" presStyleCnt="0">
        <dgm:presLayoutVars>
          <dgm:chMax val="3"/>
          <dgm:animLvl val="lvl"/>
          <dgm:resizeHandles val="exact"/>
        </dgm:presLayoutVars>
      </dgm:prSet>
      <dgm:spPr/>
    </dgm:pt>
    <dgm:pt modelId="{A213829C-94F7-4022-963D-4C005ECE78FE}" type="pres">
      <dgm:prSet presAssocID="{38213102-42A6-4725-A3EE-70EF1744A631}" presName="gear1" presStyleLbl="node1" presStyleIdx="0" presStyleCnt="3" custLinFactNeighborX="8032" custLinFactNeighborY="-4052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73F1195-A66B-4AF5-91D2-8B7421D529D0}" type="pres">
      <dgm:prSet presAssocID="{38213102-42A6-4725-A3EE-70EF1744A631}" presName="gear1srcNode" presStyleLbl="node1" presStyleIdx="0" presStyleCnt="3"/>
      <dgm:spPr/>
      <dgm:t>
        <a:bodyPr/>
        <a:lstStyle/>
        <a:p>
          <a:endParaRPr lang="en-US"/>
        </a:p>
      </dgm:t>
    </dgm:pt>
    <dgm:pt modelId="{C2B2B216-FC56-4B4B-A570-D240B184D53D}" type="pres">
      <dgm:prSet presAssocID="{38213102-42A6-4725-A3EE-70EF1744A631}" presName="gear1dstNode" presStyleLbl="node1" presStyleIdx="0" presStyleCnt="3"/>
      <dgm:spPr/>
      <dgm:t>
        <a:bodyPr/>
        <a:lstStyle/>
        <a:p>
          <a:endParaRPr lang="en-US"/>
        </a:p>
      </dgm:t>
    </dgm:pt>
    <dgm:pt modelId="{25B7EFFC-E610-45C2-832A-01317FE24649}" type="pres">
      <dgm:prSet presAssocID="{43A359C6-4154-439F-915F-D73711AC95F5}" presName="gear2" presStyleLbl="node1" presStyleIdx="1" presStyleCnt="3" custLinFactNeighborX="29030" custLinFactNeighborY="7000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36BCD67-9577-4A01-BE02-6E3A572AC6D0}" type="pres">
      <dgm:prSet presAssocID="{43A359C6-4154-439F-915F-D73711AC95F5}" presName="gear2srcNode" presStyleLbl="node1" presStyleIdx="1" presStyleCnt="3"/>
      <dgm:spPr/>
      <dgm:t>
        <a:bodyPr/>
        <a:lstStyle/>
        <a:p>
          <a:endParaRPr lang="en-US"/>
        </a:p>
      </dgm:t>
    </dgm:pt>
    <dgm:pt modelId="{D66EE638-98EB-4F2E-A313-E984B930A659}" type="pres">
      <dgm:prSet presAssocID="{43A359C6-4154-439F-915F-D73711AC95F5}" presName="gear2dstNode" presStyleLbl="node1" presStyleIdx="1" presStyleCnt="3"/>
      <dgm:spPr/>
      <dgm:t>
        <a:bodyPr/>
        <a:lstStyle/>
        <a:p>
          <a:endParaRPr lang="en-US"/>
        </a:p>
      </dgm:t>
    </dgm:pt>
    <dgm:pt modelId="{38DA1EF2-DC1E-4472-8E23-CE9DD36CB640}" type="pres">
      <dgm:prSet presAssocID="{226540D6-946D-479D-8899-3F0AE899D6BC}" presName="gear3" presStyleLbl="node1" presStyleIdx="2" presStyleCnt="3" custLinFactNeighborX="-35457" custLinFactNeighborY="17787"/>
      <dgm:spPr/>
      <dgm:t>
        <a:bodyPr/>
        <a:lstStyle/>
        <a:p>
          <a:endParaRPr lang="en-US"/>
        </a:p>
      </dgm:t>
    </dgm:pt>
    <dgm:pt modelId="{8668C36B-AC85-4FBA-ABA5-2475F24E7825}" type="pres">
      <dgm:prSet presAssocID="{226540D6-946D-479D-8899-3F0AE899D6BC}" presName="gear3tx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1450671-00AA-4FEB-B152-670A79F13A8F}" type="pres">
      <dgm:prSet presAssocID="{226540D6-946D-479D-8899-3F0AE899D6BC}" presName="gear3srcNode" presStyleLbl="node1" presStyleIdx="2" presStyleCnt="3"/>
      <dgm:spPr/>
      <dgm:t>
        <a:bodyPr/>
        <a:lstStyle/>
        <a:p>
          <a:endParaRPr lang="en-US"/>
        </a:p>
      </dgm:t>
    </dgm:pt>
    <dgm:pt modelId="{7678A11E-085E-49E0-A1BA-1EA81AE6066E}" type="pres">
      <dgm:prSet presAssocID="{226540D6-946D-479D-8899-3F0AE899D6BC}" presName="gear3dstNode" presStyleLbl="node1" presStyleIdx="2" presStyleCnt="3"/>
      <dgm:spPr/>
      <dgm:t>
        <a:bodyPr/>
        <a:lstStyle/>
        <a:p>
          <a:endParaRPr lang="en-US"/>
        </a:p>
      </dgm:t>
    </dgm:pt>
    <dgm:pt modelId="{A53C5B48-B064-42CA-805A-ABE7EA6D0122}" type="pres">
      <dgm:prSet presAssocID="{79CF4D10-FE83-4E3B-92D7-F9DBE639EA6B}" presName="connector1" presStyleLbl="sibTrans2D1" presStyleIdx="0" presStyleCnt="3" custAng="10126076" custScaleX="126938" custScaleY="119407" custLinFactNeighborX="-89627" custLinFactNeighborY="-6069"/>
      <dgm:spPr/>
      <dgm:t>
        <a:bodyPr/>
        <a:lstStyle/>
        <a:p>
          <a:endParaRPr lang="en-US"/>
        </a:p>
      </dgm:t>
    </dgm:pt>
    <dgm:pt modelId="{307CEC45-139B-4F82-9965-185DF8B6EBF1}" type="pres">
      <dgm:prSet presAssocID="{48BBB14E-8010-481F-BFA4-C1EFE4D0CB98}" presName="connector2" presStyleLbl="sibTrans2D1" presStyleIdx="1" presStyleCnt="3" custLinFactNeighborX="-53514" custLinFactNeighborY="-41821"/>
      <dgm:spPr/>
      <dgm:t>
        <a:bodyPr/>
        <a:lstStyle/>
        <a:p>
          <a:endParaRPr lang="en-US"/>
        </a:p>
      </dgm:t>
    </dgm:pt>
    <dgm:pt modelId="{6DB015BE-DD00-47CE-962E-25B553115A91}" type="pres">
      <dgm:prSet presAssocID="{373D6B52-363A-447C-806E-E014D6EC50B8}" presName="connector3" presStyleLbl="sibTrans2D1" presStyleIdx="2" presStyleCnt="3" custAng="12658758" custLinFactY="32181" custLinFactNeighborX="82941" custLinFactNeighborY="100000"/>
      <dgm:spPr/>
      <dgm:t>
        <a:bodyPr/>
        <a:lstStyle/>
        <a:p>
          <a:endParaRPr lang="en-US"/>
        </a:p>
      </dgm:t>
    </dgm:pt>
  </dgm:ptLst>
  <dgm:cxnLst>
    <dgm:cxn modelId="{4599EF6E-247F-4F9F-BA60-983879E6F006}" type="presOf" srcId="{226540D6-946D-479D-8899-3F0AE899D6BC}" destId="{7678A11E-085E-49E0-A1BA-1EA81AE6066E}" srcOrd="3" destOrd="0" presId="urn:microsoft.com/office/officeart/2005/8/layout/gear1"/>
    <dgm:cxn modelId="{124F659A-00C5-421F-A5A2-9CD51E75EBA7}" srcId="{FE36D868-23C9-42E1-8174-5C7724FFAB2C}" destId="{226540D6-946D-479D-8899-3F0AE899D6BC}" srcOrd="2" destOrd="0" parTransId="{0DB1811A-C856-4AA4-A445-2E3B21688010}" sibTransId="{373D6B52-363A-447C-806E-E014D6EC50B8}"/>
    <dgm:cxn modelId="{9E497695-09C0-4E96-B46C-3E8010A73E2A}" type="presOf" srcId="{43A359C6-4154-439F-915F-D73711AC95F5}" destId="{25B7EFFC-E610-45C2-832A-01317FE24649}" srcOrd="0" destOrd="0" presId="urn:microsoft.com/office/officeart/2005/8/layout/gear1"/>
    <dgm:cxn modelId="{AAE578A9-2E64-4DB1-A565-8F241EA35FD9}" srcId="{FE36D868-23C9-42E1-8174-5C7724FFAB2C}" destId="{38213102-42A6-4725-A3EE-70EF1744A631}" srcOrd="0" destOrd="0" parTransId="{9F707081-6222-4DAF-BF5F-38DACBF25E34}" sibTransId="{79CF4D10-FE83-4E3B-92D7-F9DBE639EA6B}"/>
    <dgm:cxn modelId="{8F2912FB-3555-4487-BF22-566D82E35430}" type="presOf" srcId="{226540D6-946D-479D-8899-3F0AE899D6BC}" destId="{8668C36B-AC85-4FBA-ABA5-2475F24E7825}" srcOrd="1" destOrd="0" presId="urn:microsoft.com/office/officeart/2005/8/layout/gear1"/>
    <dgm:cxn modelId="{E0EF2F95-5A12-4DB8-BB6B-3FB94397A564}" type="presOf" srcId="{48BBB14E-8010-481F-BFA4-C1EFE4D0CB98}" destId="{307CEC45-139B-4F82-9965-185DF8B6EBF1}" srcOrd="0" destOrd="0" presId="urn:microsoft.com/office/officeart/2005/8/layout/gear1"/>
    <dgm:cxn modelId="{259A9488-1D83-4904-80F6-4D20C6E62C06}" type="presOf" srcId="{373D6B52-363A-447C-806E-E014D6EC50B8}" destId="{6DB015BE-DD00-47CE-962E-25B553115A91}" srcOrd="0" destOrd="0" presId="urn:microsoft.com/office/officeart/2005/8/layout/gear1"/>
    <dgm:cxn modelId="{5F2312BF-27B1-446E-AEE9-80B80C85FE45}" srcId="{FE36D868-23C9-42E1-8174-5C7724FFAB2C}" destId="{43A359C6-4154-439F-915F-D73711AC95F5}" srcOrd="1" destOrd="0" parTransId="{2A997F75-2CED-4CB8-82B6-22A914787283}" sibTransId="{48BBB14E-8010-481F-BFA4-C1EFE4D0CB98}"/>
    <dgm:cxn modelId="{F904F2E4-E5F2-4CBD-9DE9-795793D1748E}" type="presOf" srcId="{FE36D868-23C9-42E1-8174-5C7724FFAB2C}" destId="{6A1354AF-B617-4499-9A39-A06D888C1F8C}" srcOrd="0" destOrd="0" presId="urn:microsoft.com/office/officeart/2005/8/layout/gear1"/>
    <dgm:cxn modelId="{A39E1021-CDF5-4750-8190-9B4280F0C66F}" type="presOf" srcId="{43A359C6-4154-439F-915F-D73711AC95F5}" destId="{D66EE638-98EB-4F2E-A313-E984B930A659}" srcOrd="2" destOrd="0" presId="urn:microsoft.com/office/officeart/2005/8/layout/gear1"/>
    <dgm:cxn modelId="{F364A35C-000D-49BA-B813-48BEF0EF5977}" type="presOf" srcId="{38213102-42A6-4725-A3EE-70EF1744A631}" destId="{C2B2B216-FC56-4B4B-A570-D240B184D53D}" srcOrd="2" destOrd="0" presId="urn:microsoft.com/office/officeart/2005/8/layout/gear1"/>
    <dgm:cxn modelId="{40BE1467-ED05-40D4-AD32-58F9FACC34BE}" type="presOf" srcId="{38213102-42A6-4725-A3EE-70EF1744A631}" destId="{A213829C-94F7-4022-963D-4C005ECE78FE}" srcOrd="0" destOrd="0" presId="urn:microsoft.com/office/officeart/2005/8/layout/gear1"/>
    <dgm:cxn modelId="{E13E3C08-C52A-458C-AC65-0B961976FBFA}" type="presOf" srcId="{43A359C6-4154-439F-915F-D73711AC95F5}" destId="{936BCD67-9577-4A01-BE02-6E3A572AC6D0}" srcOrd="1" destOrd="0" presId="urn:microsoft.com/office/officeart/2005/8/layout/gear1"/>
    <dgm:cxn modelId="{DF8178F3-C820-4BE1-BC43-AD76AD4C66B9}" type="presOf" srcId="{226540D6-946D-479D-8899-3F0AE899D6BC}" destId="{61450671-00AA-4FEB-B152-670A79F13A8F}" srcOrd="2" destOrd="0" presId="urn:microsoft.com/office/officeart/2005/8/layout/gear1"/>
    <dgm:cxn modelId="{DA5E304D-0CA8-48AA-80F8-C874AF867089}" type="presOf" srcId="{79CF4D10-FE83-4E3B-92D7-F9DBE639EA6B}" destId="{A53C5B48-B064-42CA-805A-ABE7EA6D0122}" srcOrd="0" destOrd="0" presId="urn:microsoft.com/office/officeart/2005/8/layout/gear1"/>
    <dgm:cxn modelId="{68E5B4F2-E3ED-482C-9E59-54900827294A}" type="presOf" srcId="{38213102-42A6-4725-A3EE-70EF1744A631}" destId="{B73F1195-A66B-4AF5-91D2-8B7421D529D0}" srcOrd="1" destOrd="0" presId="urn:microsoft.com/office/officeart/2005/8/layout/gear1"/>
    <dgm:cxn modelId="{BCCF79FF-96D6-4E9D-B446-917AAA692E73}" type="presOf" srcId="{226540D6-946D-479D-8899-3F0AE899D6BC}" destId="{38DA1EF2-DC1E-4472-8E23-CE9DD36CB640}" srcOrd="0" destOrd="0" presId="urn:microsoft.com/office/officeart/2005/8/layout/gear1"/>
    <dgm:cxn modelId="{9981A0CB-1D7B-4D02-BC2D-E1F2CE0A9009}" type="presParOf" srcId="{6A1354AF-B617-4499-9A39-A06D888C1F8C}" destId="{A213829C-94F7-4022-963D-4C005ECE78FE}" srcOrd="0" destOrd="0" presId="urn:microsoft.com/office/officeart/2005/8/layout/gear1"/>
    <dgm:cxn modelId="{9606B1FE-9278-4ABA-8473-75947DDE7A54}" type="presParOf" srcId="{6A1354AF-B617-4499-9A39-A06D888C1F8C}" destId="{B73F1195-A66B-4AF5-91D2-8B7421D529D0}" srcOrd="1" destOrd="0" presId="urn:microsoft.com/office/officeart/2005/8/layout/gear1"/>
    <dgm:cxn modelId="{EBF3CE80-F4A0-44B5-B032-559837928901}" type="presParOf" srcId="{6A1354AF-B617-4499-9A39-A06D888C1F8C}" destId="{C2B2B216-FC56-4B4B-A570-D240B184D53D}" srcOrd="2" destOrd="0" presId="urn:microsoft.com/office/officeart/2005/8/layout/gear1"/>
    <dgm:cxn modelId="{B9A3E7EC-338E-4BA4-ABCB-C653EA0FDCE1}" type="presParOf" srcId="{6A1354AF-B617-4499-9A39-A06D888C1F8C}" destId="{25B7EFFC-E610-45C2-832A-01317FE24649}" srcOrd="3" destOrd="0" presId="urn:microsoft.com/office/officeart/2005/8/layout/gear1"/>
    <dgm:cxn modelId="{035A3623-8DD0-4379-8E2F-612C3C071014}" type="presParOf" srcId="{6A1354AF-B617-4499-9A39-A06D888C1F8C}" destId="{936BCD67-9577-4A01-BE02-6E3A572AC6D0}" srcOrd="4" destOrd="0" presId="urn:microsoft.com/office/officeart/2005/8/layout/gear1"/>
    <dgm:cxn modelId="{24C90C20-4DD5-4AC5-A1DB-9FC5D4708322}" type="presParOf" srcId="{6A1354AF-B617-4499-9A39-A06D888C1F8C}" destId="{D66EE638-98EB-4F2E-A313-E984B930A659}" srcOrd="5" destOrd="0" presId="urn:microsoft.com/office/officeart/2005/8/layout/gear1"/>
    <dgm:cxn modelId="{39514E0C-CBCB-4F65-AF36-B5CC277D3D3C}" type="presParOf" srcId="{6A1354AF-B617-4499-9A39-A06D888C1F8C}" destId="{38DA1EF2-DC1E-4472-8E23-CE9DD36CB640}" srcOrd="6" destOrd="0" presId="urn:microsoft.com/office/officeart/2005/8/layout/gear1"/>
    <dgm:cxn modelId="{BD609816-A685-4F12-BDF7-88C473231FE5}" type="presParOf" srcId="{6A1354AF-B617-4499-9A39-A06D888C1F8C}" destId="{8668C36B-AC85-4FBA-ABA5-2475F24E7825}" srcOrd="7" destOrd="0" presId="urn:microsoft.com/office/officeart/2005/8/layout/gear1"/>
    <dgm:cxn modelId="{97C50FFD-CCED-4918-AF59-5647CBC51CE4}" type="presParOf" srcId="{6A1354AF-B617-4499-9A39-A06D888C1F8C}" destId="{61450671-00AA-4FEB-B152-670A79F13A8F}" srcOrd="8" destOrd="0" presId="urn:microsoft.com/office/officeart/2005/8/layout/gear1"/>
    <dgm:cxn modelId="{6922EA4E-E389-4D0A-95C0-A4EEA6E60D5D}" type="presParOf" srcId="{6A1354AF-B617-4499-9A39-A06D888C1F8C}" destId="{7678A11E-085E-49E0-A1BA-1EA81AE6066E}" srcOrd="9" destOrd="0" presId="urn:microsoft.com/office/officeart/2005/8/layout/gear1"/>
    <dgm:cxn modelId="{C2D3CA8B-CA06-4657-956F-09DFA711657A}" type="presParOf" srcId="{6A1354AF-B617-4499-9A39-A06D888C1F8C}" destId="{A53C5B48-B064-42CA-805A-ABE7EA6D0122}" srcOrd="10" destOrd="0" presId="urn:microsoft.com/office/officeart/2005/8/layout/gear1"/>
    <dgm:cxn modelId="{B498931F-50A6-48A7-ADBA-CFCFB759F524}" type="presParOf" srcId="{6A1354AF-B617-4499-9A39-A06D888C1F8C}" destId="{307CEC45-139B-4F82-9965-185DF8B6EBF1}" srcOrd="11" destOrd="0" presId="urn:microsoft.com/office/officeart/2005/8/layout/gear1"/>
    <dgm:cxn modelId="{9489F4EF-25F0-4BCC-95D6-49015358580C}" type="presParOf" srcId="{6A1354AF-B617-4499-9A39-A06D888C1F8C}" destId="{6DB015BE-DD00-47CE-962E-25B553115A91}" srcOrd="12" destOrd="0" presId="urn:microsoft.com/office/officeart/2005/8/layout/gear1"/>
  </dgm:cxnLst>
  <dgm:bg/>
  <dgm:whole/>
  <dgm:extLst>
    <a:ext uri="http://schemas.microsoft.com/office/drawing/2008/diagram">
      <dsp:dataModelExt xmlns:dsp="http://schemas.microsoft.com/office/drawing/2008/diagram" xmlns="" relId="rId12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gear1">
  <dgm:title val=""/>
  <dgm:desc val=""/>
  <dgm:catLst>
    <dgm:cat type="relationship" pri="3000"/>
    <dgm:cat type="process" pri="28000"/>
    <dgm:cat type="cycle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 useDef="1">
    <dgm:dataModel>
      <dgm:ptLst/>
      <dgm:bg/>
      <dgm:whole/>
    </dgm:dataModel>
  </dgm:clrData>
  <dgm:layoutNode name="composite">
    <dgm:varLst>
      <dgm:chMax val="3"/>
      <dgm:animLvl val="lvl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lte" val="1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05"/>
          <dgm:constr type="t" for="ch" forName="gear1" refType="w" fact="0.05"/>
          <dgm:constr type="w" for="ch" forName="gear1srcNode" val="1"/>
          <dgm:constr type="h" for="ch" forName="gear1srcNode" val="1"/>
          <dgm:constr type="l" for="ch" forName="gear1srcNode" refType="w" fact="0.32"/>
          <dgm:constr type="t" for="ch" forName="gear1srcNode"/>
          <dgm:constr type="w" for="ch" forName="gear1dstNode" val="1"/>
          <dgm:constr type="h" for="ch" forName="gear1dstNode" val="1"/>
          <dgm:constr type="r" for="ch" forName="gear1dstNode" refType="w" fact="0.58"/>
          <dgm:constr type="t" for="ch" forName="gear1dstNode" refType="h" fact="0.5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/>
          <dgm:constr type="b" for="ch" forName="gear1ch" refType="h" fact="0.6"/>
        </dgm:constrLst>
      </dgm:if>
      <dgm:if name="Name2" axis="ch" ptType="node" func="cnt" op="equ" val="2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2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2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7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w" fact="0.8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1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0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3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 refType="w" fact="0.34"/>
          <dgm:constr type="t" for="ch" forName="gear2ch" refType="w" fact="0.04"/>
        </dgm:constrLst>
      </dgm:if>
      <dgm:else name="Name3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4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4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95"/>
          <dgm:constr type="diam" for="des" forName="connector1" refType="w" refFor="ch" refForName="gear1" op="equ" fact="1.15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h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3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2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5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/>
          <dgm:constr type="t" for="ch" forName="gear2ch" refType="w" fact="0.58"/>
          <dgm:constr type="w" for="ch" forName="gear3" refType="w" fact="0.48"/>
          <dgm:constr type="h" for="ch" forName="gear3" refType="w" fact="0.48"/>
          <dgm:constr type="l" for="ch" forName="gear3" refType="w" fact="0.31"/>
          <dgm:constr type="t" for="ch" forName="gear3"/>
          <dgm:constr type="w" for="ch" forName="gear3tx" refType="w" fact="0.22"/>
          <dgm:constr type="h" for="ch" forName="gear3tx" refType="w" fact="0.22"/>
          <dgm:constr type="ctrX" for="ch" forName="gear3tx" refType="ctrX" refFor="ch" refForName="gear3"/>
          <dgm:constr type="ctrY" for="ch" forName="gear3tx" refType="ctrY" refFor="ch" refForName="gear3"/>
          <dgm:constr type="w" for="ch" forName="gear3srcNode" val="1"/>
          <dgm:constr type="h" for="ch" forName="gear3srcNode" val="1"/>
          <dgm:constr type="l" for="ch" forName="gear3srcNode" refType="w" fact="0.3"/>
          <dgm:constr type="t" for="ch" forName="gear3srcNode" refType="w" fact="0.25"/>
          <dgm:constr type="w" for="ch" forName="gear3dstNode" val="1"/>
          <dgm:constr type="h" for="ch" forName="gear3dstNode" val="1"/>
          <dgm:constr type="l" for="ch" forName="gear3dstNode" refType="w" fact="0.38"/>
          <dgm:constr type="t" for="ch" forName="gear3dstNode" refType="h" fact="0.05"/>
          <dgm:constr type="diam" for="des" forName="connector3" refType="w" refFor="ch" refForName="gear3" op="equ"/>
          <dgm:constr type="h" for="des" forName="connector3" refType="w" refFor="ch" refForName="gear1" op="equ" fact="0.1"/>
          <dgm:constr type="w" for="ch" forName="gear3ch" refType="w" fact="0.35"/>
          <dgm:constr type="h" for="ch" forName="gear3ch" refType="w" refFor="ch" refForName="gear3ch" fact="0.6"/>
          <dgm:constr type="l" for="ch" forName="gear3ch" refType="w" fact="0.65"/>
          <dgm:constr type="t" for="ch" forName="gear3ch" refType="h" fact="0.13"/>
        </dgm:constrLst>
      </dgm:else>
    </dgm:choose>
    <dgm:ruleLst/>
    <dgm:forEach name="Name4" axis="ch" ptType="node" cnt="1">
      <dgm:layoutNode name="gear1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9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1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1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5">
        <dgm:if name="Name6" axis="ch" ptType="node" func="cnt" op="gte" val="1">
          <dgm:layoutNode name="gear1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7"/>
      </dgm:choose>
    </dgm:forEach>
    <dgm:forEach name="Name8" axis="ch" ptType="node" st="2" cnt="1">
      <dgm:layoutNode name="gear2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6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2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2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9">
        <dgm:if name="Name10" axis="ch" ptType="node" func="cnt" op="gte" val="1">
          <dgm:layoutNode name="gear2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1"/>
      </dgm:choose>
    </dgm:forEach>
    <dgm:forEach name="Name12" axis="ch" ptType="node" st="3" cnt="1">
      <dgm:layoutNode name="gear3" styleLbl="node1">
        <dgm:alg type="sp"/>
        <dgm:shape xmlns:r="http://schemas.openxmlformats.org/officeDocument/2006/relationships" rot="-15" type="gear6" r:blip="">
          <dgm:adjLst/>
        </dgm:shape>
        <dgm:presOf axis="self"/>
        <dgm:constrLst/>
        <dgm:ruleLst/>
      </dgm:layoutNode>
      <dgm:layoutNode name="gear3tx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3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3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13">
        <dgm:if name="Name14" axis="ch" ptType="node" func="cnt" op="gte" val="1">
          <dgm:layoutNode name="gear3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5"/>
      </dgm:choose>
    </dgm:forEach>
    <dgm:forEach name="Name16" axis="ch" ptType="sibTrans" hideLastTrans="0" cnt="1">
      <dgm:layoutNode name="connector1" styleLbl="sibTrans2D1">
        <dgm:alg type="conn">
          <dgm:param type="connRout" val="curve"/>
          <dgm:param type="srcNode" val="gear1srcNode"/>
          <dgm:param type="dstNode" val="gear1dstNode"/>
          <dgm:param type="begPts" val="midR"/>
          <dgm:param type="endPts" val="tCtr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7" axis="ch" ptType="sibTrans" hideLastTrans="0" st="2" cnt="1">
      <dgm:layoutNode name="connector2" styleLbl="sibTrans2D1">
        <dgm:alg type="conn">
          <dgm:param type="connRout" val="curve"/>
          <dgm:param type="srcNode" val="gear2srcNode"/>
          <dgm:param type="dstNode" val="gear2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8" axis="ch" ptType="sibTrans" hideLastTrans="0" st="3" cnt="1">
      <dgm:layoutNode name="connector3" styleLbl="sibTrans2D1">
        <dgm:alg type="conn">
          <dgm:param type="connRout" val="curve"/>
          <dgm:param type="srcNode" val="gear3srcNode"/>
          <dgm:param type="dstNode" val="gear3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gear1">
  <dgm:title val=""/>
  <dgm:desc val=""/>
  <dgm:catLst>
    <dgm:cat type="relationship" pri="3000"/>
    <dgm:cat type="process" pri="28000"/>
    <dgm:cat type="cycle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 useDef="1">
    <dgm:dataModel>
      <dgm:ptLst/>
      <dgm:bg/>
      <dgm:whole/>
    </dgm:dataModel>
  </dgm:clrData>
  <dgm:layoutNode name="composite">
    <dgm:varLst>
      <dgm:chMax val="3"/>
      <dgm:animLvl val="lvl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lte" val="1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05"/>
          <dgm:constr type="t" for="ch" forName="gear1" refType="w" fact="0.05"/>
          <dgm:constr type="w" for="ch" forName="gear1srcNode" val="1"/>
          <dgm:constr type="h" for="ch" forName="gear1srcNode" val="1"/>
          <dgm:constr type="l" for="ch" forName="gear1srcNode" refType="w" fact="0.32"/>
          <dgm:constr type="t" for="ch" forName="gear1srcNode"/>
          <dgm:constr type="w" for="ch" forName="gear1dstNode" val="1"/>
          <dgm:constr type="h" for="ch" forName="gear1dstNode" val="1"/>
          <dgm:constr type="r" for="ch" forName="gear1dstNode" refType="w" fact="0.58"/>
          <dgm:constr type="t" for="ch" forName="gear1dstNode" refType="h" fact="0.5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/>
          <dgm:constr type="b" for="ch" forName="gear1ch" refType="h" fact="0.6"/>
        </dgm:constrLst>
      </dgm:if>
      <dgm:if name="Name2" axis="ch" ptType="node" func="cnt" op="equ" val="2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2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2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7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w" fact="0.8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1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0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3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 refType="w" fact="0.34"/>
          <dgm:constr type="t" for="ch" forName="gear2ch" refType="w" fact="0.04"/>
        </dgm:constrLst>
      </dgm:if>
      <dgm:else name="Name3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4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4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95"/>
          <dgm:constr type="diam" for="des" forName="connector1" refType="w" refFor="ch" refForName="gear1" op="equ" fact="1.15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h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3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2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5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/>
          <dgm:constr type="t" for="ch" forName="gear2ch" refType="w" fact="0.58"/>
          <dgm:constr type="w" for="ch" forName="gear3" refType="w" fact="0.48"/>
          <dgm:constr type="h" for="ch" forName="gear3" refType="w" fact="0.48"/>
          <dgm:constr type="l" for="ch" forName="gear3" refType="w" fact="0.31"/>
          <dgm:constr type="t" for="ch" forName="gear3"/>
          <dgm:constr type="w" for="ch" forName="gear3tx" refType="w" fact="0.22"/>
          <dgm:constr type="h" for="ch" forName="gear3tx" refType="w" fact="0.22"/>
          <dgm:constr type="ctrX" for="ch" forName="gear3tx" refType="ctrX" refFor="ch" refForName="gear3"/>
          <dgm:constr type="ctrY" for="ch" forName="gear3tx" refType="ctrY" refFor="ch" refForName="gear3"/>
          <dgm:constr type="w" for="ch" forName="gear3srcNode" val="1"/>
          <dgm:constr type="h" for="ch" forName="gear3srcNode" val="1"/>
          <dgm:constr type="l" for="ch" forName="gear3srcNode" refType="w" fact="0.3"/>
          <dgm:constr type="t" for="ch" forName="gear3srcNode" refType="w" fact="0.25"/>
          <dgm:constr type="w" for="ch" forName="gear3dstNode" val="1"/>
          <dgm:constr type="h" for="ch" forName="gear3dstNode" val="1"/>
          <dgm:constr type="l" for="ch" forName="gear3dstNode" refType="w" fact="0.38"/>
          <dgm:constr type="t" for="ch" forName="gear3dstNode" refType="h" fact="0.05"/>
          <dgm:constr type="diam" for="des" forName="connector3" refType="w" refFor="ch" refForName="gear3" op="equ"/>
          <dgm:constr type="h" for="des" forName="connector3" refType="w" refFor="ch" refForName="gear1" op="equ" fact="0.1"/>
          <dgm:constr type="w" for="ch" forName="gear3ch" refType="w" fact="0.35"/>
          <dgm:constr type="h" for="ch" forName="gear3ch" refType="w" refFor="ch" refForName="gear3ch" fact="0.6"/>
          <dgm:constr type="l" for="ch" forName="gear3ch" refType="w" fact="0.65"/>
          <dgm:constr type="t" for="ch" forName="gear3ch" refType="h" fact="0.13"/>
        </dgm:constrLst>
      </dgm:else>
    </dgm:choose>
    <dgm:ruleLst/>
    <dgm:forEach name="Name4" axis="ch" ptType="node" cnt="1">
      <dgm:layoutNode name="gear1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9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1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1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5">
        <dgm:if name="Name6" axis="ch" ptType="node" func="cnt" op="gte" val="1">
          <dgm:layoutNode name="gear1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7"/>
      </dgm:choose>
    </dgm:forEach>
    <dgm:forEach name="Name8" axis="ch" ptType="node" st="2" cnt="1">
      <dgm:layoutNode name="gear2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6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2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2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9">
        <dgm:if name="Name10" axis="ch" ptType="node" func="cnt" op="gte" val="1">
          <dgm:layoutNode name="gear2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1"/>
      </dgm:choose>
    </dgm:forEach>
    <dgm:forEach name="Name12" axis="ch" ptType="node" st="3" cnt="1">
      <dgm:layoutNode name="gear3" styleLbl="node1">
        <dgm:alg type="sp"/>
        <dgm:shape xmlns:r="http://schemas.openxmlformats.org/officeDocument/2006/relationships" rot="-15" type="gear6" r:blip="">
          <dgm:adjLst/>
        </dgm:shape>
        <dgm:presOf axis="self"/>
        <dgm:constrLst/>
        <dgm:ruleLst/>
      </dgm:layoutNode>
      <dgm:layoutNode name="gear3tx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3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3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13">
        <dgm:if name="Name14" axis="ch" ptType="node" func="cnt" op="gte" val="1">
          <dgm:layoutNode name="gear3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5"/>
      </dgm:choose>
    </dgm:forEach>
    <dgm:forEach name="Name16" axis="ch" ptType="sibTrans" hideLastTrans="0" cnt="1">
      <dgm:layoutNode name="connector1" styleLbl="sibTrans2D1">
        <dgm:alg type="conn">
          <dgm:param type="connRout" val="curve"/>
          <dgm:param type="srcNode" val="gear1srcNode"/>
          <dgm:param type="dstNode" val="gear1dstNode"/>
          <dgm:param type="begPts" val="midR"/>
          <dgm:param type="endPts" val="tCtr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7" axis="ch" ptType="sibTrans" hideLastTrans="0" st="2" cnt="1">
      <dgm:layoutNode name="connector2" styleLbl="sibTrans2D1">
        <dgm:alg type="conn">
          <dgm:param type="connRout" val="curve"/>
          <dgm:param type="srcNode" val="gear2srcNode"/>
          <dgm:param type="dstNode" val="gear2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8" axis="ch" ptType="sibTrans" hideLastTrans="0" st="3" cnt="1">
      <dgm:layoutNode name="connector3" styleLbl="sibTrans2D1">
        <dgm:alg type="conn">
          <dgm:param type="connRout" val="curve"/>
          <dgm:param type="srcNode" val="gear3srcNode"/>
          <dgm:param type="dstNode" val="gear3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#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#2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4813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8100" y="0"/>
            <a:ext cx="2944813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smtClean="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EB1156B7-F409-4BBE-9848-96FEA2325B42}" type="datetimeFigureOut">
              <a:rPr lang="en-US"/>
              <a:pPr>
                <a:defRPr/>
              </a:pPr>
              <a:t>5/14/2012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09113"/>
            <a:ext cx="2944813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8100" y="9409113"/>
            <a:ext cx="2944813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smtClean="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8566AB9D-C635-43BA-AC94-17191415086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4813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8100" y="0"/>
            <a:ext cx="2944813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F74BE990-F1E4-4AEC-B933-F379459E3AC4}" type="datetimeFigureOut">
              <a:rPr lang="en-US"/>
              <a:pPr>
                <a:defRPr/>
              </a:pPr>
              <a:t>5/14/2012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20750" y="742950"/>
            <a:ext cx="4953000" cy="3714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05350"/>
            <a:ext cx="5435600" cy="44577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09113"/>
            <a:ext cx="2944813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8100" y="9409113"/>
            <a:ext cx="2944813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432C326D-30AF-4873-A35A-78C56B75034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867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GB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BDC9D8C6-3CC1-46D9-B439-1F05D5BEAC67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Font typeface="Arial" pitchFamily="34" charset="0"/>
              <a:buNone/>
              <a:defRPr/>
            </a:pPr>
            <a:endParaRPr lang="en-US" dirty="0"/>
          </a:p>
        </p:txBody>
      </p:sp>
      <p:sp>
        <p:nvSpPr>
          <p:cNvPr id="4710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264A1B49-DDD1-41A7-AC36-DE8A85EDF058}" type="slidenum">
              <a:rPr lang="en-US" smtClean="0">
                <a:latin typeface="Helvetica 65 Medium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10</a:t>
            </a:fld>
            <a:endParaRPr lang="en-US" smtClean="0">
              <a:latin typeface="Helvetica 65 Medium"/>
              <a:cs typeface="Arial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Font typeface="Arial" pitchFamily="34" charset="0"/>
              <a:buNone/>
              <a:defRPr/>
            </a:pPr>
            <a:endParaRPr lang="en-US" dirty="0"/>
          </a:p>
        </p:txBody>
      </p:sp>
      <p:sp>
        <p:nvSpPr>
          <p:cNvPr id="4915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EB03F1A1-1AB6-43CC-8218-08F67E770E13}" type="slidenum">
              <a:rPr lang="en-US" smtClean="0">
                <a:latin typeface="Helvetica 65 Medium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11</a:t>
            </a:fld>
            <a:endParaRPr lang="en-US" smtClean="0">
              <a:latin typeface="Helvetica 65 Medium"/>
              <a:cs typeface="Arial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Font typeface="Arial" pitchFamily="34" charset="0"/>
              <a:buNone/>
              <a:defRPr/>
            </a:pPr>
            <a:endParaRPr lang="en-US" dirty="0"/>
          </a:p>
        </p:txBody>
      </p:sp>
      <p:sp>
        <p:nvSpPr>
          <p:cNvPr id="5120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05A9B91C-4985-47CA-8EFA-2CDEDA396FE1}" type="slidenum">
              <a:rPr lang="en-US" smtClean="0">
                <a:latin typeface="Helvetica 65 Medium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12</a:t>
            </a:fld>
            <a:endParaRPr lang="en-US" smtClean="0">
              <a:latin typeface="Helvetica 65 Medium"/>
              <a:cs typeface="Arial" charset="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325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GB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50F12A25-2D14-42AC-9842-C7B843F6AC93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2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GB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4C4F2A7-2AAE-4122-B1DB-51BF7C4206ED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20000"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 dirty="0" smtClean="0"/>
          </a:p>
        </p:txBody>
      </p:sp>
      <p:sp>
        <p:nvSpPr>
          <p:cNvPr id="3277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17E53403-39EF-4810-B762-8331933B7DF5}" type="slidenum">
              <a:rPr lang="en-US" smtClean="0">
                <a:latin typeface="Helvetica 65 Medium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3</a:t>
            </a:fld>
            <a:endParaRPr lang="en-US" smtClean="0">
              <a:latin typeface="Helvetica 65 Medium"/>
              <a:cs typeface="Arial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Font typeface="Arial" pitchFamily="34" charset="0"/>
              <a:buNone/>
              <a:defRPr/>
            </a:pPr>
            <a:endParaRPr lang="en-US" dirty="0"/>
          </a:p>
        </p:txBody>
      </p:sp>
      <p:sp>
        <p:nvSpPr>
          <p:cNvPr id="3481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B8911C00-FB8D-40D0-92B2-BFCFA6E9F6EC}" type="slidenum">
              <a:rPr lang="en-US" smtClean="0">
                <a:latin typeface="Helvetica 65 Medium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4</a:t>
            </a:fld>
            <a:endParaRPr lang="en-US" smtClean="0">
              <a:latin typeface="Helvetica 65 Medium"/>
              <a:cs typeface="Arial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20000"/>
          </a:bodyPr>
          <a:lstStyle/>
          <a:p>
            <a:pPr eaLnBrk="1" hangingPunct="1">
              <a:buFont typeface="Arial" pitchFamily="34" charset="0"/>
              <a:buNone/>
              <a:defRPr/>
            </a:pPr>
            <a:endParaRPr lang="en-GB" dirty="0" smtClean="0">
              <a:solidFill>
                <a:schemeClr val="bg1"/>
              </a:solidFill>
            </a:endParaRPr>
          </a:p>
        </p:txBody>
      </p:sp>
      <p:sp>
        <p:nvSpPr>
          <p:cNvPr id="3686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69D69852-EB64-49EF-B741-A1443FFD2117}" type="slidenum">
              <a:rPr lang="en-US" smtClean="0">
                <a:latin typeface="Helvetica 65 Medium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5</a:t>
            </a:fld>
            <a:endParaRPr lang="en-US" smtClean="0">
              <a:latin typeface="Helvetica 65 Medium"/>
              <a:cs typeface="Arial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Font typeface="Arial" pitchFamily="34" charset="0"/>
              <a:buNone/>
              <a:defRPr/>
            </a:pPr>
            <a:endParaRPr lang="en-US" dirty="0"/>
          </a:p>
        </p:txBody>
      </p:sp>
      <p:sp>
        <p:nvSpPr>
          <p:cNvPr id="3891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C11CAF5B-ABCF-46C0-ADAA-8CB10E466DE7}" type="slidenum">
              <a:rPr lang="en-US" smtClean="0">
                <a:latin typeface="Helvetica 65 Medium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6</a:t>
            </a:fld>
            <a:endParaRPr lang="en-US" smtClean="0">
              <a:latin typeface="Helvetica 65 Medium"/>
              <a:cs typeface="Arial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Font typeface="Arial" pitchFamily="34" charset="0"/>
              <a:buNone/>
              <a:defRPr/>
            </a:pPr>
            <a:endParaRPr lang="en-US" dirty="0"/>
          </a:p>
        </p:txBody>
      </p:sp>
      <p:sp>
        <p:nvSpPr>
          <p:cNvPr id="409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7169804C-3347-4E2D-8DF6-E7064C3FBFA0}" type="slidenum">
              <a:rPr lang="en-US" smtClean="0">
                <a:latin typeface="Helvetica 65 Medium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7</a:t>
            </a:fld>
            <a:endParaRPr lang="en-US" smtClean="0">
              <a:latin typeface="Helvetica 65 Medium"/>
              <a:cs typeface="Arial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Font typeface="Arial" pitchFamily="34" charset="0"/>
              <a:buNone/>
              <a:defRPr/>
            </a:pPr>
            <a:endParaRPr lang="en-US" dirty="0"/>
          </a:p>
        </p:txBody>
      </p:sp>
      <p:sp>
        <p:nvSpPr>
          <p:cNvPr id="430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68959C71-44E4-4D31-9612-6559119AFAD1}" type="slidenum">
              <a:rPr lang="en-US" smtClean="0">
                <a:latin typeface="Helvetica 65 Medium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8</a:t>
            </a:fld>
            <a:endParaRPr lang="en-US" smtClean="0">
              <a:latin typeface="Helvetica 65 Medium"/>
              <a:cs typeface="Arial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Font typeface="Arial" pitchFamily="34" charset="0"/>
              <a:buNone/>
              <a:defRPr/>
            </a:pPr>
            <a:endParaRPr lang="en-US" dirty="0"/>
          </a:p>
        </p:txBody>
      </p:sp>
      <p:sp>
        <p:nvSpPr>
          <p:cNvPr id="450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E9D7EE48-FE6A-4B13-9299-BDE587AE7A87}" type="slidenum">
              <a:rPr lang="en-US" smtClean="0">
                <a:latin typeface="Helvetica 65 Medium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9</a:t>
            </a:fld>
            <a:endParaRPr lang="en-US" smtClean="0">
              <a:latin typeface="Helvetica 65 Medium"/>
              <a:cs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6.png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2" descr="Guillemetgrey20cm15pour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97038" y="1341438"/>
            <a:ext cx="1579562" cy="3429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17" descr="Bannerlogoleft_fr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-19050" y="0"/>
            <a:ext cx="9163050" cy="962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4339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565525" y="1341438"/>
            <a:ext cx="5038725" cy="1470025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4339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563938" y="2900363"/>
            <a:ext cx="4352925" cy="1752600"/>
          </a:xfr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168DA6-A6DB-4B6D-9A8C-F27D3C670331}" type="datetimeFigureOut">
              <a:rPr lang="en-US"/>
              <a:pPr>
                <a:defRPr/>
              </a:pPr>
              <a:t>5/14/2012</a:t>
            </a:fld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B860A6-E174-40D2-BF88-CD6AD6B1B8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3C2EF2-2EE8-410C-A92D-2C571C5496D4}" type="datetimeFigureOut">
              <a:rPr lang="en-US"/>
              <a:pPr>
                <a:defRPr/>
              </a:pPr>
              <a:t>5/14/2012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F07B96-29D1-44D0-A646-54F993C8DF5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491D5C-25C9-44C7-BB17-F5BCD9F31814}" type="datetimeFigureOut">
              <a:rPr lang="en-US"/>
              <a:pPr>
                <a:defRPr/>
              </a:pPr>
              <a:t>5/14/2012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892FB4-16AD-48BA-A25E-619296E9E43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 descr="OCDE_285_50K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4300" y="117475"/>
            <a:ext cx="857250" cy="86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10" descr="name_FR_250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042988" y="714375"/>
            <a:ext cx="2381250" cy="266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11" descr="logo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687513" y="1341438"/>
            <a:ext cx="1731962" cy="3498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4339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565525" y="1341438"/>
            <a:ext cx="4894263" cy="1470025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4339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563938" y="2924175"/>
            <a:ext cx="4929187" cy="1752600"/>
          </a:xfr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B1C16A-71E3-465D-920E-63683F0E0A61}" type="datetimeFigureOut">
              <a:rPr lang="en-US"/>
              <a:pPr>
                <a:defRPr/>
              </a:pPr>
              <a:t>5/14/2012</a:t>
            </a:fld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C92F8A-96AE-4EC1-AC1E-6A66284DF4D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C5BE61-29DD-462B-A8DD-EAC6732226A8}" type="datetimeFigureOut">
              <a:rPr lang="en-US"/>
              <a:pPr>
                <a:defRPr/>
              </a:pPr>
              <a:t>5/14/2012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E12E93-40B0-4335-A463-B87142E5A81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CF9921-8E26-46AA-8A41-E6D37B5ABDEB}" type="datetimeFigureOut">
              <a:rPr lang="en-US"/>
              <a:pPr>
                <a:defRPr/>
              </a:pPr>
              <a:t>5/14/2012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7A01A4-39D3-4E58-AB74-B35D59DD6A7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8313" y="1600200"/>
            <a:ext cx="40322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2963" y="1600200"/>
            <a:ext cx="4033837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A0A058-27D4-4EBF-A61A-D3980B4FD8DC}" type="datetimeFigureOut">
              <a:rPr lang="en-US"/>
              <a:pPr>
                <a:defRPr/>
              </a:pPr>
              <a:t>5/14/2012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B2CEDC-6D05-40EA-B5B0-AD254B7B075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92C540-B8DD-4DA9-8743-895854E8BA88}" type="datetimeFigureOut">
              <a:rPr lang="en-US"/>
              <a:pPr>
                <a:defRPr/>
              </a:pPr>
              <a:t>5/14/2012</a:t>
            </a:fld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800832-30EF-4F46-AC6A-9E538241C40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054FF4-169D-4F22-8A44-0A4C970C29B5}" type="datetimeFigureOut">
              <a:rPr lang="en-US"/>
              <a:pPr>
                <a:defRPr/>
              </a:pPr>
              <a:t>5/14/2012</a:t>
            </a:fld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E97122-9DB3-4E68-9205-DC6E9CDEE38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FAA7E7-B732-4DC7-9973-2AB018CFF669}" type="datetimeFigureOut">
              <a:rPr lang="en-US"/>
              <a:pPr>
                <a:defRPr/>
              </a:pPr>
              <a:t>5/14/2012</a:t>
            </a:fld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60947E-F278-46EE-91F0-5031A73D86E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4A9B63-5D19-43C9-B7FB-B764B6A572C3}" type="datetimeFigureOut">
              <a:rPr lang="en-US"/>
              <a:pPr>
                <a:defRPr/>
              </a:pPr>
              <a:t>5/14/2012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45B18B-C354-4157-A759-7DF65D8F8C7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B0E8B8-90E2-4D31-8E81-E52D581ACDF1}" type="datetimeFigureOut">
              <a:rPr lang="en-US"/>
              <a:pPr>
                <a:defRPr/>
              </a:pPr>
              <a:t>5/14/2012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8320E0-13C7-4A46-BCE7-12BB5FD3ED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E175DC-EF7B-4849-A3CC-CAE13CE8090E}" type="datetimeFigureOut">
              <a:rPr lang="en-US"/>
              <a:pPr>
                <a:defRPr/>
              </a:pPr>
              <a:t>5/14/2012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AA7871-7DFB-4684-86A0-A18DD436200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D4DA84-7C78-4E78-ABAF-0C96F90C85F6}" type="datetimeFigureOut">
              <a:rPr lang="en-US"/>
              <a:pPr>
                <a:defRPr/>
              </a:pPr>
              <a:t>5/14/2012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F8F56E-C987-46D0-9459-7F187A7D8DD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97FE54-1C28-4BC3-8F56-0F023814B4DC}" type="datetimeFigureOut">
              <a:rPr lang="en-US"/>
              <a:pPr>
                <a:defRPr/>
              </a:pPr>
              <a:t>5/14/2012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386A46-3501-4251-BCC8-D898E46DAD6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D00B9CD-13E3-41B9-8783-7D0C515CBD31}" type="datetimeFigureOut">
              <a:rPr lang="en-US"/>
              <a:pPr>
                <a:defRPr/>
              </a:pPr>
              <a:t>5/14/2012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DB201F-76E9-4832-A3FF-EBC6BC18040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8313" y="1600200"/>
            <a:ext cx="40322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2963" y="1600200"/>
            <a:ext cx="4033837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3CB231-23E7-4267-A823-8F5DB0B7B6CF}" type="datetimeFigureOut">
              <a:rPr lang="en-US"/>
              <a:pPr>
                <a:defRPr/>
              </a:pPr>
              <a:t>5/14/2012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DCC955-78A5-4E5D-8794-D125DA0D6E2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A7BC8F-FF59-41EB-A1CD-627E195C2D01}" type="datetimeFigureOut">
              <a:rPr lang="en-US"/>
              <a:pPr>
                <a:defRPr/>
              </a:pPr>
              <a:t>5/14/2012</a:t>
            </a:fld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B6F0C5-8B4E-45B9-8A03-391A19C85D5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50DFE6-4D45-4FFB-B9AF-DD00389B015C}" type="datetimeFigureOut">
              <a:rPr lang="en-US"/>
              <a:pPr>
                <a:defRPr/>
              </a:pPr>
              <a:t>5/14/2012</a:t>
            </a:fld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0FCFBF-C1C1-4E9F-9C69-1E7BE48CCBF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C020C3-883F-433D-B39E-87A9B024D538}" type="datetimeFigureOut">
              <a:rPr lang="en-US"/>
              <a:pPr>
                <a:defRPr/>
              </a:pPr>
              <a:t>5/14/2012</a:t>
            </a:fld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EDE14C-87D0-43BC-A9FF-58AD8698FE5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DEB25C-0820-4A8C-8C38-F7FEB4670126}" type="datetimeFigureOut">
              <a:rPr lang="en-US"/>
              <a:pPr>
                <a:defRPr/>
              </a:pPr>
              <a:t>5/14/2012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6740C6-50E6-4A4C-9CE3-8B64B359FB8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5A30F4-1A19-4F21-8B89-82062C9B63EC}" type="datetimeFigureOut">
              <a:rPr lang="en-US"/>
              <a:pPr>
                <a:defRPr/>
              </a:pPr>
              <a:t>5/14/2012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4F5BDD-03C4-4144-A35C-7EF8493D75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4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5AA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68313" y="1600200"/>
            <a:ext cx="8218487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3930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fontAlgn="auto">
              <a:spcBef>
                <a:spcPts val="0"/>
              </a:spcBef>
              <a:spcAft>
                <a:spcPts val="0"/>
              </a:spcAft>
              <a:defRPr sz="1400">
                <a:latin typeface="+mn-lt"/>
                <a:cs typeface="+mn-cs"/>
              </a:defRPr>
            </a:lvl1pPr>
          </a:lstStyle>
          <a:p>
            <a:pPr>
              <a:defRPr/>
            </a:pPr>
            <a:fld id="{F8C7E9EE-EA8F-4F49-B266-6945E7925AB4}" type="datetimeFigureOut">
              <a:rPr lang="en-US"/>
              <a:pPr>
                <a:defRPr/>
              </a:pPr>
              <a:t>5/14/2012</a:t>
            </a:fld>
            <a:endParaRPr lang="en-US"/>
          </a:p>
        </p:txBody>
      </p:sp>
      <p:sp>
        <p:nvSpPr>
          <p:cNvPr id="43930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auto">
              <a:spcBef>
                <a:spcPts val="0"/>
              </a:spcBef>
              <a:spcAft>
                <a:spcPts val="0"/>
              </a:spcAft>
              <a:defRPr sz="14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393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227763" y="6237288"/>
            <a:ext cx="100806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fontAlgn="auto">
              <a:spcBef>
                <a:spcPts val="0"/>
              </a:spcBef>
              <a:spcAft>
                <a:spcPts val="0"/>
              </a:spcAft>
              <a:defRPr sz="1400">
                <a:latin typeface="+mn-lt"/>
                <a:cs typeface="+mn-cs"/>
              </a:defRPr>
            </a:lvl1pPr>
          </a:lstStyle>
          <a:p>
            <a:pPr>
              <a:defRPr/>
            </a:pPr>
            <a:fld id="{A18033DC-714A-4A5D-9E6A-D21EC62B24A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1031" name="Picture 11" descr="OCDE_white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115888" y="117475"/>
            <a:ext cx="639762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84" r:id="rId2"/>
    <p:sldLayoutId id="2147483683" r:id="rId3"/>
    <p:sldLayoutId id="2147483682" r:id="rId4"/>
    <p:sldLayoutId id="2147483681" r:id="rId5"/>
    <p:sldLayoutId id="2147483680" r:id="rId6"/>
    <p:sldLayoutId id="2147483679" r:id="rId7"/>
    <p:sldLayoutId id="2147483678" r:id="rId8"/>
    <p:sldLayoutId id="2147483677" r:id="rId9"/>
    <p:sldLayoutId id="2147483676" r:id="rId10"/>
    <p:sldLayoutId id="2147483675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Helvetica" pitchFamily="34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Helvetica" pitchFamily="34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Helvetica" pitchFamily="34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Helvetica" pitchFamily="34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Helvetica" pitchFamily="34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Helvetica" pitchFamily="34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Helvetica" pitchFamily="34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Helvetica" pitchFamily="34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rgbClr val="C5E5FF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rgbClr val="C5E5FF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rgbClr val="C5E5FF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rgbClr val="C5E5FF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rgbClr val="C5E5FF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rgbClr val="C5E5FF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rgbClr val="C5E5FF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rgbClr val="C5E5FF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rgbClr val="C5E5FF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68313" y="1600200"/>
            <a:ext cx="8218487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3930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fontAlgn="auto">
              <a:spcBef>
                <a:spcPts val="0"/>
              </a:spcBef>
              <a:spcAft>
                <a:spcPts val="0"/>
              </a:spcAft>
              <a:defRPr sz="1400">
                <a:latin typeface="+mn-lt"/>
                <a:cs typeface="+mn-cs"/>
              </a:defRPr>
            </a:lvl1pPr>
          </a:lstStyle>
          <a:p>
            <a:pPr>
              <a:defRPr/>
            </a:pPr>
            <a:fld id="{16AA76CE-84B1-46A0-B167-793633479F78}" type="datetimeFigureOut">
              <a:rPr lang="en-US"/>
              <a:pPr>
                <a:defRPr/>
              </a:pPr>
              <a:t>5/14/2012</a:t>
            </a:fld>
            <a:endParaRPr lang="en-US"/>
          </a:p>
        </p:txBody>
      </p:sp>
      <p:sp>
        <p:nvSpPr>
          <p:cNvPr id="43930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auto">
              <a:spcBef>
                <a:spcPts val="0"/>
              </a:spcBef>
              <a:spcAft>
                <a:spcPts val="0"/>
              </a:spcAft>
              <a:defRPr sz="14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393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1114425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fontAlgn="auto">
              <a:spcBef>
                <a:spcPts val="0"/>
              </a:spcBef>
              <a:spcAft>
                <a:spcPts val="0"/>
              </a:spcAft>
              <a:defRPr sz="1400">
                <a:latin typeface="+mn-lt"/>
                <a:cs typeface="+mn-cs"/>
              </a:defRPr>
            </a:lvl1pPr>
          </a:lstStyle>
          <a:p>
            <a:pPr>
              <a:defRPr/>
            </a:pPr>
            <a:fld id="{E17ABCAB-5C14-4228-8B53-D98E0D83A54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13319" name="Picture 7" descr="OCDE_285_50K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115888" y="117475"/>
            <a:ext cx="568325" cy="574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96" r:id="rId1"/>
    <p:sldLayoutId id="2147483694" r:id="rId2"/>
    <p:sldLayoutId id="2147483693" r:id="rId3"/>
    <p:sldLayoutId id="2147483692" r:id="rId4"/>
    <p:sldLayoutId id="2147483691" r:id="rId5"/>
    <p:sldLayoutId id="2147483690" r:id="rId6"/>
    <p:sldLayoutId id="2147483689" r:id="rId7"/>
    <p:sldLayoutId id="2147483688" r:id="rId8"/>
    <p:sldLayoutId id="2147483687" r:id="rId9"/>
    <p:sldLayoutId id="2147483686" r:id="rId10"/>
    <p:sldLayoutId id="2147483685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bg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bg2"/>
          </a:solidFill>
          <a:latin typeface="Helvetica" pitchFamily="34" charset="0"/>
          <a:cs typeface="Arial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bg2"/>
          </a:solidFill>
          <a:latin typeface="Helvetica" pitchFamily="34" charset="0"/>
          <a:cs typeface="Arial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bg2"/>
          </a:solidFill>
          <a:latin typeface="Helvetica" pitchFamily="34" charset="0"/>
          <a:cs typeface="Arial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bg2"/>
          </a:solidFill>
          <a:latin typeface="Helvetica" pitchFamily="34" charset="0"/>
          <a:cs typeface="Arial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2"/>
          </a:solidFill>
          <a:latin typeface="Helvetica" pitchFamily="34" charset="0"/>
          <a:cs typeface="Arial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2"/>
          </a:solidFill>
          <a:latin typeface="Helvetica" pitchFamily="34" charset="0"/>
          <a:cs typeface="Arial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2"/>
          </a:solidFill>
          <a:latin typeface="Helvetica" pitchFamily="34" charset="0"/>
          <a:cs typeface="Arial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2"/>
          </a:solidFill>
          <a:latin typeface="Helvetica" pitchFamily="34" charset="0"/>
          <a:cs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rgbClr val="0073CF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rgbClr val="0073CF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rgbClr val="0073CF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rgbClr val="0073CF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rgbClr val="0073CF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rgbClr val="0073CF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rgbClr val="0073CF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rgbClr val="0073CF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rgbClr val="0073CF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4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2.xml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12" Type="http://schemas.microsoft.com/office/2007/relationships/diagramDrawing" Target="../diagrams/drawing2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11" Type="http://schemas.openxmlformats.org/officeDocument/2006/relationships/diagramColors" Target="../diagrams/colors2.xml"/><Relationship Id="rId5" Type="http://schemas.openxmlformats.org/officeDocument/2006/relationships/diagramQuickStyle" Target="../diagrams/quickStyle1.xml"/><Relationship Id="rId10" Type="http://schemas.openxmlformats.org/officeDocument/2006/relationships/diagramQuickStyle" Target="../diagrams/quickStyle2.xml"/><Relationship Id="rId4" Type="http://schemas.openxmlformats.org/officeDocument/2006/relationships/diagramLayout" Target="../diagrams/layout1.xml"/><Relationship Id="rId9" Type="http://schemas.openxmlformats.org/officeDocument/2006/relationships/diagramLayout" Target="../diagrams/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oecd.org/dataoecd/21/47/49090119.pdf" TargetMode="Externa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mailto:Alessandro.bellantoni@oecd.org" TargetMode="Externa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4" Type="http://schemas.openxmlformats.org/officeDocument/2006/relationships/hyperlink" Target="mailto:marco.daglio@oecd.org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e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em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468313" y="2276475"/>
            <a:ext cx="7772400" cy="1368425"/>
          </a:xfrm>
        </p:spPr>
        <p:txBody>
          <a:bodyPr/>
          <a:lstStyle/>
          <a:p>
            <a:pPr algn="ctr">
              <a:defRPr/>
            </a:pPr>
            <a:r>
              <a:rPr lang="en-GB" dirty="0" smtClean="0"/>
              <a:t>Together for Better Public Services</a:t>
            </a:r>
            <a:br>
              <a:rPr lang="en-GB" dirty="0" smtClean="0"/>
            </a:br>
            <a:endParaRPr lang="en-US" sz="2000" dirty="0"/>
          </a:p>
        </p:txBody>
      </p:sp>
      <p:pic>
        <p:nvPicPr>
          <p:cNvPr id="27650" name="Picture 6" descr="OECD_10cm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4925" y="26988"/>
            <a:ext cx="2466975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7651" name="Rectangle 17"/>
          <p:cNvSpPr>
            <a:spLocks noChangeArrowheads="1"/>
          </p:cNvSpPr>
          <p:nvPr/>
        </p:nvSpPr>
        <p:spPr bwMode="auto">
          <a:xfrm>
            <a:off x="107950" y="5013325"/>
            <a:ext cx="6624638" cy="1477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/>
              <a:t/>
            </a:r>
            <a:br>
              <a:rPr lang="en-GB"/>
            </a:br>
            <a:r>
              <a:rPr lang="en-GB"/>
              <a:t>Alessandro Bellantoni</a:t>
            </a:r>
            <a:br>
              <a:rPr lang="en-GB"/>
            </a:br>
            <a:r>
              <a:rPr lang="en-GB"/>
              <a:t>Public Governance and Territorial Development Directorate</a:t>
            </a:r>
            <a:br>
              <a:rPr lang="en-GB"/>
            </a:br>
            <a:r>
              <a:rPr lang="en-GB"/>
              <a:t>Organisation for Economic Co-operation and Development (OECD)</a:t>
            </a:r>
            <a:endParaRPr lang="en-US"/>
          </a:p>
        </p:txBody>
      </p:sp>
      <p:sp>
        <p:nvSpPr>
          <p:cNvPr id="27652" name="Rectangle 18"/>
          <p:cNvSpPr>
            <a:spLocks noChangeArrowheads="1"/>
          </p:cNvSpPr>
          <p:nvPr/>
        </p:nvSpPr>
        <p:spPr bwMode="auto">
          <a:xfrm>
            <a:off x="2987675" y="201613"/>
            <a:ext cx="5905500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/>
              <a:t>Brussels, 10 May 2012</a:t>
            </a:r>
          </a:p>
          <a:p>
            <a:r>
              <a:rPr lang="en-GB"/>
              <a:t>1</a:t>
            </a:r>
            <a:r>
              <a:rPr lang="en-GB" baseline="30000"/>
              <a:t>st</a:t>
            </a:r>
            <a:r>
              <a:rPr lang="en-GB"/>
              <a:t> Interim Meeting of the Policy Forum on Development</a:t>
            </a:r>
          </a:p>
          <a:p>
            <a:r>
              <a:rPr lang="en-GB"/>
              <a:t>European Commission</a:t>
            </a:r>
            <a:endParaRPr lang="en-US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Title 1"/>
          <p:cNvSpPr>
            <a:spLocks noGrp="1"/>
          </p:cNvSpPr>
          <p:nvPr>
            <p:ph type="title"/>
          </p:nvPr>
        </p:nvSpPr>
        <p:spPr>
          <a:xfrm>
            <a:off x="457200" y="-17463"/>
            <a:ext cx="8229600" cy="1143001"/>
          </a:xfrm>
        </p:spPr>
        <p:txBody>
          <a:bodyPr/>
          <a:lstStyle/>
          <a:p>
            <a:pPr eaLnBrk="1" hangingPunct="1"/>
            <a:r>
              <a:rPr lang="en-GB" sz="3200" smtClean="0">
                <a:solidFill>
                  <a:srgbClr val="FFC000"/>
                </a:solidFill>
              </a:rPr>
              <a:t>SUCCESS FACTORS FOR </a:t>
            </a:r>
            <a:br>
              <a:rPr lang="en-GB" sz="3200" smtClean="0">
                <a:solidFill>
                  <a:srgbClr val="FFC000"/>
                </a:solidFill>
              </a:rPr>
            </a:br>
            <a:r>
              <a:rPr lang="en-GB" sz="3200" smtClean="0">
                <a:solidFill>
                  <a:srgbClr val="FFC000"/>
                </a:solidFill>
              </a:rPr>
              <a:t>CO-PRODUCTION</a:t>
            </a:r>
          </a:p>
        </p:txBody>
      </p:sp>
      <p:sp>
        <p:nvSpPr>
          <p:cNvPr id="46082" name="TextBox 8"/>
          <p:cNvSpPr txBox="1">
            <a:spLocks noChangeArrowheads="1"/>
          </p:cNvSpPr>
          <p:nvPr/>
        </p:nvSpPr>
        <p:spPr bwMode="auto">
          <a:xfrm>
            <a:off x="539750" y="692150"/>
            <a:ext cx="7704138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endParaRPr lang="en-GB">
              <a:solidFill>
                <a:schemeClr val="bg1"/>
              </a:solidFill>
            </a:endParaRPr>
          </a:p>
          <a:p>
            <a:endParaRPr lang="en-GB">
              <a:solidFill>
                <a:schemeClr val="bg1"/>
              </a:solidFill>
            </a:endParaRPr>
          </a:p>
        </p:txBody>
      </p:sp>
      <p:graphicFrame>
        <p:nvGraphicFramePr>
          <p:cNvPr id="15" name="Diagram 14"/>
          <p:cNvGraphicFramePr/>
          <p:nvPr/>
        </p:nvGraphicFramePr>
        <p:xfrm>
          <a:off x="2771800" y="836712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16" name="Diagram 15"/>
          <p:cNvGraphicFramePr/>
          <p:nvPr/>
        </p:nvGraphicFramePr>
        <p:xfrm>
          <a:off x="611560" y="27940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Title 1"/>
          <p:cNvSpPr>
            <a:spLocks noGrp="1"/>
          </p:cNvSpPr>
          <p:nvPr>
            <p:ph type="title"/>
          </p:nvPr>
        </p:nvSpPr>
        <p:spPr>
          <a:xfrm>
            <a:off x="457200" y="-17463"/>
            <a:ext cx="8229600" cy="1143001"/>
          </a:xfrm>
        </p:spPr>
        <p:txBody>
          <a:bodyPr/>
          <a:lstStyle/>
          <a:p>
            <a:pPr eaLnBrk="1" hangingPunct="1"/>
            <a:r>
              <a:rPr lang="en-GB" sz="3200" smtClean="0">
                <a:solidFill>
                  <a:srgbClr val="FFC000"/>
                </a:solidFill>
              </a:rPr>
              <a:t>CHECKLIST FOR </a:t>
            </a:r>
            <a:br>
              <a:rPr lang="en-GB" sz="3200" smtClean="0">
                <a:solidFill>
                  <a:srgbClr val="FFC000"/>
                </a:solidFill>
              </a:rPr>
            </a:br>
            <a:r>
              <a:rPr lang="en-GB" sz="3200" smtClean="0">
                <a:solidFill>
                  <a:srgbClr val="FFC000"/>
                </a:solidFill>
              </a:rPr>
              <a:t>CO-PRODUCTION</a:t>
            </a:r>
          </a:p>
        </p:txBody>
      </p:sp>
      <p:sp>
        <p:nvSpPr>
          <p:cNvPr id="48130" name="TextBox 8"/>
          <p:cNvSpPr txBox="1">
            <a:spLocks noChangeArrowheads="1"/>
          </p:cNvSpPr>
          <p:nvPr/>
        </p:nvSpPr>
        <p:spPr bwMode="auto">
          <a:xfrm>
            <a:off x="539750" y="692150"/>
            <a:ext cx="7704138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endParaRPr lang="en-GB">
              <a:solidFill>
                <a:schemeClr val="bg1"/>
              </a:solidFill>
            </a:endParaRPr>
          </a:p>
          <a:p>
            <a:endParaRPr lang="en-GB">
              <a:solidFill>
                <a:schemeClr val="bg1"/>
              </a:solidFill>
            </a:endParaRPr>
          </a:p>
        </p:txBody>
      </p:sp>
      <p:sp>
        <p:nvSpPr>
          <p:cNvPr id="48131" name="Pentagon 6"/>
          <p:cNvSpPr>
            <a:spLocks noChangeArrowheads="1"/>
          </p:cNvSpPr>
          <p:nvPr/>
        </p:nvSpPr>
        <p:spPr bwMode="auto">
          <a:xfrm>
            <a:off x="250825" y="1052513"/>
            <a:ext cx="2305050" cy="504825"/>
          </a:xfrm>
          <a:prstGeom prst="homePlate">
            <a:avLst>
              <a:gd name="adj" fmla="val 49952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r>
              <a:rPr lang="en-GB" sz="1600">
                <a:latin typeface="Helvetica 65 Medium"/>
              </a:rPr>
              <a:t>Objectives</a:t>
            </a:r>
            <a:endParaRPr lang="en-US" sz="1600">
              <a:latin typeface="Helvetica 65 Medium"/>
            </a:endParaRPr>
          </a:p>
        </p:txBody>
      </p:sp>
      <p:sp>
        <p:nvSpPr>
          <p:cNvPr id="48132" name="Rectangle 7"/>
          <p:cNvSpPr>
            <a:spLocks noChangeArrowheads="1"/>
          </p:cNvSpPr>
          <p:nvPr/>
        </p:nvSpPr>
        <p:spPr bwMode="auto">
          <a:xfrm>
            <a:off x="2987675" y="1052513"/>
            <a:ext cx="5688013" cy="504825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r>
              <a:rPr lang="en-GB" sz="1600">
                <a:latin typeface="Helvetica 65 Medium"/>
              </a:rPr>
              <a:t>What are the needs, problems and outcomes?</a:t>
            </a:r>
            <a:endParaRPr lang="en-US" sz="1600">
              <a:latin typeface="Helvetica 65 Medium"/>
            </a:endParaRPr>
          </a:p>
        </p:txBody>
      </p:sp>
      <p:sp>
        <p:nvSpPr>
          <p:cNvPr id="48133" name="Pentagon 9"/>
          <p:cNvSpPr>
            <a:spLocks noChangeArrowheads="1"/>
          </p:cNvSpPr>
          <p:nvPr/>
        </p:nvSpPr>
        <p:spPr bwMode="auto">
          <a:xfrm>
            <a:off x="250825" y="1628775"/>
            <a:ext cx="2305050" cy="504825"/>
          </a:xfrm>
          <a:prstGeom prst="homePlate">
            <a:avLst>
              <a:gd name="adj" fmla="val 49952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r>
              <a:rPr lang="en-GB" sz="1600">
                <a:latin typeface="Helvetica 65 Medium"/>
              </a:rPr>
              <a:t>Degree of change</a:t>
            </a:r>
            <a:endParaRPr lang="en-US" sz="1600">
              <a:latin typeface="Helvetica 65 Medium"/>
            </a:endParaRPr>
          </a:p>
        </p:txBody>
      </p:sp>
      <p:sp>
        <p:nvSpPr>
          <p:cNvPr id="48134" name="Rectangle 10"/>
          <p:cNvSpPr>
            <a:spLocks noChangeArrowheads="1"/>
          </p:cNvSpPr>
          <p:nvPr/>
        </p:nvSpPr>
        <p:spPr bwMode="auto">
          <a:xfrm>
            <a:off x="2987675" y="1628775"/>
            <a:ext cx="5688013" cy="504825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r>
              <a:rPr lang="en-GB" sz="1600">
                <a:latin typeface="Helvetica 65 Medium"/>
              </a:rPr>
              <a:t>What level of service change is desired?</a:t>
            </a:r>
            <a:endParaRPr lang="en-US" sz="1600">
              <a:latin typeface="Helvetica 65 Medium"/>
            </a:endParaRPr>
          </a:p>
        </p:txBody>
      </p:sp>
      <p:sp>
        <p:nvSpPr>
          <p:cNvPr id="48135" name="Pentagon 11"/>
          <p:cNvSpPr>
            <a:spLocks noChangeArrowheads="1"/>
          </p:cNvSpPr>
          <p:nvPr/>
        </p:nvSpPr>
        <p:spPr bwMode="auto">
          <a:xfrm>
            <a:off x="250825" y="2205038"/>
            <a:ext cx="2305050" cy="503237"/>
          </a:xfrm>
          <a:prstGeom prst="homePlate">
            <a:avLst>
              <a:gd name="adj" fmla="val 50109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r>
              <a:rPr lang="en-GB" sz="1600">
                <a:latin typeface="Helvetica 65 Medium"/>
              </a:rPr>
              <a:t>Type of change</a:t>
            </a:r>
            <a:endParaRPr lang="en-US" sz="1600">
              <a:latin typeface="Helvetica 65 Medium"/>
            </a:endParaRPr>
          </a:p>
        </p:txBody>
      </p:sp>
      <p:sp>
        <p:nvSpPr>
          <p:cNvPr id="48136" name="Rectangle 12"/>
          <p:cNvSpPr>
            <a:spLocks noChangeArrowheads="1"/>
          </p:cNvSpPr>
          <p:nvPr/>
        </p:nvSpPr>
        <p:spPr bwMode="auto">
          <a:xfrm>
            <a:off x="2987675" y="2205038"/>
            <a:ext cx="5688013" cy="503237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r>
              <a:rPr lang="en-GB" sz="1600">
                <a:latin typeface="Helvetica 65 Medium"/>
              </a:rPr>
              <a:t>What type of co-production in terms of cost/benefits?</a:t>
            </a:r>
            <a:endParaRPr lang="en-US" sz="1600">
              <a:latin typeface="Helvetica 65 Medium"/>
            </a:endParaRPr>
          </a:p>
        </p:txBody>
      </p:sp>
      <p:sp>
        <p:nvSpPr>
          <p:cNvPr id="48137" name="Pentagon 13"/>
          <p:cNvSpPr>
            <a:spLocks noChangeArrowheads="1"/>
          </p:cNvSpPr>
          <p:nvPr/>
        </p:nvSpPr>
        <p:spPr bwMode="auto">
          <a:xfrm>
            <a:off x="250825" y="2781300"/>
            <a:ext cx="2305050" cy="503238"/>
          </a:xfrm>
          <a:prstGeom prst="homePlate">
            <a:avLst>
              <a:gd name="adj" fmla="val 50109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r>
              <a:rPr lang="en-GB" sz="1600">
                <a:latin typeface="Helvetica 65 Medium"/>
              </a:rPr>
              <a:t>Risk Factors</a:t>
            </a:r>
            <a:endParaRPr lang="en-US" sz="1600">
              <a:latin typeface="Helvetica 65 Medium"/>
            </a:endParaRPr>
          </a:p>
        </p:txBody>
      </p:sp>
      <p:sp>
        <p:nvSpPr>
          <p:cNvPr id="48138" name="Rectangle 16"/>
          <p:cNvSpPr>
            <a:spLocks noChangeArrowheads="1"/>
          </p:cNvSpPr>
          <p:nvPr/>
        </p:nvSpPr>
        <p:spPr bwMode="auto">
          <a:xfrm>
            <a:off x="2987675" y="2781300"/>
            <a:ext cx="5688013" cy="503238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r>
              <a:rPr lang="en-GB" sz="1600">
                <a:latin typeface="Helvetica 65 Medium"/>
              </a:rPr>
              <a:t>What are the barriers and risks to be managed?</a:t>
            </a:r>
            <a:endParaRPr lang="en-US" sz="1600">
              <a:latin typeface="Helvetica 65 Medium"/>
            </a:endParaRPr>
          </a:p>
        </p:txBody>
      </p:sp>
      <p:sp>
        <p:nvSpPr>
          <p:cNvPr id="48139" name="Pentagon 17"/>
          <p:cNvSpPr>
            <a:spLocks noChangeArrowheads="1"/>
          </p:cNvSpPr>
          <p:nvPr/>
        </p:nvSpPr>
        <p:spPr bwMode="auto">
          <a:xfrm>
            <a:off x="250825" y="3357563"/>
            <a:ext cx="2305050" cy="503237"/>
          </a:xfrm>
          <a:prstGeom prst="homePlate">
            <a:avLst>
              <a:gd name="adj" fmla="val 50109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r>
              <a:rPr lang="en-GB" sz="1600">
                <a:latin typeface="Helvetica 65 Medium"/>
              </a:rPr>
              <a:t>Choice of partners</a:t>
            </a:r>
            <a:endParaRPr lang="en-US" sz="1600">
              <a:latin typeface="Helvetica 65 Medium"/>
            </a:endParaRPr>
          </a:p>
        </p:txBody>
      </p:sp>
      <p:sp>
        <p:nvSpPr>
          <p:cNvPr id="48140" name="Rectangle 18"/>
          <p:cNvSpPr>
            <a:spLocks noChangeArrowheads="1"/>
          </p:cNvSpPr>
          <p:nvPr/>
        </p:nvSpPr>
        <p:spPr bwMode="auto">
          <a:xfrm>
            <a:off x="2987675" y="3357563"/>
            <a:ext cx="5688013" cy="503237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r>
              <a:rPr lang="en-GB" sz="1600">
                <a:latin typeface="Helvetica 65 Medium"/>
              </a:rPr>
              <a:t>Who should be the co-producers?</a:t>
            </a:r>
            <a:endParaRPr lang="en-US" sz="1600">
              <a:latin typeface="Helvetica 65 Medium"/>
            </a:endParaRPr>
          </a:p>
        </p:txBody>
      </p:sp>
      <p:sp>
        <p:nvSpPr>
          <p:cNvPr id="48141" name="Pentagon 19"/>
          <p:cNvSpPr>
            <a:spLocks noChangeArrowheads="1"/>
          </p:cNvSpPr>
          <p:nvPr/>
        </p:nvSpPr>
        <p:spPr bwMode="auto">
          <a:xfrm>
            <a:off x="250825" y="3933825"/>
            <a:ext cx="2305050" cy="503238"/>
          </a:xfrm>
          <a:prstGeom prst="homePlate">
            <a:avLst>
              <a:gd name="adj" fmla="val 50109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r>
              <a:rPr lang="en-GB" sz="1600">
                <a:latin typeface="Helvetica 65 Medium"/>
              </a:rPr>
              <a:t>Management of </a:t>
            </a:r>
          </a:p>
          <a:p>
            <a:pPr eaLnBrk="0" hangingPunct="0"/>
            <a:r>
              <a:rPr lang="en-GB" sz="1600">
                <a:latin typeface="Helvetica 65 Medium"/>
              </a:rPr>
              <a:t>partnership</a:t>
            </a:r>
            <a:endParaRPr lang="en-US" sz="1600">
              <a:latin typeface="Helvetica 65 Medium"/>
            </a:endParaRPr>
          </a:p>
        </p:txBody>
      </p:sp>
      <p:sp>
        <p:nvSpPr>
          <p:cNvPr id="48142" name="Rectangle 20"/>
          <p:cNvSpPr>
            <a:spLocks noChangeArrowheads="1"/>
          </p:cNvSpPr>
          <p:nvPr/>
        </p:nvSpPr>
        <p:spPr bwMode="auto">
          <a:xfrm>
            <a:off x="2987675" y="3933825"/>
            <a:ext cx="5688013" cy="503238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r>
              <a:rPr lang="en-GB" sz="1600">
                <a:latin typeface="Helvetica 65 Medium"/>
              </a:rPr>
              <a:t>What it the government relations with co-producers?</a:t>
            </a:r>
            <a:endParaRPr lang="en-US" sz="1600">
              <a:latin typeface="Helvetica 65 Medium"/>
            </a:endParaRPr>
          </a:p>
        </p:txBody>
      </p:sp>
      <p:sp>
        <p:nvSpPr>
          <p:cNvPr id="48143" name="Pentagon 21"/>
          <p:cNvSpPr>
            <a:spLocks noChangeArrowheads="1"/>
          </p:cNvSpPr>
          <p:nvPr/>
        </p:nvSpPr>
        <p:spPr bwMode="auto">
          <a:xfrm>
            <a:off x="250825" y="4508500"/>
            <a:ext cx="2305050" cy="504825"/>
          </a:xfrm>
          <a:prstGeom prst="homePlate">
            <a:avLst>
              <a:gd name="adj" fmla="val 49952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r>
              <a:rPr lang="en-GB" sz="1600">
                <a:latin typeface="Helvetica 65 Medium"/>
              </a:rPr>
              <a:t>Choice of instruments</a:t>
            </a:r>
          </a:p>
        </p:txBody>
      </p:sp>
      <p:sp>
        <p:nvSpPr>
          <p:cNvPr id="48144" name="Rectangle 22"/>
          <p:cNvSpPr>
            <a:spLocks noChangeArrowheads="1"/>
          </p:cNvSpPr>
          <p:nvPr/>
        </p:nvSpPr>
        <p:spPr bwMode="auto">
          <a:xfrm>
            <a:off x="2987675" y="4508500"/>
            <a:ext cx="5688013" cy="504825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r>
              <a:rPr lang="en-GB" sz="1600">
                <a:latin typeface="Helvetica 65 Medium"/>
              </a:rPr>
              <a:t>What tools will be developed to co-produce (ICT, Web 2,0)?</a:t>
            </a:r>
            <a:endParaRPr lang="en-US" sz="1600">
              <a:latin typeface="Helvetica 65 Medium"/>
            </a:endParaRPr>
          </a:p>
        </p:txBody>
      </p:sp>
      <p:sp>
        <p:nvSpPr>
          <p:cNvPr id="48145" name="Pentagon 23"/>
          <p:cNvSpPr>
            <a:spLocks noChangeArrowheads="1"/>
          </p:cNvSpPr>
          <p:nvPr/>
        </p:nvSpPr>
        <p:spPr bwMode="auto">
          <a:xfrm>
            <a:off x="250825" y="5084763"/>
            <a:ext cx="2305050" cy="504825"/>
          </a:xfrm>
          <a:prstGeom prst="homePlate">
            <a:avLst>
              <a:gd name="adj" fmla="val 49952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r>
              <a:rPr lang="en-GB" sz="1600">
                <a:latin typeface="Helvetica 65 Medium"/>
              </a:rPr>
              <a:t>Change Management</a:t>
            </a:r>
            <a:endParaRPr lang="en-US" sz="1600">
              <a:latin typeface="Helvetica 65 Medium"/>
            </a:endParaRPr>
          </a:p>
        </p:txBody>
      </p:sp>
      <p:sp>
        <p:nvSpPr>
          <p:cNvPr id="48146" name="Rectangle 24"/>
          <p:cNvSpPr>
            <a:spLocks noChangeArrowheads="1"/>
          </p:cNvSpPr>
          <p:nvPr/>
        </p:nvSpPr>
        <p:spPr bwMode="auto">
          <a:xfrm>
            <a:off x="2987675" y="5084763"/>
            <a:ext cx="5688013" cy="504825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r>
              <a:rPr lang="en-GB" sz="1600">
                <a:latin typeface="Helvetica 65 Medium"/>
              </a:rPr>
              <a:t>What changes in front and back office?</a:t>
            </a:r>
            <a:endParaRPr lang="en-US" sz="1600">
              <a:latin typeface="Helvetica 65 Medium"/>
            </a:endParaRPr>
          </a:p>
        </p:txBody>
      </p:sp>
      <p:sp>
        <p:nvSpPr>
          <p:cNvPr id="48147" name="Pentagon 25"/>
          <p:cNvSpPr>
            <a:spLocks noChangeArrowheads="1"/>
          </p:cNvSpPr>
          <p:nvPr/>
        </p:nvSpPr>
        <p:spPr bwMode="auto">
          <a:xfrm>
            <a:off x="250825" y="5661025"/>
            <a:ext cx="2305050" cy="504825"/>
          </a:xfrm>
          <a:prstGeom prst="homePlate">
            <a:avLst>
              <a:gd name="adj" fmla="val 49952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r>
              <a:rPr lang="en-GB" sz="1600">
                <a:latin typeface="Helvetica 65 Medium"/>
              </a:rPr>
              <a:t>Resources</a:t>
            </a:r>
            <a:endParaRPr lang="en-US" sz="1600">
              <a:latin typeface="Helvetica 65 Medium"/>
            </a:endParaRPr>
          </a:p>
        </p:txBody>
      </p:sp>
      <p:sp>
        <p:nvSpPr>
          <p:cNvPr id="48148" name="Rectangle 26"/>
          <p:cNvSpPr>
            <a:spLocks noChangeArrowheads="1"/>
          </p:cNvSpPr>
          <p:nvPr/>
        </p:nvSpPr>
        <p:spPr bwMode="auto">
          <a:xfrm>
            <a:off x="2987675" y="5661025"/>
            <a:ext cx="5688013" cy="504825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r>
              <a:rPr lang="en-GB" sz="1600">
                <a:latin typeface="Helvetica 65 Medium"/>
              </a:rPr>
              <a:t>How will co-production schemes be funded?</a:t>
            </a:r>
            <a:endParaRPr lang="en-US" sz="1600">
              <a:latin typeface="Helvetica 65 Medium"/>
            </a:endParaRPr>
          </a:p>
        </p:txBody>
      </p:sp>
      <p:sp>
        <p:nvSpPr>
          <p:cNvPr id="48149" name="Pentagon 27"/>
          <p:cNvSpPr>
            <a:spLocks noChangeArrowheads="1"/>
          </p:cNvSpPr>
          <p:nvPr/>
        </p:nvSpPr>
        <p:spPr bwMode="auto">
          <a:xfrm>
            <a:off x="250825" y="6237288"/>
            <a:ext cx="2305050" cy="504825"/>
          </a:xfrm>
          <a:prstGeom prst="homePlate">
            <a:avLst>
              <a:gd name="adj" fmla="val 49952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r>
              <a:rPr lang="en-GB" sz="1600">
                <a:latin typeface="Helvetica 65 Medium"/>
              </a:rPr>
              <a:t>Evaluation</a:t>
            </a:r>
            <a:endParaRPr lang="en-US" sz="1600">
              <a:latin typeface="Helvetica 65 Medium"/>
            </a:endParaRPr>
          </a:p>
        </p:txBody>
      </p:sp>
      <p:sp>
        <p:nvSpPr>
          <p:cNvPr id="48150" name="Rectangle 28"/>
          <p:cNvSpPr>
            <a:spLocks noChangeArrowheads="1"/>
          </p:cNvSpPr>
          <p:nvPr/>
        </p:nvSpPr>
        <p:spPr bwMode="auto">
          <a:xfrm>
            <a:off x="2987675" y="6237288"/>
            <a:ext cx="5688013" cy="504825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r>
              <a:rPr lang="en-GB" sz="1600">
                <a:latin typeface="Helvetica 65 Medium"/>
              </a:rPr>
              <a:t>How and from whom will services be monitored?</a:t>
            </a:r>
            <a:endParaRPr lang="en-US" sz="1600">
              <a:latin typeface="Helvetica 65 Medium"/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Title 1"/>
          <p:cNvSpPr>
            <a:spLocks noGrp="1"/>
          </p:cNvSpPr>
          <p:nvPr>
            <p:ph type="title"/>
          </p:nvPr>
        </p:nvSpPr>
        <p:spPr>
          <a:xfrm>
            <a:off x="457200" y="198438"/>
            <a:ext cx="8229600" cy="1143000"/>
          </a:xfrm>
        </p:spPr>
        <p:txBody>
          <a:bodyPr/>
          <a:lstStyle/>
          <a:p>
            <a:pPr eaLnBrk="1" hangingPunct="1"/>
            <a:r>
              <a:rPr lang="en-GB" sz="3200" smtClean="0">
                <a:solidFill>
                  <a:srgbClr val="FFC000"/>
                </a:solidFill>
                <a:hlinkClick r:id="rId3"/>
              </a:rPr>
              <a:t>OECD OBSERVATORY OF PUBLIC SECTOR INNOVATION</a:t>
            </a:r>
            <a:endParaRPr lang="en-GB" sz="3200" smtClean="0">
              <a:solidFill>
                <a:srgbClr val="FFC000"/>
              </a:solidFill>
            </a:endParaRPr>
          </a:p>
        </p:txBody>
      </p:sp>
      <p:sp>
        <p:nvSpPr>
          <p:cNvPr id="50178" name="TextBox 8"/>
          <p:cNvSpPr txBox="1">
            <a:spLocks noChangeArrowheads="1"/>
          </p:cNvSpPr>
          <p:nvPr/>
        </p:nvSpPr>
        <p:spPr bwMode="auto">
          <a:xfrm>
            <a:off x="539750" y="692150"/>
            <a:ext cx="7704138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endParaRPr lang="en-GB">
              <a:solidFill>
                <a:schemeClr val="bg1"/>
              </a:solidFill>
            </a:endParaRPr>
          </a:p>
          <a:p>
            <a:endParaRPr lang="en-GB">
              <a:solidFill>
                <a:schemeClr val="bg1"/>
              </a:solidFill>
            </a:endParaRPr>
          </a:p>
        </p:txBody>
      </p:sp>
      <p:sp>
        <p:nvSpPr>
          <p:cNvPr id="6" name="Flowchart: Extract 5"/>
          <p:cNvSpPr/>
          <p:nvPr/>
        </p:nvSpPr>
        <p:spPr>
          <a:xfrm>
            <a:off x="1422400" y="2106613"/>
            <a:ext cx="6142038" cy="3657600"/>
          </a:xfrm>
          <a:prstGeom prst="flowChartExtract">
            <a:avLst/>
          </a:prstGeom>
          <a:noFill/>
          <a:ln w="76200">
            <a:solidFill>
              <a:schemeClr val="bg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7" name="TextBox 6"/>
          <p:cNvSpPr txBox="1"/>
          <p:nvPr/>
        </p:nvSpPr>
        <p:spPr>
          <a:xfrm>
            <a:off x="379413" y="5948363"/>
            <a:ext cx="3255962" cy="3698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GB" b="1" dirty="0">
                <a:solidFill>
                  <a:schemeClr val="bg1"/>
                </a:solidFill>
                <a:latin typeface="+mn-lt"/>
              </a:rPr>
              <a:t>PROMOTING</a:t>
            </a:r>
            <a:endParaRPr lang="fr-FR" b="1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050088" y="5876925"/>
            <a:ext cx="2706687" cy="3698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GB" b="1" dirty="0">
                <a:solidFill>
                  <a:schemeClr val="bg1"/>
                </a:solidFill>
                <a:latin typeface="+mn-lt"/>
              </a:rPr>
              <a:t>ASSESSING</a:t>
            </a:r>
            <a:endParaRPr lang="fr-FR" b="1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330575" y="1647825"/>
            <a:ext cx="2322513" cy="3698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GB" b="1" dirty="0">
                <a:solidFill>
                  <a:schemeClr val="bg1"/>
                </a:solidFill>
                <a:latin typeface="+mn-lt"/>
              </a:rPr>
              <a:t>MAPPING</a:t>
            </a:r>
            <a:r>
              <a:rPr lang="en-GB" dirty="0">
                <a:solidFill>
                  <a:schemeClr val="bg1"/>
                </a:solidFill>
                <a:latin typeface="+mn-lt"/>
              </a:rPr>
              <a:t> </a:t>
            </a:r>
            <a:endParaRPr lang="fr-FR" dirty="0">
              <a:solidFill>
                <a:schemeClr val="bg1"/>
              </a:solidFill>
              <a:latin typeface="+mn-lt"/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Contact</a:t>
            </a:r>
            <a:endParaRPr lang="en-US" smtClean="0"/>
          </a:p>
        </p:txBody>
      </p:sp>
      <p:sp>
        <p:nvSpPr>
          <p:cNvPr id="52226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GB" smtClean="0"/>
              <a:t>Alessandro Bellantoni</a:t>
            </a:r>
          </a:p>
          <a:p>
            <a:pPr>
              <a:buFontTx/>
              <a:buNone/>
            </a:pPr>
            <a:r>
              <a:rPr lang="en-GB" smtClean="0"/>
              <a:t>MENA-OECD Governance Programme</a:t>
            </a:r>
          </a:p>
          <a:p>
            <a:pPr>
              <a:buFontTx/>
              <a:buNone/>
            </a:pPr>
            <a:r>
              <a:rPr lang="en-GB" smtClean="0">
                <a:hlinkClick r:id="rId3"/>
              </a:rPr>
              <a:t>alessandro.bellantoni@oecd.org</a:t>
            </a:r>
            <a:r>
              <a:rPr lang="en-GB" smtClean="0"/>
              <a:t> </a:t>
            </a:r>
          </a:p>
          <a:p>
            <a:pPr>
              <a:buFontTx/>
              <a:buNone/>
            </a:pPr>
            <a:endParaRPr lang="en-GB" smtClean="0"/>
          </a:p>
          <a:p>
            <a:pPr>
              <a:buFontTx/>
              <a:buNone/>
            </a:pPr>
            <a:r>
              <a:rPr lang="en-GB" smtClean="0"/>
              <a:t>Marco Daglio</a:t>
            </a:r>
          </a:p>
          <a:p>
            <a:pPr>
              <a:buFontTx/>
              <a:buNone/>
            </a:pPr>
            <a:r>
              <a:rPr lang="en-GB" smtClean="0"/>
              <a:t>Public Sector Reform Division</a:t>
            </a:r>
          </a:p>
          <a:p>
            <a:pPr>
              <a:buFontTx/>
              <a:buNone/>
            </a:pPr>
            <a:r>
              <a:rPr lang="en-GB" smtClean="0">
                <a:hlinkClick r:id="rId4"/>
              </a:rPr>
              <a:t>marco.daglio@oecd.org</a:t>
            </a:r>
            <a:endParaRPr lang="en-GB" smtClean="0"/>
          </a:p>
          <a:p>
            <a:pPr>
              <a:buFontTx/>
              <a:buNone/>
            </a:pPr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600" smtClean="0">
                <a:solidFill>
                  <a:srgbClr val="FFC000"/>
                </a:solidFill>
              </a:rPr>
              <a:t>What is co-production?</a:t>
            </a:r>
            <a:endParaRPr lang="en-US" sz="3600" smtClean="0">
              <a:solidFill>
                <a:srgbClr val="FFC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313" y="1423988"/>
            <a:ext cx="8218487" cy="4525962"/>
          </a:xfrm>
        </p:spPr>
        <p:txBody>
          <a:bodyPr/>
          <a:lstStyle/>
          <a:p>
            <a:pPr marL="0" indent="0">
              <a:buFontTx/>
              <a:buNone/>
              <a:defRPr/>
            </a:pPr>
            <a:r>
              <a:rPr lang="en-GB" sz="2800" b="1" u="sng" dirty="0" smtClean="0">
                <a:solidFill>
                  <a:srgbClr val="FFC000"/>
                </a:solidFill>
                <a:latin typeface="Helvetica" pitchFamily="34" charset="0"/>
              </a:rPr>
              <a:t>Co-production</a:t>
            </a:r>
            <a:r>
              <a:rPr lang="en-GB" sz="2800" dirty="0" smtClean="0">
                <a:latin typeface="Helvetica" pitchFamily="34" charset="0"/>
              </a:rPr>
              <a:t> is defined as “a way of planning, designing and delivering public services which draws directly on input from citizens, service users and CSOs”</a:t>
            </a:r>
          </a:p>
          <a:p>
            <a:pPr>
              <a:defRPr/>
            </a:pPr>
            <a:endParaRPr lang="en-US" dirty="0"/>
          </a:p>
        </p:txBody>
      </p:sp>
      <p:sp>
        <p:nvSpPr>
          <p:cNvPr id="4" name="Oval 3"/>
          <p:cNvSpPr/>
          <p:nvPr/>
        </p:nvSpPr>
        <p:spPr>
          <a:xfrm>
            <a:off x="2916238" y="4019550"/>
            <a:ext cx="2330450" cy="149701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dirty="0">
                <a:solidFill>
                  <a:srgbClr val="002060"/>
                </a:solidFill>
              </a:rPr>
              <a:t>Working with or instead of professional?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352425" y="3284538"/>
            <a:ext cx="2635250" cy="149383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dirty="0">
                <a:solidFill>
                  <a:srgbClr val="002060"/>
                </a:solidFill>
              </a:rPr>
              <a:t>Independent / prompted by agency action? 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6" name="Oval 5"/>
          <p:cNvSpPr/>
          <p:nvPr/>
        </p:nvSpPr>
        <p:spPr>
          <a:xfrm>
            <a:off x="6732588" y="4292600"/>
            <a:ext cx="2286000" cy="121443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dirty="0">
                <a:solidFill>
                  <a:srgbClr val="002060"/>
                </a:solidFill>
              </a:rPr>
              <a:t>Short or long term partnership?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4932363" y="2997200"/>
            <a:ext cx="2525712" cy="130651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dirty="0">
                <a:solidFill>
                  <a:srgbClr val="002060"/>
                </a:solidFill>
              </a:rPr>
              <a:t>Occasional or mainstreamed?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29703" name="Rectangle 7"/>
          <p:cNvSpPr>
            <a:spLocks noChangeArrowheads="1"/>
          </p:cNvSpPr>
          <p:nvPr/>
        </p:nvSpPr>
        <p:spPr bwMode="auto">
          <a:xfrm>
            <a:off x="539750" y="5516563"/>
            <a:ext cx="6332538" cy="1077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GB" sz="3200">
                <a:solidFill>
                  <a:srgbClr val="FFC000"/>
                </a:solidFill>
              </a:rPr>
              <a:t>≠ from simple citizen involvement </a:t>
            </a:r>
          </a:p>
          <a:p>
            <a:endParaRPr lang="en-US" sz="3200"/>
          </a:p>
        </p:txBody>
      </p:sp>
      <p:sp>
        <p:nvSpPr>
          <p:cNvPr id="29704" name="Rectangle 8"/>
          <p:cNvSpPr>
            <a:spLocks noChangeArrowheads="1"/>
          </p:cNvSpPr>
          <p:nvPr/>
        </p:nvSpPr>
        <p:spPr bwMode="auto">
          <a:xfrm>
            <a:off x="539750" y="6211888"/>
            <a:ext cx="6624638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 sz="3200">
                <a:solidFill>
                  <a:srgbClr val="FFC000"/>
                </a:solidFill>
              </a:rPr>
              <a:t>≠ from contractual arrangements </a:t>
            </a:r>
            <a:endParaRPr lang="en-US" sz="320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Title 1"/>
          <p:cNvSpPr>
            <a:spLocks noGrp="1"/>
          </p:cNvSpPr>
          <p:nvPr>
            <p:ph type="title"/>
          </p:nvPr>
        </p:nvSpPr>
        <p:spPr>
          <a:xfrm>
            <a:off x="539750" y="0"/>
            <a:ext cx="8229600" cy="1143000"/>
          </a:xfrm>
        </p:spPr>
        <p:txBody>
          <a:bodyPr/>
          <a:lstStyle/>
          <a:p>
            <a:pPr eaLnBrk="1" hangingPunct="1"/>
            <a:r>
              <a:rPr lang="en-GB" sz="3600" smtClean="0">
                <a:solidFill>
                  <a:srgbClr val="FFC000"/>
                </a:solidFill>
              </a:rPr>
              <a:t>OECD study on co-production: Together for Better Public Services</a:t>
            </a:r>
          </a:p>
        </p:txBody>
      </p:sp>
      <p:sp>
        <p:nvSpPr>
          <p:cNvPr id="31746" name="Content Placeholder 2"/>
          <p:cNvSpPr>
            <a:spLocks noGrp="1"/>
          </p:cNvSpPr>
          <p:nvPr>
            <p:ph idx="1"/>
          </p:nvPr>
        </p:nvSpPr>
        <p:spPr>
          <a:xfrm>
            <a:off x="468313" y="1341438"/>
            <a:ext cx="8218487" cy="828675"/>
          </a:xfrm>
        </p:spPr>
        <p:txBody>
          <a:bodyPr/>
          <a:lstStyle/>
          <a:p>
            <a:pPr eaLnBrk="1" hangingPunct="1"/>
            <a:r>
              <a:rPr lang="en-GB" sz="2000" b="1" smtClean="0">
                <a:solidFill>
                  <a:srgbClr val="FFC000"/>
                </a:solidFill>
                <a:latin typeface="Helvetica" pitchFamily="34" charset="0"/>
              </a:rPr>
              <a:t>Focus:</a:t>
            </a:r>
            <a:r>
              <a:rPr lang="en-GB" sz="2000" b="1" smtClean="0">
                <a:latin typeface="Helvetica" pitchFamily="34" charset="0"/>
              </a:rPr>
              <a:t> </a:t>
            </a:r>
            <a:r>
              <a:rPr lang="en-GB" sz="2000" smtClean="0">
                <a:solidFill>
                  <a:schemeClr val="bg1"/>
                </a:solidFill>
                <a:latin typeface="Helvetica" pitchFamily="34" charset="0"/>
              </a:rPr>
              <a:t>map &amp; analyse the current position and direction of policy &amp; practice </a:t>
            </a:r>
          </a:p>
          <a:p>
            <a:pPr lvl="1" eaLnBrk="1" hangingPunct="1"/>
            <a:r>
              <a:rPr lang="en-GB" sz="2000" i="1" smtClean="0">
                <a:solidFill>
                  <a:schemeClr val="bg1"/>
                </a:solidFill>
                <a:latin typeface="Helvetica" pitchFamily="34" charset="0"/>
              </a:rPr>
              <a:t>Type of coproduction</a:t>
            </a:r>
            <a:r>
              <a:rPr lang="en-GB" sz="2000" smtClean="0">
                <a:solidFill>
                  <a:schemeClr val="bg1"/>
                </a:solidFill>
                <a:latin typeface="Helvetica" pitchFamily="34" charset="0"/>
              </a:rPr>
              <a:t>: addition or substitution</a:t>
            </a:r>
          </a:p>
          <a:p>
            <a:pPr lvl="1" eaLnBrk="1" hangingPunct="1"/>
            <a:r>
              <a:rPr lang="en-GB" sz="2000" i="1" smtClean="0">
                <a:solidFill>
                  <a:schemeClr val="bg1"/>
                </a:solidFill>
                <a:latin typeface="Helvetica" pitchFamily="34" charset="0"/>
              </a:rPr>
              <a:t>Stages</a:t>
            </a:r>
            <a:r>
              <a:rPr lang="en-GB" sz="2000" smtClean="0">
                <a:solidFill>
                  <a:schemeClr val="bg1"/>
                </a:solidFill>
                <a:latin typeface="Helvetica" pitchFamily="34" charset="0"/>
              </a:rPr>
              <a:t>: planning, delivery, review / evaluation</a:t>
            </a:r>
          </a:p>
          <a:p>
            <a:pPr lvl="1" eaLnBrk="1" hangingPunct="1"/>
            <a:r>
              <a:rPr lang="en-GB" sz="2000" i="1" smtClean="0">
                <a:solidFill>
                  <a:schemeClr val="bg1"/>
                </a:solidFill>
                <a:latin typeface="Helvetica" pitchFamily="34" charset="0"/>
              </a:rPr>
              <a:t>Degree of change</a:t>
            </a:r>
            <a:r>
              <a:rPr lang="en-GB" sz="2000" smtClean="0">
                <a:solidFill>
                  <a:schemeClr val="bg1"/>
                </a:solidFill>
                <a:latin typeface="Helvetica" pitchFamily="34" charset="0"/>
              </a:rPr>
              <a:t>: incremental or radical / new initiative or embedded practice</a:t>
            </a:r>
          </a:p>
          <a:p>
            <a:pPr lvl="1" eaLnBrk="1" hangingPunct="1"/>
            <a:r>
              <a:rPr lang="en-GB" sz="2000" i="1" smtClean="0">
                <a:solidFill>
                  <a:schemeClr val="bg1"/>
                </a:solidFill>
                <a:latin typeface="Helvetica" pitchFamily="34" charset="0"/>
              </a:rPr>
              <a:t>Tools</a:t>
            </a:r>
            <a:r>
              <a:rPr lang="en-GB" sz="2000" smtClean="0">
                <a:solidFill>
                  <a:schemeClr val="bg1"/>
                </a:solidFill>
                <a:latin typeface="Helvetica" pitchFamily="34" charset="0"/>
              </a:rPr>
              <a:t>: ICT (web 2.0), training of citizens and professionals</a:t>
            </a:r>
          </a:p>
          <a:p>
            <a:pPr lvl="1" eaLnBrk="1" hangingPunct="1"/>
            <a:r>
              <a:rPr lang="en-GB" sz="2000" i="1" smtClean="0">
                <a:solidFill>
                  <a:schemeClr val="bg1"/>
                </a:solidFill>
                <a:latin typeface="Helvetica" pitchFamily="34" charset="0"/>
              </a:rPr>
              <a:t>Impacts</a:t>
            </a:r>
            <a:r>
              <a:rPr lang="en-GB" sz="2000" smtClean="0">
                <a:solidFill>
                  <a:schemeClr val="bg1"/>
                </a:solidFill>
                <a:latin typeface="Helvetica" pitchFamily="34" charset="0"/>
              </a:rPr>
              <a:t>: service quality, vfm, better outcomes, innovation, gov capacities</a:t>
            </a:r>
          </a:p>
          <a:p>
            <a:pPr lvl="1" eaLnBrk="1" hangingPunct="1"/>
            <a:r>
              <a:rPr lang="en-GB" sz="2000" i="1" smtClean="0">
                <a:solidFill>
                  <a:schemeClr val="bg1"/>
                </a:solidFill>
                <a:latin typeface="Helvetica" pitchFamily="34" charset="0"/>
              </a:rPr>
              <a:t>Risks</a:t>
            </a:r>
            <a:r>
              <a:rPr lang="en-GB" sz="2000" smtClean="0">
                <a:solidFill>
                  <a:schemeClr val="bg1"/>
                </a:solidFill>
                <a:latin typeface="Helvetica" pitchFamily="34" charset="0"/>
              </a:rPr>
              <a:t>: accountability, probity</a:t>
            </a:r>
          </a:p>
          <a:p>
            <a:pPr eaLnBrk="1" hangingPunct="1"/>
            <a:r>
              <a:rPr lang="en-GB" sz="2000" b="1" smtClean="0">
                <a:solidFill>
                  <a:srgbClr val="FFC000"/>
                </a:solidFill>
                <a:latin typeface="Helvetica" pitchFamily="34" charset="0"/>
              </a:rPr>
              <a:t>Methodology:</a:t>
            </a:r>
            <a:r>
              <a:rPr lang="en-GB" sz="2000" b="1" smtClean="0">
                <a:latin typeface="Helvetica" pitchFamily="34" charset="0"/>
              </a:rPr>
              <a:t> </a:t>
            </a:r>
            <a:r>
              <a:rPr lang="en-GB" sz="2000" smtClean="0">
                <a:solidFill>
                  <a:schemeClr val="bg1"/>
                </a:solidFill>
                <a:latin typeface="Helvetica" pitchFamily="34" charset="0"/>
              </a:rPr>
              <a:t>desk research + survey of 26 OECD countries (national level) + collection of 58 country examples </a:t>
            </a:r>
          </a:p>
          <a:p>
            <a:pPr eaLnBrk="1" fontAlgn="t" hangingPunct="1"/>
            <a:r>
              <a:rPr lang="en-GB" sz="2000" b="1" smtClean="0">
                <a:solidFill>
                  <a:srgbClr val="FFC000"/>
                </a:solidFill>
                <a:latin typeface="Helvetica" pitchFamily="34" charset="0"/>
              </a:rPr>
              <a:t>Areas covered</a:t>
            </a:r>
            <a:r>
              <a:rPr lang="en-GB" sz="2000" smtClean="0">
                <a:latin typeface="Helvetica" pitchFamily="34" charset="0"/>
              </a:rPr>
              <a:t>: </a:t>
            </a:r>
            <a:r>
              <a:rPr lang="en-GB" sz="2000" smtClean="0">
                <a:solidFill>
                  <a:schemeClr val="bg1"/>
                </a:solidFill>
                <a:latin typeface="Helvetica" pitchFamily="34" charset="0"/>
              </a:rPr>
              <a:t>General public services</a:t>
            </a:r>
            <a:r>
              <a:rPr lang="en-US" sz="2000" smtClean="0">
                <a:solidFill>
                  <a:schemeClr val="bg1"/>
                </a:solidFill>
                <a:latin typeface="Helvetica" pitchFamily="34" charset="0"/>
              </a:rPr>
              <a:t>; </a:t>
            </a:r>
            <a:r>
              <a:rPr lang="en-GB" sz="2000" smtClean="0">
                <a:solidFill>
                  <a:schemeClr val="bg1"/>
                </a:solidFill>
                <a:latin typeface="Helvetica" pitchFamily="34" charset="0"/>
              </a:rPr>
              <a:t>Defence</a:t>
            </a:r>
            <a:r>
              <a:rPr lang="en-US" sz="2000" smtClean="0">
                <a:solidFill>
                  <a:schemeClr val="bg1"/>
                </a:solidFill>
                <a:latin typeface="Helvetica" pitchFamily="34" charset="0"/>
              </a:rPr>
              <a:t>; </a:t>
            </a:r>
            <a:r>
              <a:rPr lang="en-GB" sz="2000" smtClean="0">
                <a:solidFill>
                  <a:schemeClr val="bg1"/>
                </a:solidFill>
                <a:latin typeface="Helvetica" pitchFamily="34" charset="0"/>
              </a:rPr>
              <a:t>Public Order and Safety</a:t>
            </a:r>
            <a:r>
              <a:rPr lang="en-US" sz="2000" smtClean="0">
                <a:solidFill>
                  <a:schemeClr val="bg1"/>
                </a:solidFill>
                <a:latin typeface="Helvetica" pitchFamily="34" charset="0"/>
              </a:rPr>
              <a:t>; </a:t>
            </a:r>
            <a:r>
              <a:rPr lang="en-GB" sz="2000" smtClean="0">
                <a:solidFill>
                  <a:schemeClr val="bg1"/>
                </a:solidFill>
                <a:latin typeface="Helvetica" pitchFamily="34" charset="0"/>
              </a:rPr>
              <a:t>Economic Affairs</a:t>
            </a:r>
            <a:r>
              <a:rPr lang="en-US" sz="2000" smtClean="0">
                <a:solidFill>
                  <a:schemeClr val="bg1"/>
                </a:solidFill>
                <a:latin typeface="Helvetica" pitchFamily="34" charset="0"/>
              </a:rPr>
              <a:t>; </a:t>
            </a:r>
            <a:r>
              <a:rPr lang="en-GB" sz="2000" smtClean="0">
                <a:solidFill>
                  <a:schemeClr val="bg1"/>
                </a:solidFill>
                <a:latin typeface="Helvetica" pitchFamily="34" charset="0"/>
              </a:rPr>
              <a:t>Environmental Protection</a:t>
            </a:r>
            <a:r>
              <a:rPr lang="en-US" sz="2000" smtClean="0">
                <a:solidFill>
                  <a:schemeClr val="bg1"/>
                </a:solidFill>
                <a:latin typeface="Helvetica" pitchFamily="34" charset="0"/>
              </a:rPr>
              <a:t>; </a:t>
            </a:r>
            <a:r>
              <a:rPr lang="en-GB" sz="2000" smtClean="0">
                <a:solidFill>
                  <a:schemeClr val="bg1"/>
                </a:solidFill>
                <a:latin typeface="Helvetica" pitchFamily="34" charset="0"/>
              </a:rPr>
              <a:t>Housing and community amenities</a:t>
            </a:r>
            <a:r>
              <a:rPr lang="en-US" sz="2000" smtClean="0">
                <a:solidFill>
                  <a:schemeClr val="bg1"/>
                </a:solidFill>
                <a:latin typeface="Helvetica" pitchFamily="34" charset="0"/>
              </a:rPr>
              <a:t>; </a:t>
            </a:r>
            <a:r>
              <a:rPr lang="en-GB" sz="2000" smtClean="0">
                <a:solidFill>
                  <a:schemeClr val="bg1"/>
                </a:solidFill>
                <a:latin typeface="Helvetica" pitchFamily="34" charset="0"/>
              </a:rPr>
              <a:t>Health</a:t>
            </a:r>
            <a:r>
              <a:rPr lang="en-US" sz="2000" smtClean="0">
                <a:solidFill>
                  <a:schemeClr val="bg1"/>
                </a:solidFill>
                <a:latin typeface="Helvetica" pitchFamily="34" charset="0"/>
              </a:rPr>
              <a:t>; </a:t>
            </a:r>
            <a:r>
              <a:rPr lang="en-GB" sz="2000" smtClean="0">
                <a:solidFill>
                  <a:schemeClr val="bg1"/>
                </a:solidFill>
                <a:latin typeface="Helvetica" pitchFamily="34" charset="0"/>
              </a:rPr>
              <a:t>Recreation, culture and religion</a:t>
            </a:r>
            <a:r>
              <a:rPr lang="en-US" sz="2000" smtClean="0">
                <a:solidFill>
                  <a:schemeClr val="bg1"/>
                </a:solidFill>
                <a:latin typeface="Helvetica" pitchFamily="34" charset="0"/>
              </a:rPr>
              <a:t>; </a:t>
            </a:r>
            <a:r>
              <a:rPr lang="en-GB" sz="2000" smtClean="0">
                <a:solidFill>
                  <a:schemeClr val="bg1"/>
                </a:solidFill>
                <a:latin typeface="Helvetica" pitchFamily="34" charset="0"/>
              </a:rPr>
              <a:t>Education</a:t>
            </a:r>
            <a:r>
              <a:rPr lang="en-US" sz="2000" smtClean="0">
                <a:solidFill>
                  <a:schemeClr val="bg1"/>
                </a:solidFill>
                <a:latin typeface="Helvetica" pitchFamily="34" charset="0"/>
              </a:rPr>
              <a:t>; </a:t>
            </a:r>
            <a:r>
              <a:rPr lang="en-GB" sz="2000" smtClean="0">
                <a:solidFill>
                  <a:schemeClr val="bg1"/>
                </a:solidFill>
                <a:latin typeface="Helvetica" pitchFamily="34" charset="0"/>
              </a:rPr>
              <a:t>Social Protection</a:t>
            </a:r>
            <a:endParaRPr lang="en-US" sz="2000" smtClean="0">
              <a:solidFill>
                <a:schemeClr val="bg1"/>
              </a:solidFill>
              <a:latin typeface="Helvetica" pitchFamily="34" charset="0"/>
            </a:endParaRPr>
          </a:p>
          <a:p>
            <a:pPr eaLnBrk="1" hangingPunct="1"/>
            <a:endParaRPr lang="en-GB" sz="2400" smtClean="0">
              <a:latin typeface="Helvetica" pitchFamily="34" charset="0"/>
            </a:endParaRPr>
          </a:p>
          <a:p>
            <a:pPr eaLnBrk="1" hangingPunct="1"/>
            <a:endParaRPr lang="en-US" sz="2000" smtClean="0"/>
          </a:p>
          <a:p>
            <a:pPr eaLnBrk="1" hangingPunct="1"/>
            <a:endParaRPr lang="en-US" sz="2000" smtClean="0"/>
          </a:p>
          <a:p>
            <a:pPr eaLnBrk="1" hangingPunct="1">
              <a:buFontTx/>
              <a:buNone/>
            </a:pPr>
            <a:endParaRPr lang="en-GB" sz="2000" smtClean="0"/>
          </a:p>
          <a:p>
            <a:pPr eaLnBrk="1" hangingPunct="1">
              <a:buFontTx/>
              <a:buNone/>
            </a:pPr>
            <a:endParaRPr lang="en-GB" sz="2000" smtClean="0"/>
          </a:p>
          <a:p>
            <a:pPr eaLnBrk="1" hangingPunct="1">
              <a:buFontTx/>
              <a:buNone/>
            </a:pPr>
            <a:endParaRPr lang="en-GB" sz="2000" smtClean="0"/>
          </a:p>
          <a:p>
            <a:pPr eaLnBrk="1" hangingPunct="1">
              <a:buFontTx/>
              <a:buNone/>
            </a:pPr>
            <a:endParaRPr lang="en-US" sz="2000" smtClean="0"/>
          </a:p>
          <a:p>
            <a:pPr eaLnBrk="1" hangingPunct="1">
              <a:buFontTx/>
              <a:buNone/>
            </a:pPr>
            <a:endParaRPr lang="en-US" sz="2000" smtClean="0"/>
          </a:p>
          <a:p>
            <a:pPr eaLnBrk="1" hangingPunct="1">
              <a:buFontTx/>
              <a:buNone/>
            </a:pPr>
            <a:endParaRPr lang="en-GB" sz="2000" smtClean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Title 1"/>
          <p:cNvSpPr>
            <a:spLocks noGrp="1"/>
          </p:cNvSpPr>
          <p:nvPr>
            <p:ph type="title"/>
          </p:nvPr>
        </p:nvSpPr>
        <p:spPr>
          <a:xfrm>
            <a:off x="457200" y="-242888"/>
            <a:ext cx="8229600" cy="1143001"/>
          </a:xfrm>
        </p:spPr>
        <p:txBody>
          <a:bodyPr/>
          <a:lstStyle/>
          <a:p>
            <a:pPr eaLnBrk="1" hangingPunct="1"/>
            <a:r>
              <a:rPr lang="en-GB" sz="3200" smtClean="0">
                <a:solidFill>
                  <a:srgbClr val="FFC000"/>
                </a:solidFill>
              </a:rPr>
              <a:t>Understanding co-production</a:t>
            </a:r>
          </a:p>
        </p:txBody>
      </p:sp>
      <p:sp>
        <p:nvSpPr>
          <p:cNvPr id="33794" name="TextBox 8"/>
          <p:cNvSpPr txBox="1">
            <a:spLocks noChangeArrowheads="1"/>
          </p:cNvSpPr>
          <p:nvPr/>
        </p:nvSpPr>
        <p:spPr bwMode="auto">
          <a:xfrm>
            <a:off x="539750" y="692150"/>
            <a:ext cx="7704138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GB">
                <a:solidFill>
                  <a:schemeClr val="bg1"/>
                </a:solidFill>
              </a:rPr>
              <a:t>IMPACT OF COPRODUCTION</a:t>
            </a:r>
          </a:p>
          <a:p>
            <a:pPr algn="ctr"/>
            <a:r>
              <a:rPr lang="en-GB">
                <a:solidFill>
                  <a:schemeClr val="bg1"/>
                </a:solidFill>
              </a:rPr>
              <a:t>(based on the analysis of selected country examples)</a:t>
            </a:r>
          </a:p>
          <a:p>
            <a:endParaRPr lang="en-GB">
              <a:solidFill>
                <a:schemeClr val="bg1"/>
              </a:solidFill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395288" y="1557338"/>
          <a:ext cx="8280400" cy="4916487"/>
        </p:xfrm>
        <a:graphic>
          <a:graphicData uri="http://schemas.openxmlformats.org/drawingml/2006/table">
            <a:tbl>
              <a:tblPr/>
              <a:tblGrid>
                <a:gridCol w="800100"/>
                <a:gridCol w="712787"/>
                <a:gridCol w="527050"/>
                <a:gridCol w="781050"/>
                <a:gridCol w="779463"/>
                <a:gridCol w="1008062"/>
                <a:gridCol w="3671888"/>
              </a:tblGrid>
              <a:tr h="100013">
                <a:tc rowSpan="3">
                  <a:txBody>
                    <a:bodyPr/>
                    <a:lstStyle/>
                    <a:p>
                      <a:pPr marL="0" marR="0" lvl="0" indent="2794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1200"/>
                        </a:spcAft>
                        <a:buClrTx/>
                        <a:buSzTx/>
                        <a:buFontTx/>
                        <a:buNone/>
                        <a:tabLst>
                          <a:tab pos="539750" algn="l"/>
                          <a:tab pos="755650" algn="l"/>
                          <a:tab pos="971550" algn="l"/>
                        </a:tabLst>
                      </a:pPr>
                      <a:endParaRPr kumimoji="0" lang="en-GB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6158" marR="46158" marT="0" marB="0" horzOverflow="overflow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gridSpan="6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539750" algn="l"/>
                          <a:tab pos="755650" algn="l"/>
                          <a:tab pos="971550" algn="l"/>
                        </a:tabLst>
                      </a:pPr>
                      <a:r>
                        <a:rPr kumimoji="0" lang="en-GB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Type of Impact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6158" marR="46158" marT="0" marB="0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119063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539750" algn="l"/>
                          <a:tab pos="755650" algn="l"/>
                          <a:tab pos="971550" algn="l"/>
                        </a:tabLst>
                      </a:pPr>
                      <a:endParaRPr kumimoji="0" lang="en-GB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6158" marR="46158" marT="0" marB="0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539750" algn="l"/>
                          <a:tab pos="755650" algn="l"/>
                          <a:tab pos="971550" algn="l"/>
                        </a:tabLst>
                      </a:pPr>
                      <a:endParaRPr kumimoji="0" lang="en-GB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6158" marR="46158" marT="0" marB="0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539750" algn="l"/>
                          <a:tab pos="755650" algn="l"/>
                          <a:tab pos="971550" algn="l"/>
                        </a:tabLst>
                      </a:pPr>
                      <a:r>
                        <a:rPr kumimoji="0" lang="en-GB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Outcomes</a:t>
                      </a:r>
                      <a:endParaRPr kumimoji="0" lang="en-US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6158" marR="46158" marT="0" marB="0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539750" algn="l"/>
                          <a:tab pos="755650" algn="l"/>
                          <a:tab pos="971550" algn="l"/>
                        </a:tabLst>
                      </a:pPr>
                      <a:endParaRPr kumimoji="0" lang="en-GB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6158" marR="46158" marT="0" marB="0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539750" algn="l"/>
                          <a:tab pos="755650" algn="l"/>
                          <a:tab pos="971550" algn="l"/>
                        </a:tabLst>
                      </a:pPr>
                      <a:r>
                        <a:rPr kumimoji="0" lang="en-GB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Notes</a:t>
                      </a:r>
                      <a:endParaRPr kumimoji="0" lang="en-US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6158" marR="46158" marT="0" marB="0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</a:tr>
              <a:tr h="298450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539750" algn="l"/>
                          <a:tab pos="755650" algn="l"/>
                          <a:tab pos="971550" algn="l"/>
                        </a:tabLst>
                      </a:pPr>
                      <a:r>
                        <a:rPr kumimoji="0" lang="en-GB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Effective Involvement</a:t>
                      </a:r>
                      <a:endParaRPr kumimoji="0" lang="en-US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6158" marR="46158" marT="0" marB="0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539750" algn="l"/>
                          <a:tab pos="755650" algn="l"/>
                          <a:tab pos="971550" algn="l"/>
                        </a:tabLst>
                      </a:pPr>
                      <a:r>
                        <a:rPr kumimoji="0" lang="en-GB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Cost reduction</a:t>
                      </a:r>
                      <a:endParaRPr kumimoji="0" lang="en-US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6158" marR="46158" marT="0" marB="0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539750" algn="l"/>
                          <a:tab pos="755650" algn="l"/>
                          <a:tab pos="971550" algn="l"/>
                        </a:tabLst>
                      </a:pPr>
                      <a:r>
                        <a:rPr kumimoji="0" lang="en-GB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User satisfaction</a:t>
                      </a:r>
                      <a:endParaRPr kumimoji="0" lang="en-US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6158" marR="46158" marT="0" marB="0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539750" algn="l"/>
                          <a:tab pos="755650" algn="l"/>
                          <a:tab pos="971550" algn="l"/>
                        </a:tabLst>
                      </a:pPr>
                      <a:r>
                        <a:rPr kumimoji="0" lang="en-GB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Service quality</a:t>
                      </a:r>
                      <a:endParaRPr kumimoji="0" lang="en-US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6158" marR="46158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539750" algn="l"/>
                          <a:tab pos="755650" algn="l"/>
                          <a:tab pos="971550" algn="l"/>
                        </a:tabLst>
                      </a:pPr>
                      <a:r>
                        <a:rPr kumimoji="0" lang="en-GB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Overall Efficiency / Value for Money</a:t>
                      </a:r>
                      <a:endParaRPr kumimoji="0" lang="en-US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6158" marR="46158" marT="0" marB="0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539750" algn="l"/>
                          <a:tab pos="755650" algn="l"/>
                          <a:tab pos="971550" algn="l"/>
                        </a:tabLst>
                      </a:pPr>
                      <a:endParaRPr kumimoji="0" lang="en-GB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6158" marR="46158" marT="0" marB="0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1984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539750" algn="l"/>
                          <a:tab pos="755650" algn="l"/>
                          <a:tab pos="971550" algn="l"/>
                        </a:tabLst>
                      </a:pPr>
                      <a:r>
                        <a:rPr kumimoji="0" lang="en-GB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General Services</a:t>
                      </a:r>
                      <a:endParaRPr kumimoji="0" lang="en-US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6158" marR="46158" marT="0" marB="0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539750" algn="l"/>
                          <a:tab pos="755650" algn="l"/>
                          <a:tab pos="971550" algn="l"/>
                        </a:tabLst>
                      </a:pPr>
                      <a:r>
                        <a:rPr kumimoji="0" lang="en-GB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√</a:t>
                      </a:r>
                      <a:endParaRPr kumimoji="0" lang="en-US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6158" marR="46158" marT="0" marB="0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539750" algn="l"/>
                          <a:tab pos="755650" algn="l"/>
                          <a:tab pos="971550" algn="l"/>
                        </a:tabLst>
                      </a:pPr>
                      <a:r>
                        <a:rPr kumimoji="0" lang="en-GB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no</a:t>
                      </a:r>
                      <a:endParaRPr kumimoji="0" lang="en-US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6158" marR="46158" marT="0" marB="0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539750" algn="l"/>
                          <a:tab pos="755650" algn="l"/>
                          <a:tab pos="971550" algn="l"/>
                        </a:tabLst>
                      </a:pPr>
                      <a:r>
                        <a:rPr kumimoji="0" lang="en-GB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no</a:t>
                      </a:r>
                      <a:endParaRPr kumimoji="0" lang="en-US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6158" marR="46158" marT="0" marB="0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539750" algn="l"/>
                          <a:tab pos="755650" algn="l"/>
                          <a:tab pos="971550" algn="l"/>
                        </a:tabLst>
                      </a:pPr>
                      <a:r>
                        <a:rPr kumimoji="0" lang="en-GB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no</a:t>
                      </a:r>
                      <a:endParaRPr kumimoji="0" lang="en-US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6158" marR="46158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539750" algn="l"/>
                          <a:tab pos="755650" algn="l"/>
                          <a:tab pos="971550" algn="l"/>
                        </a:tabLst>
                      </a:pPr>
                      <a:r>
                        <a:rPr kumimoji="0" lang="en-GB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no</a:t>
                      </a:r>
                      <a:endParaRPr kumimoji="0" lang="en-US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6158" marR="46158" marT="0" marB="0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539750" algn="l"/>
                          <a:tab pos="755650" algn="l"/>
                          <a:tab pos="971550" algn="l"/>
                        </a:tabLst>
                      </a:pPr>
                      <a:endParaRPr kumimoji="0" lang="en-GB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6158" marR="46158" marT="0" marB="0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1984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539750" algn="l"/>
                          <a:tab pos="755650" algn="l"/>
                          <a:tab pos="971550" algn="l"/>
                        </a:tabLst>
                      </a:pPr>
                      <a:r>
                        <a:rPr kumimoji="0" lang="en-GB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Defence</a:t>
                      </a:r>
                      <a:endParaRPr kumimoji="0" lang="en-US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6158" marR="46158" marT="0" marB="0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539750" algn="l"/>
                          <a:tab pos="755650" algn="l"/>
                          <a:tab pos="971550" algn="l"/>
                        </a:tabLst>
                      </a:pPr>
                      <a:r>
                        <a:rPr kumimoji="0" lang="en-GB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√</a:t>
                      </a:r>
                      <a:endParaRPr kumimoji="0" lang="en-US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6158" marR="46158" marT="0" marB="0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539750" algn="l"/>
                          <a:tab pos="755650" algn="l"/>
                          <a:tab pos="971550" algn="l"/>
                        </a:tabLst>
                      </a:pPr>
                      <a:r>
                        <a:rPr kumimoji="0" lang="en-GB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√ </a:t>
                      </a:r>
                      <a:endParaRPr kumimoji="0" lang="en-US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6158" marR="46158" marT="0" marB="0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539750" algn="l"/>
                          <a:tab pos="755650" algn="l"/>
                          <a:tab pos="971550" algn="l"/>
                        </a:tabLst>
                      </a:pPr>
                      <a:r>
                        <a:rPr kumimoji="0" lang="en-GB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no</a:t>
                      </a:r>
                      <a:endParaRPr kumimoji="0" lang="en-US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6158" marR="46158" marT="0" marB="0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539750" algn="l"/>
                          <a:tab pos="755650" algn="l"/>
                          <a:tab pos="971550" algn="l"/>
                        </a:tabLst>
                      </a:pPr>
                      <a:r>
                        <a:rPr kumimoji="0" lang="en-GB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no</a:t>
                      </a:r>
                      <a:endParaRPr kumimoji="0" lang="en-US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6158" marR="46158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539750" algn="l"/>
                          <a:tab pos="755650" algn="l"/>
                          <a:tab pos="971550" algn="l"/>
                        </a:tabLst>
                      </a:pPr>
                      <a:r>
                        <a:rPr kumimoji="0" lang="en-GB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no</a:t>
                      </a:r>
                      <a:endParaRPr kumimoji="0" lang="en-US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6158" marR="46158" marT="0" marB="0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Char char=""/>
                        <a:tabLst>
                          <a:tab pos="109538" algn="l"/>
                          <a:tab pos="539750" algn="l"/>
                          <a:tab pos="755650" algn="l"/>
                          <a:tab pos="971550" algn="l"/>
                        </a:tabLst>
                      </a:pPr>
                      <a:r>
                        <a:rPr kumimoji="0" lang="en-GB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Cost reduction through volunteer work</a:t>
                      </a:r>
                      <a:endParaRPr kumimoji="0" lang="en-US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6158" marR="46158" marT="0" marB="0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2984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539750" algn="l"/>
                          <a:tab pos="755650" algn="l"/>
                          <a:tab pos="971550" algn="l"/>
                        </a:tabLst>
                      </a:pPr>
                      <a:r>
                        <a:rPr kumimoji="0" lang="en-GB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Public Order and Safety</a:t>
                      </a:r>
                      <a:endParaRPr kumimoji="0" lang="en-US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6158" marR="46158" marT="0" marB="0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539750" algn="l"/>
                          <a:tab pos="755650" algn="l"/>
                          <a:tab pos="971550" algn="l"/>
                        </a:tabLst>
                      </a:pPr>
                      <a:r>
                        <a:rPr kumimoji="0" lang="en-GB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√</a:t>
                      </a:r>
                      <a:endParaRPr kumimoji="0" lang="en-US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6158" marR="46158" marT="0" marB="0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539750" algn="l"/>
                          <a:tab pos="755650" algn="l"/>
                          <a:tab pos="971550" algn="l"/>
                        </a:tabLst>
                      </a:pPr>
                      <a:r>
                        <a:rPr kumimoji="0" lang="en-GB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√ </a:t>
                      </a:r>
                      <a:endParaRPr kumimoji="0" lang="en-US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6158" marR="46158" marT="0" marB="0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539750" algn="l"/>
                          <a:tab pos="755650" algn="l"/>
                          <a:tab pos="971550" algn="l"/>
                        </a:tabLst>
                      </a:pPr>
                      <a:r>
                        <a:rPr kumimoji="0" lang="en-GB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√</a:t>
                      </a:r>
                      <a:endParaRPr kumimoji="0" lang="en-US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6158" marR="46158" marT="0" marB="0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539750" algn="l"/>
                          <a:tab pos="755650" algn="l"/>
                          <a:tab pos="971550" algn="l"/>
                        </a:tabLst>
                      </a:pPr>
                      <a:r>
                        <a:rPr kumimoji="0" lang="en-GB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√</a:t>
                      </a:r>
                      <a:endParaRPr kumimoji="0" lang="en-US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6158" marR="46158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539750" algn="l"/>
                          <a:tab pos="755650" algn="l"/>
                          <a:tab pos="971550" algn="l"/>
                        </a:tabLst>
                      </a:pPr>
                      <a:endParaRPr kumimoji="0" lang="en-GB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6158" marR="46158" marT="0" marB="0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Char char=""/>
                        <a:tabLst>
                          <a:tab pos="109538" algn="l"/>
                          <a:tab pos="539750" algn="l"/>
                          <a:tab pos="755650" algn="l"/>
                          <a:tab pos="971550" algn="l"/>
                        </a:tabLst>
                      </a:pPr>
                      <a:r>
                        <a:rPr kumimoji="0" lang="en-GB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Cost reduction in cases of substitutive co‑production (Time Dolla Youth Court, US)</a:t>
                      </a:r>
                      <a:endParaRPr kumimoji="0" lang="en-US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6158" marR="46158" marT="0" marB="0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10937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539750" algn="l"/>
                          <a:tab pos="755650" algn="l"/>
                          <a:tab pos="971550" algn="l"/>
                        </a:tabLst>
                      </a:pPr>
                      <a:r>
                        <a:rPr kumimoji="0" lang="en-GB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Health Services</a:t>
                      </a:r>
                      <a:endParaRPr kumimoji="0" lang="en-US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6158" marR="46158" marT="0" marB="0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539750" algn="l"/>
                          <a:tab pos="755650" algn="l"/>
                          <a:tab pos="971550" algn="l"/>
                        </a:tabLst>
                      </a:pPr>
                      <a:r>
                        <a:rPr kumimoji="0" lang="en-GB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√</a:t>
                      </a:r>
                      <a:endParaRPr kumimoji="0" lang="en-US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6158" marR="46158" marT="0" marB="0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539750" algn="l"/>
                          <a:tab pos="755650" algn="l"/>
                          <a:tab pos="971550" algn="l"/>
                        </a:tabLst>
                      </a:pPr>
                      <a:r>
                        <a:rPr kumimoji="0" lang="en-GB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√</a:t>
                      </a:r>
                      <a:endParaRPr kumimoji="0" lang="en-US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6158" marR="46158" marT="0" marB="0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539750" algn="l"/>
                          <a:tab pos="755650" algn="l"/>
                          <a:tab pos="971550" algn="l"/>
                        </a:tabLst>
                      </a:pPr>
                      <a:r>
                        <a:rPr kumimoji="0" lang="en-GB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√</a:t>
                      </a:r>
                      <a:endParaRPr kumimoji="0" lang="en-US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6158" marR="46158" marT="0" marB="0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539750" algn="l"/>
                          <a:tab pos="755650" algn="l"/>
                          <a:tab pos="971550" algn="l"/>
                        </a:tabLst>
                      </a:pPr>
                      <a:r>
                        <a:rPr kumimoji="0" lang="en-GB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√</a:t>
                      </a:r>
                      <a:endParaRPr kumimoji="0" lang="en-US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6158" marR="46158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539750" algn="l"/>
                          <a:tab pos="755650" algn="l"/>
                          <a:tab pos="971550" algn="l"/>
                        </a:tabLst>
                      </a:pPr>
                      <a:r>
                        <a:rPr kumimoji="0" lang="en-GB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√</a:t>
                      </a:r>
                      <a:endParaRPr kumimoji="0" lang="en-US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6158" marR="46158" marT="0" marB="0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Char char=""/>
                        <a:tabLst>
                          <a:tab pos="109538" algn="l"/>
                          <a:tab pos="539750" algn="l"/>
                          <a:tab pos="755650" algn="l"/>
                          <a:tab pos="971550" algn="l"/>
                        </a:tabLst>
                      </a:pPr>
                      <a:r>
                        <a:rPr kumimoji="0" lang="en-GB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Cost reduction e.g. reduced hospital admissions, emergency visits and nurse home treatment (Health Buddy Scheme, the Netherlands; Telecare, US;)</a:t>
                      </a:r>
                      <a:endParaRPr kumimoji="0" lang="en-US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Char char=""/>
                        <a:tabLst>
                          <a:tab pos="109538" algn="l"/>
                          <a:tab pos="539750" algn="l"/>
                          <a:tab pos="755650" algn="l"/>
                          <a:tab pos="971550" algn="l"/>
                        </a:tabLst>
                      </a:pPr>
                      <a:r>
                        <a:rPr kumimoji="0" lang="en-GB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High level of user satisfaction (Expert Patient, UK) </a:t>
                      </a:r>
                      <a:endParaRPr kumimoji="0" lang="en-US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Char char=""/>
                        <a:tabLst>
                          <a:tab pos="109538" algn="l"/>
                          <a:tab pos="539750" algn="l"/>
                          <a:tab pos="755650" algn="l"/>
                          <a:tab pos="971550" algn="l"/>
                        </a:tabLst>
                      </a:pPr>
                      <a:r>
                        <a:rPr kumimoji="0" lang="en-GB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Improved outcomes and cost effectiveness e.g. mental health, less pain  (CPSMP, Canada; Expert Patient, UK)</a:t>
                      </a:r>
                      <a:endParaRPr kumimoji="0" lang="en-US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6158" marR="46158" marT="0" marB="0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6953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539750" algn="l"/>
                          <a:tab pos="755650" algn="l"/>
                          <a:tab pos="971550" algn="l"/>
                        </a:tabLst>
                      </a:pPr>
                      <a:r>
                        <a:rPr kumimoji="0" lang="en-GB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Social Protection</a:t>
                      </a:r>
                      <a:endParaRPr kumimoji="0" lang="en-US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6158" marR="46158" marT="0" marB="0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539750" algn="l"/>
                          <a:tab pos="755650" algn="l"/>
                          <a:tab pos="971550" algn="l"/>
                        </a:tabLst>
                      </a:pPr>
                      <a:r>
                        <a:rPr kumimoji="0" lang="en-GB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√</a:t>
                      </a:r>
                      <a:endParaRPr kumimoji="0" lang="en-US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6158" marR="46158" marT="0" marB="0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539750" algn="l"/>
                          <a:tab pos="755650" algn="l"/>
                          <a:tab pos="971550" algn="l"/>
                        </a:tabLst>
                      </a:pPr>
                      <a:r>
                        <a:rPr kumimoji="0" lang="en-GB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√</a:t>
                      </a:r>
                      <a:endParaRPr kumimoji="0" lang="en-US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6158" marR="46158" marT="0" marB="0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539750" algn="l"/>
                          <a:tab pos="755650" algn="l"/>
                          <a:tab pos="971550" algn="l"/>
                        </a:tabLst>
                      </a:pPr>
                      <a:r>
                        <a:rPr kumimoji="0" lang="en-GB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√</a:t>
                      </a:r>
                      <a:endParaRPr kumimoji="0" lang="en-US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6158" marR="46158" marT="0" marB="0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539750" algn="l"/>
                          <a:tab pos="755650" algn="l"/>
                          <a:tab pos="971550" algn="l"/>
                        </a:tabLst>
                      </a:pPr>
                      <a:r>
                        <a:rPr kumimoji="0" lang="en-GB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√</a:t>
                      </a:r>
                      <a:endParaRPr kumimoji="0" lang="en-US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6158" marR="46158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539750" algn="l"/>
                          <a:tab pos="755650" algn="l"/>
                          <a:tab pos="971550" algn="l"/>
                        </a:tabLst>
                      </a:pPr>
                      <a:r>
                        <a:rPr kumimoji="0" lang="en-GB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√</a:t>
                      </a:r>
                      <a:endParaRPr kumimoji="0" lang="en-US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6158" marR="46158" marT="0" marB="0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Char char=""/>
                        <a:tabLst>
                          <a:tab pos="109538" algn="l"/>
                          <a:tab pos="539750" algn="l"/>
                          <a:tab pos="755650" algn="l"/>
                          <a:tab pos="971550" algn="l"/>
                        </a:tabLst>
                      </a:pPr>
                      <a:r>
                        <a:rPr kumimoji="0" lang="en-GB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Cost reduction (Self directed Social Care Services, UK;  Self Managed Budgets for people with mental illness, US; Disability Services Commission, Australia)</a:t>
                      </a:r>
                      <a:endParaRPr kumimoji="0" lang="en-US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Char char=""/>
                        <a:tabLst>
                          <a:tab pos="109538" algn="l"/>
                          <a:tab pos="539750" algn="l"/>
                          <a:tab pos="755650" algn="l"/>
                          <a:tab pos="971550" algn="l"/>
                        </a:tabLst>
                      </a:pPr>
                      <a:r>
                        <a:rPr kumimoji="0" lang="en-GB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Increased service availability (Netari, Finland)</a:t>
                      </a:r>
                      <a:endParaRPr kumimoji="0" lang="en-US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6158" marR="46158" marT="0" marB="0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1984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539750" algn="l"/>
                          <a:tab pos="755650" algn="l"/>
                          <a:tab pos="971550" algn="l"/>
                        </a:tabLst>
                      </a:pPr>
                      <a:r>
                        <a:rPr kumimoji="0" lang="en-GB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Economic Affairs</a:t>
                      </a:r>
                      <a:endParaRPr kumimoji="0" lang="en-US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6158" marR="46158" marT="0" marB="0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539750" algn="l"/>
                          <a:tab pos="755650" algn="l"/>
                          <a:tab pos="971550" algn="l"/>
                        </a:tabLst>
                      </a:pPr>
                      <a:r>
                        <a:rPr kumimoji="0" lang="en-GB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√</a:t>
                      </a:r>
                      <a:endParaRPr kumimoji="0" lang="en-US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6158" marR="46158" marT="0" marB="0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539750" algn="l"/>
                          <a:tab pos="755650" algn="l"/>
                          <a:tab pos="971550" algn="l"/>
                        </a:tabLst>
                      </a:pPr>
                      <a:r>
                        <a:rPr kumimoji="0" lang="en-GB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no</a:t>
                      </a:r>
                      <a:endParaRPr kumimoji="0" lang="en-US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6158" marR="46158" marT="0" marB="0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539750" algn="l"/>
                          <a:tab pos="755650" algn="l"/>
                          <a:tab pos="971550" algn="l"/>
                        </a:tabLst>
                      </a:pPr>
                      <a:r>
                        <a:rPr kumimoji="0" lang="en-GB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no</a:t>
                      </a:r>
                      <a:endParaRPr kumimoji="0" lang="en-US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6158" marR="46158" marT="0" marB="0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539750" algn="l"/>
                          <a:tab pos="755650" algn="l"/>
                          <a:tab pos="971550" algn="l"/>
                        </a:tabLst>
                      </a:pPr>
                      <a:r>
                        <a:rPr kumimoji="0" lang="en-GB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√</a:t>
                      </a:r>
                      <a:endParaRPr kumimoji="0" lang="en-US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6158" marR="46158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539750" algn="l"/>
                          <a:tab pos="755650" algn="l"/>
                          <a:tab pos="971550" algn="l"/>
                        </a:tabLst>
                      </a:pPr>
                      <a:r>
                        <a:rPr kumimoji="0" lang="en-GB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no</a:t>
                      </a:r>
                      <a:endParaRPr kumimoji="0" lang="en-US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6158" marR="46158" marT="0" marB="0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539750" algn="l"/>
                          <a:tab pos="755650" algn="l"/>
                          <a:tab pos="971550" algn="l"/>
                        </a:tabLst>
                      </a:pPr>
                      <a:endParaRPr kumimoji="0" lang="en-GB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6158" marR="46158" marT="0" marB="0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2984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539750" algn="l"/>
                          <a:tab pos="755650" algn="l"/>
                          <a:tab pos="971550" algn="l"/>
                        </a:tabLst>
                      </a:pPr>
                      <a:r>
                        <a:rPr kumimoji="0" lang="en-GB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Housing and Community Amenities</a:t>
                      </a:r>
                      <a:endParaRPr kumimoji="0" lang="en-US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6158" marR="46158" marT="0" marB="0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539750" algn="l"/>
                          <a:tab pos="755650" algn="l"/>
                          <a:tab pos="971550" algn="l"/>
                        </a:tabLst>
                      </a:pPr>
                      <a:r>
                        <a:rPr kumimoji="0" lang="en-GB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√</a:t>
                      </a:r>
                      <a:endParaRPr kumimoji="0" lang="en-US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6158" marR="46158" marT="0" marB="0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539750" algn="l"/>
                          <a:tab pos="755650" algn="l"/>
                          <a:tab pos="971550" algn="l"/>
                        </a:tabLst>
                      </a:pPr>
                      <a:r>
                        <a:rPr kumimoji="0" lang="en-GB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no</a:t>
                      </a:r>
                      <a:endParaRPr kumimoji="0" lang="en-US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6158" marR="46158" marT="0" marB="0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539750" algn="l"/>
                          <a:tab pos="755650" algn="l"/>
                          <a:tab pos="971550" algn="l"/>
                        </a:tabLst>
                      </a:pPr>
                      <a:r>
                        <a:rPr kumimoji="0" lang="en-GB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no</a:t>
                      </a:r>
                      <a:endParaRPr kumimoji="0" lang="en-US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6158" marR="46158" marT="0" marB="0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539750" algn="l"/>
                          <a:tab pos="755650" algn="l"/>
                          <a:tab pos="971550" algn="l"/>
                        </a:tabLst>
                      </a:pPr>
                      <a:r>
                        <a:rPr kumimoji="0" lang="en-GB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no</a:t>
                      </a:r>
                      <a:endParaRPr kumimoji="0" lang="en-US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6158" marR="46158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539750" algn="l"/>
                          <a:tab pos="755650" algn="l"/>
                          <a:tab pos="971550" algn="l"/>
                        </a:tabLst>
                      </a:pPr>
                      <a:r>
                        <a:rPr kumimoji="0" lang="en-GB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no</a:t>
                      </a:r>
                      <a:endParaRPr kumimoji="0" lang="en-US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6158" marR="46158" marT="0" marB="0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Char char=""/>
                        <a:tabLst>
                          <a:tab pos="109538" algn="l"/>
                          <a:tab pos="539750" algn="l"/>
                          <a:tab pos="755650" algn="l"/>
                          <a:tab pos="971550" algn="l"/>
                        </a:tabLst>
                      </a:pPr>
                      <a:r>
                        <a:rPr kumimoji="0" lang="en-GB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Cost reduction through volunteer work</a:t>
                      </a:r>
                      <a:endParaRPr kumimoji="0" lang="en-US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6158" marR="46158" marT="0" marB="0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1984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539750" algn="l"/>
                          <a:tab pos="755650" algn="l"/>
                          <a:tab pos="971550" algn="l"/>
                        </a:tabLst>
                      </a:pPr>
                      <a:r>
                        <a:rPr kumimoji="0" lang="en-GB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Environmental Protection</a:t>
                      </a:r>
                      <a:endParaRPr kumimoji="0" lang="en-US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6158" marR="46158" marT="0" marB="0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539750" algn="l"/>
                          <a:tab pos="755650" algn="l"/>
                          <a:tab pos="971550" algn="l"/>
                        </a:tabLst>
                      </a:pPr>
                      <a:r>
                        <a:rPr kumimoji="0" lang="en-GB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√</a:t>
                      </a:r>
                      <a:endParaRPr kumimoji="0" lang="en-US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6158" marR="46158" marT="0" marB="0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539750" algn="l"/>
                          <a:tab pos="755650" algn="l"/>
                          <a:tab pos="971550" algn="l"/>
                        </a:tabLst>
                      </a:pPr>
                      <a:r>
                        <a:rPr kumimoji="0" lang="en-GB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no</a:t>
                      </a:r>
                      <a:endParaRPr kumimoji="0" lang="en-US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6158" marR="46158" marT="0" marB="0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539750" algn="l"/>
                          <a:tab pos="755650" algn="l"/>
                          <a:tab pos="971550" algn="l"/>
                        </a:tabLst>
                      </a:pPr>
                      <a:r>
                        <a:rPr kumimoji="0" lang="en-GB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no</a:t>
                      </a:r>
                      <a:endParaRPr kumimoji="0" lang="en-US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6158" marR="46158" marT="0" marB="0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539750" algn="l"/>
                          <a:tab pos="755650" algn="l"/>
                          <a:tab pos="971550" algn="l"/>
                        </a:tabLst>
                      </a:pPr>
                      <a:r>
                        <a:rPr kumimoji="0" lang="en-GB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√</a:t>
                      </a:r>
                      <a:endParaRPr kumimoji="0" lang="en-US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6158" marR="46158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539750" algn="l"/>
                          <a:tab pos="755650" algn="l"/>
                          <a:tab pos="971550" algn="l"/>
                        </a:tabLst>
                      </a:pPr>
                      <a:r>
                        <a:rPr kumimoji="0" lang="en-GB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no</a:t>
                      </a:r>
                      <a:endParaRPr kumimoji="0" lang="en-US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6158" marR="46158" marT="0" marB="0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Char char=""/>
                        <a:tabLst>
                          <a:tab pos="109538" algn="l"/>
                          <a:tab pos="539750" algn="l"/>
                          <a:tab pos="755650" algn="l"/>
                          <a:tab pos="971550" algn="l"/>
                        </a:tabLst>
                      </a:pPr>
                      <a:r>
                        <a:rPr kumimoji="0" lang="en-GB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Cost reduction through volunteer work</a:t>
                      </a:r>
                      <a:endParaRPr kumimoji="0" lang="en-US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6158" marR="46158" marT="0" marB="0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2984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539750" algn="l"/>
                          <a:tab pos="755650" algn="l"/>
                          <a:tab pos="971550" algn="l"/>
                        </a:tabLst>
                      </a:pPr>
                      <a:r>
                        <a:rPr kumimoji="0" lang="en-GB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Recreation, Culture and Religion</a:t>
                      </a:r>
                      <a:endParaRPr kumimoji="0" lang="en-US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6158" marR="46158" marT="0" marB="0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539750" algn="l"/>
                          <a:tab pos="755650" algn="l"/>
                          <a:tab pos="971550" algn="l"/>
                        </a:tabLst>
                      </a:pPr>
                      <a:r>
                        <a:rPr kumimoji="0" lang="en-GB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√</a:t>
                      </a:r>
                      <a:endParaRPr kumimoji="0" lang="en-US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6158" marR="46158" marT="0" marB="0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539750" algn="l"/>
                          <a:tab pos="755650" algn="l"/>
                          <a:tab pos="971550" algn="l"/>
                        </a:tabLst>
                      </a:pPr>
                      <a:r>
                        <a:rPr kumimoji="0" lang="en-GB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no</a:t>
                      </a:r>
                      <a:endParaRPr kumimoji="0" lang="en-US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6158" marR="46158" marT="0" marB="0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539750" algn="l"/>
                          <a:tab pos="755650" algn="l"/>
                          <a:tab pos="971550" algn="l"/>
                        </a:tabLst>
                      </a:pPr>
                      <a:r>
                        <a:rPr kumimoji="0" lang="en-GB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no</a:t>
                      </a:r>
                      <a:endParaRPr kumimoji="0" lang="en-US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6158" marR="46158" marT="0" marB="0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539750" algn="l"/>
                          <a:tab pos="755650" algn="l"/>
                          <a:tab pos="971550" algn="l"/>
                        </a:tabLst>
                      </a:pPr>
                      <a:r>
                        <a:rPr kumimoji="0" lang="en-GB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no</a:t>
                      </a:r>
                      <a:endParaRPr kumimoji="0" lang="en-US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6158" marR="46158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539750" algn="l"/>
                          <a:tab pos="755650" algn="l"/>
                          <a:tab pos="971550" algn="l"/>
                        </a:tabLst>
                      </a:pPr>
                      <a:r>
                        <a:rPr kumimoji="0" lang="en-GB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no</a:t>
                      </a:r>
                      <a:endParaRPr kumimoji="0" lang="en-US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6158" marR="46158" marT="0" marB="0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539750" algn="l"/>
                          <a:tab pos="755650" algn="l"/>
                          <a:tab pos="971550" algn="l"/>
                        </a:tabLst>
                      </a:pPr>
                      <a:endParaRPr kumimoji="0" lang="en-GB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6158" marR="46158" marT="0" marB="0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3968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539750" algn="l"/>
                          <a:tab pos="755650" algn="l"/>
                          <a:tab pos="971550" algn="l"/>
                        </a:tabLst>
                      </a:pPr>
                      <a:r>
                        <a:rPr kumimoji="0" lang="en-GB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Education</a:t>
                      </a:r>
                      <a:endParaRPr kumimoji="0" lang="en-US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6158" marR="46158" marT="0" marB="0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539750" algn="l"/>
                          <a:tab pos="755650" algn="l"/>
                          <a:tab pos="971550" algn="l"/>
                        </a:tabLst>
                      </a:pPr>
                      <a:r>
                        <a:rPr kumimoji="0" lang="en-GB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√</a:t>
                      </a:r>
                      <a:endParaRPr kumimoji="0" lang="en-US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6158" marR="46158" marT="0" marB="0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539750" algn="l"/>
                          <a:tab pos="755650" algn="l"/>
                          <a:tab pos="971550" algn="l"/>
                        </a:tabLst>
                      </a:pPr>
                      <a:r>
                        <a:rPr kumimoji="0" lang="en-GB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no</a:t>
                      </a:r>
                      <a:endParaRPr kumimoji="0" lang="en-US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6158" marR="46158" marT="0" marB="0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539750" algn="l"/>
                          <a:tab pos="755650" algn="l"/>
                          <a:tab pos="971550" algn="l"/>
                        </a:tabLst>
                      </a:pPr>
                      <a:r>
                        <a:rPr kumimoji="0" lang="en-GB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√</a:t>
                      </a:r>
                      <a:endParaRPr kumimoji="0" lang="en-US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6158" marR="46158" marT="0" marB="0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539750" algn="l"/>
                          <a:tab pos="755650" algn="l"/>
                          <a:tab pos="971550" algn="l"/>
                        </a:tabLst>
                      </a:pPr>
                      <a:r>
                        <a:rPr kumimoji="0" lang="en-GB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no</a:t>
                      </a:r>
                      <a:endParaRPr kumimoji="0" lang="en-US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6158" marR="46158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539750" algn="l"/>
                          <a:tab pos="755650" algn="l"/>
                          <a:tab pos="971550" algn="l"/>
                        </a:tabLst>
                      </a:pPr>
                      <a:r>
                        <a:rPr kumimoji="0" lang="en-GB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no</a:t>
                      </a:r>
                      <a:endParaRPr kumimoji="0" lang="en-US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6158" marR="46158" marT="0" marB="0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Char char=""/>
                        <a:tabLst>
                          <a:tab pos="109538" algn="l"/>
                          <a:tab pos="539750" algn="l"/>
                          <a:tab pos="755650" algn="l"/>
                          <a:tab pos="971550" algn="l"/>
                        </a:tabLst>
                      </a:pPr>
                      <a:r>
                        <a:rPr kumimoji="0" lang="en-GB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Improved educational attainment (Community Conversation, US) and changed behaviour (National Peer Mentoring Program, UK)</a:t>
                      </a:r>
                      <a:endParaRPr kumimoji="0" lang="en-US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6158" marR="46158" marT="0" marB="0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Title 1"/>
          <p:cNvSpPr>
            <a:spLocks noGrp="1"/>
          </p:cNvSpPr>
          <p:nvPr>
            <p:ph type="title"/>
          </p:nvPr>
        </p:nvSpPr>
        <p:spPr>
          <a:xfrm>
            <a:off x="457200" y="269875"/>
            <a:ext cx="8229600" cy="1143000"/>
          </a:xfrm>
        </p:spPr>
        <p:txBody>
          <a:bodyPr/>
          <a:lstStyle/>
          <a:p>
            <a:pPr eaLnBrk="1" hangingPunct="1"/>
            <a:r>
              <a:rPr lang="en-GB" sz="3200" smtClean="0">
                <a:solidFill>
                  <a:srgbClr val="FFC000"/>
                </a:solidFill>
              </a:rPr>
              <a:t>Understanding co-production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323528" y="1268762"/>
          <a:ext cx="8424936" cy="5366337"/>
        </p:xfrm>
        <a:graphic>
          <a:graphicData uri="http://schemas.openxmlformats.org/drawingml/2006/table">
            <a:tbl>
              <a:tblPr/>
              <a:tblGrid>
                <a:gridCol w="1455464"/>
                <a:gridCol w="640295"/>
                <a:gridCol w="743216"/>
                <a:gridCol w="416237"/>
                <a:gridCol w="387092"/>
                <a:gridCol w="519159"/>
                <a:gridCol w="514604"/>
                <a:gridCol w="386181"/>
                <a:gridCol w="645760"/>
                <a:gridCol w="646671"/>
                <a:gridCol w="519159"/>
                <a:gridCol w="517336"/>
                <a:gridCol w="525534"/>
                <a:gridCol w="508228"/>
              </a:tblGrid>
              <a:tr h="412094">
                <a:tc>
                  <a:txBody>
                    <a:bodyPr/>
                    <a:lstStyle/>
                    <a:p>
                      <a:pPr indent="280670" algn="just">
                        <a:spcAft>
                          <a:spcPts val="1200"/>
                        </a:spcAft>
                        <a:tabLst>
                          <a:tab pos="539750" algn="l"/>
                          <a:tab pos="756285" algn="l"/>
                          <a:tab pos="972185" algn="l"/>
                        </a:tabLst>
                      </a:pPr>
                      <a:endParaRPr lang="en-GB" sz="12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  <a:tabLst>
                          <a:tab pos="539750" algn="l"/>
                          <a:tab pos="756285" algn="l"/>
                          <a:tab pos="972185" algn="l"/>
                        </a:tabLst>
                      </a:pPr>
                      <a:r>
                        <a:rPr lang="en-GB" sz="1200" b="1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Type of Co‑</a:t>
                      </a:r>
                      <a:r>
                        <a:rPr lang="en-GB" sz="1200" b="1" dirty="0" err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production</a:t>
                      </a:r>
                      <a:endParaRPr lang="en-US" sz="12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  <a:tabLst>
                          <a:tab pos="539750" algn="l"/>
                          <a:tab pos="756285" algn="l"/>
                          <a:tab pos="972185" algn="l"/>
                        </a:tabLst>
                      </a:pPr>
                      <a:r>
                        <a:rPr lang="en-GB" sz="1200" b="1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Co‑</a:t>
                      </a:r>
                      <a:r>
                        <a:rPr lang="en-GB" sz="1200" b="1" dirty="0" err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producers</a:t>
                      </a:r>
                      <a:endParaRPr lang="en-US" sz="12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  <a:tabLst>
                          <a:tab pos="539750" algn="l"/>
                          <a:tab pos="756285" algn="l"/>
                          <a:tab pos="972185" algn="l"/>
                        </a:tabLst>
                      </a:pPr>
                      <a:r>
                        <a:rPr lang="en-GB" sz="1200" b="1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Stages</a:t>
                      </a:r>
                      <a:endParaRPr lang="en-US" sz="12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  <a:tabLst>
                          <a:tab pos="539750" algn="l"/>
                          <a:tab pos="756285" algn="l"/>
                          <a:tab pos="972185" algn="l"/>
                        </a:tabLst>
                      </a:pPr>
                      <a:r>
                        <a:rPr lang="en-GB" sz="1200" b="1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Type of change</a:t>
                      </a:r>
                      <a:endParaRPr lang="en-US" sz="12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  <a:tabLst>
                          <a:tab pos="539750" algn="l"/>
                          <a:tab pos="756285" algn="l"/>
                          <a:tab pos="972185" algn="l"/>
                        </a:tabLst>
                      </a:pPr>
                      <a:r>
                        <a:rPr lang="en-GB" sz="1200" b="1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Depth of change</a:t>
                      </a:r>
                      <a:endParaRPr lang="en-US" sz="12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283982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  <a:tabLst>
                          <a:tab pos="539750" algn="l"/>
                          <a:tab pos="756285" algn="l"/>
                          <a:tab pos="972185" algn="l"/>
                        </a:tabLst>
                      </a:pPr>
                      <a:endParaRPr lang="en-GB" sz="12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just">
                        <a:spcAft>
                          <a:spcPts val="0"/>
                        </a:spcAft>
                        <a:tabLst>
                          <a:tab pos="539750" algn="l"/>
                          <a:tab pos="756285" algn="l"/>
                          <a:tab pos="972185" algn="l"/>
                        </a:tabLst>
                      </a:pPr>
                      <a:r>
                        <a:rPr lang="en-GB" sz="1200" dirty="0">
                          <a:latin typeface="Times New Roman"/>
                          <a:ea typeface="Times New Roman"/>
                        </a:rPr>
                        <a:t>additive</a:t>
                      </a:r>
                      <a:endParaRPr lang="en-US" sz="12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vert="vert27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just">
                        <a:spcAft>
                          <a:spcPts val="0"/>
                        </a:spcAft>
                        <a:tabLst>
                          <a:tab pos="539750" algn="l"/>
                          <a:tab pos="756285" algn="l"/>
                          <a:tab pos="972185" algn="l"/>
                        </a:tabLst>
                      </a:pPr>
                      <a:r>
                        <a:rPr lang="en-GB" sz="1200" dirty="0">
                          <a:latin typeface="Times New Roman"/>
                          <a:ea typeface="Times New Roman"/>
                        </a:rPr>
                        <a:t>substitutive</a:t>
                      </a:r>
                      <a:endParaRPr lang="en-US" sz="12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just">
                        <a:spcAft>
                          <a:spcPts val="0"/>
                        </a:spcAft>
                        <a:tabLst>
                          <a:tab pos="539750" algn="l"/>
                          <a:tab pos="756285" algn="l"/>
                          <a:tab pos="972185" algn="l"/>
                        </a:tabLst>
                      </a:pPr>
                      <a:r>
                        <a:rPr lang="en-GB" sz="1200" dirty="0">
                          <a:latin typeface="Times New Roman"/>
                          <a:ea typeface="Times New Roman"/>
                        </a:rPr>
                        <a:t>Citizen</a:t>
                      </a:r>
                      <a:endParaRPr lang="en-US" sz="12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just">
                        <a:spcAft>
                          <a:spcPts val="0"/>
                        </a:spcAft>
                        <a:tabLst>
                          <a:tab pos="539750" algn="l"/>
                          <a:tab pos="756285" algn="l"/>
                          <a:tab pos="972185" algn="l"/>
                        </a:tabLst>
                      </a:pPr>
                      <a:r>
                        <a:rPr lang="en-GB" sz="1200">
                          <a:latin typeface="Times New Roman"/>
                          <a:ea typeface="Times New Roman"/>
                        </a:rPr>
                        <a:t>User </a:t>
                      </a:r>
                      <a:endParaRPr lang="en-US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just">
                        <a:spcAft>
                          <a:spcPts val="0"/>
                        </a:spcAft>
                        <a:tabLst>
                          <a:tab pos="539750" algn="l"/>
                          <a:tab pos="756285" algn="l"/>
                          <a:tab pos="972185" algn="l"/>
                        </a:tabLst>
                      </a:pPr>
                      <a:r>
                        <a:rPr lang="en-GB" sz="1200">
                          <a:latin typeface="Times New Roman"/>
                          <a:ea typeface="Times New Roman"/>
                        </a:rPr>
                        <a:t>CSO</a:t>
                      </a:r>
                      <a:endParaRPr lang="en-US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just">
                        <a:spcAft>
                          <a:spcPts val="0"/>
                        </a:spcAft>
                        <a:tabLst>
                          <a:tab pos="539750" algn="l"/>
                          <a:tab pos="756285" algn="l"/>
                          <a:tab pos="972185" algn="l"/>
                        </a:tabLst>
                      </a:pPr>
                      <a:r>
                        <a:rPr lang="en-GB" sz="1200">
                          <a:latin typeface="Times New Roman"/>
                          <a:ea typeface="Times New Roman"/>
                        </a:rPr>
                        <a:t>PSO</a:t>
                      </a:r>
                      <a:endParaRPr lang="en-US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just">
                        <a:spcAft>
                          <a:spcPts val="0"/>
                        </a:spcAft>
                        <a:tabLst>
                          <a:tab pos="539750" algn="l"/>
                          <a:tab pos="756285" algn="l"/>
                          <a:tab pos="972185" algn="l"/>
                        </a:tabLst>
                      </a:pPr>
                      <a:r>
                        <a:rPr lang="en-GB" sz="1200" dirty="0">
                          <a:latin typeface="Times New Roman"/>
                          <a:ea typeface="Times New Roman"/>
                        </a:rPr>
                        <a:t>Planning</a:t>
                      </a:r>
                      <a:endParaRPr lang="en-US" sz="12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vert="vert27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just">
                        <a:spcAft>
                          <a:spcPts val="0"/>
                        </a:spcAft>
                        <a:tabLst>
                          <a:tab pos="539750" algn="l"/>
                          <a:tab pos="756285" algn="l"/>
                          <a:tab pos="972185" algn="l"/>
                        </a:tabLst>
                      </a:pPr>
                      <a:r>
                        <a:rPr lang="en-GB" sz="1200" dirty="0">
                          <a:latin typeface="Times New Roman"/>
                          <a:ea typeface="Times New Roman"/>
                        </a:rPr>
                        <a:t>Delivery</a:t>
                      </a:r>
                      <a:endParaRPr lang="en-US" sz="12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l">
                        <a:spcAft>
                          <a:spcPts val="0"/>
                        </a:spcAft>
                        <a:tabLst>
                          <a:tab pos="539750" algn="l"/>
                          <a:tab pos="756285" algn="l"/>
                          <a:tab pos="972185" algn="l"/>
                        </a:tabLst>
                      </a:pPr>
                      <a:r>
                        <a:rPr lang="en-GB" sz="1200" dirty="0">
                          <a:latin typeface="Times New Roman"/>
                          <a:ea typeface="Times New Roman"/>
                        </a:rPr>
                        <a:t>Monitoring / reviewing</a:t>
                      </a:r>
                      <a:endParaRPr lang="en-US" sz="12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just">
                        <a:spcAft>
                          <a:spcPts val="0"/>
                        </a:spcAft>
                        <a:tabLst>
                          <a:tab pos="539750" algn="l"/>
                          <a:tab pos="756285" algn="l"/>
                          <a:tab pos="972185" algn="l"/>
                        </a:tabLst>
                      </a:pPr>
                      <a:r>
                        <a:rPr lang="en-GB" sz="1200" dirty="0">
                          <a:latin typeface="Times New Roman"/>
                          <a:ea typeface="Times New Roman"/>
                        </a:rPr>
                        <a:t>Incremental</a:t>
                      </a:r>
                      <a:endParaRPr lang="en-US" sz="12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vert="vert27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just">
                        <a:spcAft>
                          <a:spcPts val="0"/>
                        </a:spcAft>
                        <a:tabLst>
                          <a:tab pos="539750" algn="l"/>
                          <a:tab pos="756285" algn="l"/>
                          <a:tab pos="972185" algn="l"/>
                        </a:tabLst>
                      </a:pPr>
                      <a:r>
                        <a:rPr lang="en-GB" sz="1200" dirty="0">
                          <a:latin typeface="Times New Roman"/>
                          <a:ea typeface="Times New Roman"/>
                        </a:rPr>
                        <a:t>Radical</a:t>
                      </a:r>
                      <a:endParaRPr lang="en-US" sz="12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just">
                        <a:spcAft>
                          <a:spcPts val="0"/>
                        </a:spcAft>
                        <a:tabLst>
                          <a:tab pos="539750" algn="l"/>
                          <a:tab pos="756285" algn="l"/>
                          <a:tab pos="972185" algn="l"/>
                        </a:tabLst>
                      </a:pPr>
                      <a:r>
                        <a:rPr lang="en-GB" sz="1200" dirty="0">
                          <a:latin typeface="Times New Roman"/>
                          <a:ea typeface="Times New Roman"/>
                        </a:rPr>
                        <a:t>Early stages</a:t>
                      </a:r>
                      <a:endParaRPr lang="en-US" sz="12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vert="vert27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just">
                        <a:spcAft>
                          <a:spcPts val="0"/>
                        </a:spcAft>
                        <a:tabLst>
                          <a:tab pos="539750" algn="l"/>
                          <a:tab pos="756285" algn="l"/>
                          <a:tab pos="972185" algn="l"/>
                        </a:tabLst>
                      </a:pPr>
                      <a:r>
                        <a:rPr lang="en-GB" sz="1200" dirty="0">
                          <a:latin typeface="Times New Roman"/>
                          <a:ea typeface="Times New Roman"/>
                        </a:rPr>
                        <a:t>Mainstreamed</a:t>
                      </a:r>
                      <a:endParaRPr lang="en-US" sz="12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</a:tr>
              <a:tr h="206048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  <a:tabLst>
                          <a:tab pos="539750" algn="l"/>
                          <a:tab pos="756285" algn="l"/>
                          <a:tab pos="972185" algn="l"/>
                        </a:tabLst>
                      </a:pPr>
                      <a:r>
                        <a:rPr lang="en-GB" sz="1200" dirty="0">
                          <a:latin typeface="Times New Roman"/>
                          <a:ea typeface="Times New Roman"/>
                        </a:rPr>
                        <a:t>General Services</a:t>
                      </a:r>
                      <a:endParaRPr lang="en-US" sz="12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539750" algn="l"/>
                          <a:tab pos="756285" algn="l"/>
                          <a:tab pos="972185" algn="l"/>
                        </a:tabLst>
                      </a:pPr>
                      <a:r>
                        <a:rPr lang="en-GB" sz="1800" dirty="0">
                          <a:latin typeface="Times New Roman"/>
                          <a:ea typeface="Times New Roman"/>
                        </a:rPr>
                        <a:t>√</a:t>
                      </a:r>
                      <a:endParaRPr lang="en-US" sz="1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539750" algn="l"/>
                          <a:tab pos="756285" algn="l"/>
                          <a:tab pos="972185" algn="l"/>
                        </a:tabLst>
                      </a:pPr>
                      <a:endParaRPr lang="en-GB" sz="1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539750" algn="l"/>
                          <a:tab pos="756285" algn="l"/>
                          <a:tab pos="972185" algn="l"/>
                        </a:tabLst>
                      </a:pPr>
                      <a:r>
                        <a:rPr lang="en-GB" sz="1800">
                          <a:latin typeface="Times New Roman"/>
                          <a:ea typeface="Times New Roman"/>
                        </a:rPr>
                        <a:t>√</a:t>
                      </a:r>
                      <a:endParaRPr lang="en-US" sz="18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dirty="0" smtClean="0">
                          <a:latin typeface="Times New Roman"/>
                          <a:ea typeface="Times New Roman"/>
                        </a:rPr>
                        <a:t>√</a:t>
                      </a:r>
                      <a:endParaRPr lang="en-US" sz="1800" dirty="0" smtClean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539750" algn="l"/>
                          <a:tab pos="756285" algn="l"/>
                          <a:tab pos="972185" algn="l"/>
                        </a:tabLst>
                      </a:pPr>
                      <a:r>
                        <a:rPr lang="en-GB" sz="1800" dirty="0">
                          <a:latin typeface="Times New Roman"/>
                          <a:ea typeface="Times New Roman"/>
                        </a:rPr>
                        <a:t>√</a:t>
                      </a:r>
                      <a:endParaRPr lang="en-US" sz="1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539750" algn="l"/>
                          <a:tab pos="756285" algn="l"/>
                          <a:tab pos="972185" algn="l"/>
                        </a:tabLst>
                      </a:pPr>
                      <a:r>
                        <a:rPr lang="en-GB" sz="1800" dirty="0">
                          <a:latin typeface="Times New Roman"/>
                          <a:ea typeface="Times New Roman"/>
                        </a:rPr>
                        <a:t>√</a:t>
                      </a:r>
                      <a:endParaRPr lang="en-US" sz="1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539750" algn="l"/>
                          <a:tab pos="756285" algn="l"/>
                          <a:tab pos="972185" algn="l"/>
                        </a:tabLst>
                      </a:pPr>
                      <a:r>
                        <a:rPr lang="en-GB" sz="1800">
                          <a:latin typeface="Times New Roman"/>
                          <a:ea typeface="Times New Roman"/>
                        </a:rPr>
                        <a:t>√</a:t>
                      </a:r>
                      <a:endParaRPr lang="en-US" sz="18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539750" algn="l"/>
                          <a:tab pos="756285" algn="l"/>
                          <a:tab pos="972185" algn="l"/>
                        </a:tabLst>
                      </a:pPr>
                      <a:r>
                        <a:rPr lang="en-GB" sz="1800" dirty="0">
                          <a:latin typeface="Times New Roman"/>
                          <a:ea typeface="Times New Roman"/>
                        </a:rPr>
                        <a:t>√</a:t>
                      </a:r>
                      <a:endParaRPr lang="en-US" sz="1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539750" algn="l"/>
                          <a:tab pos="756285" algn="l"/>
                          <a:tab pos="972185" algn="l"/>
                        </a:tabLst>
                      </a:pPr>
                      <a:r>
                        <a:rPr lang="en-GB" sz="1800">
                          <a:latin typeface="Times New Roman"/>
                          <a:ea typeface="Times New Roman"/>
                        </a:rPr>
                        <a:t>√</a:t>
                      </a:r>
                      <a:endParaRPr lang="en-US" sz="18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539750" algn="l"/>
                          <a:tab pos="756285" algn="l"/>
                          <a:tab pos="972185" algn="l"/>
                        </a:tabLst>
                      </a:pPr>
                      <a:r>
                        <a:rPr lang="en-GB" sz="1800">
                          <a:latin typeface="Times New Roman"/>
                          <a:ea typeface="Times New Roman"/>
                        </a:rPr>
                        <a:t>√</a:t>
                      </a:r>
                      <a:endParaRPr lang="en-US" sz="18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06048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  <a:tabLst>
                          <a:tab pos="539750" algn="l"/>
                          <a:tab pos="756285" algn="l"/>
                          <a:tab pos="972185" algn="l"/>
                        </a:tabLst>
                      </a:pPr>
                      <a:r>
                        <a:rPr lang="en-GB" sz="1200" dirty="0" err="1">
                          <a:latin typeface="Times New Roman"/>
                          <a:ea typeface="Times New Roman"/>
                        </a:rPr>
                        <a:t>Defense</a:t>
                      </a:r>
                      <a:endParaRPr lang="en-US" sz="12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539750" algn="l"/>
                          <a:tab pos="756285" algn="l"/>
                          <a:tab pos="972185" algn="l"/>
                        </a:tabLst>
                      </a:pPr>
                      <a:r>
                        <a:rPr lang="en-GB" sz="1800">
                          <a:latin typeface="Times New Roman"/>
                          <a:ea typeface="Times New Roman"/>
                        </a:rPr>
                        <a:t>√</a:t>
                      </a:r>
                      <a:endParaRPr lang="en-US" sz="18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539750" algn="l"/>
                          <a:tab pos="756285" algn="l"/>
                          <a:tab pos="972185" algn="l"/>
                        </a:tabLst>
                      </a:pPr>
                      <a:endParaRPr lang="en-GB" sz="1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539750" algn="l"/>
                          <a:tab pos="756285" algn="l"/>
                          <a:tab pos="972185" algn="l"/>
                        </a:tabLst>
                      </a:pPr>
                      <a:r>
                        <a:rPr lang="en-GB" sz="1800" dirty="0">
                          <a:latin typeface="Times New Roman"/>
                          <a:ea typeface="Times New Roman"/>
                        </a:rPr>
                        <a:t>√</a:t>
                      </a:r>
                      <a:endParaRPr lang="en-US" sz="1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539750" algn="l"/>
                          <a:tab pos="756285" algn="l"/>
                          <a:tab pos="972185" algn="l"/>
                        </a:tabLst>
                      </a:pPr>
                      <a:endParaRPr lang="en-GB" sz="1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539750" algn="l"/>
                          <a:tab pos="756285" algn="l"/>
                          <a:tab pos="972185" algn="l"/>
                        </a:tabLst>
                      </a:pPr>
                      <a:r>
                        <a:rPr lang="en-GB" sz="1800" dirty="0">
                          <a:latin typeface="Times New Roman"/>
                          <a:ea typeface="Times New Roman"/>
                        </a:rPr>
                        <a:t>√</a:t>
                      </a:r>
                      <a:endParaRPr lang="en-US" sz="1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539750" algn="l"/>
                          <a:tab pos="756285" algn="l"/>
                          <a:tab pos="972185" algn="l"/>
                        </a:tabLst>
                      </a:pPr>
                      <a:endParaRPr lang="en-GB" sz="1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539750" algn="l"/>
                          <a:tab pos="756285" algn="l"/>
                          <a:tab pos="972185" algn="l"/>
                        </a:tabLst>
                      </a:pPr>
                      <a:r>
                        <a:rPr lang="en-GB" sz="1800">
                          <a:latin typeface="Times New Roman"/>
                          <a:ea typeface="Times New Roman"/>
                        </a:rPr>
                        <a:t>√</a:t>
                      </a:r>
                      <a:endParaRPr lang="en-US" sz="18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539750" algn="l"/>
                          <a:tab pos="756285" algn="l"/>
                          <a:tab pos="972185" algn="l"/>
                        </a:tabLst>
                      </a:pPr>
                      <a:r>
                        <a:rPr lang="en-GB" sz="1800">
                          <a:latin typeface="Times New Roman"/>
                          <a:ea typeface="Times New Roman"/>
                        </a:rPr>
                        <a:t>√</a:t>
                      </a:r>
                      <a:endParaRPr lang="en-US" sz="18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539750" algn="l"/>
                          <a:tab pos="756285" algn="l"/>
                          <a:tab pos="972185" algn="l"/>
                        </a:tabLst>
                      </a:pPr>
                      <a:endParaRPr lang="en-GB" sz="1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539750" algn="l"/>
                          <a:tab pos="756285" algn="l"/>
                          <a:tab pos="972185" algn="l"/>
                        </a:tabLst>
                      </a:pPr>
                      <a:r>
                        <a:rPr lang="en-GB" sz="1800">
                          <a:latin typeface="Times New Roman"/>
                          <a:ea typeface="Times New Roman"/>
                        </a:rPr>
                        <a:t>√</a:t>
                      </a:r>
                      <a:endParaRPr lang="en-US" sz="18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539750" algn="l"/>
                          <a:tab pos="756285" algn="l"/>
                          <a:tab pos="972185" algn="l"/>
                        </a:tabLst>
                      </a:pPr>
                      <a:endParaRPr lang="en-GB" sz="1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539750" algn="l"/>
                          <a:tab pos="756285" algn="l"/>
                          <a:tab pos="972185" algn="l"/>
                        </a:tabLst>
                      </a:pPr>
                      <a:endParaRPr lang="en-GB" sz="18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539750" algn="l"/>
                          <a:tab pos="756285" algn="l"/>
                          <a:tab pos="972185" algn="l"/>
                        </a:tabLst>
                      </a:pPr>
                      <a:r>
                        <a:rPr lang="en-GB" sz="1800">
                          <a:latin typeface="Times New Roman"/>
                          <a:ea typeface="Times New Roman"/>
                        </a:rPr>
                        <a:t>√</a:t>
                      </a:r>
                      <a:endParaRPr lang="en-US" sz="18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12094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  <a:tabLst>
                          <a:tab pos="539750" algn="l"/>
                          <a:tab pos="756285" algn="l"/>
                          <a:tab pos="972185" algn="l"/>
                        </a:tabLst>
                      </a:pPr>
                      <a:r>
                        <a:rPr lang="en-GB" sz="1200" dirty="0">
                          <a:latin typeface="Times New Roman"/>
                          <a:ea typeface="Times New Roman"/>
                        </a:rPr>
                        <a:t>Public Order and Safety</a:t>
                      </a:r>
                      <a:endParaRPr lang="en-US" sz="12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539750" algn="l"/>
                          <a:tab pos="756285" algn="l"/>
                          <a:tab pos="972185" algn="l"/>
                        </a:tabLst>
                      </a:pPr>
                      <a:r>
                        <a:rPr lang="en-GB" sz="1800">
                          <a:latin typeface="Times New Roman"/>
                          <a:ea typeface="Times New Roman"/>
                        </a:rPr>
                        <a:t>√</a:t>
                      </a:r>
                      <a:endParaRPr lang="en-US" sz="18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539750" algn="l"/>
                          <a:tab pos="756285" algn="l"/>
                          <a:tab pos="972185" algn="l"/>
                        </a:tabLst>
                      </a:pPr>
                      <a:endParaRPr lang="en-GB" sz="1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539750" algn="l"/>
                          <a:tab pos="756285" algn="l"/>
                          <a:tab pos="972185" algn="l"/>
                        </a:tabLst>
                      </a:pPr>
                      <a:r>
                        <a:rPr lang="en-GB" sz="1800">
                          <a:latin typeface="Times New Roman"/>
                          <a:ea typeface="Times New Roman"/>
                        </a:rPr>
                        <a:t>√</a:t>
                      </a:r>
                      <a:endParaRPr lang="en-US" sz="18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539750" algn="l"/>
                          <a:tab pos="756285" algn="l"/>
                          <a:tab pos="972185" algn="l"/>
                        </a:tabLst>
                      </a:pPr>
                      <a:r>
                        <a:rPr lang="en-GB" sz="1800" dirty="0">
                          <a:latin typeface="Times New Roman"/>
                          <a:ea typeface="Times New Roman"/>
                        </a:rPr>
                        <a:t>√</a:t>
                      </a:r>
                      <a:endParaRPr lang="en-US" sz="1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539750" algn="l"/>
                          <a:tab pos="756285" algn="l"/>
                          <a:tab pos="972185" algn="l"/>
                        </a:tabLst>
                      </a:pPr>
                      <a:r>
                        <a:rPr lang="en-GB" sz="1800" dirty="0">
                          <a:latin typeface="Times New Roman"/>
                          <a:ea typeface="Times New Roman"/>
                        </a:rPr>
                        <a:t>√</a:t>
                      </a:r>
                      <a:endParaRPr lang="en-US" sz="1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539750" algn="l"/>
                          <a:tab pos="756285" algn="l"/>
                          <a:tab pos="972185" algn="l"/>
                        </a:tabLst>
                      </a:pPr>
                      <a:endParaRPr lang="en-GB" sz="1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539750" algn="l"/>
                          <a:tab pos="756285" algn="l"/>
                          <a:tab pos="972185" algn="l"/>
                        </a:tabLst>
                      </a:pPr>
                      <a:r>
                        <a:rPr lang="en-GB" sz="1800" dirty="0">
                          <a:latin typeface="Times New Roman"/>
                          <a:ea typeface="Times New Roman"/>
                        </a:rPr>
                        <a:t>√</a:t>
                      </a:r>
                      <a:endParaRPr lang="en-US" sz="1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539750" algn="l"/>
                          <a:tab pos="756285" algn="l"/>
                          <a:tab pos="972185" algn="l"/>
                        </a:tabLst>
                      </a:pPr>
                      <a:endParaRPr lang="en-GB" sz="1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539750" algn="l"/>
                          <a:tab pos="756285" algn="l"/>
                          <a:tab pos="972185" algn="l"/>
                        </a:tabLst>
                      </a:pPr>
                      <a:endParaRPr lang="en-GB" sz="1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539750" algn="l"/>
                          <a:tab pos="756285" algn="l"/>
                          <a:tab pos="972185" algn="l"/>
                        </a:tabLst>
                      </a:pPr>
                      <a:r>
                        <a:rPr lang="en-GB" sz="1800">
                          <a:latin typeface="Times New Roman"/>
                          <a:ea typeface="Times New Roman"/>
                        </a:rPr>
                        <a:t>√</a:t>
                      </a:r>
                      <a:endParaRPr lang="en-US" sz="18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539750" algn="l"/>
                          <a:tab pos="756285" algn="l"/>
                          <a:tab pos="972185" algn="l"/>
                        </a:tabLst>
                      </a:pPr>
                      <a:r>
                        <a:rPr lang="en-GB" sz="1800" dirty="0">
                          <a:latin typeface="Times New Roman"/>
                          <a:ea typeface="Times New Roman"/>
                        </a:rPr>
                        <a:t>√</a:t>
                      </a:r>
                      <a:endParaRPr lang="en-US" sz="1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539750" algn="l"/>
                          <a:tab pos="756285" algn="l"/>
                          <a:tab pos="972185" algn="l"/>
                        </a:tabLst>
                      </a:pPr>
                      <a:r>
                        <a:rPr lang="en-GB" sz="1800">
                          <a:latin typeface="Times New Roman"/>
                          <a:ea typeface="Times New Roman"/>
                        </a:rPr>
                        <a:t>√</a:t>
                      </a:r>
                      <a:endParaRPr lang="en-US" sz="18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539750" algn="l"/>
                          <a:tab pos="756285" algn="l"/>
                          <a:tab pos="972185" algn="l"/>
                        </a:tabLst>
                      </a:pPr>
                      <a:r>
                        <a:rPr lang="en-GB" sz="1800">
                          <a:latin typeface="Times New Roman"/>
                          <a:ea typeface="Times New Roman"/>
                        </a:rPr>
                        <a:t>√</a:t>
                      </a:r>
                      <a:endParaRPr lang="en-US" sz="18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06048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  <a:tabLst>
                          <a:tab pos="539750" algn="l"/>
                          <a:tab pos="756285" algn="l"/>
                          <a:tab pos="972185" algn="l"/>
                        </a:tabLst>
                      </a:pPr>
                      <a:r>
                        <a:rPr lang="en-GB" sz="1200" dirty="0">
                          <a:latin typeface="Times New Roman"/>
                          <a:ea typeface="Times New Roman"/>
                        </a:rPr>
                        <a:t>Health Services</a:t>
                      </a:r>
                      <a:endParaRPr lang="en-US" sz="12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539750" algn="l"/>
                          <a:tab pos="756285" algn="l"/>
                          <a:tab pos="972185" algn="l"/>
                        </a:tabLst>
                      </a:pPr>
                      <a:r>
                        <a:rPr lang="en-GB" sz="1800">
                          <a:latin typeface="Times New Roman"/>
                          <a:ea typeface="Times New Roman"/>
                        </a:rPr>
                        <a:t>√</a:t>
                      </a:r>
                      <a:endParaRPr lang="en-US" sz="18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539750" algn="l"/>
                          <a:tab pos="756285" algn="l"/>
                          <a:tab pos="972185" algn="l"/>
                        </a:tabLst>
                      </a:pPr>
                      <a:r>
                        <a:rPr lang="en-GB" sz="1800">
                          <a:latin typeface="Times New Roman"/>
                          <a:ea typeface="Times New Roman"/>
                        </a:rPr>
                        <a:t>√</a:t>
                      </a:r>
                      <a:endParaRPr lang="en-US" sz="18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539750" algn="l"/>
                          <a:tab pos="756285" algn="l"/>
                          <a:tab pos="972185" algn="l"/>
                        </a:tabLst>
                      </a:pPr>
                      <a:r>
                        <a:rPr lang="en-GB" sz="1800" dirty="0">
                          <a:latin typeface="Times New Roman"/>
                          <a:ea typeface="Times New Roman"/>
                        </a:rPr>
                        <a:t>√</a:t>
                      </a:r>
                      <a:endParaRPr lang="en-US" sz="1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539750" algn="l"/>
                          <a:tab pos="756285" algn="l"/>
                          <a:tab pos="972185" algn="l"/>
                        </a:tabLst>
                      </a:pPr>
                      <a:r>
                        <a:rPr lang="en-GB" sz="1800" dirty="0">
                          <a:latin typeface="Times New Roman"/>
                          <a:ea typeface="Times New Roman"/>
                        </a:rPr>
                        <a:t>√</a:t>
                      </a:r>
                      <a:endParaRPr lang="en-US" sz="1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539750" algn="l"/>
                          <a:tab pos="756285" algn="l"/>
                          <a:tab pos="972185" algn="l"/>
                        </a:tabLst>
                      </a:pPr>
                      <a:r>
                        <a:rPr lang="en-GB" sz="1800" dirty="0">
                          <a:latin typeface="Times New Roman"/>
                          <a:ea typeface="Times New Roman"/>
                        </a:rPr>
                        <a:t>√</a:t>
                      </a:r>
                      <a:endParaRPr lang="en-US" sz="1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539750" algn="l"/>
                          <a:tab pos="756285" algn="l"/>
                          <a:tab pos="972185" algn="l"/>
                        </a:tabLst>
                      </a:pPr>
                      <a:r>
                        <a:rPr lang="en-GB" sz="1800" dirty="0">
                          <a:latin typeface="Times New Roman"/>
                          <a:ea typeface="Times New Roman"/>
                        </a:rPr>
                        <a:t>√</a:t>
                      </a:r>
                      <a:endParaRPr lang="en-US" sz="1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539750" algn="l"/>
                          <a:tab pos="756285" algn="l"/>
                          <a:tab pos="972185" algn="l"/>
                        </a:tabLst>
                      </a:pPr>
                      <a:endParaRPr lang="en-GB" sz="1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539750" algn="l"/>
                          <a:tab pos="756285" algn="l"/>
                          <a:tab pos="972185" algn="l"/>
                        </a:tabLst>
                      </a:pPr>
                      <a:r>
                        <a:rPr lang="en-GB" sz="1800" dirty="0">
                          <a:latin typeface="Times New Roman"/>
                          <a:ea typeface="Times New Roman"/>
                        </a:rPr>
                        <a:t>√</a:t>
                      </a:r>
                      <a:endParaRPr lang="en-US" sz="1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539750" algn="l"/>
                          <a:tab pos="756285" algn="l"/>
                          <a:tab pos="972185" algn="l"/>
                        </a:tabLst>
                      </a:pPr>
                      <a:endParaRPr lang="en-GB" sz="1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539750" algn="l"/>
                          <a:tab pos="756285" algn="l"/>
                          <a:tab pos="972185" algn="l"/>
                        </a:tabLst>
                      </a:pPr>
                      <a:r>
                        <a:rPr lang="en-GB" sz="1800">
                          <a:latin typeface="Times New Roman"/>
                          <a:ea typeface="Times New Roman"/>
                        </a:rPr>
                        <a:t>√</a:t>
                      </a:r>
                      <a:endParaRPr lang="en-US" sz="18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539750" algn="l"/>
                          <a:tab pos="756285" algn="l"/>
                          <a:tab pos="972185" algn="l"/>
                        </a:tabLst>
                      </a:pPr>
                      <a:r>
                        <a:rPr lang="en-GB" sz="1800" dirty="0">
                          <a:latin typeface="Times New Roman"/>
                          <a:ea typeface="Times New Roman"/>
                        </a:rPr>
                        <a:t>√</a:t>
                      </a:r>
                      <a:endParaRPr lang="en-US" sz="1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539750" algn="l"/>
                          <a:tab pos="756285" algn="l"/>
                          <a:tab pos="972185" algn="l"/>
                        </a:tabLst>
                      </a:pPr>
                      <a:r>
                        <a:rPr lang="en-GB" sz="1800" dirty="0">
                          <a:latin typeface="Times New Roman"/>
                          <a:ea typeface="Times New Roman"/>
                        </a:rPr>
                        <a:t>√</a:t>
                      </a:r>
                      <a:endParaRPr lang="en-US" sz="1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539750" algn="l"/>
                          <a:tab pos="756285" algn="l"/>
                          <a:tab pos="972185" algn="l"/>
                        </a:tabLst>
                      </a:pPr>
                      <a:r>
                        <a:rPr lang="en-GB" sz="1800">
                          <a:latin typeface="Times New Roman"/>
                          <a:ea typeface="Times New Roman"/>
                        </a:rPr>
                        <a:t>√</a:t>
                      </a:r>
                      <a:endParaRPr lang="en-US" sz="18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06048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  <a:tabLst>
                          <a:tab pos="539750" algn="l"/>
                          <a:tab pos="756285" algn="l"/>
                          <a:tab pos="972185" algn="l"/>
                        </a:tabLst>
                      </a:pPr>
                      <a:r>
                        <a:rPr lang="en-GB" sz="1200" dirty="0">
                          <a:latin typeface="Times New Roman"/>
                          <a:ea typeface="Times New Roman"/>
                        </a:rPr>
                        <a:t>Social Protection</a:t>
                      </a:r>
                      <a:endParaRPr lang="en-US" sz="12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539750" algn="l"/>
                          <a:tab pos="756285" algn="l"/>
                          <a:tab pos="972185" algn="l"/>
                        </a:tabLst>
                      </a:pPr>
                      <a:r>
                        <a:rPr lang="en-GB" sz="1800">
                          <a:latin typeface="Times New Roman"/>
                          <a:ea typeface="Times New Roman"/>
                        </a:rPr>
                        <a:t>√</a:t>
                      </a:r>
                      <a:endParaRPr lang="en-US" sz="18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539750" algn="l"/>
                          <a:tab pos="756285" algn="l"/>
                          <a:tab pos="972185" algn="l"/>
                        </a:tabLst>
                      </a:pPr>
                      <a:r>
                        <a:rPr lang="en-GB" sz="1800" dirty="0">
                          <a:latin typeface="Times New Roman"/>
                          <a:ea typeface="Times New Roman"/>
                        </a:rPr>
                        <a:t>√</a:t>
                      </a:r>
                      <a:endParaRPr lang="en-US" sz="1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539750" algn="l"/>
                          <a:tab pos="756285" algn="l"/>
                          <a:tab pos="972185" algn="l"/>
                        </a:tabLst>
                      </a:pPr>
                      <a:r>
                        <a:rPr lang="en-GB" sz="1800" dirty="0">
                          <a:latin typeface="Times New Roman"/>
                          <a:ea typeface="Times New Roman"/>
                        </a:rPr>
                        <a:t>√</a:t>
                      </a:r>
                      <a:endParaRPr lang="en-US" sz="1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539750" algn="l"/>
                          <a:tab pos="756285" algn="l"/>
                          <a:tab pos="972185" algn="l"/>
                        </a:tabLst>
                      </a:pPr>
                      <a:r>
                        <a:rPr lang="en-GB" sz="1800">
                          <a:latin typeface="Times New Roman"/>
                          <a:ea typeface="Times New Roman"/>
                        </a:rPr>
                        <a:t>√</a:t>
                      </a:r>
                      <a:endParaRPr lang="en-US" sz="18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539750" algn="l"/>
                          <a:tab pos="756285" algn="l"/>
                          <a:tab pos="972185" algn="l"/>
                        </a:tabLst>
                      </a:pPr>
                      <a:r>
                        <a:rPr lang="en-GB" sz="1800" dirty="0">
                          <a:latin typeface="Times New Roman"/>
                          <a:ea typeface="Times New Roman"/>
                        </a:rPr>
                        <a:t>√</a:t>
                      </a:r>
                      <a:endParaRPr lang="en-US" sz="1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539750" algn="l"/>
                          <a:tab pos="756285" algn="l"/>
                          <a:tab pos="972185" algn="l"/>
                        </a:tabLst>
                      </a:pPr>
                      <a:r>
                        <a:rPr lang="en-GB" sz="1800" dirty="0">
                          <a:latin typeface="Times New Roman"/>
                          <a:ea typeface="Times New Roman"/>
                        </a:rPr>
                        <a:t>√</a:t>
                      </a:r>
                      <a:endParaRPr lang="en-US" sz="1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539750" algn="l"/>
                          <a:tab pos="756285" algn="l"/>
                          <a:tab pos="972185" algn="l"/>
                        </a:tabLst>
                      </a:pPr>
                      <a:r>
                        <a:rPr lang="en-GB" sz="1800" dirty="0">
                          <a:latin typeface="Times New Roman"/>
                          <a:ea typeface="Times New Roman"/>
                        </a:rPr>
                        <a:t>√</a:t>
                      </a:r>
                      <a:endParaRPr lang="en-US" sz="1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539750" algn="l"/>
                          <a:tab pos="756285" algn="l"/>
                          <a:tab pos="972185" algn="l"/>
                        </a:tabLst>
                      </a:pPr>
                      <a:r>
                        <a:rPr lang="en-GB" sz="1800">
                          <a:latin typeface="Times New Roman"/>
                          <a:ea typeface="Times New Roman"/>
                        </a:rPr>
                        <a:t>√</a:t>
                      </a:r>
                      <a:endParaRPr lang="en-US" sz="18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539750" algn="l"/>
                          <a:tab pos="756285" algn="l"/>
                          <a:tab pos="972185" algn="l"/>
                        </a:tabLst>
                      </a:pPr>
                      <a:endParaRPr lang="en-GB" sz="1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539750" algn="l"/>
                          <a:tab pos="756285" algn="l"/>
                          <a:tab pos="972185" algn="l"/>
                        </a:tabLst>
                      </a:pPr>
                      <a:r>
                        <a:rPr lang="en-GB" sz="1800" dirty="0">
                          <a:latin typeface="Times New Roman"/>
                          <a:ea typeface="Times New Roman"/>
                        </a:rPr>
                        <a:t>√</a:t>
                      </a:r>
                      <a:endParaRPr lang="en-US" sz="1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539750" algn="l"/>
                          <a:tab pos="756285" algn="l"/>
                          <a:tab pos="972185" algn="l"/>
                        </a:tabLst>
                      </a:pPr>
                      <a:r>
                        <a:rPr lang="en-GB" sz="1800">
                          <a:latin typeface="Times New Roman"/>
                          <a:ea typeface="Times New Roman"/>
                        </a:rPr>
                        <a:t>√</a:t>
                      </a:r>
                      <a:endParaRPr lang="en-US" sz="18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539750" algn="l"/>
                          <a:tab pos="756285" algn="l"/>
                          <a:tab pos="972185" algn="l"/>
                        </a:tabLst>
                      </a:pPr>
                      <a:r>
                        <a:rPr lang="en-GB" sz="1800" dirty="0">
                          <a:latin typeface="Times New Roman"/>
                          <a:ea typeface="Times New Roman"/>
                        </a:rPr>
                        <a:t>√</a:t>
                      </a:r>
                      <a:endParaRPr lang="en-US" sz="1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539750" algn="l"/>
                          <a:tab pos="756285" algn="l"/>
                          <a:tab pos="972185" algn="l"/>
                        </a:tabLst>
                      </a:pPr>
                      <a:r>
                        <a:rPr lang="en-GB" sz="1800">
                          <a:latin typeface="Times New Roman"/>
                          <a:ea typeface="Times New Roman"/>
                        </a:rPr>
                        <a:t>√</a:t>
                      </a:r>
                      <a:endParaRPr lang="en-US" sz="18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06048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  <a:tabLst>
                          <a:tab pos="539750" algn="l"/>
                          <a:tab pos="756285" algn="l"/>
                          <a:tab pos="972185" algn="l"/>
                        </a:tabLst>
                      </a:pPr>
                      <a:r>
                        <a:rPr lang="en-GB" sz="1200" dirty="0">
                          <a:latin typeface="Times New Roman"/>
                          <a:ea typeface="Times New Roman"/>
                        </a:rPr>
                        <a:t>Economic Affairs</a:t>
                      </a:r>
                      <a:endParaRPr lang="en-US" sz="12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539750" algn="l"/>
                          <a:tab pos="756285" algn="l"/>
                          <a:tab pos="972185" algn="l"/>
                        </a:tabLst>
                      </a:pPr>
                      <a:r>
                        <a:rPr lang="en-GB" sz="1800">
                          <a:latin typeface="Times New Roman"/>
                          <a:ea typeface="Times New Roman"/>
                        </a:rPr>
                        <a:t>√</a:t>
                      </a:r>
                      <a:endParaRPr lang="en-US" sz="18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539750" algn="l"/>
                          <a:tab pos="756285" algn="l"/>
                          <a:tab pos="972185" algn="l"/>
                        </a:tabLst>
                      </a:pPr>
                      <a:endParaRPr lang="en-GB" sz="1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539750" algn="l"/>
                          <a:tab pos="756285" algn="l"/>
                          <a:tab pos="972185" algn="l"/>
                        </a:tabLst>
                      </a:pPr>
                      <a:r>
                        <a:rPr lang="en-GB" sz="1800">
                          <a:latin typeface="Times New Roman"/>
                          <a:ea typeface="Times New Roman"/>
                        </a:rPr>
                        <a:t>√</a:t>
                      </a:r>
                      <a:endParaRPr lang="en-US" sz="18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539750" algn="l"/>
                          <a:tab pos="756285" algn="l"/>
                          <a:tab pos="972185" algn="l"/>
                        </a:tabLst>
                      </a:pPr>
                      <a:r>
                        <a:rPr lang="en-GB" sz="1800" dirty="0">
                          <a:latin typeface="Times New Roman"/>
                          <a:ea typeface="Times New Roman"/>
                        </a:rPr>
                        <a:t>√</a:t>
                      </a:r>
                      <a:endParaRPr lang="en-US" sz="1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539750" algn="l"/>
                          <a:tab pos="756285" algn="l"/>
                          <a:tab pos="972185" algn="l"/>
                        </a:tabLst>
                      </a:pPr>
                      <a:r>
                        <a:rPr lang="en-GB" sz="1800" dirty="0">
                          <a:latin typeface="Times New Roman"/>
                          <a:ea typeface="Times New Roman"/>
                        </a:rPr>
                        <a:t>√</a:t>
                      </a:r>
                      <a:endParaRPr lang="en-US" sz="1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539750" algn="l"/>
                          <a:tab pos="756285" algn="l"/>
                          <a:tab pos="972185" algn="l"/>
                        </a:tabLst>
                      </a:pPr>
                      <a:r>
                        <a:rPr lang="en-GB" sz="1800" dirty="0">
                          <a:latin typeface="Times New Roman"/>
                          <a:ea typeface="Times New Roman"/>
                        </a:rPr>
                        <a:t>√</a:t>
                      </a:r>
                      <a:endParaRPr lang="en-US" sz="1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539750" algn="l"/>
                          <a:tab pos="756285" algn="l"/>
                          <a:tab pos="972185" algn="l"/>
                        </a:tabLst>
                      </a:pPr>
                      <a:r>
                        <a:rPr lang="en-GB" sz="1800">
                          <a:latin typeface="Times New Roman"/>
                          <a:ea typeface="Times New Roman"/>
                        </a:rPr>
                        <a:t>√</a:t>
                      </a:r>
                      <a:endParaRPr lang="en-US" sz="18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539750" algn="l"/>
                          <a:tab pos="756285" algn="l"/>
                          <a:tab pos="972185" algn="l"/>
                        </a:tabLst>
                      </a:pPr>
                      <a:endParaRPr lang="en-GB" sz="1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539750" algn="l"/>
                          <a:tab pos="756285" algn="l"/>
                          <a:tab pos="972185" algn="l"/>
                        </a:tabLst>
                      </a:pPr>
                      <a:r>
                        <a:rPr lang="en-GB" sz="1800" dirty="0">
                          <a:latin typeface="Times New Roman"/>
                          <a:ea typeface="Times New Roman"/>
                        </a:rPr>
                        <a:t>√</a:t>
                      </a:r>
                      <a:endParaRPr lang="en-US" sz="1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539750" algn="l"/>
                          <a:tab pos="756285" algn="l"/>
                          <a:tab pos="972185" algn="l"/>
                        </a:tabLst>
                      </a:pPr>
                      <a:r>
                        <a:rPr lang="en-GB" sz="1800" dirty="0">
                          <a:latin typeface="Times New Roman"/>
                          <a:ea typeface="Times New Roman"/>
                        </a:rPr>
                        <a:t>√</a:t>
                      </a:r>
                      <a:endParaRPr lang="en-US" sz="1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539750" algn="l"/>
                          <a:tab pos="756285" algn="l"/>
                          <a:tab pos="972185" algn="l"/>
                        </a:tabLst>
                      </a:pPr>
                      <a:endParaRPr lang="en-GB" sz="1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539750" algn="l"/>
                          <a:tab pos="756285" algn="l"/>
                          <a:tab pos="972185" algn="l"/>
                        </a:tabLst>
                      </a:pPr>
                      <a:r>
                        <a:rPr lang="en-GB" sz="1800" dirty="0">
                          <a:latin typeface="Times New Roman"/>
                          <a:ea typeface="Times New Roman"/>
                        </a:rPr>
                        <a:t>√</a:t>
                      </a:r>
                      <a:endParaRPr lang="en-US" sz="1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539750" algn="l"/>
                          <a:tab pos="756285" algn="l"/>
                          <a:tab pos="972185" algn="l"/>
                        </a:tabLst>
                      </a:pPr>
                      <a:endParaRPr lang="en-GB" sz="1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618142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  <a:tabLst>
                          <a:tab pos="539750" algn="l"/>
                          <a:tab pos="756285" algn="l"/>
                          <a:tab pos="972185" algn="l"/>
                        </a:tabLst>
                      </a:pPr>
                      <a:r>
                        <a:rPr lang="en-GB" sz="1200" dirty="0">
                          <a:latin typeface="Times New Roman"/>
                          <a:ea typeface="Times New Roman"/>
                        </a:rPr>
                        <a:t>Housing and Community Amenities</a:t>
                      </a:r>
                      <a:endParaRPr lang="en-US" sz="12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539750" algn="l"/>
                          <a:tab pos="756285" algn="l"/>
                          <a:tab pos="972185" algn="l"/>
                        </a:tabLst>
                      </a:pPr>
                      <a:r>
                        <a:rPr lang="en-GB" sz="1800">
                          <a:latin typeface="Times New Roman"/>
                          <a:ea typeface="Times New Roman"/>
                        </a:rPr>
                        <a:t>√</a:t>
                      </a:r>
                      <a:endParaRPr lang="en-US" sz="18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539750" algn="l"/>
                          <a:tab pos="756285" algn="l"/>
                          <a:tab pos="972185" algn="l"/>
                        </a:tabLst>
                      </a:pPr>
                      <a:r>
                        <a:rPr lang="en-GB" sz="1800" dirty="0">
                          <a:latin typeface="Times New Roman"/>
                          <a:ea typeface="Times New Roman"/>
                        </a:rPr>
                        <a:t>√</a:t>
                      </a:r>
                      <a:endParaRPr lang="en-US" sz="1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539750" algn="l"/>
                          <a:tab pos="756285" algn="l"/>
                          <a:tab pos="972185" algn="l"/>
                        </a:tabLst>
                      </a:pPr>
                      <a:r>
                        <a:rPr lang="en-GB" sz="1800">
                          <a:latin typeface="Times New Roman"/>
                          <a:ea typeface="Times New Roman"/>
                        </a:rPr>
                        <a:t>√</a:t>
                      </a:r>
                      <a:endParaRPr lang="en-US" sz="18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539750" algn="l"/>
                          <a:tab pos="756285" algn="l"/>
                          <a:tab pos="972185" algn="l"/>
                        </a:tabLst>
                      </a:pPr>
                      <a:r>
                        <a:rPr lang="en-GB" sz="1800" dirty="0">
                          <a:latin typeface="Times New Roman"/>
                          <a:ea typeface="Times New Roman"/>
                        </a:rPr>
                        <a:t>√</a:t>
                      </a:r>
                      <a:endParaRPr lang="en-US" sz="1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39750" algn="l"/>
                          <a:tab pos="756285" algn="l"/>
                          <a:tab pos="972185" algn="l"/>
                        </a:tabLst>
                      </a:pPr>
                      <a:r>
                        <a:rPr lang="en-GB" sz="1800" dirty="0">
                          <a:latin typeface="Times New Roman"/>
                          <a:ea typeface="Times New Roman"/>
                        </a:rPr>
                        <a:t>√</a:t>
                      </a:r>
                      <a:endParaRPr lang="en-US" sz="1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539750" algn="l"/>
                          <a:tab pos="756285" algn="l"/>
                          <a:tab pos="972185" algn="l"/>
                        </a:tabLst>
                      </a:pPr>
                      <a:endParaRPr lang="en-GB" sz="1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539750" algn="l"/>
                          <a:tab pos="756285" algn="l"/>
                          <a:tab pos="972185" algn="l"/>
                        </a:tabLst>
                      </a:pPr>
                      <a:r>
                        <a:rPr lang="en-GB" sz="1800" dirty="0">
                          <a:latin typeface="Times New Roman"/>
                          <a:ea typeface="Times New Roman"/>
                        </a:rPr>
                        <a:t>√</a:t>
                      </a:r>
                      <a:endParaRPr lang="en-US" sz="1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539750" algn="l"/>
                          <a:tab pos="756285" algn="l"/>
                          <a:tab pos="972185" algn="l"/>
                        </a:tabLst>
                      </a:pPr>
                      <a:r>
                        <a:rPr lang="en-GB" sz="1800">
                          <a:latin typeface="Times New Roman"/>
                          <a:ea typeface="Times New Roman"/>
                        </a:rPr>
                        <a:t>√</a:t>
                      </a:r>
                      <a:endParaRPr lang="en-US" sz="18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539750" algn="l"/>
                          <a:tab pos="756285" algn="l"/>
                          <a:tab pos="972185" algn="l"/>
                        </a:tabLst>
                      </a:pPr>
                      <a:r>
                        <a:rPr lang="en-GB" sz="1800" dirty="0">
                          <a:latin typeface="Times New Roman"/>
                          <a:ea typeface="Times New Roman"/>
                        </a:rPr>
                        <a:t>√</a:t>
                      </a:r>
                      <a:endParaRPr lang="en-US" sz="1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539750" algn="l"/>
                          <a:tab pos="756285" algn="l"/>
                          <a:tab pos="972185" algn="l"/>
                        </a:tabLst>
                      </a:pPr>
                      <a:r>
                        <a:rPr lang="en-GB" sz="1800" dirty="0">
                          <a:latin typeface="Times New Roman"/>
                          <a:ea typeface="Times New Roman"/>
                        </a:rPr>
                        <a:t>√</a:t>
                      </a:r>
                      <a:endParaRPr lang="en-US" sz="1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539750" algn="l"/>
                          <a:tab pos="756285" algn="l"/>
                          <a:tab pos="972185" algn="l"/>
                        </a:tabLst>
                      </a:pPr>
                      <a:r>
                        <a:rPr lang="en-GB" sz="1800" dirty="0">
                          <a:latin typeface="Times New Roman"/>
                          <a:ea typeface="Times New Roman"/>
                        </a:rPr>
                        <a:t>√</a:t>
                      </a:r>
                      <a:endParaRPr lang="en-US" sz="1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539750" algn="l"/>
                          <a:tab pos="756285" algn="l"/>
                          <a:tab pos="972185" algn="l"/>
                        </a:tabLst>
                      </a:pPr>
                      <a:r>
                        <a:rPr lang="en-GB" sz="1800">
                          <a:latin typeface="Times New Roman"/>
                          <a:ea typeface="Times New Roman"/>
                        </a:rPr>
                        <a:t>√</a:t>
                      </a:r>
                      <a:endParaRPr lang="en-US" sz="18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539750" algn="l"/>
                          <a:tab pos="756285" algn="l"/>
                          <a:tab pos="972185" algn="l"/>
                        </a:tabLst>
                      </a:pPr>
                      <a:r>
                        <a:rPr lang="en-GB" sz="1800">
                          <a:latin typeface="Times New Roman"/>
                          <a:ea typeface="Times New Roman"/>
                        </a:rPr>
                        <a:t>√</a:t>
                      </a:r>
                      <a:endParaRPr lang="en-US" sz="18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12094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  <a:tabLst>
                          <a:tab pos="539750" algn="l"/>
                          <a:tab pos="756285" algn="l"/>
                          <a:tab pos="972185" algn="l"/>
                        </a:tabLst>
                      </a:pPr>
                      <a:r>
                        <a:rPr lang="en-GB" sz="1200" dirty="0">
                          <a:latin typeface="Times New Roman"/>
                          <a:ea typeface="Times New Roman"/>
                        </a:rPr>
                        <a:t>Environmental Protection</a:t>
                      </a:r>
                      <a:endParaRPr lang="en-US" sz="12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539750" algn="l"/>
                          <a:tab pos="756285" algn="l"/>
                          <a:tab pos="972185" algn="l"/>
                        </a:tabLst>
                      </a:pPr>
                      <a:r>
                        <a:rPr lang="en-GB" sz="1800">
                          <a:latin typeface="Times New Roman"/>
                          <a:ea typeface="Times New Roman"/>
                        </a:rPr>
                        <a:t>√</a:t>
                      </a:r>
                      <a:endParaRPr lang="en-US" sz="18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539750" algn="l"/>
                          <a:tab pos="756285" algn="l"/>
                          <a:tab pos="972185" algn="l"/>
                        </a:tabLst>
                      </a:pPr>
                      <a:r>
                        <a:rPr lang="en-GB" sz="1800" dirty="0">
                          <a:latin typeface="Times New Roman"/>
                          <a:ea typeface="Times New Roman"/>
                        </a:rPr>
                        <a:t>√</a:t>
                      </a:r>
                      <a:endParaRPr lang="en-US" sz="1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539750" algn="l"/>
                          <a:tab pos="756285" algn="l"/>
                          <a:tab pos="972185" algn="l"/>
                        </a:tabLst>
                      </a:pPr>
                      <a:r>
                        <a:rPr lang="en-GB" sz="1800">
                          <a:latin typeface="Times New Roman"/>
                          <a:ea typeface="Times New Roman"/>
                        </a:rPr>
                        <a:t>√</a:t>
                      </a:r>
                      <a:endParaRPr lang="en-US" sz="18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539750" algn="l"/>
                          <a:tab pos="756285" algn="l"/>
                          <a:tab pos="972185" algn="l"/>
                        </a:tabLst>
                      </a:pPr>
                      <a:endParaRPr lang="en-GB" sz="1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539750" algn="l"/>
                          <a:tab pos="756285" algn="l"/>
                          <a:tab pos="972185" algn="l"/>
                        </a:tabLst>
                      </a:pPr>
                      <a:r>
                        <a:rPr lang="en-GB" sz="1800" dirty="0">
                          <a:latin typeface="Times New Roman"/>
                          <a:ea typeface="Times New Roman"/>
                        </a:rPr>
                        <a:t>√</a:t>
                      </a:r>
                      <a:endParaRPr lang="en-US" sz="1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539750" algn="l"/>
                          <a:tab pos="756285" algn="l"/>
                          <a:tab pos="972185" algn="l"/>
                        </a:tabLst>
                      </a:pPr>
                      <a:r>
                        <a:rPr lang="en-GB" sz="1800" dirty="0">
                          <a:latin typeface="Times New Roman"/>
                          <a:ea typeface="Times New Roman"/>
                        </a:rPr>
                        <a:t>√</a:t>
                      </a:r>
                      <a:endParaRPr lang="en-US" sz="1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539750" algn="l"/>
                          <a:tab pos="756285" algn="l"/>
                          <a:tab pos="972185" algn="l"/>
                        </a:tabLst>
                      </a:pPr>
                      <a:r>
                        <a:rPr lang="en-GB" sz="1800">
                          <a:latin typeface="Times New Roman"/>
                          <a:ea typeface="Times New Roman"/>
                        </a:rPr>
                        <a:t>√</a:t>
                      </a:r>
                      <a:endParaRPr lang="en-US" sz="18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539750" algn="l"/>
                          <a:tab pos="756285" algn="l"/>
                          <a:tab pos="972185" algn="l"/>
                        </a:tabLst>
                      </a:pPr>
                      <a:endParaRPr lang="en-GB" sz="1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539750" algn="l"/>
                          <a:tab pos="756285" algn="l"/>
                          <a:tab pos="972185" algn="l"/>
                        </a:tabLst>
                      </a:pPr>
                      <a:r>
                        <a:rPr lang="en-GB" sz="1800">
                          <a:latin typeface="Times New Roman"/>
                          <a:ea typeface="Times New Roman"/>
                        </a:rPr>
                        <a:t>√</a:t>
                      </a:r>
                      <a:endParaRPr lang="en-US" sz="18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539750" algn="l"/>
                          <a:tab pos="756285" algn="l"/>
                          <a:tab pos="972185" algn="l"/>
                        </a:tabLst>
                      </a:pPr>
                      <a:r>
                        <a:rPr lang="en-GB" sz="1800">
                          <a:latin typeface="Times New Roman"/>
                          <a:ea typeface="Times New Roman"/>
                        </a:rPr>
                        <a:t>√</a:t>
                      </a:r>
                      <a:endParaRPr lang="en-US" sz="18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539750" algn="l"/>
                          <a:tab pos="756285" algn="l"/>
                          <a:tab pos="972185" algn="l"/>
                        </a:tabLst>
                      </a:pPr>
                      <a:r>
                        <a:rPr lang="en-GB" sz="1800" dirty="0">
                          <a:latin typeface="Times New Roman"/>
                          <a:ea typeface="Times New Roman"/>
                        </a:rPr>
                        <a:t>√</a:t>
                      </a:r>
                      <a:endParaRPr lang="en-US" sz="1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539750" algn="l"/>
                          <a:tab pos="756285" algn="l"/>
                          <a:tab pos="972185" algn="l"/>
                        </a:tabLst>
                      </a:pPr>
                      <a:r>
                        <a:rPr lang="en-GB" sz="1800">
                          <a:latin typeface="Times New Roman"/>
                          <a:ea typeface="Times New Roman"/>
                        </a:rPr>
                        <a:t>√</a:t>
                      </a:r>
                      <a:endParaRPr lang="en-US" sz="18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539750" algn="l"/>
                          <a:tab pos="756285" algn="l"/>
                          <a:tab pos="972185" algn="l"/>
                        </a:tabLst>
                      </a:pPr>
                      <a:r>
                        <a:rPr lang="en-GB" sz="1800">
                          <a:latin typeface="Times New Roman"/>
                          <a:ea typeface="Times New Roman"/>
                        </a:rPr>
                        <a:t>√</a:t>
                      </a:r>
                      <a:endParaRPr lang="en-US" sz="18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58544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  <a:tabLst>
                          <a:tab pos="539750" algn="l"/>
                          <a:tab pos="756285" algn="l"/>
                          <a:tab pos="972185" algn="l"/>
                        </a:tabLst>
                      </a:pPr>
                      <a:r>
                        <a:rPr lang="en-GB" sz="1200" dirty="0">
                          <a:latin typeface="Times New Roman"/>
                          <a:ea typeface="Times New Roman"/>
                        </a:rPr>
                        <a:t>Recreation, Culture and Religion</a:t>
                      </a:r>
                      <a:endParaRPr lang="en-US" sz="12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539750" algn="l"/>
                          <a:tab pos="756285" algn="l"/>
                          <a:tab pos="972185" algn="l"/>
                        </a:tabLst>
                      </a:pPr>
                      <a:r>
                        <a:rPr lang="en-GB" sz="1800">
                          <a:latin typeface="Times New Roman"/>
                          <a:ea typeface="Times New Roman"/>
                        </a:rPr>
                        <a:t>√</a:t>
                      </a:r>
                      <a:endParaRPr lang="en-US" sz="18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539750" algn="l"/>
                          <a:tab pos="756285" algn="l"/>
                          <a:tab pos="972185" algn="l"/>
                        </a:tabLst>
                      </a:pPr>
                      <a:endParaRPr lang="en-GB" sz="1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539750" algn="l"/>
                          <a:tab pos="756285" algn="l"/>
                          <a:tab pos="972185" algn="l"/>
                        </a:tabLst>
                      </a:pPr>
                      <a:r>
                        <a:rPr lang="en-GB" sz="1800" dirty="0">
                          <a:latin typeface="Times New Roman"/>
                          <a:ea typeface="Times New Roman"/>
                        </a:rPr>
                        <a:t>√</a:t>
                      </a:r>
                      <a:endParaRPr lang="en-US" sz="1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539750" algn="l"/>
                          <a:tab pos="756285" algn="l"/>
                          <a:tab pos="972185" algn="l"/>
                        </a:tabLst>
                      </a:pPr>
                      <a:endParaRPr lang="en-GB" sz="1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539750" algn="l"/>
                          <a:tab pos="756285" algn="l"/>
                          <a:tab pos="972185" algn="l"/>
                        </a:tabLst>
                      </a:pPr>
                      <a:endParaRPr lang="en-GB" sz="1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539750" algn="l"/>
                          <a:tab pos="756285" algn="l"/>
                          <a:tab pos="972185" algn="l"/>
                        </a:tabLst>
                      </a:pPr>
                      <a:endParaRPr lang="en-GB" sz="1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539750" algn="l"/>
                          <a:tab pos="756285" algn="l"/>
                          <a:tab pos="972185" algn="l"/>
                        </a:tabLst>
                      </a:pPr>
                      <a:endParaRPr lang="en-GB" sz="1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539750" algn="l"/>
                          <a:tab pos="756285" algn="l"/>
                          <a:tab pos="972185" algn="l"/>
                        </a:tabLst>
                      </a:pPr>
                      <a:r>
                        <a:rPr lang="en-GB" sz="1800">
                          <a:latin typeface="Times New Roman"/>
                          <a:ea typeface="Times New Roman"/>
                        </a:rPr>
                        <a:t>√</a:t>
                      </a:r>
                      <a:endParaRPr lang="en-US" sz="18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539750" algn="l"/>
                          <a:tab pos="756285" algn="l"/>
                          <a:tab pos="972185" algn="l"/>
                        </a:tabLst>
                      </a:pPr>
                      <a:endParaRPr lang="en-GB" sz="1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539750" algn="l"/>
                          <a:tab pos="756285" algn="l"/>
                          <a:tab pos="972185" algn="l"/>
                        </a:tabLst>
                      </a:pPr>
                      <a:r>
                        <a:rPr lang="en-GB" sz="1800">
                          <a:latin typeface="Times New Roman"/>
                          <a:ea typeface="Times New Roman"/>
                        </a:rPr>
                        <a:t>√</a:t>
                      </a:r>
                      <a:endParaRPr lang="en-US" sz="18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539750" algn="l"/>
                          <a:tab pos="756285" algn="l"/>
                          <a:tab pos="972185" algn="l"/>
                        </a:tabLst>
                      </a:pPr>
                      <a:endParaRPr lang="en-GB" sz="1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539750" algn="l"/>
                          <a:tab pos="756285" algn="l"/>
                          <a:tab pos="972185" algn="l"/>
                        </a:tabLst>
                      </a:pPr>
                      <a:r>
                        <a:rPr lang="en-GB" sz="1800" dirty="0">
                          <a:latin typeface="Times New Roman"/>
                          <a:ea typeface="Times New Roman"/>
                        </a:rPr>
                        <a:t>√</a:t>
                      </a:r>
                      <a:endParaRPr lang="en-US" sz="1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539750" algn="l"/>
                          <a:tab pos="756285" algn="l"/>
                          <a:tab pos="972185" algn="l"/>
                        </a:tabLst>
                      </a:pPr>
                      <a:endParaRPr lang="en-GB" sz="1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97787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  <a:tabLst>
                          <a:tab pos="539750" algn="l"/>
                          <a:tab pos="756285" algn="l"/>
                          <a:tab pos="972185" algn="l"/>
                        </a:tabLst>
                      </a:pPr>
                      <a:r>
                        <a:rPr lang="en-GB" sz="1200" dirty="0">
                          <a:latin typeface="Times New Roman"/>
                          <a:ea typeface="Times New Roman"/>
                        </a:rPr>
                        <a:t>Education</a:t>
                      </a:r>
                      <a:endParaRPr lang="en-US" sz="12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539750" algn="l"/>
                          <a:tab pos="756285" algn="l"/>
                          <a:tab pos="972185" algn="l"/>
                        </a:tabLst>
                      </a:pPr>
                      <a:r>
                        <a:rPr lang="en-GB" sz="1800">
                          <a:latin typeface="Times New Roman"/>
                          <a:ea typeface="Times New Roman"/>
                        </a:rPr>
                        <a:t>√</a:t>
                      </a:r>
                      <a:endParaRPr lang="en-US" sz="18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539750" algn="l"/>
                          <a:tab pos="756285" algn="l"/>
                          <a:tab pos="972185" algn="l"/>
                        </a:tabLst>
                      </a:pPr>
                      <a:endParaRPr lang="en-GB" sz="1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539750" algn="l"/>
                          <a:tab pos="756285" algn="l"/>
                          <a:tab pos="972185" algn="l"/>
                        </a:tabLst>
                      </a:pPr>
                      <a:r>
                        <a:rPr lang="en-GB" sz="1800" dirty="0">
                          <a:latin typeface="Times New Roman"/>
                          <a:ea typeface="Times New Roman"/>
                        </a:rPr>
                        <a:t>√</a:t>
                      </a:r>
                      <a:endParaRPr lang="en-US" sz="1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539750" algn="l"/>
                          <a:tab pos="756285" algn="l"/>
                          <a:tab pos="972185" algn="l"/>
                        </a:tabLst>
                      </a:pPr>
                      <a:r>
                        <a:rPr lang="en-GB" sz="1800" dirty="0">
                          <a:latin typeface="Times New Roman"/>
                          <a:ea typeface="Times New Roman"/>
                        </a:rPr>
                        <a:t>√</a:t>
                      </a:r>
                      <a:endParaRPr lang="en-US" sz="1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539750" algn="l"/>
                          <a:tab pos="756285" algn="l"/>
                          <a:tab pos="972185" algn="l"/>
                        </a:tabLst>
                      </a:pPr>
                      <a:endParaRPr lang="en-GB" sz="1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539750" algn="l"/>
                          <a:tab pos="756285" algn="l"/>
                          <a:tab pos="972185" algn="l"/>
                        </a:tabLst>
                      </a:pPr>
                      <a:r>
                        <a:rPr lang="en-GB" sz="1800" dirty="0">
                          <a:latin typeface="Times New Roman"/>
                          <a:ea typeface="Times New Roman"/>
                        </a:rPr>
                        <a:t>√</a:t>
                      </a:r>
                      <a:endParaRPr lang="en-US" sz="1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539750" algn="l"/>
                          <a:tab pos="756285" algn="l"/>
                          <a:tab pos="972185" algn="l"/>
                        </a:tabLst>
                      </a:pPr>
                      <a:endParaRPr lang="en-GB" sz="1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539750" algn="l"/>
                          <a:tab pos="756285" algn="l"/>
                          <a:tab pos="972185" algn="l"/>
                        </a:tabLst>
                      </a:pPr>
                      <a:endParaRPr lang="en-GB" sz="1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539750" algn="l"/>
                          <a:tab pos="756285" algn="l"/>
                          <a:tab pos="972185" algn="l"/>
                        </a:tabLst>
                      </a:pPr>
                      <a:r>
                        <a:rPr lang="en-GB" sz="1800" dirty="0">
                          <a:latin typeface="Times New Roman"/>
                          <a:ea typeface="Times New Roman"/>
                        </a:rPr>
                        <a:t>√</a:t>
                      </a:r>
                      <a:endParaRPr lang="en-US" sz="1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539750" algn="l"/>
                          <a:tab pos="756285" algn="l"/>
                          <a:tab pos="972185" algn="l"/>
                        </a:tabLst>
                      </a:pPr>
                      <a:r>
                        <a:rPr lang="en-GB" sz="1800" dirty="0">
                          <a:latin typeface="Times New Roman"/>
                          <a:ea typeface="Times New Roman"/>
                        </a:rPr>
                        <a:t>√</a:t>
                      </a:r>
                      <a:endParaRPr lang="en-US" sz="1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539750" algn="l"/>
                          <a:tab pos="756285" algn="l"/>
                          <a:tab pos="972185" algn="l"/>
                        </a:tabLst>
                      </a:pPr>
                      <a:endParaRPr lang="en-GB" sz="1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539750" algn="l"/>
                          <a:tab pos="756285" algn="l"/>
                          <a:tab pos="972185" algn="l"/>
                        </a:tabLst>
                      </a:pPr>
                      <a:r>
                        <a:rPr lang="en-GB" sz="1800" dirty="0">
                          <a:latin typeface="Times New Roman"/>
                          <a:ea typeface="Times New Roman"/>
                        </a:rPr>
                        <a:t>√</a:t>
                      </a:r>
                      <a:endParaRPr lang="en-US" sz="1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539750" algn="l"/>
                          <a:tab pos="756285" algn="l"/>
                          <a:tab pos="972185" algn="l"/>
                        </a:tabLst>
                      </a:pPr>
                      <a:r>
                        <a:rPr lang="en-GB" sz="1800" dirty="0">
                          <a:latin typeface="Times New Roman"/>
                          <a:ea typeface="Times New Roman"/>
                        </a:rPr>
                        <a:t>√</a:t>
                      </a:r>
                      <a:endParaRPr lang="en-US" sz="1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>
          <a:xfrm>
            <a:off x="457200" y="269875"/>
            <a:ext cx="8229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GB" sz="3600" kern="1200" dirty="0" smtClean="0">
                <a:solidFill>
                  <a:srgbClr val="FFC000"/>
                </a:solidFill>
              </a:rPr>
              <a:t>Understanding co-production</a:t>
            </a:r>
          </a:p>
        </p:txBody>
      </p:sp>
      <p:pic>
        <p:nvPicPr>
          <p:cNvPr id="37890" name="Imagen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68313" y="1412875"/>
            <a:ext cx="3600450" cy="2117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7891" name="Imagen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95288" y="3789363"/>
            <a:ext cx="5691187" cy="2735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7892" name="TextBox 8"/>
          <p:cNvSpPr txBox="1">
            <a:spLocks noChangeArrowheads="1"/>
          </p:cNvSpPr>
          <p:nvPr/>
        </p:nvSpPr>
        <p:spPr bwMode="auto">
          <a:xfrm>
            <a:off x="4643438" y="2060575"/>
            <a:ext cx="3698875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GB">
                <a:solidFill>
                  <a:schemeClr val="bg1"/>
                </a:solidFill>
              </a:rPr>
              <a:t>DEMAND FOR COPRODUCTION</a:t>
            </a:r>
          </a:p>
          <a:p>
            <a:r>
              <a:rPr lang="en-GB">
                <a:solidFill>
                  <a:schemeClr val="bg1"/>
                </a:solidFill>
              </a:rPr>
              <a:t>(% of countries)</a:t>
            </a:r>
            <a:endParaRPr lang="en-US">
              <a:solidFill>
                <a:schemeClr val="bg1"/>
              </a:solidFill>
            </a:endParaRPr>
          </a:p>
        </p:txBody>
      </p:sp>
      <p:sp>
        <p:nvSpPr>
          <p:cNvPr id="37893" name="TextBox 9"/>
          <p:cNvSpPr txBox="1">
            <a:spLocks noChangeArrowheads="1"/>
          </p:cNvSpPr>
          <p:nvPr/>
        </p:nvSpPr>
        <p:spPr bwMode="auto">
          <a:xfrm>
            <a:off x="6227763" y="3860800"/>
            <a:ext cx="2592387" cy="175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>
                <a:solidFill>
                  <a:schemeClr val="bg1"/>
                </a:solidFill>
              </a:rPr>
              <a:t>REASONS FOR  USING</a:t>
            </a:r>
          </a:p>
          <a:p>
            <a:r>
              <a:rPr lang="en-GB">
                <a:solidFill>
                  <a:schemeClr val="bg1"/>
                </a:solidFill>
              </a:rPr>
              <a:t>COPRODUCTION</a:t>
            </a:r>
          </a:p>
          <a:p>
            <a:r>
              <a:rPr lang="en-GB">
                <a:solidFill>
                  <a:schemeClr val="bg1"/>
                </a:solidFill>
              </a:rPr>
              <a:t>(% of cases reported by countries across alll services)</a:t>
            </a:r>
            <a:endParaRPr lang="en-US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Title 1"/>
          <p:cNvSpPr>
            <a:spLocks noGrp="1"/>
          </p:cNvSpPr>
          <p:nvPr>
            <p:ph type="title"/>
          </p:nvPr>
        </p:nvSpPr>
        <p:spPr>
          <a:xfrm>
            <a:off x="457200" y="269875"/>
            <a:ext cx="8229600" cy="1143000"/>
          </a:xfrm>
        </p:spPr>
        <p:txBody>
          <a:bodyPr/>
          <a:lstStyle/>
          <a:p>
            <a:pPr eaLnBrk="1" hangingPunct="1"/>
            <a:r>
              <a:rPr lang="en-GB" sz="3200" smtClean="0">
                <a:solidFill>
                  <a:srgbClr val="FFC000"/>
                </a:solidFill>
              </a:rPr>
              <a:t>Understanding co-production</a:t>
            </a:r>
          </a:p>
        </p:txBody>
      </p:sp>
      <p:sp>
        <p:nvSpPr>
          <p:cNvPr id="39938" name="TextBox 8"/>
          <p:cNvSpPr txBox="1">
            <a:spLocks noChangeArrowheads="1"/>
          </p:cNvSpPr>
          <p:nvPr/>
        </p:nvSpPr>
        <p:spPr bwMode="auto">
          <a:xfrm>
            <a:off x="2124075" y="1268413"/>
            <a:ext cx="7704138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>
                <a:solidFill>
                  <a:schemeClr val="bg1"/>
                </a:solidFill>
              </a:rPr>
              <a:t>FACTORS ENHANCING  COPRODUCTION</a:t>
            </a:r>
          </a:p>
          <a:p>
            <a:endParaRPr lang="en-GB">
              <a:solidFill>
                <a:schemeClr val="bg1"/>
              </a:solidFill>
            </a:endParaRPr>
          </a:p>
        </p:txBody>
      </p:sp>
      <p:pic>
        <p:nvPicPr>
          <p:cNvPr id="39939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95288" y="1700213"/>
            <a:ext cx="8137525" cy="4897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Title 1"/>
          <p:cNvSpPr>
            <a:spLocks noGrp="1"/>
          </p:cNvSpPr>
          <p:nvPr>
            <p:ph type="title"/>
          </p:nvPr>
        </p:nvSpPr>
        <p:spPr>
          <a:xfrm>
            <a:off x="457200" y="269875"/>
            <a:ext cx="8229600" cy="1143000"/>
          </a:xfrm>
        </p:spPr>
        <p:txBody>
          <a:bodyPr/>
          <a:lstStyle/>
          <a:p>
            <a:pPr eaLnBrk="1" hangingPunct="1"/>
            <a:r>
              <a:rPr lang="en-GB" sz="3200" smtClean="0">
                <a:solidFill>
                  <a:srgbClr val="FFC000"/>
                </a:solidFill>
              </a:rPr>
              <a:t>Understanding co-production</a:t>
            </a:r>
          </a:p>
        </p:txBody>
      </p:sp>
      <p:sp>
        <p:nvSpPr>
          <p:cNvPr id="41986" name="TextBox 8"/>
          <p:cNvSpPr txBox="1">
            <a:spLocks noChangeArrowheads="1"/>
          </p:cNvSpPr>
          <p:nvPr/>
        </p:nvSpPr>
        <p:spPr bwMode="auto">
          <a:xfrm>
            <a:off x="1403350" y="1268413"/>
            <a:ext cx="7705725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>
                <a:solidFill>
                  <a:schemeClr val="bg1"/>
                </a:solidFill>
              </a:rPr>
              <a:t>FACTORS REPRESENTING BARRIERS TO COPRODUCTION</a:t>
            </a:r>
          </a:p>
          <a:p>
            <a:endParaRPr lang="en-GB">
              <a:solidFill>
                <a:schemeClr val="bg1"/>
              </a:solidFill>
            </a:endParaRPr>
          </a:p>
        </p:txBody>
      </p:sp>
      <p:pic>
        <p:nvPicPr>
          <p:cNvPr id="41987" name="Imagen 8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50825" y="1773238"/>
            <a:ext cx="8642350" cy="4806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988" name="Notched Right Arrow 6"/>
          <p:cNvSpPr>
            <a:spLocks noChangeArrowheads="1"/>
          </p:cNvSpPr>
          <p:nvPr/>
        </p:nvSpPr>
        <p:spPr bwMode="auto">
          <a:xfrm rot="-2883073">
            <a:off x="5214937" y="6046788"/>
            <a:ext cx="1152525" cy="692150"/>
          </a:xfrm>
          <a:prstGeom prst="notchedRightArrow">
            <a:avLst>
              <a:gd name="adj1" fmla="val 50000"/>
              <a:gd name="adj2" fmla="val 50054"/>
            </a:avLst>
          </a:prstGeom>
          <a:solidFill>
            <a:srgbClr val="FF0000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/>
          <a:lstStyle/>
          <a:p>
            <a:pPr algn="ctr" eaLnBrk="0" hangingPunct="0"/>
            <a:endParaRPr lang="en-GB" sz="2000">
              <a:latin typeface="Helvetica 65 Medium"/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Title 1"/>
          <p:cNvSpPr>
            <a:spLocks noGrp="1"/>
          </p:cNvSpPr>
          <p:nvPr>
            <p:ph type="title"/>
          </p:nvPr>
        </p:nvSpPr>
        <p:spPr>
          <a:xfrm>
            <a:off x="457200" y="269875"/>
            <a:ext cx="7570788" cy="1143000"/>
          </a:xfrm>
        </p:spPr>
        <p:txBody>
          <a:bodyPr/>
          <a:lstStyle/>
          <a:p>
            <a:pPr eaLnBrk="1" hangingPunct="1"/>
            <a:r>
              <a:rPr lang="en-GB" sz="3200" smtClean="0">
                <a:solidFill>
                  <a:srgbClr val="FFC000"/>
                </a:solidFill>
              </a:rPr>
              <a:t>Type and level of change involved in </a:t>
            </a:r>
            <a:br>
              <a:rPr lang="en-GB" sz="3200" smtClean="0">
                <a:solidFill>
                  <a:srgbClr val="FFC000"/>
                </a:solidFill>
              </a:rPr>
            </a:br>
            <a:r>
              <a:rPr lang="en-GB" sz="3200" smtClean="0">
                <a:solidFill>
                  <a:srgbClr val="FFC000"/>
                </a:solidFill>
              </a:rPr>
              <a:t>co-production</a:t>
            </a:r>
          </a:p>
        </p:txBody>
      </p:sp>
      <p:pic>
        <p:nvPicPr>
          <p:cNvPr id="44034" name="Picture 2" descr="capture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01650" y="1700213"/>
            <a:ext cx="8031163" cy="4608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CDE_Blue_FR">
  <a:themeElements>
    <a:clrScheme name="OCDE_Blue_FR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CDE_Blue_FR">
      <a:majorFont>
        <a:latin typeface="Helvetica"/>
        <a:ea typeface=""/>
        <a:cs typeface="Arial"/>
      </a:majorFont>
      <a:minorFont>
        <a:latin typeface="Georgia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Helvetica 65 Medium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Helvetica 65 Medium" pitchFamily="34" charset="0"/>
          </a:defRPr>
        </a:defPPr>
      </a:lstStyle>
    </a:lnDef>
  </a:objectDefaults>
  <a:extraClrSchemeLst>
    <a:extraClrScheme>
      <a:clrScheme name="OCDE_Blue_FR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CDE_Blue_FR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CDE_Blue_FR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CDE_Blue_FR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CDE_Blue_FR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CDE_Blue_FR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DE_Blue_FR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DE_Blue_FR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DE_Blue_FR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DE_Blue_FR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DE_Blue_FR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DE_Blue_FR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CDE_White_FR">
  <a:themeElements>
    <a:clrScheme name="OCDE_White_FR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CDE_White_FR">
      <a:majorFont>
        <a:latin typeface="Helvetica"/>
        <a:ea typeface=""/>
        <a:cs typeface="Arial"/>
      </a:majorFont>
      <a:minorFont>
        <a:latin typeface="Georgia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Helvetica 65 Medium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Helvetica 65 Medium"/>
          </a:defRPr>
        </a:defPPr>
      </a:lstStyle>
    </a:lnDef>
  </a:objectDefaults>
  <a:extraClrSchemeLst>
    <a:extraClrScheme>
      <a:clrScheme name="OCDE_White_FR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CDE_White_FR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CDE_White_FR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CDE_White_FR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CDE_White_FR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CDE_White_FR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DE_White_FR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DE_White_FR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DE_White_FR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DE_White_FR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DE_White_FR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DE_White_FR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OCDE_Blue_FR</Template>
  <TotalTime>4384</TotalTime>
  <Words>560</Words>
  <Application>Microsoft Office PowerPoint</Application>
  <PresentationFormat>On-screen Show (4:3)</PresentationFormat>
  <Paragraphs>170</Paragraphs>
  <Slides>13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Design Template</vt:lpstr>
      </vt:variant>
      <vt:variant>
        <vt:i4>4</vt:i4>
      </vt:variant>
      <vt:variant>
        <vt:lpstr>Slide Titles</vt:lpstr>
      </vt:variant>
      <vt:variant>
        <vt:i4>13</vt:i4>
      </vt:variant>
    </vt:vector>
  </HeadingPairs>
  <TitlesOfParts>
    <vt:vector size="24" baseType="lpstr">
      <vt:lpstr>Arial</vt:lpstr>
      <vt:lpstr>Helvetica</vt:lpstr>
      <vt:lpstr>Georgia</vt:lpstr>
      <vt:lpstr>Calibri</vt:lpstr>
      <vt:lpstr>Times New Roman</vt:lpstr>
      <vt:lpstr>Symbol</vt:lpstr>
      <vt:lpstr>Helvetica 65 Medium</vt:lpstr>
      <vt:lpstr>OCDE_Blue_FR</vt:lpstr>
      <vt:lpstr>OCDE_White_FR</vt:lpstr>
      <vt:lpstr>OCDE_Blue_FR</vt:lpstr>
      <vt:lpstr>OCDE_White_FR</vt:lpstr>
      <vt:lpstr>TOGETHER FOR BETTER PUBLIC SERVICES </vt:lpstr>
      <vt:lpstr>What is co-production?</vt:lpstr>
      <vt:lpstr>OECD study on co-production: Together for Better Public Services</vt:lpstr>
      <vt:lpstr>Understanding co-production</vt:lpstr>
      <vt:lpstr>Understanding co-production</vt:lpstr>
      <vt:lpstr>Understanding co-production</vt:lpstr>
      <vt:lpstr>Understanding co-production</vt:lpstr>
      <vt:lpstr>Understanding co-production</vt:lpstr>
      <vt:lpstr>Type and level of change involved in  co-production</vt:lpstr>
      <vt:lpstr>SUCCESS FACTORS FOR  CO-PRODUCTION</vt:lpstr>
      <vt:lpstr>CHECKLIST FOR  CO-PRODUCTION</vt:lpstr>
      <vt:lpstr>OECD OBSERVATORY OF PUBLIC SECTOR INNOVATION</vt:lpstr>
      <vt:lpstr>Contact</vt:lpstr>
    </vt:vector>
  </TitlesOfParts>
  <Company>OECD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How can innovation be presented in Government at a Glance ? </dc:title>
  <dc:creator>lonti_z</dc:creator>
  <cp:lastModifiedBy>chitasm</cp:lastModifiedBy>
  <cp:revision>122</cp:revision>
  <dcterms:created xsi:type="dcterms:W3CDTF">2010-05-07T10:14:53Z</dcterms:created>
  <dcterms:modified xsi:type="dcterms:W3CDTF">2012-05-14T09:14:38Z</dcterms:modified>
</cp:coreProperties>
</file>