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321" r:id="rId3"/>
    <p:sldId id="322" r:id="rId4"/>
    <p:sldId id="311" r:id="rId5"/>
    <p:sldId id="323" r:id="rId6"/>
    <p:sldId id="309" r:id="rId7"/>
    <p:sldId id="327" r:id="rId8"/>
    <p:sldId id="313" r:id="rId9"/>
    <p:sldId id="318" r:id="rId10"/>
    <p:sldId id="330" r:id="rId11"/>
    <p:sldId id="324" r:id="rId12"/>
    <p:sldId id="325" r:id="rId13"/>
    <p:sldId id="326" r:id="rId14"/>
    <p:sldId id="328" r:id="rId15"/>
    <p:sldId id="319" r:id="rId16"/>
    <p:sldId id="329" r:id="rId17"/>
    <p:sldId id="258" r:id="rId18"/>
  </p:sldIdLst>
  <p:sldSz cx="24323675" cy="13716000"/>
  <p:notesSz cx="6858000" cy="9144000"/>
  <p:embeddedFontLst>
    <p:embeddedFont>
      <p:font typeface="Noto Sans" panose="020B0502040504020204" pitchFamily="3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8ADE3612-23C1-4490-88B3-216F04B88214}">
          <p14:sldIdLst>
            <p14:sldId id="256"/>
            <p14:sldId id="321"/>
            <p14:sldId id="322"/>
            <p14:sldId id="311"/>
            <p14:sldId id="323"/>
            <p14:sldId id="309"/>
            <p14:sldId id="327"/>
            <p14:sldId id="313"/>
            <p14:sldId id="318"/>
            <p14:sldId id="330"/>
            <p14:sldId id="324"/>
            <p14:sldId id="325"/>
            <p14:sldId id="326"/>
            <p14:sldId id="328"/>
            <p14:sldId id="319"/>
            <p14:sldId id="329"/>
            <p14:sldId id="2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297">
          <p15:clr>
            <a:srgbClr val="A4A3A4"/>
          </p15:clr>
        </p15:guide>
        <p15:guide id="2" pos="7637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4" roundtripDataSignature="AMtx7mi3oUmeuQeJaF7c0ZehAbUD7pcEq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95" autoAdjust="0"/>
    <p:restoredTop sz="95033" autoAdjust="0"/>
  </p:normalViewPr>
  <p:slideViewPr>
    <p:cSldViewPr snapToGrid="0">
      <p:cViewPr varScale="1">
        <p:scale>
          <a:sx n="39" d="100"/>
          <a:sy n="39" d="100"/>
        </p:scale>
        <p:origin x="758" y="91"/>
      </p:cViewPr>
      <p:guideLst>
        <p:guide orient="horz" pos="4297"/>
        <p:guide pos="763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0" name="Google Shape;20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3956b76ce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33956b76ce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685800"/>
            <a:ext cx="6078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6337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3956b76ce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33956b76ce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685800"/>
            <a:ext cx="6078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8958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3956b76ce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33956b76ce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685800"/>
            <a:ext cx="6078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10706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3956b76ce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33956b76ce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685800"/>
            <a:ext cx="6078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69925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>
          <a:extLst>
            <a:ext uri="{FF2B5EF4-FFF2-40B4-BE49-F238E27FC236}">
              <a16:creationId xmlns:a16="http://schemas.microsoft.com/office/drawing/2014/main" id="{C344FCF4-2C3A-7659-F4F7-1B4CC8232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3956b76ce4_0_13:notes">
            <a:extLst>
              <a:ext uri="{FF2B5EF4-FFF2-40B4-BE49-F238E27FC236}">
                <a16:creationId xmlns:a16="http://schemas.microsoft.com/office/drawing/2014/main" id="{7C1A2F8A-58BD-0D21-3D23-105C4C4784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33956b76ce4_0_13:notes">
            <a:extLst>
              <a:ext uri="{FF2B5EF4-FFF2-40B4-BE49-F238E27FC236}">
                <a16:creationId xmlns:a16="http://schemas.microsoft.com/office/drawing/2014/main" id="{5A8FF813-EF3A-1234-2D68-F7F7DF1AF9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685800"/>
            <a:ext cx="6078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75751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9" name="Google Shape;2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>
          <a:extLst>
            <a:ext uri="{FF2B5EF4-FFF2-40B4-BE49-F238E27FC236}">
              <a16:creationId xmlns:a16="http://schemas.microsoft.com/office/drawing/2014/main" id="{4508A61B-67B2-0CF9-6906-3DD187663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3956b76ce4_0_13:notes">
            <a:extLst>
              <a:ext uri="{FF2B5EF4-FFF2-40B4-BE49-F238E27FC236}">
                <a16:creationId xmlns:a16="http://schemas.microsoft.com/office/drawing/2014/main" id="{75D7A676-B8C1-E624-8312-013F2851EC4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33956b76ce4_0_13:notes">
            <a:extLst>
              <a:ext uri="{FF2B5EF4-FFF2-40B4-BE49-F238E27FC236}">
                <a16:creationId xmlns:a16="http://schemas.microsoft.com/office/drawing/2014/main" id="{3B9F2F3D-11E6-988F-3B04-1965970EA3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685800"/>
            <a:ext cx="6078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8841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>
          <a:extLst>
            <a:ext uri="{FF2B5EF4-FFF2-40B4-BE49-F238E27FC236}">
              <a16:creationId xmlns:a16="http://schemas.microsoft.com/office/drawing/2014/main" id="{CBDD12F1-834D-2D6D-4AA2-2C132B4B3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3956b76ce4_0_13:notes">
            <a:extLst>
              <a:ext uri="{FF2B5EF4-FFF2-40B4-BE49-F238E27FC236}">
                <a16:creationId xmlns:a16="http://schemas.microsoft.com/office/drawing/2014/main" id="{BC9F48BD-DBDC-01AE-A3FF-CAC25521E1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33956b76ce4_0_13:notes">
            <a:extLst>
              <a:ext uri="{FF2B5EF4-FFF2-40B4-BE49-F238E27FC236}">
                <a16:creationId xmlns:a16="http://schemas.microsoft.com/office/drawing/2014/main" id="{0312C6B0-E24D-2765-AEC5-A00D7E7A38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685800"/>
            <a:ext cx="6078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5239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3956b76ce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33956b76ce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685800"/>
            <a:ext cx="6078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5700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3956b76ce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33956b76ce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685800"/>
            <a:ext cx="6078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0113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>
          <a:extLst>
            <a:ext uri="{FF2B5EF4-FFF2-40B4-BE49-F238E27FC236}">
              <a16:creationId xmlns:a16="http://schemas.microsoft.com/office/drawing/2014/main" id="{67A62694-5E32-A60D-9FEA-BF60A5F4A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3956b76ce4_0_13:notes">
            <a:extLst>
              <a:ext uri="{FF2B5EF4-FFF2-40B4-BE49-F238E27FC236}">
                <a16:creationId xmlns:a16="http://schemas.microsoft.com/office/drawing/2014/main" id="{FEE0441E-1135-1F20-216D-467559C1F6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33956b76ce4_0_13:notes">
            <a:extLst>
              <a:ext uri="{FF2B5EF4-FFF2-40B4-BE49-F238E27FC236}">
                <a16:creationId xmlns:a16="http://schemas.microsoft.com/office/drawing/2014/main" id="{D50D1773-A015-CB4E-1B88-90927F96190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685800"/>
            <a:ext cx="6078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7453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3956b76ce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33956b76ce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685800"/>
            <a:ext cx="6078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062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3956b76ce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33956b76ce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685800"/>
            <a:ext cx="6078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968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>
          <a:extLst>
            <a:ext uri="{FF2B5EF4-FFF2-40B4-BE49-F238E27FC236}">
              <a16:creationId xmlns:a16="http://schemas.microsoft.com/office/drawing/2014/main" id="{D09524EC-EF73-71CE-0ED7-5C1B09E44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3956b76ce4_0_13:notes">
            <a:extLst>
              <a:ext uri="{FF2B5EF4-FFF2-40B4-BE49-F238E27FC236}">
                <a16:creationId xmlns:a16="http://schemas.microsoft.com/office/drawing/2014/main" id="{127F8FB3-C7EA-8C34-C936-79026A4FEF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33956b76ce4_0_13:notes">
            <a:extLst>
              <a:ext uri="{FF2B5EF4-FFF2-40B4-BE49-F238E27FC236}">
                <a16:creationId xmlns:a16="http://schemas.microsoft.com/office/drawing/2014/main" id="{A52FC2E8-CCCD-64B1-D2FC-2C9D6B597D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685800"/>
            <a:ext cx="6078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2178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5"/>
          <p:cNvSpPr/>
          <p:nvPr/>
        </p:nvSpPr>
        <p:spPr>
          <a:xfrm>
            <a:off x="0" y="-340242"/>
            <a:ext cx="24518679" cy="143326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13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915516">
            <a:off x="4621162" y="-11545596"/>
            <a:ext cx="29501091" cy="20855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2703400">
            <a:off x="-14005632" y="-2260293"/>
            <a:ext cx="29501091" cy="2085595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5"/>
          <p:cNvSpPr txBox="1">
            <a:spLocks noGrp="1"/>
          </p:cNvSpPr>
          <p:nvPr>
            <p:ph type="ctrTitle"/>
          </p:nvPr>
        </p:nvSpPr>
        <p:spPr>
          <a:xfrm>
            <a:off x="3040460" y="2244726"/>
            <a:ext cx="18242756" cy="47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2"/>
              </a:buClr>
              <a:buSzPts val="9600"/>
              <a:buFont typeface="Arial"/>
              <a:buNone/>
              <a:defRPr sz="9600" b="1">
                <a:solidFill>
                  <a:srgbClr val="FFCC0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5"/>
          <p:cNvSpPr txBox="1">
            <a:spLocks noGrp="1"/>
          </p:cNvSpPr>
          <p:nvPr>
            <p:ph type="subTitle" idx="1"/>
          </p:nvPr>
        </p:nvSpPr>
        <p:spPr>
          <a:xfrm>
            <a:off x="3040460" y="7204076"/>
            <a:ext cx="18242756" cy="33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995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3990"/>
              <a:buNone/>
              <a:defRPr sz="3990"/>
            </a:lvl2pPr>
            <a:lvl3pPr lvl="2" algn="ctr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3591"/>
              <a:buNone/>
              <a:defRPr sz="3591"/>
            </a:lvl3pPr>
            <a:lvl4pPr lvl="3" algn="ctr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3192"/>
              <a:buNone/>
              <a:defRPr sz="3192"/>
            </a:lvl4pPr>
            <a:lvl5pPr lvl="4" algn="ctr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3192"/>
              <a:buNone/>
              <a:defRPr sz="3192"/>
            </a:lvl5pPr>
            <a:lvl6pPr lvl="5" algn="ctr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3192"/>
              <a:buNone/>
              <a:defRPr sz="3192"/>
            </a:lvl6pPr>
            <a:lvl7pPr lvl="6" algn="ctr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3192"/>
              <a:buNone/>
              <a:defRPr sz="3192"/>
            </a:lvl7pPr>
            <a:lvl8pPr lvl="7" algn="ctr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3192"/>
              <a:buNone/>
              <a:defRPr sz="3192"/>
            </a:lvl8pPr>
            <a:lvl9pPr lvl="8" algn="ctr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3192"/>
              <a:buNone/>
              <a:defRPr sz="3192"/>
            </a:lvl9pPr>
          </a:lstStyle>
          <a:p>
            <a:endParaRPr/>
          </a:p>
        </p:txBody>
      </p:sp>
      <p:sp>
        <p:nvSpPr>
          <p:cNvPr id="17" name="Google Shape;17;p25"/>
          <p:cNvSpPr txBox="1">
            <a:spLocks noGrp="1"/>
          </p:cNvSpPr>
          <p:nvPr>
            <p:ph type="dt" idx="10"/>
          </p:nvPr>
        </p:nvSpPr>
        <p:spPr>
          <a:xfrm>
            <a:off x="1672253" y="12712701"/>
            <a:ext cx="547282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ftr" idx="11"/>
          </p:nvPr>
        </p:nvSpPr>
        <p:spPr>
          <a:xfrm>
            <a:off x="8057218" y="12712701"/>
            <a:ext cx="820924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5"/>
          <p:cNvSpPr txBox="1">
            <a:spLocks noGrp="1"/>
          </p:cNvSpPr>
          <p:nvPr>
            <p:ph type="sldNum" idx="12"/>
          </p:nvPr>
        </p:nvSpPr>
        <p:spPr>
          <a:xfrm>
            <a:off x="17178595" y="12712701"/>
            <a:ext cx="547282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0" name="Google Shape;20;p25"/>
          <p:cNvPicPr preferRelativeResize="0"/>
          <p:nvPr/>
        </p:nvPicPr>
        <p:blipFill rotWithShape="1">
          <a:blip r:embed="rId3">
            <a:alphaModFix/>
          </a:blip>
          <a:srcRect l="8987" t="11124" r="11646" b="9885"/>
          <a:stretch/>
        </p:blipFill>
        <p:spPr>
          <a:xfrm>
            <a:off x="344177" y="12052974"/>
            <a:ext cx="2052580" cy="1543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177" y="13665"/>
            <a:ext cx="3979515" cy="2398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3"/>
          <p:cNvSpPr/>
          <p:nvPr/>
        </p:nvSpPr>
        <p:spPr>
          <a:xfrm>
            <a:off x="-1" y="1"/>
            <a:ext cx="12345887" cy="13716000"/>
          </a:xfrm>
          <a:prstGeom prst="rect">
            <a:avLst/>
          </a:prstGeom>
          <a:solidFill>
            <a:srgbClr val="18B8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33"/>
          <p:cNvSpPr txBox="1">
            <a:spLocks noGrp="1"/>
          </p:cNvSpPr>
          <p:nvPr>
            <p:ph type="sldNum" idx="12"/>
          </p:nvPr>
        </p:nvSpPr>
        <p:spPr>
          <a:xfrm>
            <a:off x="17178595" y="12712701"/>
            <a:ext cx="547282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8" name="Google Shape;88;p33"/>
          <p:cNvSpPr>
            <a:spLocks noGrp="1"/>
          </p:cNvSpPr>
          <p:nvPr>
            <p:ph type="pic" idx="2"/>
          </p:nvPr>
        </p:nvSpPr>
        <p:spPr>
          <a:xfrm>
            <a:off x="12345887" y="0"/>
            <a:ext cx="11977788" cy="13716000"/>
          </a:xfrm>
          <a:prstGeom prst="rect">
            <a:avLst/>
          </a:prstGeom>
          <a:solidFill>
            <a:srgbClr val="E7E7E7"/>
          </a:solidFill>
          <a:ln>
            <a:noFill/>
          </a:ln>
        </p:spPr>
      </p:sp>
      <p:sp>
        <p:nvSpPr>
          <p:cNvPr id="89" name="Google Shape;89;p33"/>
          <p:cNvSpPr txBox="1">
            <a:spLocks noGrp="1"/>
          </p:cNvSpPr>
          <p:nvPr>
            <p:ph type="title"/>
          </p:nvPr>
        </p:nvSpPr>
        <p:spPr>
          <a:xfrm>
            <a:off x="1672253" y="730251"/>
            <a:ext cx="7863634" cy="256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53EA"/>
              </a:buClr>
              <a:buSzPts val="5400"/>
              <a:buFont typeface="Arial"/>
              <a:buNone/>
              <a:defRPr sz="5400" b="1">
                <a:solidFill>
                  <a:srgbClr val="1A53E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3"/>
          <p:cNvSpPr txBox="1">
            <a:spLocks noGrp="1"/>
          </p:cNvSpPr>
          <p:nvPr>
            <p:ph type="body" idx="1"/>
          </p:nvPr>
        </p:nvSpPr>
        <p:spPr>
          <a:xfrm>
            <a:off x="1672252" y="3788228"/>
            <a:ext cx="7863635" cy="8565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995"/>
              </a:spcBef>
              <a:spcAft>
                <a:spcPts val="0"/>
              </a:spcAft>
              <a:buClr>
                <a:srgbClr val="00125C"/>
              </a:buClr>
              <a:buSzPts val="4400"/>
              <a:buNone/>
              <a:defRPr sz="4400">
                <a:solidFill>
                  <a:srgbClr val="00125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2pPr>
            <a:lvl3pPr marL="1371600" lvl="2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3pPr>
            <a:lvl4pPr marL="1828800" lvl="3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4pPr>
            <a:lvl5pPr marL="2286000" lvl="4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5pPr>
            <a:lvl6pPr marL="2743200" lvl="5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4"/>
          <p:cNvSpPr/>
          <p:nvPr/>
        </p:nvSpPr>
        <p:spPr>
          <a:xfrm>
            <a:off x="-1" y="1"/>
            <a:ext cx="12345887" cy="13716000"/>
          </a:xfrm>
          <a:prstGeom prst="rect">
            <a:avLst/>
          </a:prstGeom>
          <a:solidFill>
            <a:srgbClr val="903F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34"/>
          <p:cNvSpPr txBox="1">
            <a:spLocks noGrp="1"/>
          </p:cNvSpPr>
          <p:nvPr>
            <p:ph type="sldNum" idx="12"/>
          </p:nvPr>
        </p:nvSpPr>
        <p:spPr>
          <a:xfrm>
            <a:off x="17178595" y="12712701"/>
            <a:ext cx="547282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4" name="Google Shape;94;p34"/>
          <p:cNvSpPr>
            <a:spLocks noGrp="1"/>
          </p:cNvSpPr>
          <p:nvPr>
            <p:ph type="pic" idx="2"/>
          </p:nvPr>
        </p:nvSpPr>
        <p:spPr>
          <a:xfrm>
            <a:off x="12345887" y="0"/>
            <a:ext cx="11977788" cy="13716000"/>
          </a:xfrm>
          <a:prstGeom prst="rect">
            <a:avLst/>
          </a:prstGeom>
          <a:solidFill>
            <a:srgbClr val="E7E7E7"/>
          </a:solidFill>
          <a:ln>
            <a:noFill/>
          </a:ln>
        </p:spPr>
      </p:sp>
      <p:sp>
        <p:nvSpPr>
          <p:cNvPr id="95" name="Google Shape;95;p34"/>
          <p:cNvSpPr txBox="1">
            <a:spLocks noGrp="1"/>
          </p:cNvSpPr>
          <p:nvPr>
            <p:ph type="title"/>
          </p:nvPr>
        </p:nvSpPr>
        <p:spPr>
          <a:xfrm>
            <a:off x="1672253" y="730251"/>
            <a:ext cx="7863634" cy="256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2"/>
              </a:buClr>
              <a:buSzPts val="5400"/>
              <a:buFont typeface="Arial"/>
              <a:buNone/>
              <a:defRPr sz="5400" b="1">
                <a:solidFill>
                  <a:srgbClr val="FFCC0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4"/>
          <p:cNvSpPr txBox="1">
            <a:spLocks noGrp="1"/>
          </p:cNvSpPr>
          <p:nvPr>
            <p:ph type="body" idx="1"/>
          </p:nvPr>
        </p:nvSpPr>
        <p:spPr>
          <a:xfrm>
            <a:off x="1672252" y="3788228"/>
            <a:ext cx="7863635" cy="8565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995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2pPr>
            <a:lvl3pPr marL="1371600" lvl="2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3pPr>
            <a:lvl4pPr marL="1828800" lvl="3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4pPr>
            <a:lvl5pPr marL="2286000" lvl="4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5pPr>
            <a:lvl6pPr marL="2743200" lvl="5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5"/>
          <p:cNvSpPr/>
          <p:nvPr/>
        </p:nvSpPr>
        <p:spPr>
          <a:xfrm>
            <a:off x="-1" y="1"/>
            <a:ext cx="12345887" cy="13716000"/>
          </a:xfrm>
          <a:prstGeom prst="rect">
            <a:avLst/>
          </a:prstGeom>
          <a:solidFill>
            <a:srgbClr val="FFCC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35"/>
          <p:cNvSpPr txBox="1">
            <a:spLocks noGrp="1"/>
          </p:cNvSpPr>
          <p:nvPr>
            <p:ph type="sldNum" idx="12"/>
          </p:nvPr>
        </p:nvSpPr>
        <p:spPr>
          <a:xfrm>
            <a:off x="17178595" y="12712701"/>
            <a:ext cx="547282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0" name="Google Shape;100;p35"/>
          <p:cNvSpPr>
            <a:spLocks noGrp="1"/>
          </p:cNvSpPr>
          <p:nvPr>
            <p:ph type="pic" idx="2"/>
          </p:nvPr>
        </p:nvSpPr>
        <p:spPr>
          <a:xfrm>
            <a:off x="12345887" y="0"/>
            <a:ext cx="11977788" cy="13716000"/>
          </a:xfrm>
          <a:prstGeom prst="rect">
            <a:avLst/>
          </a:prstGeom>
          <a:solidFill>
            <a:srgbClr val="E7E7E7"/>
          </a:solidFill>
          <a:ln>
            <a:noFill/>
          </a:ln>
        </p:spPr>
      </p:sp>
      <p:sp>
        <p:nvSpPr>
          <p:cNvPr id="101" name="Google Shape;101;p35"/>
          <p:cNvSpPr txBox="1">
            <a:spLocks noGrp="1"/>
          </p:cNvSpPr>
          <p:nvPr>
            <p:ph type="title"/>
          </p:nvPr>
        </p:nvSpPr>
        <p:spPr>
          <a:xfrm>
            <a:off x="1672253" y="730251"/>
            <a:ext cx="7863634" cy="256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53EA"/>
              </a:buClr>
              <a:buSzPts val="5400"/>
              <a:buFont typeface="Arial"/>
              <a:buNone/>
              <a:defRPr sz="5400" b="1">
                <a:solidFill>
                  <a:srgbClr val="1A53E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5"/>
          <p:cNvSpPr txBox="1">
            <a:spLocks noGrp="1"/>
          </p:cNvSpPr>
          <p:nvPr>
            <p:ph type="body" idx="1"/>
          </p:nvPr>
        </p:nvSpPr>
        <p:spPr>
          <a:xfrm>
            <a:off x="1672252" y="3788228"/>
            <a:ext cx="7863635" cy="8565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995"/>
              </a:spcBef>
              <a:spcAft>
                <a:spcPts val="0"/>
              </a:spcAft>
              <a:buClr>
                <a:srgbClr val="00125C"/>
              </a:buClr>
              <a:buSzPts val="4400"/>
              <a:buNone/>
              <a:defRPr sz="4400">
                <a:solidFill>
                  <a:srgbClr val="00125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2pPr>
            <a:lvl3pPr marL="1371600" lvl="2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3pPr>
            <a:lvl4pPr marL="1828800" lvl="3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4pPr>
            <a:lvl5pPr marL="2286000" lvl="4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5pPr>
            <a:lvl6pPr marL="2743200" lvl="5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6"/>
          <p:cNvSpPr/>
          <p:nvPr/>
        </p:nvSpPr>
        <p:spPr>
          <a:xfrm>
            <a:off x="-1" y="1"/>
            <a:ext cx="12345887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36"/>
          <p:cNvSpPr txBox="1">
            <a:spLocks noGrp="1"/>
          </p:cNvSpPr>
          <p:nvPr>
            <p:ph type="sldNum" idx="12"/>
          </p:nvPr>
        </p:nvSpPr>
        <p:spPr>
          <a:xfrm>
            <a:off x="17178595" y="12712701"/>
            <a:ext cx="547282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6" name="Google Shape;106;p36"/>
          <p:cNvSpPr>
            <a:spLocks noGrp="1"/>
          </p:cNvSpPr>
          <p:nvPr>
            <p:ph type="pic" idx="2"/>
          </p:nvPr>
        </p:nvSpPr>
        <p:spPr>
          <a:xfrm>
            <a:off x="12345887" y="0"/>
            <a:ext cx="11977788" cy="13716000"/>
          </a:xfrm>
          <a:prstGeom prst="rect">
            <a:avLst/>
          </a:prstGeom>
          <a:solidFill>
            <a:srgbClr val="E7E7E7"/>
          </a:solidFill>
          <a:ln>
            <a:noFill/>
          </a:ln>
        </p:spPr>
      </p:sp>
      <p:sp>
        <p:nvSpPr>
          <p:cNvPr id="107" name="Google Shape;107;p36"/>
          <p:cNvSpPr txBox="1">
            <a:spLocks noGrp="1"/>
          </p:cNvSpPr>
          <p:nvPr>
            <p:ph type="title"/>
          </p:nvPr>
        </p:nvSpPr>
        <p:spPr>
          <a:xfrm>
            <a:off x="1672253" y="730251"/>
            <a:ext cx="7863634" cy="256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25C"/>
              </a:buClr>
              <a:buSzPts val="5400"/>
              <a:buFont typeface="Arial"/>
              <a:buNone/>
              <a:defRPr sz="5400" b="1">
                <a:solidFill>
                  <a:srgbClr val="00125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6"/>
          <p:cNvSpPr txBox="1">
            <a:spLocks noGrp="1"/>
          </p:cNvSpPr>
          <p:nvPr>
            <p:ph type="body" idx="1"/>
          </p:nvPr>
        </p:nvSpPr>
        <p:spPr>
          <a:xfrm>
            <a:off x="1672252" y="3788228"/>
            <a:ext cx="7863635" cy="8565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995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2pPr>
            <a:lvl3pPr marL="1371600" lvl="2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3pPr>
            <a:lvl4pPr marL="1828800" lvl="3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4pPr>
            <a:lvl5pPr marL="2286000" lvl="4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5pPr>
            <a:lvl6pPr marL="2743200" lvl="5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7"/>
          <p:cNvSpPr/>
          <p:nvPr/>
        </p:nvSpPr>
        <p:spPr>
          <a:xfrm>
            <a:off x="-1" y="1"/>
            <a:ext cx="15218230" cy="13716000"/>
          </a:xfrm>
          <a:prstGeom prst="rect">
            <a:avLst/>
          </a:prstGeom>
          <a:solidFill>
            <a:srgbClr val="1A53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37"/>
          <p:cNvSpPr txBox="1">
            <a:spLocks noGrp="1"/>
          </p:cNvSpPr>
          <p:nvPr>
            <p:ph type="sldNum" idx="12"/>
          </p:nvPr>
        </p:nvSpPr>
        <p:spPr>
          <a:xfrm>
            <a:off x="17178595" y="12712701"/>
            <a:ext cx="547282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2" name="Google Shape;112;p37"/>
          <p:cNvSpPr>
            <a:spLocks noGrp="1"/>
          </p:cNvSpPr>
          <p:nvPr>
            <p:ph type="pic" idx="2"/>
          </p:nvPr>
        </p:nvSpPr>
        <p:spPr>
          <a:xfrm>
            <a:off x="15218229" y="0"/>
            <a:ext cx="9105446" cy="13716000"/>
          </a:xfrm>
          <a:prstGeom prst="rect">
            <a:avLst/>
          </a:prstGeom>
          <a:solidFill>
            <a:srgbClr val="E7E7E7"/>
          </a:solidFill>
          <a:ln>
            <a:noFill/>
          </a:ln>
        </p:spPr>
      </p:sp>
      <p:sp>
        <p:nvSpPr>
          <p:cNvPr id="113" name="Google Shape;113;p37"/>
          <p:cNvSpPr txBox="1">
            <a:spLocks noGrp="1"/>
          </p:cNvSpPr>
          <p:nvPr>
            <p:ph type="title"/>
          </p:nvPr>
        </p:nvSpPr>
        <p:spPr>
          <a:xfrm>
            <a:off x="1672253" y="1350737"/>
            <a:ext cx="7863634" cy="256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2"/>
              </a:buClr>
              <a:buSzPts val="6600"/>
              <a:buFont typeface="Arial"/>
              <a:buNone/>
              <a:defRPr sz="6600" b="1">
                <a:solidFill>
                  <a:srgbClr val="FFCC0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7"/>
          <p:cNvSpPr txBox="1">
            <a:spLocks noGrp="1"/>
          </p:cNvSpPr>
          <p:nvPr>
            <p:ph type="body" idx="1"/>
          </p:nvPr>
        </p:nvSpPr>
        <p:spPr>
          <a:xfrm>
            <a:off x="1672253" y="4604657"/>
            <a:ext cx="5148942" cy="7749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995"/>
              </a:spcBef>
              <a:spcAft>
                <a:spcPts val="0"/>
              </a:spcAft>
              <a:buClr>
                <a:srgbClr val="FFCC02"/>
              </a:buClr>
              <a:buSzPts val="4600"/>
              <a:buFont typeface="Arial"/>
              <a:buNone/>
              <a:defRPr sz="4600" b="1" i="1">
                <a:solidFill>
                  <a:srgbClr val="FFCC0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2pPr>
            <a:lvl3pPr marL="1371600" lvl="2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3pPr>
            <a:lvl4pPr marL="1828800" lvl="3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4pPr>
            <a:lvl5pPr marL="2286000" lvl="4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5pPr>
            <a:lvl6pPr marL="2743200" lvl="5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37"/>
          <p:cNvSpPr txBox="1">
            <a:spLocks noGrp="1"/>
          </p:cNvSpPr>
          <p:nvPr>
            <p:ph type="body" idx="3"/>
          </p:nvPr>
        </p:nvSpPr>
        <p:spPr>
          <a:xfrm>
            <a:off x="7315200" y="4604657"/>
            <a:ext cx="6727370" cy="7749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995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2pPr>
            <a:lvl3pPr marL="1371600" lvl="2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3pPr>
            <a:lvl4pPr marL="1828800" lvl="3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4pPr>
            <a:lvl5pPr marL="2286000" lvl="4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5pPr>
            <a:lvl6pPr marL="2743200" lvl="5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8"/>
          <p:cNvSpPr/>
          <p:nvPr/>
        </p:nvSpPr>
        <p:spPr>
          <a:xfrm>
            <a:off x="0" y="-340242"/>
            <a:ext cx="24518679" cy="1433268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" name="Google Shape;118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74056" y="-3342595"/>
            <a:ext cx="21450300" cy="7534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38"/>
          <p:cNvSpPr txBox="1">
            <a:spLocks noGrp="1"/>
          </p:cNvSpPr>
          <p:nvPr>
            <p:ph type="body" idx="1"/>
          </p:nvPr>
        </p:nvSpPr>
        <p:spPr>
          <a:xfrm>
            <a:off x="12530752" y="3717471"/>
            <a:ext cx="10119697" cy="8791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533400" algn="l">
              <a:lnSpc>
                <a:spcPct val="100000"/>
              </a:lnSpc>
              <a:spcBef>
                <a:spcPts val="1995"/>
              </a:spcBef>
              <a:spcAft>
                <a:spcPts val="0"/>
              </a:spcAft>
              <a:buClr>
                <a:srgbClr val="00125C"/>
              </a:buClr>
              <a:buSzPts val="4800"/>
              <a:buFont typeface="Arial"/>
              <a:buChar char="•"/>
              <a:defRPr sz="4800">
                <a:solidFill>
                  <a:srgbClr val="00125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2pPr>
            <a:lvl3pPr marL="1371600" lvl="2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3pPr>
            <a:lvl4pPr marL="1828800" lvl="3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4pPr>
            <a:lvl5pPr marL="2286000" lvl="4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5pPr>
            <a:lvl6pPr marL="2743200" lvl="5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38"/>
          <p:cNvSpPr txBox="1">
            <a:spLocks noGrp="1"/>
          </p:cNvSpPr>
          <p:nvPr>
            <p:ph type="title"/>
          </p:nvPr>
        </p:nvSpPr>
        <p:spPr>
          <a:xfrm>
            <a:off x="4735286" y="1154794"/>
            <a:ext cx="17915163" cy="180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53EA"/>
              </a:buClr>
              <a:buSzPts val="6600"/>
              <a:buFont typeface="Arial"/>
              <a:buNone/>
              <a:defRPr sz="6600" b="1">
                <a:solidFill>
                  <a:srgbClr val="1A53E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8"/>
          <p:cNvSpPr txBox="1">
            <a:spLocks noGrp="1"/>
          </p:cNvSpPr>
          <p:nvPr>
            <p:ph type="body" idx="2"/>
          </p:nvPr>
        </p:nvSpPr>
        <p:spPr>
          <a:xfrm>
            <a:off x="1824653" y="3714750"/>
            <a:ext cx="10119697" cy="8791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533400" algn="l">
              <a:lnSpc>
                <a:spcPct val="100000"/>
              </a:lnSpc>
              <a:spcBef>
                <a:spcPts val="1995"/>
              </a:spcBef>
              <a:spcAft>
                <a:spcPts val="0"/>
              </a:spcAft>
              <a:buClr>
                <a:srgbClr val="00125C"/>
              </a:buClr>
              <a:buSzPts val="4800"/>
              <a:buFont typeface="Arial"/>
              <a:buChar char="•"/>
              <a:defRPr sz="4800">
                <a:solidFill>
                  <a:srgbClr val="00125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2pPr>
            <a:lvl3pPr marL="1371600" lvl="2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3pPr>
            <a:lvl4pPr marL="1828800" lvl="3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4pPr>
            <a:lvl5pPr marL="2286000" lvl="4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5pPr>
            <a:lvl6pPr marL="2743200" lvl="5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9"/>
          <p:cNvSpPr/>
          <p:nvPr/>
        </p:nvSpPr>
        <p:spPr>
          <a:xfrm>
            <a:off x="0" y="-340242"/>
            <a:ext cx="24518679" cy="1433268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74056" y="-3342595"/>
            <a:ext cx="21450300" cy="753427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39"/>
          <p:cNvSpPr txBox="1">
            <a:spLocks noGrp="1"/>
          </p:cNvSpPr>
          <p:nvPr>
            <p:ph type="title"/>
          </p:nvPr>
        </p:nvSpPr>
        <p:spPr>
          <a:xfrm>
            <a:off x="4735286" y="1154794"/>
            <a:ext cx="17915163" cy="180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53EA"/>
              </a:buClr>
              <a:buSzPts val="6600"/>
              <a:buFont typeface="Arial"/>
              <a:buNone/>
              <a:defRPr sz="6600" b="1">
                <a:solidFill>
                  <a:srgbClr val="1A53E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9"/>
          <p:cNvSpPr txBox="1">
            <a:spLocks noGrp="1"/>
          </p:cNvSpPr>
          <p:nvPr>
            <p:ph type="body" idx="1"/>
          </p:nvPr>
        </p:nvSpPr>
        <p:spPr>
          <a:xfrm>
            <a:off x="1672253" y="3562350"/>
            <a:ext cx="6622661" cy="8791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533400" algn="l">
              <a:lnSpc>
                <a:spcPct val="100000"/>
              </a:lnSpc>
              <a:spcBef>
                <a:spcPts val="1995"/>
              </a:spcBef>
              <a:spcAft>
                <a:spcPts val="0"/>
              </a:spcAft>
              <a:buClr>
                <a:srgbClr val="00125C"/>
              </a:buClr>
              <a:buSzPts val="4800"/>
              <a:buFont typeface="Arial"/>
              <a:buChar char="•"/>
              <a:defRPr sz="4800">
                <a:solidFill>
                  <a:srgbClr val="00125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2pPr>
            <a:lvl3pPr marL="1371600" lvl="2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3pPr>
            <a:lvl4pPr marL="1828800" lvl="3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4pPr>
            <a:lvl5pPr marL="2286000" lvl="4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5pPr>
            <a:lvl6pPr marL="2743200" lvl="5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39"/>
          <p:cNvSpPr txBox="1">
            <a:spLocks noGrp="1"/>
          </p:cNvSpPr>
          <p:nvPr>
            <p:ph type="body" idx="2"/>
          </p:nvPr>
        </p:nvSpPr>
        <p:spPr>
          <a:xfrm>
            <a:off x="8850037" y="3534066"/>
            <a:ext cx="6622661" cy="8791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533400" algn="l">
              <a:lnSpc>
                <a:spcPct val="100000"/>
              </a:lnSpc>
              <a:spcBef>
                <a:spcPts val="1995"/>
              </a:spcBef>
              <a:spcAft>
                <a:spcPts val="0"/>
              </a:spcAft>
              <a:buClr>
                <a:srgbClr val="00125C"/>
              </a:buClr>
              <a:buSzPts val="4800"/>
              <a:buFont typeface="Arial"/>
              <a:buChar char="•"/>
              <a:defRPr sz="4800">
                <a:solidFill>
                  <a:srgbClr val="00125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2pPr>
            <a:lvl3pPr marL="1371600" lvl="2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3pPr>
            <a:lvl4pPr marL="1828800" lvl="3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4pPr>
            <a:lvl5pPr marL="2286000" lvl="4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5pPr>
            <a:lvl6pPr marL="2743200" lvl="5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39"/>
          <p:cNvSpPr txBox="1">
            <a:spLocks noGrp="1"/>
          </p:cNvSpPr>
          <p:nvPr>
            <p:ph type="body" idx="3"/>
          </p:nvPr>
        </p:nvSpPr>
        <p:spPr>
          <a:xfrm>
            <a:off x="16027788" y="3556627"/>
            <a:ext cx="6622661" cy="8791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533400" algn="l">
              <a:lnSpc>
                <a:spcPct val="100000"/>
              </a:lnSpc>
              <a:spcBef>
                <a:spcPts val="1995"/>
              </a:spcBef>
              <a:spcAft>
                <a:spcPts val="0"/>
              </a:spcAft>
              <a:buClr>
                <a:srgbClr val="00125C"/>
              </a:buClr>
              <a:buSzPts val="4800"/>
              <a:buFont typeface="Arial"/>
              <a:buChar char="•"/>
              <a:defRPr sz="4800">
                <a:solidFill>
                  <a:srgbClr val="00125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2pPr>
            <a:lvl3pPr marL="1371600" lvl="2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3pPr>
            <a:lvl4pPr marL="1828800" lvl="3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4pPr>
            <a:lvl5pPr marL="2286000" lvl="4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5pPr>
            <a:lvl6pPr marL="2743200" lvl="5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1"/>
          <p:cNvSpPr/>
          <p:nvPr/>
        </p:nvSpPr>
        <p:spPr>
          <a:xfrm>
            <a:off x="0" y="-340242"/>
            <a:ext cx="24518679" cy="1433268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1"/>
          <p:cNvSpPr>
            <a:spLocks noGrp="1"/>
          </p:cNvSpPr>
          <p:nvPr>
            <p:ph type="pic" idx="2"/>
          </p:nvPr>
        </p:nvSpPr>
        <p:spPr>
          <a:xfrm>
            <a:off x="19739811" y="0"/>
            <a:ext cx="4567822" cy="4567822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Google Shape;132;p41"/>
          <p:cNvSpPr>
            <a:spLocks noGrp="1"/>
          </p:cNvSpPr>
          <p:nvPr>
            <p:ph type="pic" idx="3"/>
          </p:nvPr>
        </p:nvSpPr>
        <p:spPr>
          <a:xfrm>
            <a:off x="15204073" y="4567821"/>
            <a:ext cx="4567822" cy="4605423"/>
          </a:xfrm>
          <a:prstGeom prst="rect">
            <a:avLst/>
          </a:prstGeom>
          <a:noFill/>
          <a:ln>
            <a:noFill/>
          </a:ln>
        </p:spPr>
      </p:sp>
      <p:sp>
        <p:nvSpPr>
          <p:cNvPr id="133" name="Google Shape;133;p41"/>
          <p:cNvSpPr txBox="1">
            <a:spLocks noGrp="1"/>
          </p:cNvSpPr>
          <p:nvPr>
            <p:ph type="title"/>
          </p:nvPr>
        </p:nvSpPr>
        <p:spPr>
          <a:xfrm>
            <a:off x="1672252" y="730251"/>
            <a:ext cx="11875305" cy="1242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41"/>
          <p:cNvSpPr txBox="1">
            <a:spLocks noGrp="1"/>
          </p:cNvSpPr>
          <p:nvPr>
            <p:ph type="body" idx="1"/>
          </p:nvPr>
        </p:nvSpPr>
        <p:spPr>
          <a:xfrm>
            <a:off x="1672252" y="2358190"/>
            <a:ext cx="11875305" cy="9995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995"/>
              </a:spcBef>
              <a:spcAft>
                <a:spcPts val="0"/>
              </a:spcAft>
              <a:buClr>
                <a:srgbClr val="00125C"/>
              </a:buClr>
              <a:buSzPts val="4800"/>
              <a:buNone/>
              <a:defRPr sz="4800">
                <a:solidFill>
                  <a:srgbClr val="00125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2pPr>
            <a:lvl3pPr marL="1371600" lvl="2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3pPr>
            <a:lvl4pPr marL="1828800" lvl="3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4pPr>
            <a:lvl5pPr marL="2286000" lvl="4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5pPr>
            <a:lvl6pPr marL="2743200" lvl="5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41"/>
          <p:cNvSpPr/>
          <p:nvPr/>
        </p:nvSpPr>
        <p:spPr>
          <a:xfrm>
            <a:off x="19779917" y="4567821"/>
            <a:ext cx="4567822" cy="4605423"/>
          </a:xfrm>
          <a:prstGeom prst="rect">
            <a:avLst/>
          </a:prstGeom>
          <a:solidFill>
            <a:srgbClr val="FFCC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1"/>
          <p:cNvSpPr/>
          <p:nvPr/>
        </p:nvSpPr>
        <p:spPr>
          <a:xfrm>
            <a:off x="15188031" y="9173245"/>
            <a:ext cx="4591884" cy="4567822"/>
          </a:xfrm>
          <a:prstGeom prst="rect">
            <a:avLst/>
          </a:prstGeom>
          <a:solidFill>
            <a:srgbClr val="1A53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41"/>
          <p:cNvSpPr/>
          <p:nvPr/>
        </p:nvSpPr>
        <p:spPr>
          <a:xfrm>
            <a:off x="15188031" y="13538"/>
            <a:ext cx="4575842" cy="4554283"/>
          </a:xfrm>
          <a:prstGeom prst="rect">
            <a:avLst/>
          </a:prstGeom>
          <a:solidFill>
            <a:srgbClr val="18B8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41"/>
          <p:cNvSpPr/>
          <p:nvPr/>
        </p:nvSpPr>
        <p:spPr>
          <a:xfrm>
            <a:off x="19755853" y="9173245"/>
            <a:ext cx="4591885" cy="4567822"/>
          </a:xfrm>
          <a:prstGeom prst="rect">
            <a:avLst/>
          </a:prstGeom>
          <a:solidFill>
            <a:srgbClr val="0012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41"/>
          <p:cNvSpPr txBox="1">
            <a:spLocks noGrp="1"/>
          </p:cNvSpPr>
          <p:nvPr>
            <p:ph type="body" idx="4"/>
          </p:nvPr>
        </p:nvSpPr>
        <p:spPr>
          <a:xfrm>
            <a:off x="15543097" y="508860"/>
            <a:ext cx="3857691" cy="3563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995"/>
              </a:spcBef>
              <a:spcAft>
                <a:spcPts val="0"/>
              </a:spcAft>
              <a:buClr>
                <a:srgbClr val="00125C"/>
              </a:buClr>
              <a:buSzPts val="4800"/>
              <a:buNone/>
              <a:defRPr sz="4800">
                <a:solidFill>
                  <a:srgbClr val="00125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2pPr>
            <a:lvl3pPr marL="1371600" lvl="2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3pPr>
            <a:lvl4pPr marL="1828800" lvl="3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4pPr>
            <a:lvl5pPr marL="2286000" lvl="4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5pPr>
            <a:lvl6pPr marL="2743200" lvl="5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41"/>
          <p:cNvSpPr txBox="1">
            <a:spLocks noGrp="1"/>
          </p:cNvSpPr>
          <p:nvPr>
            <p:ph type="body" idx="5"/>
          </p:nvPr>
        </p:nvSpPr>
        <p:spPr>
          <a:xfrm>
            <a:off x="20134982" y="5121370"/>
            <a:ext cx="3857691" cy="3563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995"/>
              </a:spcBef>
              <a:spcAft>
                <a:spcPts val="0"/>
              </a:spcAft>
              <a:buClr>
                <a:srgbClr val="00125C"/>
              </a:buClr>
              <a:buSzPts val="4800"/>
              <a:buNone/>
              <a:defRPr sz="4800">
                <a:solidFill>
                  <a:srgbClr val="00125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2pPr>
            <a:lvl3pPr marL="1371600" lvl="2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3pPr>
            <a:lvl4pPr marL="1828800" lvl="3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4pPr>
            <a:lvl5pPr marL="2286000" lvl="4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5pPr>
            <a:lvl6pPr marL="2743200" lvl="5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41"/>
          <p:cNvSpPr txBox="1">
            <a:spLocks noGrp="1"/>
          </p:cNvSpPr>
          <p:nvPr>
            <p:ph type="body" idx="6"/>
          </p:nvPr>
        </p:nvSpPr>
        <p:spPr>
          <a:xfrm>
            <a:off x="15543096" y="9675336"/>
            <a:ext cx="3857691" cy="3563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995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2pPr>
            <a:lvl3pPr marL="1371600" lvl="2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3pPr>
            <a:lvl4pPr marL="1828800" lvl="3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4pPr>
            <a:lvl5pPr marL="2286000" lvl="4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5pPr>
            <a:lvl6pPr marL="2743200" lvl="5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41"/>
          <p:cNvSpPr txBox="1">
            <a:spLocks noGrp="1"/>
          </p:cNvSpPr>
          <p:nvPr>
            <p:ph type="body" idx="7"/>
          </p:nvPr>
        </p:nvSpPr>
        <p:spPr>
          <a:xfrm>
            <a:off x="20134982" y="9726793"/>
            <a:ext cx="3857691" cy="3563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995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2pPr>
            <a:lvl3pPr marL="1371600" lvl="2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3pPr>
            <a:lvl4pPr marL="1828800" lvl="3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4pPr>
            <a:lvl5pPr marL="2286000" lvl="4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5pPr>
            <a:lvl6pPr marL="2743200" lvl="5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2"/>
          <p:cNvSpPr/>
          <p:nvPr/>
        </p:nvSpPr>
        <p:spPr>
          <a:xfrm>
            <a:off x="0" y="-340242"/>
            <a:ext cx="24518679" cy="1433268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42"/>
          <p:cNvSpPr txBox="1">
            <a:spLocks noGrp="1"/>
          </p:cNvSpPr>
          <p:nvPr>
            <p:ph type="title"/>
          </p:nvPr>
        </p:nvSpPr>
        <p:spPr>
          <a:xfrm>
            <a:off x="1672253" y="730251"/>
            <a:ext cx="7863634" cy="256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42"/>
          <p:cNvSpPr txBox="1">
            <a:spLocks noGrp="1"/>
          </p:cNvSpPr>
          <p:nvPr>
            <p:ph type="body" idx="1"/>
          </p:nvPr>
        </p:nvSpPr>
        <p:spPr>
          <a:xfrm>
            <a:off x="1672252" y="3788228"/>
            <a:ext cx="7863635" cy="8565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995"/>
              </a:spcBef>
              <a:spcAft>
                <a:spcPts val="0"/>
              </a:spcAft>
              <a:buClr>
                <a:srgbClr val="00125C"/>
              </a:buClr>
              <a:buSzPts val="4800"/>
              <a:buNone/>
              <a:defRPr sz="4800">
                <a:solidFill>
                  <a:srgbClr val="00125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2pPr>
            <a:lvl3pPr marL="1371600" lvl="2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3pPr>
            <a:lvl4pPr marL="1828800" lvl="3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4pPr>
            <a:lvl5pPr marL="2286000" lvl="4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5pPr>
            <a:lvl6pPr marL="2743200" lvl="5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42"/>
          <p:cNvSpPr>
            <a:spLocks noGrp="1"/>
          </p:cNvSpPr>
          <p:nvPr>
            <p:ph type="pic" idx="2"/>
          </p:nvPr>
        </p:nvSpPr>
        <p:spPr>
          <a:xfrm>
            <a:off x="17469852" y="6862177"/>
            <a:ext cx="6853823" cy="6853823"/>
          </a:xfrm>
          <a:prstGeom prst="rect">
            <a:avLst/>
          </a:prstGeom>
          <a:noFill/>
          <a:ln>
            <a:noFill/>
          </a:ln>
        </p:spPr>
      </p:sp>
      <p:sp>
        <p:nvSpPr>
          <p:cNvPr id="148" name="Google Shape;148;p42"/>
          <p:cNvSpPr>
            <a:spLocks noGrp="1"/>
          </p:cNvSpPr>
          <p:nvPr>
            <p:ph type="pic" idx="3"/>
          </p:nvPr>
        </p:nvSpPr>
        <p:spPr>
          <a:xfrm>
            <a:off x="10616029" y="12533"/>
            <a:ext cx="6853823" cy="6853823"/>
          </a:xfrm>
          <a:prstGeom prst="rect">
            <a:avLst/>
          </a:prstGeom>
          <a:noFill/>
          <a:ln>
            <a:noFill/>
          </a:ln>
        </p:spPr>
      </p:sp>
      <p:sp>
        <p:nvSpPr>
          <p:cNvPr id="149" name="Google Shape;149;p42"/>
          <p:cNvSpPr/>
          <p:nvPr/>
        </p:nvSpPr>
        <p:spPr>
          <a:xfrm>
            <a:off x="17469852" y="8355"/>
            <a:ext cx="6853823" cy="6862177"/>
          </a:xfrm>
          <a:prstGeom prst="rect">
            <a:avLst/>
          </a:prstGeom>
          <a:solidFill>
            <a:srgbClr val="1A53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42"/>
          <p:cNvSpPr/>
          <p:nvPr/>
        </p:nvSpPr>
        <p:spPr>
          <a:xfrm>
            <a:off x="10616398" y="6860090"/>
            <a:ext cx="6853823" cy="6862177"/>
          </a:xfrm>
          <a:prstGeom prst="rect">
            <a:avLst/>
          </a:prstGeom>
          <a:solidFill>
            <a:srgbClr val="0012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42"/>
          <p:cNvSpPr txBox="1">
            <a:spLocks noGrp="1"/>
          </p:cNvSpPr>
          <p:nvPr>
            <p:ph type="body" idx="4"/>
          </p:nvPr>
        </p:nvSpPr>
        <p:spPr>
          <a:xfrm>
            <a:off x="18223070" y="716597"/>
            <a:ext cx="5388044" cy="5390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995"/>
              </a:spcBef>
              <a:spcAft>
                <a:spcPts val="0"/>
              </a:spcAft>
              <a:buClr>
                <a:srgbClr val="FFCC02"/>
              </a:buClr>
              <a:buSzPts val="4800"/>
              <a:buNone/>
              <a:defRPr sz="4800">
                <a:solidFill>
                  <a:srgbClr val="FFCC0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2pPr>
            <a:lvl3pPr marL="1371600" lvl="2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3pPr>
            <a:lvl4pPr marL="1828800" lvl="3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4pPr>
            <a:lvl5pPr marL="2286000" lvl="4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5pPr>
            <a:lvl6pPr marL="2743200" lvl="5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42"/>
          <p:cNvSpPr txBox="1">
            <a:spLocks noGrp="1"/>
          </p:cNvSpPr>
          <p:nvPr>
            <p:ph type="body" idx="5"/>
          </p:nvPr>
        </p:nvSpPr>
        <p:spPr>
          <a:xfrm>
            <a:off x="11348918" y="7734257"/>
            <a:ext cx="5388044" cy="5390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995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2pPr>
            <a:lvl3pPr marL="1371600" lvl="2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3pPr>
            <a:lvl4pPr marL="1828800" lvl="3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4pPr>
            <a:lvl5pPr marL="2286000" lvl="4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5pPr>
            <a:lvl6pPr marL="2743200" lvl="5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3"/>
          <p:cNvSpPr txBox="1">
            <a:spLocks noGrp="1"/>
          </p:cNvSpPr>
          <p:nvPr>
            <p:ph type="title"/>
          </p:nvPr>
        </p:nvSpPr>
        <p:spPr>
          <a:xfrm>
            <a:off x="1672253" y="8042707"/>
            <a:ext cx="10337562" cy="3298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2"/>
              </a:buClr>
              <a:buSzPts val="9600"/>
              <a:buFont typeface="Arial"/>
              <a:buNone/>
              <a:defRPr sz="9600" b="1">
                <a:solidFill>
                  <a:srgbClr val="FFCC0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43"/>
          <p:cNvSpPr txBox="1">
            <a:spLocks noGrp="1"/>
          </p:cNvSpPr>
          <p:nvPr>
            <p:ph type="body" idx="1"/>
          </p:nvPr>
        </p:nvSpPr>
        <p:spPr>
          <a:xfrm>
            <a:off x="1672253" y="730252"/>
            <a:ext cx="10337562" cy="7084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995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2pPr>
            <a:lvl3pPr marL="1371600" lvl="2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3pPr>
            <a:lvl4pPr marL="1828800" lvl="3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4pPr>
            <a:lvl5pPr marL="2286000" lvl="4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5pPr>
            <a:lvl6pPr marL="2743200" lvl="5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wo Content">
  <p:cSld name="2_Two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0"/>
          <p:cNvSpPr/>
          <p:nvPr/>
        </p:nvSpPr>
        <p:spPr>
          <a:xfrm>
            <a:off x="0" y="-340242"/>
            <a:ext cx="24518679" cy="1433268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" name="Google Shape;24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74056" y="-3342595"/>
            <a:ext cx="21450300" cy="753427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0"/>
          <p:cNvSpPr txBox="1">
            <a:spLocks noGrp="1"/>
          </p:cNvSpPr>
          <p:nvPr>
            <p:ph type="title"/>
          </p:nvPr>
        </p:nvSpPr>
        <p:spPr>
          <a:xfrm>
            <a:off x="4735286" y="1154794"/>
            <a:ext cx="17915163" cy="180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53EA"/>
              </a:buClr>
              <a:buSzPts val="6600"/>
              <a:buFont typeface="Arial"/>
              <a:buNone/>
              <a:defRPr sz="6600" b="1">
                <a:solidFill>
                  <a:srgbClr val="1A53E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0"/>
          <p:cNvSpPr txBox="1">
            <a:spLocks noGrp="1"/>
          </p:cNvSpPr>
          <p:nvPr>
            <p:ph type="body" idx="1"/>
          </p:nvPr>
        </p:nvSpPr>
        <p:spPr>
          <a:xfrm>
            <a:off x="1672253" y="6270171"/>
            <a:ext cx="9692433" cy="6083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533400" algn="l">
              <a:lnSpc>
                <a:spcPct val="100000"/>
              </a:lnSpc>
              <a:spcBef>
                <a:spcPts val="1995"/>
              </a:spcBef>
              <a:spcAft>
                <a:spcPts val="0"/>
              </a:spcAft>
              <a:buClr>
                <a:srgbClr val="00125C"/>
              </a:buClr>
              <a:buSzPts val="4800"/>
              <a:buFont typeface="Arial"/>
              <a:buChar char="•"/>
              <a:defRPr sz="4800">
                <a:solidFill>
                  <a:srgbClr val="00125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2pPr>
            <a:lvl3pPr marL="1371600" lvl="2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3pPr>
            <a:lvl4pPr marL="1828800" lvl="3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4pPr>
            <a:lvl5pPr marL="2286000" lvl="4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5pPr>
            <a:lvl6pPr marL="2743200" lvl="5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40"/>
          <p:cNvSpPr txBox="1">
            <a:spLocks noGrp="1"/>
          </p:cNvSpPr>
          <p:nvPr>
            <p:ph type="body" idx="2"/>
          </p:nvPr>
        </p:nvSpPr>
        <p:spPr>
          <a:xfrm>
            <a:off x="1672252" y="3951451"/>
            <a:ext cx="9692433" cy="186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995"/>
              </a:spcBef>
              <a:spcAft>
                <a:spcPts val="0"/>
              </a:spcAft>
              <a:buClr>
                <a:srgbClr val="00125C"/>
              </a:buClr>
              <a:buSzPts val="5400"/>
              <a:buFont typeface="Arial"/>
              <a:buNone/>
              <a:defRPr sz="5400" b="1">
                <a:solidFill>
                  <a:srgbClr val="00125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2pPr>
            <a:lvl3pPr marL="1371600" lvl="2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3pPr>
            <a:lvl4pPr marL="1828800" lvl="3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4pPr>
            <a:lvl5pPr marL="2286000" lvl="4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5pPr>
            <a:lvl6pPr marL="2743200" lvl="5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0"/>
          <p:cNvSpPr txBox="1">
            <a:spLocks noGrp="1"/>
          </p:cNvSpPr>
          <p:nvPr>
            <p:ph type="body" idx="3"/>
          </p:nvPr>
        </p:nvSpPr>
        <p:spPr>
          <a:xfrm>
            <a:off x="12246430" y="6241887"/>
            <a:ext cx="10404020" cy="6083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533400" algn="l">
              <a:lnSpc>
                <a:spcPct val="100000"/>
              </a:lnSpc>
              <a:spcBef>
                <a:spcPts val="1995"/>
              </a:spcBef>
              <a:spcAft>
                <a:spcPts val="0"/>
              </a:spcAft>
              <a:buClr>
                <a:srgbClr val="00125C"/>
              </a:buClr>
              <a:buSzPts val="4800"/>
              <a:buFont typeface="Arial"/>
              <a:buChar char="•"/>
              <a:defRPr sz="4800">
                <a:solidFill>
                  <a:srgbClr val="00125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2pPr>
            <a:lvl3pPr marL="1371600" lvl="2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3pPr>
            <a:lvl4pPr marL="1828800" lvl="3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4pPr>
            <a:lvl5pPr marL="2286000" lvl="4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5pPr>
            <a:lvl6pPr marL="2743200" lvl="5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40"/>
          <p:cNvSpPr txBox="1">
            <a:spLocks noGrp="1"/>
          </p:cNvSpPr>
          <p:nvPr>
            <p:ph type="body" idx="4"/>
          </p:nvPr>
        </p:nvSpPr>
        <p:spPr>
          <a:xfrm>
            <a:off x="12246429" y="3923167"/>
            <a:ext cx="10404020" cy="186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995"/>
              </a:spcBef>
              <a:spcAft>
                <a:spcPts val="0"/>
              </a:spcAft>
              <a:buClr>
                <a:srgbClr val="00125C"/>
              </a:buClr>
              <a:buSzPts val="5400"/>
              <a:buFont typeface="Arial"/>
              <a:buNone/>
              <a:defRPr sz="5400" b="1">
                <a:solidFill>
                  <a:srgbClr val="00125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2pPr>
            <a:lvl3pPr marL="1371600" lvl="2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3pPr>
            <a:lvl4pPr marL="1828800" lvl="3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4pPr>
            <a:lvl5pPr marL="2286000" lvl="4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5pPr>
            <a:lvl6pPr marL="2743200" lvl="5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4"/>
          <p:cNvSpPr/>
          <p:nvPr/>
        </p:nvSpPr>
        <p:spPr>
          <a:xfrm>
            <a:off x="0" y="-340242"/>
            <a:ext cx="24518679" cy="14332689"/>
          </a:xfrm>
          <a:prstGeom prst="rect">
            <a:avLst/>
          </a:prstGeom>
          <a:solidFill>
            <a:srgbClr val="FFCC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44"/>
          <p:cNvSpPr txBox="1">
            <a:spLocks noGrp="1"/>
          </p:cNvSpPr>
          <p:nvPr>
            <p:ph type="title"/>
          </p:nvPr>
        </p:nvSpPr>
        <p:spPr>
          <a:xfrm>
            <a:off x="1672253" y="8042707"/>
            <a:ext cx="10337562" cy="3239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53EA"/>
              </a:buClr>
              <a:buSzPts val="9600"/>
              <a:buFont typeface="Arial"/>
              <a:buNone/>
              <a:defRPr sz="9600" b="1">
                <a:solidFill>
                  <a:srgbClr val="1A53E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44"/>
          <p:cNvSpPr txBox="1">
            <a:spLocks noGrp="1"/>
          </p:cNvSpPr>
          <p:nvPr>
            <p:ph type="body" idx="1"/>
          </p:nvPr>
        </p:nvSpPr>
        <p:spPr>
          <a:xfrm>
            <a:off x="1672253" y="730252"/>
            <a:ext cx="10337562" cy="7084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995"/>
              </a:spcBef>
              <a:spcAft>
                <a:spcPts val="0"/>
              </a:spcAft>
              <a:buClr>
                <a:srgbClr val="00125C"/>
              </a:buClr>
              <a:buSzPts val="6600"/>
              <a:buNone/>
              <a:defRPr sz="6600">
                <a:solidFill>
                  <a:srgbClr val="00125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2pPr>
            <a:lvl3pPr marL="1371600" lvl="2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3pPr>
            <a:lvl4pPr marL="1828800" lvl="3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4pPr>
            <a:lvl5pPr marL="2286000" lvl="4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5pPr>
            <a:lvl6pPr marL="2743200" lvl="5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5"/>
          <p:cNvSpPr/>
          <p:nvPr/>
        </p:nvSpPr>
        <p:spPr>
          <a:xfrm>
            <a:off x="11977788" y="1"/>
            <a:ext cx="12345887" cy="13716000"/>
          </a:xfrm>
          <a:prstGeom prst="rect">
            <a:avLst/>
          </a:prstGeom>
          <a:solidFill>
            <a:srgbClr val="1A53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45"/>
          <p:cNvSpPr txBox="1">
            <a:spLocks noGrp="1"/>
          </p:cNvSpPr>
          <p:nvPr>
            <p:ph type="sldNum" idx="12"/>
          </p:nvPr>
        </p:nvSpPr>
        <p:spPr>
          <a:xfrm>
            <a:off x="17178595" y="12712701"/>
            <a:ext cx="547282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3" name="Google Shape;163;p45"/>
          <p:cNvSpPr>
            <a:spLocks noGrp="1"/>
          </p:cNvSpPr>
          <p:nvPr>
            <p:ph type="pic" idx="2"/>
          </p:nvPr>
        </p:nvSpPr>
        <p:spPr>
          <a:xfrm>
            <a:off x="0" y="0"/>
            <a:ext cx="11977788" cy="13716000"/>
          </a:xfrm>
          <a:prstGeom prst="rect">
            <a:avLst/>
          </a:prstGeom>
          <a:solidFill>
            <a:srgbClr val="E7E7E7"/>
          </a:solidFill>
          <a:ln>
            <a:noFill/>
          </a:ln>
        </p:spPr>
      </p:sp>
      <p:sp>
        <p:nvSpPr>
          <p:cNvPr id="164" name="Google Shape;164;p45"/>
          <p:cNvSpPr txBox="1">
            <a:spLocks noGrp="1"/>
          </p:cNvSpPr>
          <p:nvPr>
            <p:ph type="title"/>
          </p:nvPr>
        </p:nvSpPr>
        <p:spPr>
          <a:xfrm>
            <a:off x="13781314" y="730251"/>
            <a:ext cx="8870108" cy="117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2"/>
              </a:buClr>
              <a:buSzPts val="7200"/>
              <a:buFont typeface="Arial"/>
              <a:buNone/>
              <a:defRPr sz="7200" b="1" i="1">
                <a:solidFill>
                  <a:srgbClr val="FFCC0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6"/>
          <p:cNvSpPr/>
          <p:nvPr/>
        </p:nvSpPr>
        <p:spPr>
          <a:xfrm>
            <a:off x="11977788" y="1"/>
            <a:ext cx="12345887" cy="13716000"/>
          </a:xfrm>
          <a:prstGeom prst="rect">
            <a:avLst/>
          </a:prstGeom>
          <a:solidFill>
            <a:srgbClr val="18B8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46"/>
          <p:cNvSpPr txBox="1">
            <a:spLocks noGrp="1"/>
          </p:cNvSpPr>
          <p:nvPr>
            <p:ph type="sldNum" idx="12"/>
          </p:nvPr>
        </p:nvSpPr>
        <p:spPr>
          <a:xfrm>
            <a:off x="17178595" y="12712701"/>
            <a:ext cx="547282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8" name="Google Shape;168;p46"/>
          <p:cNvSpPr>
            <a:spLocks noGrp="1"/>
          </p:cNvSpPr>
          <p:nvPr>
            <p:ph type="pic" idx="2"/>
          </p:nvPr>
        </p:nvSpPr>
        <p:spPr>
          <a:xfrm>
            <a:off x="0" y="0"/>
            <a:ext cx="11977788" cy="13716000"/>
          </a:xfrm>
          <a:prstGeom prst="rect">
            <a:avLst/>
          </a:prstGeom>
          <a:solidFill>
            <a:srgbClr val="E7E7E7"/>
          </a:solidFill>
          <a:ln>
            <a:noFill/>
          </a:ln>
        </p:spPr>
      </p:sp>
      <p:sp>
        <p:nvSpPr>
          <p:cNvPr id="169" name="Google Shape;169;p46"/>
          <p:cNvSpPr txBox="1">
            <a:spLocks noGrp="1"/>
          </p:cNvSpPr>
          <p:nvPr>
            <p:ph type="title"/>
          </p:nvPr>
        </p:nvSpPr>
        <p:spPr>
          <a:xfrm>
            <a:off x="13781314" y="730251"/>
            <a:ext cx="8870108" cy="117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25C"/>
              </a:buClr>
              <a:buSzPts val="7200"/>
              <a:buFont typeface="Arial"/>
              <a:buNone/>
              <a:defRPr sz="7200" b="1" i="1">
                <a:solidFill>
                  <a:srgbClr val="00125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7"/>
          <p:cNvSpPr>
            <a:spLocks noGrp="1"/>
          </p:cNvSpPr>
          <p:nvPr>
            <p:ph type="pic" idx="2"/>
          </p:nvPr>
        </p:nvSpPr>
        <p:spPr>
          <a:xfrm>
            <a:off x="19755853" y="0"/>
            <a:ext cx="4567822" cy="4567822"/>
          </a:xfrm>
          <a:prstGeom prst="rect">
            <a:avLst/>
          </a:prstGeom>
          <a:noFill/>
          <a:ln>
            <a:noFill/>
          </a:ln>
        </p:spPr>
      </p:sp>
      <p:sp>
        <p:nvSpPr>
          <p:cNvPr id="172" name="Google Shape;172;p47"/>
          <p:cNvSpPr>
            <a:spLocks noGrp="1"/>
          </p:cNvSpPr>
          <p:nvPr>
            <p:ph type="pic" idx="3"/>
          </p:nvPr>
        </p:nvSpPr>
        <p:spPr>
          <a:xfrm>
            <a:off x="19755853" y="4567822"/>
            <a:ext cx="4567822" cy="4567822"/>
          </a:xfrm>
          <a:prstGeom prst="rect">
            <a:avLst/>
          </a:prstGeom>
          <a:noFill/>
          <a:ln>
            <a:noFill/>
          </a:ln>
        </p:spPr>
      </p:sp>
      <p:sp>
        <p:nvSpPr>
          <p:cNvPr id="173" name="Google Shape;173;p47"/>
          <p:cNvSpPr>
            <a:spLocks noGrp="1"/>
          </p:cNvSpPr>
          <p:nvPr>
            <p:ph type="pic" idx="4"/>
          </p:nvPr>
        </p:nvSpPr>
        <p:spPr>
          <a:xfrm>
            <a:off x="19755853" y="9135644"/>
            <a:ext cx="4567822" cy="4567822"/>
          </a:xfrm>
          <a:prstGeom prst="rect">
            <a:avLst/>
          </a:prstGeom>
          <a:noFill/>
          <a:ln>
            <a:noFill/>
          </a:ln>
        </p:spPr>
      </p:sp>
      <p:sp>
        <p:nvSpPr>
          <p:cNvPr id="174" name="Google Shape;174;p47"/>
          <p:cNvSpPr>
            <a:spLocks noGrp="1"/>
          </p:cNvSpPr>
          <p:nvPr>
            <p:ph type="pic" idx="5"/>
          </p:nvPr>
        </p:nvSpPr>
        <p:spPr>
          <a:xfrm>
            <a:off x="15188031" y="12534"/>
            <a:ext cx="4567822" cy="4567822"/>
          </a:xfrm>
          <a:prstGeom prst="rect">
            <a:avLst/>
          </a:prstGeom>
          <a:noFill/>
          <a:ln>
            <a:noFill/>
          </a:ln>
        </p:spPr>
      </p:sp>
      <p:sp>
        <p:nvSpPr>
          <p:cNvPr id="175" name="Google Shape;175;p47"/>
          <p:cNvSpPr>
            <a:spLocks noGrp="1"/>
          </p:cNvSpPr>
          <p:nvPr>
            <p:ph type="pic" idx="6"/>
          </p:nvPr>
        </p:nvSpPr>
        <p:spPr>
          <a:xfrm>
            <a:off x="15188031" y="4580356"/>
            <a:ext cx="4567822" cy="4567822"/>
          </a:xfrm>
          <a:prstGeom prst="rect">
            <a:avLst/>
          </a:prstGeom>
          <a:noFill/>
          <a:ln>
            <a:noFill/>
          </a:ln>
        </p:spPr>
      </p:sp>
      <p:sp>
        <p:nvSpPr>
          <p:cNvPr id="176" name="Google Shape;176;p47"/>
          <p:cNvSpPr>
            <a:spLocks noGrp="1"/>
          </p:cNvSpPr>
          <p:nvPr>
            <p:ph type="pic" idx="7"/>
          </p:nvPr>
        </p:nvSpPr>
        <p:spPr>
          <a:xfrm>
            <a:off x="15188031" y="9148178"/>
            <a:ext cx="4567822" cy="456782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8"/>
          <p:cNvSpPr>
            <a:spLocks noGrp="1"/>
          </p:cNvSpPr>
          <p:nvPr>
            <p:ph type="pic" idx="2"/>
          </p:nvPr>
        </p:nvSpPr>
        <p:spPr>
          <a:xfrm>
            <a:off x="17469852" y="12533"/>
            <a:ext cx="6853823" cy="6853823"/>
          </a:xfrm>
          <a:prstGeom prst="rect">
            <a:avLst/>
          </a:prstGeom>
          <a:noFill/>
          <a:ln>
            <a:noFill/>
          </a:ln>
        </p:spPr>
      </p:sp>
      <p:sp>
        <p:nvSpPr>
          <p:cNvPr id="179" name="Google Shape;179;p48"/>
          <p:cNvSpPr>
            <a:spLocks noGrp="1"/>
          </p:cNvSpPr>
          <p:nvPr>
            <p:ph type="pic" idx="3"/>
          </p:nvPr>
        </p:nvSpPr>
        <p:spPr>
          <a:xfrm>
            <a:off x="17469852" y="6862177"/>
            <a:ext cx="6853823" cy="6853823"/>
          </a:xfrm>
          <a:prstGeom prst="rect">
            <a:avLst/>
          </a:prstGeom>
          <a:noFill/>
          <a:ln>
            <a:noFill/>
          </a:ln>
        </p:spPr>
      </p:sp>
      <p:sp>
        <p:nvSpPr>
          <p:cNvPr id="180" name="Google Shape;180;p48"/>
          <p:cNvSpPr>
            <a:spLocks noGrp="1"/>
          </p:cNvSpPr>
          <p:nvPr>
            <p:ph type="pic" idx="4"/>
          </p:nvPr>
        </p:nvSpPr>
        <p:spPr>
          <a:xfrm>
            <a:off x="10616029" y="12533"/>
            <a:ext cx="6853823" cy="6853823"/>
          </a:xfrm>
          <a:prstGeom prst="rect">
            <a:avLst/>
          </a:prstGeom>
          <a:noFill/>
          <a:ln>
            <a:noFill/>
          </a:ln>
        </p:spPr>
      </p:sp>
      <p:sp>
        <p:nvSpPr>
          <p:cNvPr id="181" name="Google Shape;181;p48"/>
          <p:cNvSpPr>
            <a:spLocks noGrp="1"/>
          </p:cNvSpPr>
          <p:nvPr>
            <p:ph type="pic" idx="5"/>
          </p:nvPr>
        </p:nvSpPr>
        <p:spPr>
          <a:xfrm>
            <a:off x="10616029" y="6862177"/>
            <a:ext cx="6853823" cy="685382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9"/>
          <p:cNvSpPr txBox="1">
            <a:spLocks noGrp="1"/>
          </p:cNvSpPr>
          <p:nvPr>
            <p:ph type="title"/>
          </p:nvPr>
        </p:nvSpPr>
        <p:spPr>
          <a:xfrm>
            <a:off x="1672253" y="730251"/>
            <a:ext cx="2097917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49"/>
          <p:cNvSpPr txBox="1">
            <a:spLocks noGrp="1"/>
          </p:cNvSpPr>
          <p:nvPr>
            <p:ph type="body" idx="1"/>
          </p:nvPr>
        </p:nvSpPr>
        <p:spPr>
          <a:xfrm rot="5400000">
            <a:off x="7810500" y="-2486997"/>
            <a:ext cx="8702676" cy="20979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99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5" name="Google Shape;185;p49"/>
          <p:cNvSpPr txBox="1">
            <a:spLocks noGrp="1"/>
          </p:cNvSpPr>
          <p:nvPr>
            <p:ph type="dt" idx="10"/>
          </p:nvPr>
        </p:nvSpPr>
        <p:spPr>
          <a:xfrm>
            <a:off x="1672253" y="12712701"/>
            <a:ext cx="547282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49"/>
          <p:cNvSpPr txBox="1">
            <a:spLocks noGrp="1"/>
          </p:cNvSpPr>
          <p:nvPr>
            <p:ph type="ftr" idx="11"/>
          </p:nvPr>
        </p:nvSpPr>
        <p:spPr>
          <a:xfrm>
            <a:off x="8057218" y="12712701"/>
            <a:ext cx="820924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49"/>
          <p:cNvSpPr txBox="1">
            <a:spLocks noGrp="1"/>
          </p:cNvSpPr>
          <p:nvPr>
            <p:ph type="sldNum" idx="12"/>
          </p:nvPr>
        </p:nvSpPr>
        <p:spPr>
          <a:xfrm>
            <a:off x="17178595" y="12712701"/>
            <a:ext cx="547282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50"/>
          <p:cNvSpPr txBox="1">
            <a:spLocks noGrp="1"/>
          </p:cNvSpPr>
          <p:nvPr>
            <p:ph type="title"/>
          </p:nvPr>
        </p:nvSpPr>
        <p:spPr>
          <a:xfrm rot="5400000">
            <a:off x="14217188" y="3919692"/>
            <a:ext cx="11623676" cy="524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50"/>
          <p:cNvSpPr txBox="1">
            <a:spLocks noGrp="1"/>
          </p:cNvSpPr>
          <p:nvPr>
            <p:ph type="body" idx="1"/>
          </p:nvPr>
        </p:nvSpPr>
        <p:spPr>
          <a:xfrm rot="5400000">
            <a:off x="3575581" y="-1173078"/>
            <a:ext cx="11623676" cy="15430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99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p50"/>
          <p:cNvSpPr txBox="1">
            <a:spLocks noGrp="1"/>
          </p:cNvSpPr>
          <p:nvPr>
            <p:ph type="dt" idx="10"/>
          </p:nvPr>
        </p:nvSpPr>
        <p:spPr>
          <a:xfrm>
            <a:off x="1672253" y="12712701"/>
            <a:ext cx="547282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50"/>
          <p:cNvSpPr txBox="1">
            <a:spLocks noGrp="1"/>
          </p:cNvSpPr>
          <p:nvPr>
            <p:ph type="ftr" idx="11"/>
          </p:nvPr>
        </p:nvSpPr>
        <p:spPr>
          <a:xfrm>
            <a:off x="8057218" y="12712701"/>
            <a:ext cx="820924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50"/>
          <p:cNvSpPr txBox="1">
            <a:spLocks noGrp="1"/>
          </p:cNvSpPr>
          <p:nvPr>
            <p:ph type="sldNum" idx="12"/>
          </p:nvPr>
        </p:nvSpPr>
        <p:spPr>
          <a:xfrm>
            <a:off x="17178595" y="12712701"/>
            <a:ext cx="547282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 type="blank">
  <p:cSld name="BLANK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38584643de_0_101"/>
          <p:cNvSpPr txBox="1">
            <a:spLocks noGrp="1"/>
          </p:cNvSpPr>
          <p:nvPr>
            <p:ph type="dt" idx="10"/>
          </p:nvPr>
        </p:nvSpPr>
        <p:spPr>
          <a:xfrm>
            <a:off x="608092" y="8475133"/>
            <a:ext cx="28377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0" tIns="60825" rIns="121700" bIns="608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g338584643de_0_101"/>
          <p:cNvSpPr txBox="1">
            <a:spLocks noGrp="1"/>
          </p:cNvSpPr>
          <p:nvPr>
            <p:ph type="ftr" idx="11"/>
          </p:nvPr>
        </p:nvSpPr>
        <p:spPr>
          <a:xfrm>
            <a:off x="4155294" y="8475133"/>
            <a:ext cx="38511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0" tIns="60825" rIns="121700" bIns="608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g338584643de_0_101"/>
          <p:cNvSpPr txBox="1">
            <a:spLocks noGrp="1"/>
          </p:cNvSpPr>
          <p:nvPr>
            <p:ph type="sldNum" idx="12"/>
          </p:nvPr>
        </p:nvSpPr>
        <p:spPr>
          <a:xfrm>
            <a:off x="8715984" y="8475133"/>
            <a:ext cx="28377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0" tIns="60825" rIns="121700" bIns="608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9"/>
          <p:cNvSpPr txBox="1">
            <a:spLocks noGrp="1"/>
          </p:cNvSpPr>
          <p:nvPr>
            <p:ph type="sldNum" idx="12"/>
          </p:nvPr>
        </p:nvSpPr>
        <p:spPr>
          <a:xfrm>
            <a:off x="17178595" y="12712701"/>
            <a:ext cx="547282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2" name="Google Shape;32;p29"/>
          <p:cNvSpPr>
            <a:spLocks noGrp="1"/>
          </p:cNvSpPr>
          <p:nvPr>
            <p:ph type="pic" idx="2"/>
          </p:nvPr>
        </p:nvSpPr>
        <p:spPr>
          <a:xfrm>
            <a:off x="14018139" y="0"/>
            <a:ext cx="10305536" cy="13716000"/>
          </a:xfrm>
          <a:prstGeom prst="rect">
            <a:avLst/>
          </a:prstGeom>
          <a:solidFill>
            <a:srgbClr val="E7E7E7"/>
          </a:solidFill>
          <a:ln>
            <a:noFill/>
          </a:ln>
        </p:spPr>
      </p:sp>
      <p:sp>
        <p:nvSpPr>
          <p:cNvPr id="33" name="Google Shape;33;p29"/>
          <p:cNvSpPr txBox="1">
            <a:spLocks noGrp="1"/>
          </p:cNvSpPr>
          <p:nvPr>
            <p:ph type="title"/>
          </p:nvPr>
        </p:nvSpPr>
        <p:spPr>
          <a:xfrm>
            <a:off x="1672253" y="730251"/>
            <a:ext cx="10337562" cy="4323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B8A6"/>
              </a:buClr>
              <a:buSzPts val="9600"/>
              <a:buFont typeface="Arial"/>
              <a:buNone/>
              <a:defRPr sz="9600" b="1">
                <a:solidFill>
                  <a:srgbClr val="18B8A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body" idx="1"/>
          </p:nvPr>
        </p:nvSpPr>
        <p:spPr>
          <a:xfrm>
            <a:off x="1672253" y="5269832"/>
            <a:ext cx="10337562" cy="7084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995"/>
              </a:spcBef>
              <a:spcAft>
                <a:spcPts val="0"/>
              </a:spcAft>
              <a:buClr>
                <a:srgbClr val="00125C"/>
              </a:buClr>
              <a:buSzPts val="6000"/>
              <a:buNone/>
              <a:defRPr sz="6000">
                <a:solidFill>
                  <a:srgbClr val="00125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2pPr>
            <a:lvl3pPr marL="1371600" lvl="2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3pPr>
            <a:lvl4pPr marL="1828800" lvl="3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4pPr>
            <a:lvl5pPr marL="2286000" lvl="4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5pPr>
            <a:lvl6pPr marL="2743200" lvl="5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6"/>
          <p:cNvSpPr/>
          <p:nvPr/>
        </p:nvSpPr>
        <p:spPr>
          <a:xfrm>
            <a:off x="0" y="-340242"/>
            <a:ext cx="24518679" cy="1433268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Google Shape;37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2892662">
            <a:off x="-4115749" y="-9047591"/>
            <a:ext cx="32555174" cy="35814855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26"/>
          <p:cNvSpPr txBox="1">
            <a:spLocks noGrp="1"/>
          </p:cNvSpPr>
          <p:nvPr>
            <p:ph type="ctrTitle"/>
          </p:nvPr>
        </p:nvSpPr>
        <p:spPr>
          <a:xfrm>
            <a:off x="3040460" y="2244726"/>
            <a:ext cx="18242756" cy="47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2"/>
              </a:buClr>
              <a:buSzPts val="9600"/>
              <a:buFont typeface="Arial"/>
              <a:buNone/>
              <a:defRPr sz="9600" b="1">
                <a:solidFill>
                  <a:srgbClr val="FFCC0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ubTitle" idx="1"/>
          </p:nvPr>
        </p:nvSpPr>
        <p:spPr>
          <a:xfrm>
            <a:off x="3040460" y="7204076"/>
            <a:ext cx="18242756" cy="33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995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3990"/>
              <a:buNone/>
              <a:defRPr sz="3990"/>
            </a:lvl2pPr>
            <a:lvl3pPr lvl="2" algn="ctr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3591"/>
              <a:buNone/>
              <a:defRPr sz="3591"/>
            </a:lvl3pPr>
            <a:lvl4pPr lvl="3" algn="ctr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3192"/>
              <a:buNone/>
              <a:defRPr sz="3192"/>
            </a:lvl4pPr>
            <a:lvl5pPr lvl="4" algn="ctr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3192"/>
              <a:buNone/>
              <a:defRPr sz="3192"/>
            </a:lvl5pPr>
            <a:lvl6pPr lvl="5" algn="ctr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3192"/>
              <a:buNone/>
              <a:defRPr sz="3192"/>
            </a:lvl6pPr>
            <a:lvl7pPr lvl="6" algn="ctr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3192"/>
              <a:buNone/>
              <a:defRPr sz="3192"/>
            </a:lvl7pPr>
            <a:lvl8pPr lvl="7" algn="ctr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3192"/>
              <a:buNone/>
              <a:defRPr sz="3192"/>
            </a:lvl8pPr>
            <a:lvl9pPr lvl="8" algn="ctr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3192"/>
              <a:buNone/>
              <a:defRPr sz="3192"/>
            </a:lvl9pPr>
          </a:lstStyle>
          <a:p>
            <a:endParaRPr/>
          </a:p>
        </p:txBody>
      </p:sp>
      <p:sp>
        <p:nvSpPr>
          <p:cNvPr id="40" name="Google Shape;40;p26"/>
          <p:cNvSpPr txBox="1">
            <a:spLocks noGrp="1"/>
          </p:cNvSpPr>
          <p:nvPr>
            <p:ph type="dt" idx="10"/>
          </p:nvPr>
        </p:nvSpPr>
        <p:spPr>
          <a:xfrm>
            <a:off x="1672253" y="12712701"/>
            <a:ext cx="547282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6"/>
          <p:cNvSpPr txBox="1">
            <a:spLocks noGrp="1"/>
          </p:cNvSpPr>
          <p:nvPr>
            <p:ph type="ftr" idx="11"/>
          </p:nvPr>
        </p:nvSpPr>
        <p:spPr>
          <a:xfrm>
            <a:off x="8057218" y="12712701"/>
            <a:ext cx="820924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6"/>
          <p:cNvSpPr txBox="1">
            <a:spLocks noGrp="1"/>
          </p:cNvSpPr>
          <p:nvPr>
            <p:ph type="sldNum" idx="12"/>
          </p:nvPr>
        </p:nvSpPr>
        <p:spPr>
          <a:xfrm>
            <a:off x="17178595" y="12712701"/>
            <a:ext cx="547282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3" name="Google Shape;43;p26"/>
          <p:cNvPicPr preferRelativeResize="0"/>
          <p:nvPr/>
        </p:nvPicPr>
        <p:blipFill rotWithShape="1">
          <a:blip r:embed="rId3">
            <a:alphaModFix/>
          </a:blip>
          <a:srcRect l="8987" t="11124" r="11646" b="9885"/>
          <a:stretch/>
        </p:blipFill>
        <p:spPr>
          <a:xfrm>
            <a:off x="344177" y="12052974"/>
            <a:ext cx="2052580" cy="1543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452" y="-11562"/>
            <a:ext cx="4028040" cy="2419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7"/>
          <p:cNvSpPr/>
          <p:nvPr/>
        </p:nvSpPr>
        <p:spPr>
          <a:xfrm>
            <a:off x="0" y="-340242"/>
            <a:ext cx="24518679" cy="14332689"/>
          </a:xfrm>
          <a:prstGeom prst="rect">
            <a:avLst/>
          </a:prstGeom>
          <a:solidFill>
            <a:srgbClr val="903F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" name="Google Shape;47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817820" y="-340242"/>
            <a:ext cx="15925800" cy="1259205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27"/>
          <p:cNvSpPr txBox="1">
            <a:spLocks noGrp="1"/>
          </p:cNvSpPr>
          <p:nvPr>
            <p:ph type="ctrTitle"/>
          </p:nvPr>
        </p:nvSpPr>
        <p:spPr>
          <a:xfrm>
            <a:off x="3040460" y="2244726"/>
            <a:ext cx="18242756" cy="47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2"/>
              </a:buClr>
              <a:buSzPts val="9600"/>
              <a:buFont typeface="Arial"/>
              <a:buNone/>
              <a:defRPr sz="9600" b="1">
                <a:solidFill>
                  <a:srgbClr val="FFCC0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7"/>
          <p:cNvSpPr txBox="1">
            <a:spLocks noGrp="1"/>
          </p:cNvSpPr>
          <p:nvPr>
            <p:ph type="subTitle" idx="1"/>
          </p:nvPr>
        </p:nvSpPr>
        <p:spPr>
          <a:xfrm>
            <a:off x="3040460" y="7204076"/>
            <a:ext cx="18242756" cy="33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995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3990"/>
              <a:buNone/>
              <a:defRPr sz="3990"/>
            </a:lvl2pPr>
            <a:lvl3pPr lvl="2" algn="ctr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3591"/>
              <a:buNone/>
              <a:defRPr sz="3591"/>
            </a:lvl3pPr>
            <a:lvl4pPr lvl="3" algn="ctr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3192"/>
              <a:buNone/>
              <a:defRPr sz="3192"/>
            </a:lvl4pPr>
            <a:lvl5pPr lvl="4" algn="ctr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3192"/>
              <a:buNone/>
              <a:defRPr sz="3192"/>
            </a:lvl5pPr>
            <a:lvl6pPr lvl="5" algn="ctr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3192"/>
              <a:buNone/>
              <a:defRPr sz="3192"/>
            </a:lvl6pPr>
            <a:lvl7pPr lvl="6" algn="ctr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3192"/>
              <a:buNone/>
              <a:defRPr sz="3192"/>
            </a:lvl7pPr>
            <a:lvl8pPr lvl="7" algn="ctr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3192"/>
              <a:buNone/>
              <a:defRPr sz="3192"/>
            </a:lvl8pPr>
            <a:lvl9pPr lvl="8" algn="ctr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3192"/>
              <a:buNone/>
              <a:defRPr sz="3192"/>
            </a:lvl9pPr>
          </a:lstStyle>
          <a:p>
            <a:endParaRPr/>
          </a:p>
        </p:txBody>
      </p:sp>
      <p:sp>
        <p:nvSpPr>
          <p:cNvPr id="50" name="Google Shape;50;p27"/>
          <p:cNvSpPr txBox="1">
            <a:spLocks noGrp="1"/>
          </p:cNvSpPr>
          <p:nvPr>
            <p:ph type="dt" idx="10"/>
          </p:nvPr>
        </p:nvSpPr>
        <p:spPr>
          <a:xfrm>
            <a:off x="1672253" y="12712701"/>
            <a:ext cx="547282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7"/>
          <p:cNvSpPr txBox="1">
            <a:spLocks noGrp="1"/>
          </p:cNvSpPr>
          <p:nvPr>
            <p:ph type="ftr" idx="11"/>
          </p:nvPr>
        </p:nvSpPr>
        <p:spPr>
          <a:xfrm>
            <a:off x="8057218" y="12712701"/>
            <a:ext cx="820924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sldNum" idx="12"/>
          </p:nvPr>
        </p:nvSpPr>
        <p:spPr>
          <a:xfrm>
            <a:off x="17178595" y="12712701"/>
            <a:ext cx="547282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3" name="Google Shape;53;p27"/>
          <p:cNvPicPr preferRelativeResize="0"/>
          <p:nvPr/>
        </p:nvPicPr>
        <p:blipFill rotWithShape="1">
          <a:blip r:embed="rId3">
            <a:alphaModFix/>
          </a:blip>
          <a:srcRect l="8987" t="11124" r="11646" b="9885"/>
          <a:stretch/>
        </p:blipFill>
        <p:spPr>
          <a:xfrm>
            <a:off x="344177" y="12052974"/>
            <a:ext cx="2052580" cy="1543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452" y="-11562"/>
            <a:ext cx="4028040" cy="2419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8"/>
          <p:cNvSpPr/>
          <p:nvPr/>
        </p:nvSpPr>
        <p:spPr>
          <a:xfrm>
            <a:off x="0" y="-340242"/>
            <a:ext cx="24518679" cy="143326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Google Shape;57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424901">
            <a:off x="1240607" y="1817616"/>
            <a:ext cx="27532747" cy="1946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87952" y="-10873904"/>
            <a:ext cx="27532747" cy="19464427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28"/>
          <p:cNvSpPr txBox="1">
            <a:spLocks noGrp="1"/>
          </p:cNvSpPr>
          <p:nvPr>
            <p:ph type="ctrTitle"/>
          </p:nvPr>
        </p:nvSpPr>
        <p:spPr>
          <a:xfrm>
            <a:off x="3040460" y="2244726"/>
            <a:ext cx="18242756" cy="47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25C"/>
              </a:buClr>
              <a:buSzPts val="9600"/>
              <a:buFont typeface="Arial"/>
              <a:buNone/>
              <a:defRPr sz="9600" b="1">
                <a:solidFill>
                  <a:srgbClr val="00125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subTitle" idx="1"/>
          </p:nvPr>
        </p:nvSpPr>
        <p:spPr>
          <a:xfrm>
            <a:off x="3040460" y="7204076"/>
            <a:ext cx="18242756" cy="33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995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3990"/>
              <a:buNone/>
              <a:defRPr sz="3990"/>
            </a:lvl2pPr>
            <a:lvl3pPr lvl="2" algn="ctr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3591"/>
              <a:buNone/>
              <a:defRPr sz="3591"/>
            </a:lvl3pPr>
            <a:lvl4pPr lvl="3" algn="ctr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3192"/>
              <a:buNone/>
              <a:defRPr sz="3192"/>
            </a:lvl4pPr>
            <a:lvl5pPr lvl="4" algn="ctr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3192"/>
              <a:buNone/>
              <a:defRPr sz="3192"/>
            </a:lvl5pPr>
            <a:lvl6pPr lvl="5" algn="ctr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3192"/>
              <a:buNone/>
              <a:defRPr sz="3192"/>
            </a:lvl6pPr>
            <a:lvl7pPr lvl="6" algn="ctr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3192"/>
              <a:buNone/>
              <a:defRPr sz="3192"/>
            </a:lvl7pPr>
            <a:lvl8pPr lvl="7" algn="ctr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3192"/>
              <a:buNone/>
              <a:defRPr sz="3192"/>
            </a:lvl8pPr>
            <a:lvl9pPr lvl="8" algn="ctr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3192"/>
              <a:buNone/>
              <a:defRPr sz="3192"/>
            </a:lvl9pPr>
          </a:lstStyle>
          <a:p>
            <a:endParaRPr/>
          </a:p>
        </p:txBody>
      </p:sp>
      <p:sp>
        <p:nvSpPr>
          <p:cNvPr id="61" name="Google Shape;61;p28"/>
          <p:cNvSpPr txBox="1">
            <a:spLocks noGrp="1"/>
          </p:cNvSpPr>
          <p:nvPr>
            <p:ph type="dt" idx="10"/>
          </p:nvPr>
        </p:nvSpPr>
        <p:spPr>
          <a:xfrm>
            <a:off x="1672253" y="12712701"/>
            <a:ext cx="547282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8"/>
          <p:cNvSpPr txBox="1">
            <a:spLocks noGrp="1"/>
          </p:cNvSpPr>
          <p:nvPr>
            <p:ph type="ftr" idx="11"/>
          </p:nvPr>
        </p:nvSpPr>
        <p:spPr>
          <a:xfrm>
            <a:off x="8057218" y="12712701"/>
            <a:ext cx="820924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8"/>
          <p:cNvSpPr txBox="1">
            <a:spLocks noGrp="1"/>
          </p:cNvSpPr>
          <p:nvPr>
            <p:ph type="sldNum" idx="12"/>
          </p:nvPr>
        </p:nvSpPr>
        <p:spPr>
          <a:xfrm>
            <a:off x="17178595" y="12712701"/>
            <a:ext cx="547282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4" name="Google Shape;64;p28"/>
          <p:cNvPicPr preferRelativeResize="0"/>
          <p:nvPr/>
        </p:nvPicPr>
        <p:blipFill rotWithShape="1">
          <a:blip r:embed="rId3">
            <a:alphaModFix/>
          </a:blip>
          <a:srcRect l="8987" t="11124" r="11646" b="9885"/>
          <a:stretch/>
        </p:blipFill>
        <p:spPr>
          <a:xfrm>
            <a:off x="344177" y="12052974"/>
            <a:ext cx="2052580" cy="1543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452" y="-11562"/>
            <a:ext cx="4028040" cy="2419573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28"/>
          <p:cNvSpPr/>
          <p:nvPr/>
        </p:nvSpPr>
        <p:spPr>
          <a:xfrm>
            <a:off x="2654994" y="12203001"/>
            <a:ext cx="1684421" cy="118449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28"/>
          <p:cNvSpPr txBox="1"/>
          <p:nvPr/>
        </p:nvSpPr>
        <p:spPr>
          <a:xfrm>
            <a:off x="2953037" y="12472082"/>
            <a:ext cx="122829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FF0000"/>
                </a:solidFill>
                <a:latin typeface="Noto Sans"/>
                <a:ea typeface="Noto Sans"/>
                <a:cs typeface="Noto Sans"/>
                <a:sym typeface="Noto Sans"/>
              </a:rPr>
              <a:t>Partner logo-flag</a:t>
            </a:r>
            <a:endParaRPr sz="1800" b="0" i="0" u="none" strike="noStrike" cap="none">
              <a:solidFill>
                <a:srgbClr val="FF000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0"/>
          <p:cNvSpPr txBox="1">
            <a:spLocks noGrp="1"/>
          </p:cNvSpPr>
          <p:nvPr>
            <p:ph type="sldNum" idx="12"/>
          </p:nvPr>
        </p:nvSpPr>
        <p:spPr>
          <a:xfrm>
            <a:off x="17178595" y="12712701"/>
            <a:ext cx="547282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0" name="Google Shape;70;p30"/>
          <p:cNvSpPr>
            <a:spLocks noGrp="1"/>
          </p:cNvSpPr>
          <p:nvPr>
            <p:ph type="pic" idx="2"/>
          </p:nvPr>
        </p:nvSpPr>
        <p:spPr>
          <a:xfrm>
            <a:off x="14018139" y="0"/>
            <a:ext cx="10305536" cy="13716000"/>
          </a:xfrm>
          <a:prstGeom prst="rect">
            <a:avLst/>
          </a:prstGeom>
          <a:solidFill>
            <a:srgbClr val="E7E7E7"/>
          </a:solidFill>
          <a:ln>
            <a:noFill/>
          </a:ln>
        </p:spPr>
      </p:sp>
      <p:sp>
        <p:nvSpPr>
          <p:cNvPr id="71" name="Google Shape;71;p30"/>
          <p:cNvSpPr txBox="1">
            <a:spLocks noGrp="1"/>
          </p:cNvSpPr>
          <p:nvPr>
            <p:ph type="title"/>
          </p:nvPr>
        </p:nvSpPr>
        <p:spPr>
          <a:xfrm>
            <a:off x="1672253" y="730251"/>
            <a:ext cx="10337562" cy="4323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53EA"/>
              </a:buClr>
              <a:buSzPts val="9600"/>
              <a:buFont typeface="Arial"/>
              <a:buNone/>
              <a:defRPr sz="9600" b="1">
                <a:solidFill>
                  <a:srgbClr val="1A53E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0"/>
          <p:cNvSpPr txBox="1">
            <a:spLocks noGrp="1"/>
          </p:cNvSpPr>
          <p:nvPr>
            <p:ph type="body" idx="1"/>
          </p:nvPr>
        </p:nvSpPr>
        <p:spPr>
          <a:xfrm>
            <a:off x="1672253" y="5269832"/>
            <a:ext cx="10337562" cy="7084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995"/>
              </a:spcBef>
              <a:spcAft>
                <a:spcPts val="0"/>
              </a:spcAft>
              <a:buClr>
                <a:srgbClr val="00125C"/>
              </a:buClr>
              <a:buSzPts val="6000"/>
              <a:buNone/>
              <a:defRPr sz="6000">
                <a:solidFill>
                  <a:srgbClr val="00125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2pPr>
            <a:lvl3pPr marL="1371600" lvl="2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3pPr>
            <a:lvl4pPr marL="1828800" lvl="3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4pPr>
            <a:lvl5pPr marL="2286000" lvl="4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5pPr>
            <a:lvl6pPr marL="2743200" lvl="5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1"/>
          <p:cNvSpPr/>
          <p:nvPr/>
        </p:nvSpPr>
        <p:spPr>
          <a:xfrm>
            <a:off x="-1" y="1"/>
            <a:ext cx="12345887" cy="13716000"/>
          </a:xfrm>
          <a:prstGeom prst="rect">
            <a:avLst/>
          </a:prstGeom>
          <a:solidFill>
            <a:srgbClr val="0012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31"/>
          <p:cNvSpPr txBox="1">
            <a:spLocks noGrp="1"/>
          </p:cNvSpPr>
          <p:nvPr>
            <p:ph type="sldNum" idx="12"/>
          </p:nvPr>
        </p:nvSpPr>
        <p:spPr>
          <a:xfrm>
            <a:off x="17178595" y="12712701"/>
            <a:ext cx="547282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6" name="Google Shape;76;p31"/>
          <p:cNvSpPr>
            <a:spLocks noGrp="1"/>
          </p:cNvSpPr>
          <p:nvPr>
            <p:ph type="pic" idx="2"/>
          </p:nvPr>
        </p:nvSpPr>
        <p:spPr>
          <a:xfrm>
            <a:off x="12345887" y="0"/>
            <a:ext cx="11977788" cy="13716000"/>
          </a:xfrm>
          <a:prstGeom prst="rect">
            <a:avLst/>
          </a:prstGeom>
          <a:solidFill>
            <a:srgbClr val="E7E7E7"/>
          </a:solidFill>
          <a:ln>
            <a:noFill/>
          </a:ln>
        </p:spPr>
      </p:sp>
      <p:sp>
        <p:nvSpPr>
          <p:cNvPr id="77" name="Google Shape;77;p31"/>
          <p:cNvSpPr txBox="1">
            <a:spLocks noGrp="1"/>
          </p:cNvSpPr>
          <p:nvPr>
            <p:ph type="title"/>
          </p:nvPr>
        </p:nvSpPr>
        <p:spPr>
          <a:xfrm>
            <a:off x="1672253" y="730251"/>
            <a:ext cx="9659776" cy="256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2"/>
              </a:buClr>
              <a:buSzPts val="5400"/>
              <a:buFont typeface="Arial"/>
              <a:buNone/>
              <a:defRPr sz="5400" b="1">
                <a:solidFill>
                  <a:srgbClr val="FFCC0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1"/>
          <p:cNvSpPr txBox="1">
            <a:spLocks noGrp="1"/>
          </p:cNvSpPr>
          <p:nvPr>
            <p:ph type="body" idx="1"/>
          </p:nvPr>
        </p:nvSpPr>
        <p:spPr>
          <a:xfrm>
            <a:off x="1672252" y="3788228"/>
            <a:ext cx="9659777" cy="8565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995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2pPr>
            <a:lvl3pPr marL="1371600" lvl="2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3pPr>
            <a:lvl4pPr marL="1828800" lvl="3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4pPr>
            <a:lvl5pPr marL="2286000" lvl="4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5pPr>
            <a:lvl6pPr marL="2743200" lvl="5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2"/>
          <p:cNvSpPr/>
          <p:nvPr/>
        </p:nvSpPr>
        <p:spPr>
          <a:xfrm>
            <a:off x="-1" y="1"/>
            <a:ext cx="12345887" cy="13716000"/>
          </a:xfrm>
          <a:prstGeom prst="rect">
            <a:avLst/>
          </a:prstGeom>
          <a:solidFill>
            <a:srgbClr val="1A53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32"/>
          <p:cNvSpPr txBox="1">
            <a:spLocks noGrp="1"/>
          </p:cNvSpPr>
          <p:nvPr>
            <p:ph type="sldNum" idx="12"/>
          </p:nvPr>
        </p:nvSpPr>
        <p:spPr>
          <a:xfrm>
            <a:off x="17178595" y="12712701"/>
            <a:ext cx="547282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2" name="Google Shape;82;p32"/>
          <p:cNvSpPr>
            <a:spLocks noGrp="1"/>
          </p:cNvSpPr>
          <p:nvPr>
            <p:ph type="pic" idx="2"/>
          </p:nvPr>
        </p:nvSpPr>
        <p:spPr>
          <a:xfrm>
            <a:off x="12345887" y="0"/>
            <a:ext cx="11977788" cy="13716000"/>
          </a:xfrm>
          <a:prstGeom prst="rect">
            <a:avLst/>
          </a:prstGeom>
          <a:solidFill>
            <a:srgbClr val="E7E7E7"/>
          </a:solidFill>
          <a:ln>
            <a:noFill/>
          </a:ln>
        </p:spPr>
      </p:sp>
      <p:sp>
        <p:nvSpPr>
          <p:cNvPr id="83" name="Google Shape;83;p32"/>
          <p:cNvSpPr txBox="1">
            <a:spLocks noGrp="1"/>
          </p:cNvSpPr>
          <p:nvPr>
            <p:ph type="title"/>
          </p:nvPr>
        </p:nvSpPr>
        <p:spPr>
          <a:xfrm>
            <a:off x="1672253" y="730251"/>
            <a:ext cx="9627118" cy="256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2"/>
              </a:buClr>
              <a:buSzPts val="5400"/>
              <a:buFont typeface="Arial"/>
              <a:buNone/>
              <a:defRPr sz="5400" b="1">
                <a:solidFill>
                  <a:srgbClr val="FFCC0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2"/>
          <p:cNvSpPr txBox="1">
            <a:spLocks noGrp="1"/>
          </p:cNvSpPr>
          <p:nvPr>
            <p:ph type="body" idx="1"/>
          </p:nvPr>
        </p:nvSpPr>
        <p:spPr>
          <a:xfrm>
            <a:off x="1672252" y="3788228"/>
            <a:ext cx="9627119" cy="8565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995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2pPr>
            <a:lvl3pPr marL="1371600" lvl="2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3pPr>
            <a:lvl4pPr marL="1828800" lvl="3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4pPr>
            <a:lvl5pPr marL="2286000" lvl="4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5pPr>
            <a:lvl6pPr marL="2743200" lvl="5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>
            <a:spLocks noGrp="1"/>
          </p:cNvSpPr>
          <p:nvPr>
            <p:ph type="title"/>
          </p:nvPr>
        </p:nvSpPr>
        <p:spPr>
          <a:xfrm>
            <a:off x="1672253" y="730251"/>
            <a:ext cx="2097917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778"/>
              <a:buFont typeface="Calibri"/>
              <a:buNone/>
              <a:defRPr sz="877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4"/>
          <p:cNvSpPr txBox="1">
            <a:spLocks noGrp="1"/>
          </p:cNvSpPr>
          <p:nvPr>
            <p:ph type="body" idx="1"/>
          </p:nvPr>
        </p:nvSpPr>
        <p:spPr>
          <a:xfrm>
            <a:off x="1672253" y="3651250"/>
            <a:ext cx="20979170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583311" algn="l" rtl="0">
              <a:lnSpc>
                <a:spcPct val="90000"/>
              </a:lnSpc>
              <a:spcBef>
                <a:spcPts val="1995"/>
              </a:spcBef>
              <a:spcAft>
                <a:spcPts val="0"/>
              </a:spcAft>
              <a:buClr>
                <a:schemeClr val="dk1"/>
              </a:buClr>
              <a:buSzPts val="5586"/>
              <a:buFont typeface="Arial"/>
              <a:buChar char="•"/>
              <a:defRPr sz="55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32638" algn="l" rtl="0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4788"/>
              <a:buFont typeface="Arial"/>
              <a:buChar char="•"/>
              <a:defRPr sz="47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1964" algn="l" rtl="0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3990"/>
              <a:buFont typeface="Arial"/>
              <a:buChar char="•"/>
              <a:defRPr sz="39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6628" algn="l" rtl="0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3591"/>
              <a:buFont typeface="Arial"/>
              <a:buChar char="•"/>
              <a:defRPr sz="35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6628" algn="l" rtl="0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3591"/>
              <a:buFont typeface="Arial"/>
              <a:buChar char="•"/>
              <a:defRPr sz="35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6628" algn="l" rtl="0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3591"/>
              <a:buFont typeface="Arial"/>
              <a:buChar char="•"/>
              <a:defRPr sz="35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6628" algn="l" rtl="0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3591"/>
              <a:buFont typeface="Arial"/>
              <a:buChar char="•"/>
              <a:defRPr sz="35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6628" algn="l" rtl="0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3591"/>
              <a:buFont typeface="Arial"/>
              <a:buChar char="•"/>
              <a:defRPr sz="35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6628" algn="l" rtl="0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3591"/>
              <a:buFont typeface="Arial"/>
              <a:buChar char="•"/>
              <a:defRPr sz="35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4"/>
          <p:cNvSpPr txBox="1">
            <a:spLocks noGrp="1"/>
          </p:cNvSpPr>
          <p:nvPr>
            <p:ph type="dt" idx="10"/>
          </p:nvPr>
        </p:nvSpPr>
        <p:spPr>
          <a:xfrm>
            <a:off x="1672253" y="12712701"/>
            <a:ext cx="547282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4"/>
          <p:cNvSpPr txBox="1">
            <a:spLocks noGrp="1"/>
          </p:cNvSpPr>
          <p:nvPr>
            <p:ph type="ftr" idx="11"/>
          </p:nvPr>
        </p:nvSpPr>
        <p:spPr>
          <a:xfrm>
            <a:off x="8057218" y="12712701"/>
            <a:ext cx="820924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4"/>
          <p:cNvSpPr txBox="1">
            <a:spLocks noGrp="1"/>
          </p:cNvSpPr>
          <p:nvPr>
            <p:ph type="sldNum" idx="12"/>
          </p:nvPr>
        </p:nvSpPr>
        <p:spPr>
          <a:xfrm>
            <a:off x="17178595" y="12712701"/>
            <a:ext cx="547282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  <a:defRPr sz="2394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hyperlink" Target="https://www.desiralift.or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hyperlink" Target="https://capacity4dev.europa.eu/projects/desira_en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"/>
          <p:cNvSpPr txBox="1">
            <a:spLocks noGrp="1"/>
          </p:cNvSpPr>
          <p:nvPr>
            <p:ph type="ctrTitle"/>
          </p:nvPr>
        </p:nvSpPr>
        <p:spPr>
          <a:xfrm>
            <a:off x="0" y="3361450"/>
            <a:ext cx="24460800" cy="18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GB" sz="7901" dirty="0">
                <a:solidFill>
                  <a:schemeClr val="lt1"/>
                </a:solidFill>
              </a:rPr>
              <a:t>New phase of </a:t>
            </a:r>
            <a:r>
              <a:rPr lang="en-GB" sz="7901" dirty="0" err="1">
                <a:solidFill>
                  <a:schemeClr val="lt1"/>
                </a:solidFill>
              </a:rPr>
              <a:t>DeSIRA</a:t>
            </a:r>
            <a:r>
              <a:rPr lang="en-GB" sz="7901" dirty="0">
                <a:solidFill>
                  <a:schemeClr val="lt1"/>
                </a:solidFill>
              </a:rPr>
              <a:t>:</a:t>
            </a:r>
            <a:br>
              <a:rPr lang="en-GB" sz="7901" dirty="0">
                <a:solidFill>
                  <a:schemeClr val="lt1"/>
                </a:solidFill>
              </a:rPr>
            </a:br>
            <a:r>
              <a:rPr lang="en-GB" sz="7901" dirty="0" err="1">
                <a:solidFill>
                  <a:schemeClr val="lt1"/>
                </a:solidFill>
              </a:rPr>
              <a:t>DeSIRA</a:t>
            </a:r>
            <a:r>
              <a:rPr lang="en-GB" sz="7901" dirty="0">
                <a:solidFill>
                  <a:schemeClr val="lt1"/>
                </a:solidFill>
              </a:rPr>
              <a:t>+ and RMRNs in Agroecology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03" name="Google Shape;203;p1"/>
          <p:cNvSpPr txBox="1">
            <a:spLocks noGrp="1"/>
          </p:cNvSpPr>
          <p:nvPr>
            <p:ph type="subTitle" idx="1"/>
          </p:nvPr>
        </p:nvSpPr>
        <p:spPr>
          <a:xfrm>
            <a:off x="0" y="6423725"/>
            <a:ext cx="24460800" cy="3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fr-BE" sz="3500" dirty="0"/>
              <a:t>Christophe Larose</a:t>
            </a:r>
            <a:br>
              <a:rPr lang="fr-BE" sz="3500" dirty="0"/>
            </a:br>
            <a:r>
              <a:rPr lang="fr-BE" sz="3500" dirty="0"/>
              <a:t>Team Leader : </a:t>
            </a:r>
            <a:r>
              <a:rPr lang="fr-BE" sz="3500" dirty="0" err="1"/>
              <a:t>Sustainable</a:t>
            </a:r>
            <a:r>
              <a:rPr lang="fr-BE" sz="3500" dirty="0"/>
              <a:t> Agriculture</a:t>
            </a:r>
          </a:p>
          <a:p>
            <a:pPr marL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fr-BE" sz="3500" dirty="0"/>
              <a:t>INTPA F3</a:t>
            </a:r>
            <a:endParaRPr sz="1400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</a:pPr>
            <a:endParaRPr dirty="0"/>
          </a:p>
        </p:txBody>
      </p:sp>
      <p:sp>
        <p:nvSpPr>
          <p:cNvPr id="204" name="Google Shape;204;p1"/>
          <p:cNvSpPr txBox="1"/>
          <p:nvPr/>
        </p:nvSpPr>
        <p:spPr>
          <a:xfrm>
            <a:off x="5795825" y="9936475"/>
            <a:ext cx="12732000" cy="183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fr-BE" sz="4000" b="1" i="1" u="none" strike="noStrike" cap="none" dirty="0">
                <a:solidFill>
                  <a:srgbClr val="DEBB49"/>
                </a:solidFill>
                <a:latin typeface="Arial"/>
                <a:ea typeface="Arial"/>
                <a:cs typeface="Arial"/>
                <a:sym typeface="Arial"/>
              </a:rPr>
              <a:t>Information/Dialogue session – EU </a:t>
            </a:r>
            <a:r>
              <a:rPr lang="fr-BE" sz="4000" b="1" i="1" u="none" strike="noStrike" cap="none" dirty="0" err="1">
                <a:solidFill>
                  <a:srgbClr val="DEBB49"/>
                </a:solidFill>
                <a:latin typeface="Arial"/>
                <a:ea typeface="Arial"/>
                <a:cs typeface="Arial"/>
                <a:sym typeface="Arial"/>
              </a:rPr>
              <a:t>Delegations</a:t>
            </a:r>
            <a:endParaRPr lang="fr-BE" sz="4000" b="1" i="1" u="none" strike="noStrike" cap="none" dirty="0">
              <a:solidFill>
                <a:srgbClr val="DEBB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1400" b="0" i="0" u="none" strike="noStrike" cap="none" dirty="0">
              <a:solidFill>
                <a:srgbClr val="DEBB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31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0" i="0" u="none" strike="noStrike" cap="none" dirty="0">
                <a:solidFill>
                  <a:srgbClr val="DEBB49"/>
                </a:solidFill>
                <a:latin typeface="Arial"/>
                <a:ea typeface="Arial"/>
                <a:cs typeface="Arial"/>
                <a:sym typeface="Arial"/>
              </a:rPr>
              <a:t>October 16, 2025</a:t>
            </a:r>
            <a:endParaRPr sz="1400" b="0" i="0" u="none" strike="noStrike" cap="none" dirty="0">
              <a:solidFill>
                <a:srgbClr val="DEBB4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>
          <a:extLst>
            <a:ext uri="{FF2B5EF4-FFF2-40B4-BE49-F238E27FC236}">
              <a16:creationId xmlns:a16="http://schemas.microsoft.com/office/drawing/2014/main" id="{8CF9F67F-387E-10F5-CC73-43773EC74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70AC62C-A9D7-CA81-6FCA-45C1E3939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4848" y="8336048"/>
            <a:ext cx="5173549" cy="4492672"/>
          </a:xfrm>
          <a:prstGeom prst="rect">
            <a:avLst/>
          </a:prstGeom>
        </p:spPr>
      </p:pic>
      <p:sp>
        <p:nvSpPr>
          <p:cNvPr id="210" name="Google Shape;210;g33956b76ce4_0_13">
            <a:extLst>
              <a:ext uri="{FF2B5EF4-FFF2-40B4-BE49-F238E27FC236}">
                <a16:creationId xmlns:a16="http://schemas.microsoft.com/office/drawing/2014/main" id="{7A5675D6-027F-FD34-03FF-63EF87515809}"/>
              </a:ext>
            </a:extLst>
          </p:cNvPr>
          <p:cNvSpPr/>
          <p:nvPr/>
        </p:nvSpPr>
        <p:spPr>
          <a:xfrm>
            <a:off x="0" y="0"/>
            <a:ext cx="541200" cy="34344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g33956b76ce4_0_13">
            <a:extLst>
              <a:ext uri="{FF2B5EF4-FFF2-40B4-BE49-F238E27FC236}">
                <a16:creationId xmlns:a16="http://schemas.microsoft.com/office/drawing/2014/main" id="{DCCF92E0-B726-6983-02FF-C74B4E9ABE92}"/>
              </a:ext>
            </a:extLst>
          </p:cNvPr>
          <p:cNvSpPr/>
          <p:nvPr/>
        </p:nvSpPr>
        <p:spPr>
          <a:xfrm>
            <a:off x="0" y="3427185"/>
            <a:ext cx="541200" cy="3434400"/>
          </a:xfrm>
          <a:prstGeom prst="rect">
            <a:avLst/>
          </a:prstGeom>
          <a:solidFill>
            <a:srgbClr val="244EA2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g33956b76ce4_0_13">
            <a:extLst>
              <a:ext uri="{FF2B5EF4-FFF2-40B4-BE49-F238E27FC236}">
                <a16:creationId xmlns:a16="http://schemas.microsoft.com/office/drawing/2014/main" id="{579E0E05-39E7-37B2-4502-F4273E489C0F}"/>
              </a:ext>
            </a:extLst>
          </p:cNvPr>
          <p:cNvSpPr/>
          <p:nvPr/>
        </p:nvSpPr>
        <p:spPr>
          <a:xfrm>
            <a:off x="0" y="6854372"/>
            <a:ext cx="541200" cy="3434400"/>
          </a:xfrm>
          <a:prstGeom prst="rect">
            <a:avLst/>
          </a:prstGeom>
          <a:solidFill>
            <a:srgbClr val="EFD119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33956b76ce4_0_13">
            <a:extLst>
              <a:ext uri="{FF2B5EF4-FFF2-40B4-BE49-F238E27FC236}">
                <a16:creationId xmlns:a16="http://schemas.microsoft.com/office/drawing/2014/main" id="{05E60C7F-718A-E03D-B296-1C295938A2D8}"/>
              </a:ext>
            </a:extLst>
          </p:cNvPr>
          <p:cNvSpPr/>
          <p:nvPr/>
        </p:nvSpPr>
        <p:spPr>
          <a:xfrm>
            <a:off x="0" y="10281557"/>
            <a:ext cx="541200" cy="3434400"/>
          </a:xfrm>
          <a:prstGeom prst="rect">
            <a:avLst/>
          </a:prstGeom>
          <a:solidFill>
            <a:srgbClr val="337171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33956b76ce4_0_13">
            <a:extLst>
              <a:ext uri="{FF2B5EF4-FFF2-40B4-BE49-F238E27FC236}">
                <a16:creationId xmlns:a16="http://schemas.microsoft.com/office/drawing/2014/main" id="{4435D46B-E9EB-C8C3-A189-80E121557067}"/>
              </a:ext>
            </a:extLst>
          </p:cNvPr>
          <p:cNvSpPr txBox="1"/>
          <p:nvPr/>
        </p:nvSpPr>
        <p:spPr>
          <a:xfrm>
            <a:off x="1447527" y="319932"/>
            <a:ext cx="20586294" cy="209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82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DESIRA+ : Project fiches</a:t>
            </a:r>
            <a:endParaRPr sz="1900" dirty="0">
              <a:solidFill>
                <a:schemeClr val="tx1"/>
              </a:solidFill>
            </a:endParaRPr>
          </a:p>
          <a:p>
            <a:pPr marL="0" marR="0" lvl="0" indent="0" algn="l" rtl="0">
              <a:lnSpc>
                <a:spcPct val="315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0" b="1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D1B2EB-A7E4-3398-4D7E-0662B58C6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784" y="2628170"/>
            <a:ext cx="6668078" cy="55590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5972F4-D9CE-6C5B-745F-D7CCDCA7EC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6575" y="4074350"/>
            <a:ext cx="6668078" cy="4663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9C4F69-D07F-99F3-EC69-2A75C5536A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54899" y="319932"/>
            <a:ext cx="6668078" cy="37544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DCE940-A9A7-2F77-D51A-FD94B15ED2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8776" y="2036622"/>
            <a:ext cx="6168324" cy="50797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C36F09-4408-0463-A3BD-2F073B0B6A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9375" y="8378806"/>
            <a:ext cx="6268047" cy="45579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DC2BB8-1F2D-BFF0-CC63-CA9DA5507F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615" y="8917194"/>
            <a:ext cx="6268047" cy="47987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073EA2-B2B8-3684-B4DF-0930989AB1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651635" y="8738194"/>
            <a:ext cx="4580144" cy="443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05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3956b76ce4_0_13"/>
          <p:cNvSpPr/>
          <p:nvPr/>
        </p:nvSpPr>
        <p:spPr>
          <a:xfrm>
            <a:off x="0" y="0"/>
            <a:ext cx="541200" cy="34344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g33956b76ce4_0_13"/>
          <p:cNvSpPr/>
          <p:nvPr/>
        </p:nvSpPr>
        <p:spPr>
          <a:xfrm>
            <a:off x="0" y="3427185"/>
            <a:ext cx="541200" cy="3434400"/>
          </a:xfrm>
          <a:prstGeom prst="rect">
            <a:avLst/>
          </a:prstGeom>
          <a:solidFill>
            <a:srgbClr val="244EA2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g33956b76ce4_0_13"/>
          <p:cNvSpPr/>
          <p:nvPr/>
        </p:nvSpPr>
        <p:spPr>
          <a:xfrm>
            <a:off x="0" y="6854372"/>
            <a:ext cx="541200" cy="3434400"/>
          </a:xfrm>
          <a:prstGeom prst="rect">
            <a:avLst/>
          </a:prstGeom>
          <a:solidFill>
            <a:srgbClr val="EFD119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33956b76ce4_0_13"/>
          <p:cNvSpPr/>
          <p:nvPr/>
        </p:nvSpPr>
        <p:spPr>
          <a:xfrm>
            <a:off x="0" y="10281557"/>
            <a:ext cx="541200" cy="3434400"/>
          </a:xfrm>
          <a:prstGeom prst="rect">
            <a:avLst/>
          </a:prstGeom>
          <a:solidFill>
            <a:srgbClr val="337171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33956b76ce4_0_13"/>
          <p:cNvSpPr txBox="1"/>
          <p:nvPr/>
        </p:nvSpPr>
        <p:spPr>
          <a:xfrm>
            <a:off x="1332242" y="0"/>
            <a:ext cx="21659190" cy="323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82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DESIRA+: </a:t>
            </a:r>
            <a:r>
              <a:rPr lang="en-GB" sz="600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(Multi-)</a:t>
            </a:r>
            <a:r>
              <a:rPr lang="fr-BE" sz="5400" b="1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Thematic</a:t>
            </a:r>
            <a:r>
              <a:rPr lang="fr-BE" sz="54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actions on </a:t>
            </a:r>
            <a:r>
              <a:rPr lang="fr-BE" sz="5400" b="1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agroecological</a:t>
            </a:r>
            <a:r>
              <a:rPr lang="fr-BE" sz="54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innovations</a:t>
            </a:r>
            <a:endParaRPr sz="5400" dirty="0">
              <a:solidFill>
                <a:schemeClr val="tx1"/>
              </a:solidFill>
            </a:endParaRPr>
          </a:p>
          <a:p>
            <a:pPr marL="0" marR="0" lvl="0" indent="0" algn="l" rtl="0">
              <a:lnSpc>
                <a:spcPct val="315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0" b="1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8D1170-B852-D9EE-6DD1-90D8C2D05EA9}"/>
              </a:ext>
            </a:extLst>
          </p:cNvPr>
          <p:cNvSpPr txBox="1"/>
          <p:nvPr/>
        </p:nvSpPr>
        <p:spPr>
          <a:xfrm>
            <a:off x="903902" y="2872187"/>
            <a:ext cx="5340096" cy="994118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912160" lvl="1" indent="0">
              <a:spcBef>
                <a:spcPts val="1197"/>
              </a:spcBef>
              <a:spcAft>
                <a:spcPts val="1197"/>
              </a:spcAft>
              <a:buFont typeface="Arial"/>
              <a:buNone/>
            </a:pPr>
            <a:r>
              <a:rPr lang="en-US" sz="4000" b="1" dirty="0">
                <a:solidFill>
                  <a:schemeClr val="accent6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Western Africa</a:t>
            </a:r>
          </a:p>
          <a:p>
            <a:pPr marL="912160" lvl="1" indent="0">
              <a:spcBef>
                <a:spcPts val="1197"/>
              </a:spcBef>
              <a:spcAft>
                <a:spcPts val="1197"/>
              </a:spcAft>
              <a:buFont typeface="Arial"/>
              <a:buNone/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Transition towards AE food systems</a:t>
            </a:r>
          </a:p>
          <a:p>
            <a:pPr marL="912160">
              <a:spcBef>
                <a:spcPts val="1197"/>
              </a:spcBef>
              <a:spcAft>
                <a:spcPts val="1197"/>
              </a:spcAft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AFD/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EUD BF</a:t>
            </a:r>
          </a:p>
          <a:p>
            <a:pPr marL="912160">
              <a:spcBef>
                <a:spcPts val="1197"/>
              </a:spcBef>
              <a:spcAft>
                <a:spcPts val="1197"/>
              </a:spcAft>
            </a:pP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Impl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. Partners: ECOWAS/EAS, RAAF, consortia FOs/R&amp;I/CSO</a:t>
            </a:r>
          </a:p>
          <a:p>
            <a:pPr marL="912160">
              <a:spcBef>
                <a:spcPts val="1197"/>
              </a:spcBef>
              <a:spcAft>
                <a:spcPts val="1197"/>
              </a:spcAft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ECOWAS countries (incl. SSA)</a:t>
            </a:r>
          </a:p>
          <a:p>
            <a:pPr marL="912160">
              <a:spcBef>
                <a:spcPts val="1197"/>
              </a:spcBef>
              <a:spcAft>
                <a:spcPts val="1197"/>
              </a:spcAft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On-going</a:t>
            </a:r>
          </a:p>
          <a:p>
            <a:pPr marL="912160">
              <a:spcBef>
                <a:spcPts val="1197"/>
              </a:spcBef>
              <a:spcAft>
                <a:spcPts val="1197"/>
              </a:spcAft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10 M€ (+ 10M€ AFD)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CCE740-BF59-F3C1-A939-9AEE655F0453}"/>
              </a:ext>
            </a:extLst>
          </p:cNvPr>
          <p:cNvSpPr txBox="1"/>
          <p:nvPr/>
        </p:nvSpPr>
        <p:spPr>
          <a:xfrm>
            <a:off x="6363503" y="2831520"/>
            <a:ext cx="5340096" cy="963340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b="1" dirty="0">
                <a:solidFill>
                  <a:schemeClr val="accent6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Central Africa</a:t>
            </a:r>
          </a:p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ransition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towards AE food systems</a:t>
            </a:r>
            <a:endParaRPr lang="fr-BE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ENABEL/</a:t>
            </a:r>
            <a:r>
              <a:rPr lang="fr-BE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EUD DRC</a:t>
            </a:r>
          </a:p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Impl</a:t>
            </a: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Partners</a:t>
            </a: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: ENABEL, consortia 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FOs/R&amp;I/CSO</a:t>
            </a:r>
          </a:p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Burundi, DR Congo, Rwanda</a:t>
            </a:r>
          </a:p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On-</a:t>
            </a: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going</a:t>
            </a:r>
            <a:endParaRPr lang="fr-BE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10 M€</a:t>
            </a:r>
            <a:endParaRPr lang="en-IE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2160" lvl="1">
              <a:spcBef>
                <a:spcPts val="1197"/>
              </a:spcBef>
              <a:spcAft>
                <a:spcPts val="1197"/>
              </a:spcAft>
            </a:pPr>
            <a:endParaRPr lang="en-IE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8D1170-B852-D9EE-6DD1-90D8C2D05EA9}"/>
              </a:ext>
            </a:extLst>
          </p:cNvPr>
          <p:cNvSpPr txBox="1"/>
          <p:nvPr/>
        </p:nvSpPr>
        <p:spPr>
          <a:xfrm>
            <a:off x="11823104" y="2847770"/>
            <a:ext cx="6137069" cy="93256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912160" lvl="1" indent="0">
              <a:spcBef>
                <a:spcPts val="1197"/>
              </a:spcBef>
              <a:spcAft>
                <a:spcPts val="1197"/>
              </a:spcAft>
              <a:buNone/>
            </a:pPr>
            <a:r>
              <a:rPr lang="en-US" sz="4000" b="1" dirty="0">
                <a:solidFill>
                  <a:schemeClr val="accent6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Eastern Africa+</a:t>
            </a:r>
          </a:p>
          <a:p>
            <a:pPr marL="912160">
              <a:spcBef>
                <a:spcPts val="1197"/>
              </a:spcBef>
              <a:spcAft>
                <a:spcPts val="1197"/>
              </a:spcAft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Innovations for </a:t>
            </a:r>
            <a:r>
              <a:rPr lang="en-US" sz="4000" u="sng" dirty="0">
                <a:latin typeface="Calibri" panose="020F0502020204030204" pitchFamily="34" charset="0"/>
                <a:cs typeface="Calibri" panose="020F0502020204030204" pitchFamily="34" charset="0"/>
              </a:rPr>
              <a:t>Soil Health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and Agroecology</a:t>
            </a:r>
          </a:p>
          <a:p>
            <a:pPr marL="912160">
              <a:spcBef>
                <a:spcPts val="1197"/>
              </a:spcBef>
              <a:spcAft>
                <a:spcPts val="1197"/>
              </a:spcAft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GIZ/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EUD to AU</a:t>
            </a:r>
          </a:p>
          <a:p>
            <a:pPr marL="912160">
              <a:spcBef>
                <a:spcPts val="1197"/>
              </a:spcBef>
              <a:spcAft>
                <a:spcPts val="1197"/>
              </a:spcAft>
            </a:pP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Impl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. Partners: GIZ, AUDA-NEPAD, CGIAR, FO, CSO, NARS</a:t>
            </a:r>
          </a:p>
          <a:p>
            <a:pPr marL="912160">
              <a:spcBef>
                <a:spcPts val="1197"/>
              </a:spcBef>
              <a:spcAft>
                <a:spcPts val="1197"/>
              </a:spcAft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Ethiopia, Kenya, Cameroon, continental (others/BMZ &amp; others)</a:t>
            </a:r>
          </a:p>
          <a:p>
            <a:pPr marL="912160">
              <a:spcBef>
                <a:spcPts val="1197"/>
              </a:spcBef>
              <a:spcAft>
                <a:spcPts val="1197"/>
              </a:spcAft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On-going</a:t>
            </a:r>
          </a:p>
          <a:p>
            <a:pPr marL="912160">
              <a:spcBef>
                <a:spcPts val="1197"/>
              </a:spcBef>
              <a:spcAft>
                <a:spcPts val="1197"/>
              </a:spcAft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10 M€ (+ 10 M€ BMZ)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CCE740-BF59-F3C1-A939-9AEE655F0453}"/>
              </a:ext>
            </a:extLst>
          </p:cNvPr>
          <p:cNvSpPr txBox="1"/>
          <p:nvPr/>
        </p:nvSpPr>
        <p:spPr>
          <a:xfrm>
            <a:off x="18079678" y="2872187"/>
            <a:ext cx="5686830" cy="932563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b="1" dirty="0">
                <a:solidFill>
                  <a:schemeClr val="accent6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Indian </a:t>
            </a:r>
            <a:r>
              <a:rPr lang="fr-BE" sz="4000" b="1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Ocean</a:t>
            </a:r>
            <a:endParaRPr lang="fr-BE" sz="4000" b="1" dirty="0">
              <a:solidFill>
                <a:schemeClr val="accent6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Scaling</a:t>
            </a: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 of AE innovations </a:t>
            </a:r>
          </a:p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AFD/</a:t>
            </a:r>
            <a:r>
              <a:rPr lang="fr-BE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EUD Mauritius</a:t>
            </a:r>
          </a:p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Impl</a:t>
            </a: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Partners</a:t>
            </a: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: AFD, CIRAD, NARS, </a:t>
            </a: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FOs</a:t>
            </a: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CSOs</a:t>
            </a:r>
            <a:endParaRPr lang="fr-BE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Madagascar, Mauritius, </a:t>
            </a: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Comoros</a:t>
            </a: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, (Seychelles, Réunion)</a:t>
            </a:r>
          </a:p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On-</a:t>
            </a: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going</a:t>
            </a:r>
            <a:endParaRPr lang="fr-BE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5 M€ (+ 2M€ AFD)</a:t>
            </a:r>
            <a:endParaRPr lang="en-IE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120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3956b76ce4_0_13"/>
          <p:cNvSpPr/>
          <p:nvPr/>
        </p:nvSpPr>
        <p:spPr>
          <a:xfrm>
            <a:off x="0" y="0"/>
            <a:ext cx="541200" cy="34344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g33956b76ce4_0_13"/>
          <p:cNvSpPr/>
          <p:nvPr/>
        </p:nvSpPr>
        <p:spPr>
          <a:xfrm>
            <a:off x="0" y="3427185"/>
            <a:ext cx="541200" cy="3434400"/>
          </a:xfrm>
          <a:prstGeom prst="rect">
            <a:avLst/>
          </a:prstGeom>
          <a:solidFill>
            <a:srgbClr val="244EA2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g33956b76ce4_0_13"/>
          <p:cNvSpPr/>
          <p:nvPr/>
        </p:nvSpPr>
        <p:spPr>
          <a:xfrm>
            <a:off x="0" y="6854372"/>
            <a:ext cx="541200" cy="3434400"/>
          </a:xfrm>
          <a:prstGeom prst="rect">
            <a:avLst/>
          </a:prstGeom>
          <a:solidFill>
            <a:srgbClr val="EFD119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33956b76ce4_0_13"/>
          <p:cNvSpPr/>
          <p:nvPr/>
        </p:nvSpPr>
        <p:spPr>
          <a:xfrm>
            <a:off x="0" y="10281557"/>
            <a:ext cx="541200" cy="3434400"/>
          </a:xfrm>
          <a:prstGeom prst="rect">
            <a:avLst/>
          </a:prstGeom>
          <a:solidFill>
            <a:srgbClr val="337171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33956b76ce4_0_13"/>
          <p:cNvSpPr txBox="1"/>
          <p:nvPr/>
        </p:nvSpPr>
        <p:spPr>
          <a:xfrm>
            <a:off x="1505610" y="943297"/>
            <a:ext cx="20586294" cy="209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82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DESIRA+: </a:t>
            </a:r>
            <a:r>
              <a:rPr lang="fr-BE" sz="6600" b="1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Agroecological</a:t>
            </a:r>
            <a:r>
              <a:rPr lang="fr-BE" sz="66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value </a:t>
            </a:r>
            <a:r>
              <a:rPr lang="fr-BE" sz="6600" b="1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chains</a:t>
            </a:r>
            <a:endParaRPr sz="6600" dirty="0">
              <a:solidFill>
                <a:schemeClr val="tx1"/>
              </a:solidFill>
            </a:endParaRPr>
          </a:p>
          <a:p>
            <a:pPr marL="0" marR="0" lvl="0" indent="0" algn="l" rtl="0">
              <a:lnSpc>
                <a:spcPct val="315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0" b="1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20EED3-5E00-FF92-CA18-30689FD5E84E}"/>
              </a:ext>
            </a:extLst>
          </p:cNvPr>
          <p:cNvSpPr txBox="1"/>
          <p:nvPr/>
        </p:nvSpPr>
        <p:spPr>
          <a:xfrm>
            <a:off x="11702188" y="2563034"/>
            <a:ext cx="5762852" cy="994118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912160" lvl="1" indent="0">
              <a:spcBef>
                <a:spcPts val="1197"/>
              </a:spcBef>
              <a:spcAft>
                <a:spcPts val="1197"/>
              </a:spcAft>
              <a:buNone/>
            </a:pPr>
            <a:r>
              <a:rPr lang="fr-BE" sz="4000" b="1" dirty="0">
                <a:solidFill>
                  <a:schemeClr val="accent6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SATAF (</a:t>
            </a:r>
            <a:r>
              <a:rPr lang="fr-BE" sz="4000" b="1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Agroforestry</a:t>
            </a:r>
            <a:r>
              <a:rPr lang="fr-BE" sz="4000" b="1" dirty="0">
                <a:solidFill>
                  <a:schemeClr val="accent6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912160" lvl="1" indent="0">
              <a:spcBef>
                <a:spcPts val="1197"/>
              </a:spcBef>
              <a:spcAft>
                <a:spcPts val="1197"/>
              </a:spcAft>
              <a:buNone/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Strengthening AE Transition &amp; Agroforestry (Cashew, Coffee, Cocoa)</a:t>
            </a:r>
          </a:p>
          <a:p>
            <a:pPr marL="912160" lvl="1" indent="0">
              <a:spcBef>
                <a:spcPts val="1197"/>
              </a:spcBef>
              <a:spcAft>
                <a:spcPts val="1197"/>
              </a:spcAft>
              <a:buNone/>
            </a:pP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 Forest Institute/</a:t>
            </a:r>
            <a:r>
              <a:rPr lang="fr-BE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INTPA F3</a:t>
            </a:r>
          </a:p>
          <a:p>
            <a:pPr marL="912160" lvl="1" indent="0">
              <a:spcBef>
                <a:spcPts val="1197"/>
              </a:spcBef>
              <a:spcAft>
                <a:spcPts val="1197"/>
              </a:spcAft>
              <a:buNone/>
            </a:pP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Impl</a:t>
            </a: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Partners</a:t>
            </a: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: NITIDAE, CIRAD, IRD, </a:t>
            </a: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nat</a:t>
            </a: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 R&amp;I, CSO, FO</a:t>
            </a:r>
          </a:p>
          <a:p>
            <a:pPr marL="912160" lvl="1" indent="0">
              <a:spcBef>
                <a:spcPts val="1197"/>
              </a:spcBef>
              <a:spcAft>
                <a:spcPts val="1197"/>
              </a:spcAft>
              <a:buNone/>
            </a:pP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IC, MOZ, TZ, UG</a:t>
            </a:r>
          </a:p>
          <a:p>
            <a:pPr marL="912160" lvl="1" indent="0">
              <a:spcBef>
                <a:spcPts val="1197"/>
              </a:spcBef>
              <a:spcAft>
                <a:spcPts val="1197"/>
              </a:spcAft>
              <a:buNone/>
            </a:pP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Starting</a:t>
            </a:r>
            <a:endParaRPr lang="fr-BE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2160" lvl="1" indent="0">
              <a:spcBef>
                <a:spcPts val="1197"/>
              </a:spcBef>
              <a:spcAft>
                <a:spcPts val="1197"/>
              </a:spcAft>
              <a:buNone/>
            </a:pP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18 M EUR</a:t>
            </a:r>
            <a:endParaRPr lang="en-IE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CCE740-BF59-F3C1-A939-9AEE655F0453}"/>
              </a:ext>
            </a:extLst>
          </p:cNvPr>
          <p:cNvSpPr txBox="1"/>
          <p:nvPr/>
        </p:nvSpPr>
        <p:spPr>
          <a:xfrm>
            <a:off x="723182" y="2474105"/>
            <a:ext cx="5505818" cy="1055673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b="1" dirty="0">
                <a:solidFill>
                  <a:schemeClr val="accent6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FO4Impact</a:t>
            </a:r>
          </a:p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armer-led agroecological innovations in value chains </a:t>
            </a:r>
          </a:p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IFAD/</a:t>
            </a:r>
            <a:r>
              <a:rPr lang="fr-BE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INTPA F3</a:t>
            </a:r>
          </a:p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Impl</a:t>
            </a: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Partners</a:t>
            </a: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Agricord</a:t>
            </a: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, FO at </a:t>
            </a: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different</a:t>
            </a: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levels</a:t>
            </a:r>
            <a:endParaRPr lang="fr-BE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Sub-Saharan</a:t>
            </a: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Africa</a:t>
            </a:r>
            <a:endParaRPr lang="fr-BE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About to </a:t>
            </a:r>
            <a:r>
              <a:rPr lang="fr-BE" sz="40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fr-BE" sz="4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40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signed</a:t>
            </a:r>
            <a:endParaRPr lang="fr-BE" sz="40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DeSIRA</a:t>
            </a: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+ contribution: 6M EUR</a:t>
            </a:r>
            <a:endParaRPr lang="en-IE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20EED3-5E00-FF92-CA18-30689FD5E84E}"/>
              </a:ext>
            </a:extLst>
          </p:cNvPr>
          <p:cNvSpPr txBox="1"/>
          <p:nvPr/>
        </p:nvSpPr>
        <p:spPr>
          <a:xfrm>
            <a:off x="6410982" y="2552533"/>
            <a:ext cx="5109224" cy="1117228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b="1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AgrEcoNUS</a:t>
            </a:r>
            <a:r>
              <a:rPr lang="fr-BE" sz="4000" b="1" dirty="0">
                <a:solidFill>
                  <a:schemeClr val="accent6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</a:p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Neglected</a:t>
            </a: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Underutilised</a:t>
            </a: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crop</a:t>
            </a: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Species</a:t>
            </a: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 (NUS)</a:t>
            </a:r>
          </a:p>
          <a:p>
            <a:pPr marL="912160" lvl="1" indent="0">
              <a:spcBef>
                <a:spcPts val="1197"/>
              </a:spcBef>
              <a:spcAft>
                <a:spcPts val="1197"/>
              </a:spcAft>
              <a:buNone/>
            </a:pP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AICS, IFAD/</a:t>
            </a:r>
            <a:r>
              <a:rPr lang="fr-BE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INTPA F3</a:t>
            </a:r>
          </a:p>
          <a:p>
            <a:pPr marL="912160" lvl="1" indent="0">
              <a:spcBef>
                <a:spcPts val="1197"/>
              </a:spcBef>
              <a:spcAft>
                <a:spcPts val="1197"/>
              </a:spcAft>
              <a:buNone/>
            </a:pP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Impl</a:t>
            </a: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Partners</a:t>
            </a: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: CIHEAM, SWISSAID, R&amp;I</a:t>
            </a:r>
          </a:p>
          <a:p>
            <a:pPr marL="912160" lvl="1" indent="0">
              <a:spcBef>
                <a:spcPts val="1197"/>
              </a:spcBef>
              <a:spcAft>
                <a:spcPts val="1197"/>
              </a:spcAft>
              <a:buNone/>
            </a:pPr>
            <a:r>
              <a:rPr lang="it-IT" sz="4000" dirty="0">
                <a:latin typeface="Calibri" panose="020F0502020204030204" pitchFamily="34" charset="0"/>
                <a:cs typeface="Calibri" panose="020F0502020204030204" pitchFamily="34" charset="0"/>
              </a:rPr>
              <a:t>GH, IC, BF, Niger,  Guinea, MAU, SEN, TZ, ZIM </a:t>
            </a:r>
          </a:p>
          <a:p>
            <a:pPr marL="912160" lvl="1" indent="0">
              <a:spcBef>
                <a:spcPts val="1197"/>
              </a:spcBef>
              <a:spcAft>
                <a:spcPts val="1197"/>
              </a:spcAft>
              <a:buNone/>
            </a:pPr>
            <a:r>
              <a:rPr lang="fr-BE" sz="4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Under finalisation</a:t>
            </a:r>
          </a:p>
          <a:p>
            <a:pPr marL="912160" lvl="1" indent="0">
              <a:spcBef>
                <a:spcPts val="1197"/>
              </a:spcBef>
              <a:spcAft>
                <a:spcPts val="1197"/>
              </a:spcAft>
              <a:buNone/>
            </a:pP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16 M EUR (+2M EUR </a:t>
            </a: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 AICS)</a:t>
            </a:r>
            <a:endParaRPr lang="en-IE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20EED3-5E00-FF92-CA18-30689FD5E84E}"/>
              </a:ext>
            </a:extLst>
          </p:cNvPr>
          <p:cNvSpPr txBox="1"/>
          <p:nvPr/>
        </p:nvSpPr>
        <p:spPr>
          <a:xfrm>
            <a:off x="17873090" y="2552533"/>
            <a:ext cx="5762852" cy="932563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b="1" dirty="0">
                <a:solidFill>
                  <a:schemeClr val="accent6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ATHAZ (Horticulture/ Irrigation)</a:t>
            </a:r>
          </a:p>
          <a:p>
            <a:pPr marL="912160" lvl="1" indent="0">
              <a:spcBef>
                <a:spcPts val="1197"/>
              </a:spcBef>
              <a:spcAft>
                <a:spcPts val="1197"/>
              </a:spcAft>
              <a:buNone/>
            </a:pP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Scaling</a:t>
            </a: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 up AE innovations in </a:t>
            </a: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irrigated</a:t>
            </a: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 areas (soil, IPM) and horticulture</a:t>
            </a:r>
          </a:p>
          <a:p>
            <a:pPr marL="912160" lvl="1" indent="0">
              <a:spcBef>
                <a:spcPts val="1197"/>
              </a:spcBef>
              <a:spcAft>
                <a:spcPts val="1197"/>
              </a:spcAft>
              <a:buNone/>
            </a:pP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IFAD/</a:t>
            </a:r>
            <a:r>
              <a:rPr lang="fr-BE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INTPA F3</a:t>
            </a:r>
          </a:p>
          <a:p>
            <a:pPr marL="912160" lvl="1" indent="0">
              <a:spcBef>
                <a:spcPts val="1197"/>
              </a:spcBef>
              <a:spcAft>
                <a:spcPts val="1197"/>
              </a:spcAft>
              <a:buNone/>
            </a:pP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Impl</a:t>
            </a: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Partners</a:t>
            </a: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Icipe</a:t>
            </a: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, Biovision AT, </a:t>
            </a: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FiBL</a:t>
            </a:r>
            <a:endParaRPr lang="fr-BE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2160" lvl="1" indent="0">
              <a:spcBef>
                <a:spcPts val="1197"/>
              </a:spcBef>
              <a:spcAft>
                <a:spcPts val="1197"/>
              </a:spcAft>
              <a:buNone/>
            </a:pP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BOT, ZAM, ZIM </a:t>
            </a:r>
          </a:p>
          <a:p>
            <a:pPr marL="912160" lvl="1" indent="0">
              <a:spcBef>
                <a:spcPts val="1197"/>
              </a:spcBef>
              <a:spcAft>
                <a:spcPts val="1197"/>
              </a:spcAft>
              <a:buNone/>
            </a:pP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BE" sz="4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fr-BE" sz="40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preparation</a:t>
            </a:r>
            <a:endParaRPr lang="fr-BE" sz="40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2160" lvl="1" indent="0">
              <a:spcBef>
                <a:spcPts val="1197"/>
              </a:spcBef>
              <a:spcAft>
                <a:spcPts val="1197"/>
              </a:spcAft>
              <a:buNone/>
            </a:pP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14 M EUR</a:t>
            </a:r>
            <a:endParaRPr lang="en-IE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981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3956b76ce4_0_13"/>
          <p:cNvSpPr/>
          <p:nvPr/>
        </p:nvSpPr>
        <p:spPr>
          <a:xfrm>
            <a:off x="0" y="0"/>
            <a:ext cx="541200" cy="34344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g33956b76ce4_0_13"/>
          <p:cNvSpPr/>
          <p:nvPr/>
        </p:nvSpPr>
        <p:spPr>
          <a:xfrm>
            <a:off x="0" y="3427185"/>
            <a:ext cx="541200" cy="3434400"/>
          </a:xfrm>
          <a:prstGeom prst="rect">
            <a:avLst/>
          </a:prstGeom>
          <a:solidFill>
            <a:srgbClr val="244EA2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g33956b76ce4_0_13"/>
          <p:cNvSpPr/>
          <p:nvPr/>
        </p:nvSpPr>
        <p:spPr>
          <a:xfrm>
            <a:off x="0" y="6854372"/>
            <a:ext cx="541200" cy="3434400"/>
          </a:xfrm>
          <a:prstGeom prst="rect">
            <a:avLst/>
          </a:prstGeom>
          <a:solidFill>
            <a:srgbClr val="EFD119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33956b76ce4_0_13"/>
          <p:cNvSpPr/>
          <p:nvPr/>
        </p:nvSpPr>
        <p:spPr>
          <a:xfrm>
            <a:off x="0" y="10281557"/>
            <a:ext cx="541200" cy="3434400"/>
          </a:xfrm>
          <a:prstGeom prst="rect">
            <a:avLst/>
          </a:prstGeom>
          <a:solidFill>
            <a:srgbClr val="337171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33956b76ce4_0_13"/>
          <p:cNvSpPr txBox="1"/>
          <p:nvPr/>
        </p:nvSpPr>
        <p:spPr>
          <a:xfrm>
            <a:off x="1680280" y="33668"/>
            <a:ext cx="20586294" cy="209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82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DESIRA+: </a:t>
            </a:r>
            <a:r>
              <a:rPr lang="fr-BE" sz="66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Transversal actions</a:t>
            </a:r>
            <a:endParaRPr sz="6600" dirty="0">
              <a:solidFill>
                <a:schemeClr val="tx1"/>
              </a:solidFill>
            </a:endParaRPr>
          </a:p>
          <a:p>
            <a:pPr marL="0" marR="0" lvl="0" indent="0" algn="l" rtl="0">
              <a:lnSpc>
                <a:spcPct val="315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0" b="1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CCE740-BF59-F3C1-A939-9AEE655F0453}"/>
              </a:ext>
            </a:extLst>
          </p:cNvPr>
          <p:cNvSpPr txBox="1"/>
          <p:nvPr/>
        </p:nvSpPr>
        <p:spPr>
          <a:xfrm>
            <a:off x="12177456" y="2140864"/>
            <a:ext cx="5334319" cy="1117228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Mainstream </a:t>
            </a:r>
          </a:p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en-GB" sz="4000" dirty="0">
                <a:latin typeface="Calibri" panose="020F0502020204030204" pitchFamily="34" charset="0"/>
                <a:cs typeface="Calibri" panose="020F0502020204030204" pitchFamily="34" charset="0"/>
              </a:rPr>
              <a:t>Mission-oriented agrifood innovation systems for sustainability transition through agroecology 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FAO/</a:t>
            </a:r>
            <a:r>
              <a:rPr lang="fr-BE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INTPA F3</a:t>
            </a:r>
          </a:p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Impl</a:t>
            </a: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Partners</a:t>
            </a: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 : AKIS </a:t>
            </a: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actors</a:t>
            </a: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tbi</a:t>
            </a: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Senegal</a:t>
            </a: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, Kenya, </a:t>
            </a: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Zimbawe</a:t>
            </a: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 + continental</a:t>
            </a:r>
          </a:p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On-</a:t>
            </a: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going</a:t>
            </a:r>
            <a:endParaRPr lang="fr-BE" sz="40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6M€</a:t>
            </a:r>
            <a:endParaRPr lang="en-IE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BDCAC4-7C91-5767-40D4-7E716111C6B0}"/>
              </a:ext>
            </a:extLst>
          </p:cNvPr>
          <p:cNvSpPr txBox="1"/>
          <p:nvPr/>
        </p:nvSpPr>
        <p:spPr>
          <a:xfrm>
            <a:off x="1027531" y="2126549"/>
            <a:ext cx="5334319" cy="1271117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TAPE+</a:t>
            </a:r>
          </a:p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Underpinning agroecological practices and policy with cutting-edge metrics</a:t>
            </a:r>
          </a:p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FAO/</a:t>
            </a:r>
            <a:r>
              <a:rPr lang="fr-BE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INTPA F3</a:t>
            </a:r>
          </a:p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Impl</a:t>
            </a: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. Partner: FAO, JRC, Stat4SD, CIFOR-ICRAF</a:t>
            </a:r>
          </a:p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Burundi, Cabo Verde, Kenya + continental</a:t>
            </a:r>
          </a:p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On-</a:t>
            </a: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going</a:t>
            </a:r>
            <a:endParaRPr lang="fr-BE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Budget: 2 M€ (0.2M€, FAO)</a:t>
            </a:r>
          </a:p>
          <a:p>
            <a:pPr marL="912160" lvl="1">
              <a:spcBef>
                <a:spcPts val="1197"/>
              </a:spcBef>
              <a:spcAft>
                <a:spcPts val="1197"/>
              </a:spcAft>
            </a:pPr>
            <a:endParaRPr lang="en-IE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88A9F9-C787-D20C-08B1-EE035293B512}"/>
              </a:ext>
            </a:extLst>
          </p:cNvPr>
          <p:cNvSpPr txBox="1"/>
          <p:nvPr/>
        </p:nvSpPr>
        <p:spPr>
          <a:xfrm>
            <a:off x="17868011" y="2140864"/>
            <a:ext cx="5647971" cy="1055673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DeSIRA-LIFT+</a:t>
            </a:r>
            <a:r>
              <a:rPr lang="fr-BE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Learning and monitoring/Information sharing/Dialogue &amp; Impact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Agrinatura/</a:t>
            </a:r>
            <a:r>
              <a:rPr lang="fr-BE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INTPA F3</a:t>
            </a:r>
          </a:p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Impl</a:t>
            </a: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Partners</a:t>
            </a: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Agrinatura</a:t>
            </a: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members</a:t>
            </a: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, FARA, Biovision AT, RUFORUM</a:t>
            </a:r>
          </a:p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Sub-Saharan</a:t>
            </a: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 Africa </a:t>
            </a:r>
          </a:p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fr-BE" sz="40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preparation</a:t>
            </a:r>
            <a:endParaRPr lang="fr-BE" sz="40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3M€</a:t>
            </a:r>
            <a:endParaRPr lang="en-IE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877971-22F8-BB72-10D6-1A6C534E60CF}"/>
              </a:ext>
            </a:extLst>
          </p:cNvPr>
          <p:cNvSpPr txBox="1"/>
          <p:nvPr/>
        </p:nvSpPr>
        <p:spPr>
          <a:xfrm>
            <a:off x="6622088" y="2126549"/>
            <a:ext cx="5199131" cy="1178784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MoSAFS</a:t>
            </a:r>
            <a:endParaRPr lang="fr-BE" sz="4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en-GB" sz="4000" dirty="0">
                <a:latin typeface="Calibri" panose="020F0502020204030204" pitchFamily="34" charset="0"/>
                <a:cs typeface="Calibri" panose="020F0502020204030204" pitchFamily="34" charset="0"/>
              </a:rPr>
              <a:t>Modelling pathways for a </a:t>
            </a:r>
            <a:r>
              <a:rPr lang="en-GB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sutainable</a:t>
            </a:r>
            <a:r>
              <a:rPr lang="en-GB" sz="4000" dirty="0">
                <a:latin typeface="Calibri" panose="020F0502020204030204" pitchFamily="34" charset="0"/>
                <a:cs typeface="Calibri" panose="020F0502020204030204" pitchFamily="34" charset="0"/>
              </a:rPr>
              <a:t> and agroecological transition of food systems in Africa  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JRC/</a:t>
            </a:r>
            <a:r>
              <a:rPr lang="fr-BE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INTPA F3</a:t>
            </a:r>
          </a:p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Impl</a:t>
            </a: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partner</a:t>
            </a: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: JRC,UN SDSN, CIRAD, CGIAR, national R&amp;I</a:t>
            </a:r>
          </a:p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Senegal</a:t>
            </a: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, Kenya, Mozambique</a:t>
            </a:r>
          </a:p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on-</a:t>
            </a:r>
            <a:r>
              <a:rPr lang="fr-B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going</a:t>
            </a:r>
            <a:endParaRPr lang="fr-BE" sz="40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2160" lvl="1">
              <a:spcBef>
                <a:spcPts val="1197"/>
              </a:spcBef>
              <a:spcAft>
                <a:spcPts val="1197"/>
              </a:spcAft>
            </a:pPr>
            <a:r>
              <a:rPr lang="fr-BE" sz="4000" dirty="0">
                <a:latin typeface="Calibri" panose="020F0502020204030204" pitchFamily="34" charset="0"/>
                <a:cs typeface="Calibri" panose="020F0502020204030204" pitchFamily="34" charset="0"/>
              </a:rPr>
              <a:t>0.5M€</a:t>
            </a:r>
            <a:endParaRPr lang="en-IE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089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5;g33956b76ce4_0_13">
            <a:extLst>
              <a:ext uri="{FF2B5EF4-FFF2-40B4-BE49-F238E27FC236}">
                <a16:creationId xmlns:a16="http://schemas.microsoft.com/office/drawing/2014/main" id="{D2FF4AFB-776B-90E0-C05B-0E0F669A7BE5}"/>
              </a:ext>
            </a:extLst>
          </p:cNvPr>
          <p:cNvSpPr txBox="1"/>
          <p:nvPr/>
        </p:nvSpPr>
        <p:spPr>
          <a:xfrm>
            <a:off x="1660401" y="649770"/>
            <a:ext cx="20586294" cy="209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82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DESIRA+: </a:t>
            </a:r>
            <a:r>
              <a:rPr lang="fr-BE" sz="6600" b="1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Geographical</a:t>
            </a:r>
            <a:r>
              <a:rPr lang="fr-BE" sz="66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BE" sz="6600" b="1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coverage</a:t>
            </a:r>
            <a:endParaRPr sz="6600" dirty="0">
              <a:solidFill>
                <a:schemeClr val="tx1"/>
              </a:solidFill>
            </a:endParaRPr>
          </a:p>
          <a:p>
            <a:pPr marL="0" marR="0" lvl="0" indent="0" algn="l" rtl="0">
              <a:lnSpc>
                <a:spcPct val="315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0" b="1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6FDC77C7-3BBA-83E8-C64B-4361B77D8D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0303" y="2742651"/>
          <a:ext cx="21896001" cy="960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2102905" imgH="3606942" progId="Excel.Sheet.12">
                  <p:embed/>
                </p:oleObj>
              </mc:Choice>
              <mc:Fallback>
                <p:oleObj name="Worksheet" r:id="rId2" imgW="12102905" imgH="3606942" progId="Excel.Sheet.12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6FDC77C7-3BBA-83E8-C64B-4361B77D8D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10303" y="2742651"/>
                        <a:ext cx="21896001" cy="96017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0796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3956b76ce4_0_13"/>
          <p:cNvSpPr/>
          <p:nvPr/>
        </p:nvSpPr>
        <p:spPr>
          <a:xfrm>
            <a:off x="0" y="0"/>
            <a:ext cx="541200" cy="34344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g33956b76ce4_0_13"/>
          <p:cNvSpPr/>
          <p:nvPr/>
        </p:nvSpPr>
        <p:spPr>
          <a:xfrm>
            <a:off x="0" y="3427185"/>
            <a:ext cx="541200" cy="3434400"/>
          </a:xfrm>
          <a:prstGeom prst="rect">
            <a:avLst/>
          </a:prstGeom>
          <a:solidFill>
            <a:srgbClr val="244EA2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g33956b76ce4_0_13"/>
          <p:cNvSpPr/>
          <p:nvPr/>
        </p:nvSpPr>
        <p:spPr>
          <a:xfrm>
            <a:off x="0" y="6854372"/>
            <a:ext cx="541200" cy="3434400"/>
          </a:xfrm>
          <a:prstGeom prst="rect">
            <a:avLst/>
          </a:prstGeom>
          <a:solidFill>
            <a:srgbClr val="EFD119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33956b76ce4_0_13"/>
          <p:cNvSpPr/>
          <p:nvPr/>
        </p:nvSpPr>
        <p:spPr>
          <a:xfrm>
            <a:off x="0" y="10281557"/>
            <a:ext cx="541200" cy="3434400"/>
          </a:xfrm>
          <a:prstGeom prst="rect">
            <a:avLst/>
          </a:prstGeom>
          <a:solidFill>
            <a:srgbClr val="337171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33956b76ce4_0_13"/>
          <p:cNvSpPr txBox="1"/>
          <p:nvPr/>
        </p:nvSpPr>
        <p:spPr>
          <a:xfrm>
            <a:off x="1505610" y="943297"/>
            <a:ext cx="20586294" cy="209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82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DESIRA+: </a:t>
            </a:r>
            <a:r>
              <a:rPr lang="fr-BE" sz="6600" b="1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What</a:t>
            </a:r>
            <a:r>
              <a:rPr lang="fr-BE" sz="66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BE" sz="6600" b="1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governance</a:t>
            </a:r>
            <a:r>
              <a:rPr lang="fr-BE" sz="66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BE" sz="6600" b="1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mechanisms</a:t>
            </a:r>
            <a:r>
              <a:rPr lang="fr-BE" sz="66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6600" dirty="0">
              <a:solidFill>
                <a:schemeClr val="tx1"/>
              </a:solidFill>
            </a:endParaRPr>
          </a:p>
          <a:p>
            <a:pPr marL="0" marR="0" lvl="0" indent="0" algn="l" rtl="0">
              <a:lnSpc>
                <a:spcPct val="315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0" b="1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2A1976-1B91-DBD7-5CED-F6B94B47E84D}"/>
              </a:ext>
            </a:extLst>
          </p:cNvPr>
          <p:cNvSpPr txBox="1"/>
          <p:nvPr/>
        </p:nvSpPr>
        <p:spPr>
          <a:xfrm>
            <a:off x="2122487" y="3237216"/>
            <a:ext cx="20878800" cy="12618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r-BE" sz="6000" dirty="0"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fr-BE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fr-BE" sz="6000" dirty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fr-BE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DeSIRA</a:t>
            </a:r>
            <a:r>
              <a:rPr lang="fr-BE" sz="6000" dirty="0">
                <a:latin typeface="Calibri" panose="020F0502020204030204" pitchFamily="34" charset="0"/>
                <a:cs typeface="Calibri" panose="020F0502020204030204" pitchFamily="34" charset="0"/>
              </a:rPr>
              <a:t>+ initiative </a:t>
            </a:r>
            <a:r>
              <a:rPr lang="fr-BE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levels</a:t>
            </a:r>
            <a:r>
              <a:rPr lang="fr-BE" sz="60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857250" indent="-857250">
              <a:buFont typeface="Wingdings" panose="05000000000000000000" pitchFamily="2" charset="2"/>
              <a:buChar char="ü"/>
            </a:pPr>
            <a:r>
              <a:rPr lang="fr-BE" sz="6000" dirty="0">
                <a:latin typeface="Calibri" panose="020F0502020204030204" pitchFamily="34" charset="0"/>
                <a:cs typeface="Calibri" panose="020F0502020204030204" pitchFamily="34" charset="0"/>
              </a:rPr>
              <a:t>EU </a:t>
            </a:r>
            <a:r>
              <a:rPr lang="fr-BE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delegation</a:t>
            </a:r>
            <a:r>
              <a:rPr lang="fr-BE" sz="6000" dirty="0">
                <a:latin typeface="Calibri" panose="020F0502020204030204" pitchFamily="34" charset="0"/>
                <a:cs typeface="Calibri" panose="020F0502020204030204" pitchFamily="34" charset="0"/>
              </a:rPr>
              <a:t> leads and INTPA/F3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BE" sz="6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BE" sz="6000" dirty="0">
                <a:latin typeface="Calibri" panose="020F0502020204030204" pitchFamily="34" charset="0"/>
                <a:cs typeface="Calibri" panose="020F0502020204030204" pitchFamily="34" charset="0"/>
              </a:rPr>
              <a:t>Learning </a:t>
            </a:r>
            <a:r>
              <a:rPr lang="fr-BE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BE" sz="6000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fr-BE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DeSIRA</a:t>
            </a:r>
            <a:r>
              <a:rPr lang="fr-BE" sz="6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experience</a:t>
            </a:r>
            <a:r>
              <a:rPr lang="fr-BE" sz="60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BE" sz="6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8" indent="-857250">
              <a:buFont typeface="Wingdings" panose="05000000000000000000" pitchFamily="2" charset="2"/>
              <a:buChar char="ü"/>
            </a:pPr>
            <a:r>
              <a:rPr lang="fr-BE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Roles</a:t>
            </a:r>
            <a:r>
              <a:rPr lang="fr-BE" sz="60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BE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African</a:t>
            </a:r>
            <a:r>
              <a:rPr lang="fr-BE" sz="6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partners</a:t>
            </a:r>
            <a:endParaRPr lang="fr-BE" sz="6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7" indent="-857250">
              <a:buFont typeface="Wingdings" panose="05000000000000000000" pitchFamily="2" charset="2"/>
              <a:buChar char="ü"/>
            </a:pPr>
            <a:r>
              <a:rPr lang="fr-BE" sz="6000" dirty="0">
                <a:latin typeface="Calibri" panose="020F0502020204030204" pitchFamily="34" charset="0"/>
                <a:cs typeface="Calibri" panose="020F0502020204030204" pitchFamily="34" charset="0"/>
              </a:rPr>
              <a:t>Building on </a:t>
            </a:r>
            <a:r>
              <a:rPr lang="fr-BE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existing</a:t>
            </a:r>
            <a:r>
              <a:rPr lang="fr-BE" sz="6000" dirty="0">
                <a:latin typeface="Calibri" panose="020F0502020204030204" pitchFamily="34" charset="0"/>
                <a:cs typeface="Calibri" panose="020F0502020204030204" pitchFamily="34" charset="0"/>
              </a:rPr>
              <a:t> platforms (e.g. International </a:t>
            </a:r>
            <a:r>
              <a:rPr lang="fr-BE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fr-BE" sz="6000" dirty="0">
                <a:latin typeface="Calibri" panose="020F0502020204030204" pitchFamily="34" charset="0"/>
                <a:cs typeface="Calibri" panose="020F0502020204030204" pitchFamily="34" charset="0"/>
              </a:rPr>
              <a:t> Consortium and </a:t>
            </a:r>
            <a:r>
              <a:rPr lang="fr-BE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its</a:t>
            </a:r>
            <a:r>
              <a:rPr lang="fr-BE" sz="6000" dirty="0">
                <a:latin typeface="Calibri" panose="020F0502020204030204" pitchFamily="34" charset="0"/>
                <a:cs typeface="Calibri" panose="020F0502020204030204" pitchFamily="34" charset="0"/>
              </a:rPr>
              <a:t> Secretariat)</a:t>
            </a:r>
          </a:p>
          <a:p>
            <a:pPr marL="857250" lvl="7" indent="-857250">
              <a:buFont typeface="Wingdings" panose="05000000000000000000" pitchFamily="2" charset="2"/>
              <a:buChar char="ü"/>
            </a:pPr>
            <a:r>
              <a:rPr lang="fr-BE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Forging</a:t>
            </a:r>
            <a:r>
              <a:rPr lang="fr-BE" sz="6000" dirty="0">
                <a:latin typeface="Calibri" panose="020F0502020204030204" pitchFamily="34" charset="0"/>
                <a:cs typeface="Calibri" panose="020F0502020204030204" pitchFamily="34" charset="0"/>
              </a:rPr>
              <a:t> collaborations </a:t>
            </a:r>
            <a:r>
              <a:rPr lang="fr-BE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BE" sz="6000" dirty="0">
                <a:latin typeface="Calibri" panose="020F0502020204030204" pitchFamily="34" charset="0"/>
                <a:cs typeface="Calibri" panose="020F0502020204030204" pitchFamily="34" charset="0"/>
              </a:rPr>
              <a:t> Horizon Europe/</a:t>
            </a:r>
            <a:r>
              <a:rPr lang="fr-BE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Africa</a:t>
            </a:r>
            <a:r>
              <a:rPr lang="fr-BE" sz="6000" dirty="0">
                <a:latin typeface="Calibri" panose="020F0502020204030204" pitchFamily="34" charset="0"/>
                <a:cs typeface="Calibri" panose="020F0502020204030204" pitchFamily="34" charset="0"/>
              </a:rPr>
              <a:t> initiative actions (</a:t>
            </a:r>
            <a:r>
              <a:rPr lang="fr-BE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i.a</a:t>
            </a:r>
            <a:r>
              <a:rPr lang="fr-BE" sz="6000" dirty="0">
                <a:latin typeface="Calibri" panose="020F0502020204030204" pitchFamily="34" charset="0"/>
                <a:cs typeface="Calibri" panose="020F0502020204030204" pitchFamily="34" charset="0"/>
              </a:rPr>
              <a:t>. on </a:t>
            </a:r>
            <a:r>
              <a:rPr lang="fr-BE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agroecology</a:t>
            </a:r>
            <a:r>
              <a:rPr lang="fr-BE" sz="60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BE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agroforestry</a:t>
            </a:r>
            <a:r>
              <a:rPr lang="fr-BE" sz="6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fr-BE" sz="6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BE" sz="6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BE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BE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11736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>
          <a:extLst>
            <a:ext uri="{FF2B5EF4-FFF2-40B4-BE49-F238E27FC236}">
              <a16:creationId xmlns:a16="http://schemas.microsoft.com/office/drawing/2014/main" id="{6ED6058B-2EB3-53E0-7ABD-B686ED222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3956b76ce4_0_13">
            <a:extLst>
              <a:ext uri="{FF2B5EF4-FFF2-40B4-BE49-F238E27FC236}">
                <a16:creationId xmlns:a16="http://schemas.microsoft.com/office/drawing/2014/main" id="{78F13D9B-C011-DC2A-23A2-1D12F494B0EF}"/>
              </a:ext>
            </a:extLst>
          </p:cNvPr>
          <p:cNvSpPr/>
          <p:nvPr/>
        </p:nvSpPr>
        <p:spPr>
          <a:xfrm>
            <a:off x="0" y="0"/>
            <a:ext cx="541200" cy="34344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g33956b76ce4_0_13">
            <a:extLst>
              <a:ext uri="{FF2B5EF4-FFF2-40B4-BE49-F238E27FC236}">
                <a16:creationId xmlns:a16="http://schemas.microsoft.com/office/drawing/2014/main" id="{4AE15D34-A4FF-7098-48E5-7544E424248C}"/>
              </a:ext>
            </a:extLst>
          </p:cNvPr>
          <p:cNvSpPr/>
          <p:nvPr/>
        </p:nvSpPr>
        <p:spPr>
          <a:xfrm>
            <a:off x="0" y="3427185"/>
            <a:ext cx="541200" cy="3434400"/>
          </a:xfrm>
          <a:prstGeom prst="rect">
            <a:avLst/>
          </a:prstGeom>
          <a:solidFill>
            <a:srgbClr val="244EA2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g33956b76ce4_0_13">
            <a:extLst>
              <a:ext uri="{FF2B5EF4-FFF2-40B4-BE49-F238E27FC236}">
                <a16:creationId xmlns:a16="http://schemas.microsoft.com/office/drawing/2014/main" id="{4E704196-A6ED-6062-9DD5-9A39FD39D379}"/>
              </a:ext>
            </a:extLst>
          </p:cNvPr>
          <p:cNvSpPr/>
          <p:nvPr/>
        </p:nvSpPr>
        <p:spPr>
          <a:xfrm>
            <a:off x="0" y="6854372"/>
            <a:ext cx="541200" cy="3434400"/>
          </a:xfrm>
          <a:prstGeom prst="rect">
            <a:avLst/>
          </a:prstGeom>
          <a:solidFill>
            <a:srgbClr val="EFD119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33956b76ce4_0_13">
            <a:extLst>
              <a:ext uri="{FF2B5EF4-FFF2-40B4-BE49-F238E27FC236}">
                <a16:creationId xmlns:a16="http://schemas.microsoft.com/office/drawing/2014/main" id="{9E7AE6D3-6171-709E-15A7-8B095C69542A}"/>
              </a:ext>
            </a:extLst>
          </p:cNvPr>
          <p:cNvSpPr/>
          <p:nvPr/>
        </p:nvSpPr>
        <p:spPr>
          <a:xfrm>
            <a:off x="0" y="10281557"/>
            <a:ext cx="541200" cy="3434400"/>
          </a:xfrm>
          <a:prstGeom prst="rect">
            <a:avLst/>
          </a:prstGeom>
          <a:solidFill>
            <a:srgbClr val="337171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33956b76ce4_0_13">
            <a:extLst>
              <a:ext uri="{FF2B5EF4-FFF2-40B4-BE49-F238E27FC236}">
                <a16:creationId xmlns:a16="http://schemas.microsoft.com/office/drawing/2014/main" id="{23124FC8-126A-5FEE-649E-DAD62032345E}"/>
              </a:ext>
            </a:extLst>
          </p:cNvPr>
          <p:cNvSpPr txBox="1"/>
          <p:nvPr/>
        </p:nvSpPr>
        <p:spPr>
          <a:xfrm>
            <a:off x="1505609" y="943297"/>
            <a:ext cx="21771833" cy="1883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82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2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Links with EU partnership with CGIAR in Africa</a:t>
            </a:r>
            <a:endParaRPr sz="7200" dirty="0">
              <a:solidFill>
                <a:schemeClr val="tx1"/>
              </a:solidFill>
            </a:endParaRPr>
          </a:p>
          <a:p>
            <a:pPr marL="0" marR="0" lvl="0" indent="0" algn="l" rtl="0">
              <a:lnSpc>
                <a:spcPct val="315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200" b="1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1C6ACD-96D8-D5BC-8B59-9FE9E5C0AF81}"/>
              </a:ext>
            </a:extLst>
          </p:cNvPr>
          <p:cNvSpPr txBox="1"/>
          <p:nvPr/>
        </p:nvSpPr>
        <p:spPr>
          <a:xfrm>
            <a:off x="2138048" y="2523762"/>
            <a:ext cx="20878800" cy="120956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571500" indent="-571500">
              <a:buFont typeface="Arial" panose="020B0604020202020204" pitchFamily="34" charset="0"/>
              <a:buChar char="•"/>
              <a:defRPr sz="60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8pPr marL="857250" indent="-857250">
              <a:buFont typeface="Wingdings" panose="05000000000000000000" pitchFamily="2" charset="2"/>
              <a:buChar char="ü"/>
              <a:defRPr sz="6000"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857250" indent="-857250">
              <a:buFont typeface="Wingdings" panose="05000000000000000000" pitchFamily="2" charset="2"/>
              <a:buChar char="ü"/>
              <a:defRPr sz="6000"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endParaRPr lang="fr-BE" dirty="0"/>
          </a:p>
          <a:p>
            <a:r>
              <a:rPr lang="fr-BE" dirty="0"/>
              <a:t>EU </a:t>
            </a:r>
            <a:r>
              <a:rPr lang="fr-BE" dirty="0" err="1"/>
              <a:t>pledge</a:t>
            </a:r>
            <a:r>
              <a:rPr lang="fr-BE" dirty="0"/>
              <a:t> to CGIAR (140M€, 2021-27, incl. 40M€ </a:t>
            </a:r>
            <a:r>
              <a:rPr lang="fr-BE" dirty="0" err="1"/>
              <a:t>from</a:t>
            </a:r>
            <a:r>
              <a:rPr lang="fr-BE" dirty="0"/>
              <a:t> </a:t>
            </a:r>
            <a:r>
              <a:rPr lang="fr-BE" dirty="0" err="1"/>
              <a:t>Africa</a:t>
            </a:r>
            <a:r>
              <a:rPr lang="fr-BE" dirty="0"/>
              <a:t> </a:t>
            </a:r>
            <a:r>
              <a:rPr lang="fr-BE" dirty="0" err="1"/>
              <a:t>Regional</a:t>
            </a:r>
            <a:r>
              <a:rPr lang="fr-BE" dirty="0"/>
              <a:t> MIP)</a:t>
            </a:r>
          </a:p>
          <a:p>
            <a:endParaRPr lang="fr-BE" dirty="0"/>
          </a:p>
          <a:p>
            <a:r>
              <a:rPr lang="fr-BE" dirty="0"/>
              <a:t>Support to CGIAR global portfolio (a </a:t>
            </a:r>
            <a:r>
              <a:rPr lang="fr-BE" dirty="0" err="1"/>
              <a:t>selection</a:t>
            </a:r>
            <a:r>
              <a:rPr lang="fr-BE" dirty="0"/>
              <a:t> of Science Programmes) and </a:t>
            </a:r>
            <a:r>
              <a:rPr lang="fr-BE" dirty="0" err="1"/>
              <a:t>bilateral</a:t>
            </a:r>
            <a:r>
              <a:rPr lang="fr-BE" dirty="0"/>
              <a:t> </a:t>
            </a:r>
            <a:r>
              <a:rPr lang="fr-BE" dirty="0" err="1"/>
              <a:t>projects</a:t>
            </a:r>
            <a:r>
              <a:rPr lang="fr-BE" dirty="0"/>
              <a:t> (</a:t>
            </a:r>
            <a:r>
              <a:rPr lang="fr-BE" dirty="0" err="1"/>
              <a:t>Headquarters</a:t>
            </a:r>
            <a:r>
              <a:rPr lang="fr-BE" dirty="0"/>
              <a:t> and EU </a:t>
            </a:r>
            <a:r>
              <a:rPr lang="fr-BE" dirty="0" err="1"/>
              <a:t>Delegations</a:t>
            </a:r>
            <a:r>
              <a:rPr lang="fr-BE" dirty="0"/>
              <a:t>) =&gt; </a:t>
            </a:r>
            <a:r>
              <a:rPr lang="fr-BE" dirty="0" err="1"/>
              <a:t>activities</a:t>
            </a:r>
            <a:r>
              <a:rPr lang="fr-BE" dirty="0"/>
              <a:t> at country </a:t>
            </a:r>
            <a:r>
              <a:rPr lang="fr-BE" dirty="0" err="1"/>
              <a:t>level</a:t>
            </a:r>
            <a:endParaRPr lang="fr-BE" dirty="0"/>
          </a:p>
          <a:p>
            <a:endParaRPr lang="fr-BE" dirty="0"/>
          </a:p>
          <a:p>
            <a:r>
              <a:rPr lang="fr-BE" dirty="0"/>
              <a:t>Need to </a:t>
            </a:r>
            <a:r>
              <a:rPr lang="fr-BE" dirty="0" err="1"/>
              <a:t>connect</a:t>
            </a:r>
            <a:r>
              <a:rPr lang="fr-BE" dirty="0"/>
              <a:t> </a:t>
            </a:r>
            <a:r>
              <a:rPr lang="fr-BE" dirty="0" err="1"/>
              <a:t>most</a:t>
            </a:r>
            <a:r>
              <a:rPr lang="fr-BE" dirty="0"/>
              <a:t> relevant EU-</a:t>
            </a:r>
            <a:r>
              <a:rPr lang="fr-BE" dirty="0" err="1"/>
              <a:t>funded</a:t>
            </a:r>
            <a:r>
              <a:rPr lang="fr-BE" dirty="0"/>
              <a:t> CGIAR </a:t>
            </a:r>
            <a:r>
              <a:rPr lang="fr-BE" dirty="0" err="1"/>
              <a:t>activities</a:t>
            </a:r>
            <a:r>
              <a:rPr lang="fr-BE" dirty="0"/>
              <a:t> </a:t>
            </a:r>
            <a:r>
              <a:rPr lang="fr-BE" dirty="0" err="1"/>
              <a:t>with</a:t>
            </a:r>
            <a:r>
              <a:rPr lang="fr-BE" dirty="0"/>
              <a:t> actions </a:t>
            </a:r>
            <a:r>
              <a:rPr lang="fr-BE" dirty="0" err="1"/>
              <a:t>under</a:t>
            </a:r>
            <a:r>
              <a:rPr lang="fr-BE" dirty="0"/>
              <a:t> the new phase of </a:t>
            </a:r>
            <a:r>
              <a:rPr lang="fr-BE" dirty="0" err="1"/>
              <a:t>DeSIRA</a:t>
            </a:r>
            <a:r>
              <a:rPr lang="fr-BE" dirty="0"/>
              <a:t> (</a:t>
            </a:r>
            <a:r>
              <a:rPr lang="fr-BE" dirty="0" err="1"/>
              <a:t>DeSIRA</a:t>
            </a:r>
            <a:r>
              <a:rPr lang="fr-BE" dirty="0"/>
              <a:t>+ and </a:t>
            </a:r>
            <a:r>
              <a:rPr lang="fr-BE" dirty="0" err="1"/>
              <a:t>Regional</a:t>
            </a:r>
            <a:r>
              <a:rPr lang="fr-BE" dirty="0"/>
              <a:t> Multi-Actor </a:t>
            </a:r>
            <a:r>
              <a:rPr lang="fr-BE" dirty="0" err="1"/>
              <a:t>Research</a:t>
            </a:r>
            <a:r>
              <a:rPr lang="fr-BE" dirty="0"/>
              <a:t> Networks) and EU portfolio/</a:t>
            </a:r>
            <a:r>
              <a:rPr lang="fr-BE" dirty="0" err="1"/>
              <a:t>priorities</a:t>
            </a:r>
            <a:r>
              <a:rPr lang="fr-BE" dirty="0"/>
              <a:t>  </a:t>
            </a:r>
          </a:p>
          <a:p>
            <a:endParaRPr lang="en-IE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27846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"/>
          <p:cNvSpPr>
            <a:spLocks noGrp="1"/>
          </p:cNvSpPr>
          <p:nvPr>
            <p:ph type="pic" idx="2"/>
          </p:nvPr>
        </p:nvSpPr>
        <p:spPr>
          <a:xfrm>
            <a:off x="14018139" y="0"/>
            <a:ext cx="10305536" cy="13716000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txBody>
          <a:bodyPr/>
          <a:lstStyle/>
          <a:p>
            <a:endParaRPr lang="en-IE"/>
          </a:p>
        </p:txBody>
      </p:sp>
      <p:pic>
        <p:nvPicPr>
          <p:cNvPr id="222" name="Google Shape;22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7406" y="730236"/>
            <a:ext cx="19822515" cy="1391625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5"/>
          <p:cNvSpPr txBox="1"/>
          <p:nvPr/>
        </p:nvSpPr>
        <p:spPr>
          <a:xfrm>
            <a:off x="8793365" y="-3685130"/>
            <a:ext cx="5224774" cy="4050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lang="en-GB" sz="3600" b="0" i="0" u="none" strike="noStrike" cap="none">
                <a:solidFill>
                  <a:srgbClr val="FF0000"/>
                </a:solidFill>
                <a:latin typeface="Noto Sans"/>
                <a:ea typeface="Noto Sans"/>
                <a:cs typeface="Noto Sans"/>
                <a:sym typeface="Noto Sans"/>
              </a:rPr>
              <a:t>To add a picture, please move the grid elements on the side and then place back.</a:t>
            </a:r>
            <a:endParaRPr sz="3600" b="0" i="0" u="none" strike="noStrike" cap="none">
              <a:solidFill>
                <a:srgbClr val="FF000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cxnSp>
        <p:nvCxnSpPr>
          <p:cNvPr id="224" name="Google Shape;224;p5"/>
          <p:cNvCxnSpPr/>
          <p:nvPr/>
        </p:nvCxnSpPr>
        <p:spPr>
          <a:xfrm>
            <a:off x="10915709" y="-1387423"/>
            <a:ext cx="5194930" cy="1051616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225" name="Google Shape;225;p5"/>
          <p:cNvGrpSpPr/>
          <p:nvPr/>
        </p:nvGrpSpPr>
        <p:grpSpPr>
          <a:xfrm>
            <a:off x="1174932" y="4007824"/>
            <a:ext cx="12008283" cy="3235087"/>
            <a:chOff x="0" y="1789552"/>
            <a:chExt cx="12038379" cy="3235087"/>
          </a:xfrm>
        </p:grpSpPr>
        <p:sp>
          <p:nvSpPr>
            <p:cNvPr id="226" name="Google Shape;226;p5"/>
            <p:cNvSpPr txBox="1"/>
            <p:nvPr/>
          </p:nvSpPr>
          <p:spPr>
            <a:xfrm>
              <a:off x="0" y="1789552"/>
              <a:ext cx="11738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2722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5"/>
            <p:cNvSpPr txBox="1"/>
            <p:nvPr/>
          </p:nvSpPr>
          <p:spPr>
            <a:xfrm>
              <a:off x="299979" y="3408539"/>
              <a:ext cx="11738400" cy="161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499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0"/>
                <a:buFont typeface="Arial"/>
                <a:buNone/>
              </a:pPr>
              <a:r>
                <a:rPr lang="en-GB" sz="105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Thank you!</a:t>
              </a:r>
              <a:endParaRPr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1" name="Google Shape;231;p5"/>
          <p:cNvSpPr txBox="1"/>
          <p:nvPr/>
        </p:nvSpPr>
        <p:spPr>
          <a:xfrm>
            <a:off x="3074991" y="13101080"/>
            <a:ext cx="9273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GB" sz="1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Conference</a:t>
            </a:r>
            <a:r>
              <a:rPr lang="en-GB"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| Boosting agrifood research and innovation cooperation for impact at scale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5"/>
          <p:cNvSpPr/>
          <p:nvPr/>
        </p:nvSpPr>
        <p:spPr>
          <a:xfrm>
            <a:off x="-795623" y="11724799"/>
            <a:ext cx="4980678" cy="2684790"/>
          </a:xfrm>
          <a:custGeom>
            <a:avLst/>
            <a:gdLst/>
            <a:ahLst/>
            <a:cxnLst/>
            <a:rect l="l" t="t" r="r" b="b"/>
            <a:pathLst>
              <a:path w="4835610" h="2600281" extrusionOk="0">
                <a:moveTo>
                  <a:pt x="0" y="0"/>
                </a:moveTo>
                <a:lnTo>
                  <a:pt x="4835611" y="0"/>
                </a:lnTo>
                <a:lnTo>
                  <a:pt x="4835611" y="2600281"/>
                </a:lnTo>
                <a:lnTo>
                  <a:pt x="0" y="26002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>
          <a:extLst>
            <a:ext uri="{FF2B5EF4-FFF2-40B4-BE49-F238E27FC236}">
              <a16:creationId xmlns:a16="http://schemas.microsoft.com/office/drawing/2014/main" id="{50D0ABF1-28B9-64EA-BCB4-512E69121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3956b76ce4_0_13">
            <a:extLst>
              <a:ext uri="{FF2B5EF4-FFF2-40B4-BE49-F238E27FC236}">
                <a16:creationId xmlns:a16="http://schemas.microsoft.com/office/drawing/2014/main" id="{ED51E6D5-F956-E628-973F-2BD36FA3D64F}"/>
              </a:ext>
            </a:extLst>
          </p:cNvPr>
          <p:cNvSpPr/>
          <p:nvPr/>
        </p:nvSpPr>
        <p:spPr>
          <a:xfrm>
            <a:off x="0" y="0"/>
            <a:ext cx="541200" cy="34344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g33956b76ce4_0_13">
            <a:extLst>
              <a:ext uri="{FF2B5EF4-FFF2-40B4-BE49-F238E27FC236}">
                <a16:creationId xmlns:a16="http://schemas.microsoft.com/office/drawing/2014/main" id="{FDD083FB-357B-319F-A426-ECBDAD8AC386}"/>
              </a:ext>
            </a:extLst>
          </p:cNvPr>
          <p:cNvSpPr/>
          <p:nvPr/>
        </p:nvSpPr>
        <p:spPr>
          <a:xfrm>
            <a:off x="0" y="3427185"/>
            <a:ext cx="541200" cy="3434400"/>
          </a:xfrm>
          <a:prstGeom prst="rect">
            <a:avLst/>
          </a:prstGeom>
          <a:solidFill>
            <a:srgbClr val="244EA2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g33956b76ce4_0_13">
            <a:extLst>
              <a:ext uri="{FF2B5EF4-FFF2-40B4-BE49-F238E27FC236}">
                <a16:creationId xmlns:a16="http://schemas.microsoft.com/office/drawing/2014/main" id="{E4AD72F7-5306-DE32-ABF3-79E36A2331C5}"/>
              </a:ext>
            </a:extLst>
          </p:cNvPr>
          <p:cNvSpPr/>
          <p:nvPr/>
        </p:nvSpPr>
        <p:spPr>
          <a:xfrm>
            <a:off x="0" y="6854372"/>
            <a:ext cx="541200" cy="3434400"/>
          </a:xfrm>
          <a:prstGeom prst="rect">
            <a:avLst/>
          </a:prstGeom>
          <a:solidFill>
            <a:srgbClr val="EFD119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33956b76ce4_0_13">
            <a:extLst>
              <a:ext uri="{FF2B5EF4-FFF2-40B4-BE49-F238E27FC236}">
                <a16:creationId xmlns:a16="http://schemas.microsoft.com/office/drawing/2014/main" id="{12DF73E0-1C1E-3382-E3FB-E589924D164F}"/>
              </a:ext>
            </a:extLst>
          </p:cNvPr>
          <p:cNvSpPr/>
          <p:nvPr/>
        </p:nvSpPr>
        <p:spPr>
          <a:xfrm>
            <a:off x="0" y="10281557"/>
            <a:ext cx="541200" cy="3434400"/>
          </a:xfrm>
          <a:prstGeom prst="rect">
            <a:avLst/>
          </a:prstGeom>
          <a:solidFill>
            <a:srgbClr val="337171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g33956b76ce4_0_13">
            <a:extLst>
              <a:ext uri="{FF2B5EF4-FFF2-40B4-BE49-F238E27FC236}">
                <a16:creationId xmlns:a16="http://schemas.microsoft.com/office/drawing/2014/main" id="{2287D6B1-FAE0-9213-725D-574479F78DB4}"/>
              </a:ext>
            </a:extLst>
          </p:cNvPr>
          <p:cNvSpPr txBox="1"/>
          <p:nvPr/>
        </p:nvSpPr>
        <p:spPr>
          <a:xfrm>
            <a:off x="1395882" y="2195758"/>
            <a:ext cx="22597974" cy="5673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197"/>
              </a:spcBef>
              <a:spcAft>
                <a:spcPts val="1197"/>
              </a:spcAft>
              <a:buClr>
                <a:srgbClr val="171616"/>
              </a:buClr>
              <a:buSzPts val="5586"/>
              <a:buFont typeface="Arial"/>
              <a:buNone/>
              <a:tabLst/>
              <a:defRPr/>
            </a:pPr>
            <a:endParaRPr lang="en-IE" sz="4800" b="1" dirty="0">
              <a:solidFill>
                <a:schemeClr val="accent4">
                  <a:lumMod val="50000"/>
                </a:schemeClr>
              </a:solidFill>
              <a:sym typeface="Calibri"/>
            </a:endParaRPr>
          </a:p>
          <a:p>
            <a:pPr marL="685800" lvl="0" indent="-685800">
              <a:lnSpc>
                <a:spcPct val="90000"/>
              </a:lnSpc>
              <a:spcBef>
                <a:spcPts val="1197"/>
              </a:spcBef>
              <a:spcAft>
                <a:spcPts val="1197"/>
              </a:spcAft>
              <a:buClr>
                <a:srgbClr val="171616"/>
              </a:buClr>
              <a:buSzPts val="5586"/>
              <a:buFont typeface="Arial" panose="020B0604020202020204" pitchFamily="34" charset="0"/>
              <a:buChar char="•"/>
              <a:defRPr/>
            </a:pPr>
            <a:endParaRPr lang="en-IE" sz="4800" b="1" dirty="0">
              <a:solidFill>
                <a:schemeClr val="accent4">
                  <a:lumMod val="50000"/>
                </a:schemeClr>
              </a:solidFill>
              <a:sym typeface="Calibri"/>
            </a:endParaRPr>
          </a:p>
          <a:p>
            <a:pPr marL="685800" lvl="0" indent="-685800">
              <a:lnSpc>
                <a:spcPct val="90000"/>
              </a:lnSpc>
              <a:spcBef>
                <a:spcPts val="1197"/>
              </a:spcBef>
              <a:spcAft>
                <a:spcPts val="1197"/>
              </a:spcAft>
              <a:buClr>
                <a:srgbClr val="171616"/>
              </a:buClr>
              <a:buSzPts val="5586"/>
              <a:buFont typeface="Arial" panose="020B0604020202020204" pitchFamily="34" charset="0"/>
              <a:buChar char="•"/>
              <a:defRPr/>
            </a:pPr>
            <a:endParaRPr lang="en-IE" sz="4800" b="1" dirty="0">
              <a:solidFill>
                <a:schemeClr val="accent4">
                  <a:lumMod val="50000"/>
                </a:schemeClr>
              </a:solidFill>
              <a:sym typeface="Calibri"/>
            </a:endParaRPr>
          </a:p>
          <a:p>
            <a:pPr lvl="0">
              <a:lnSpc>
                <a:spcPct val="90000"/>
              </a:lnSpc>
              <a:spcBef>
                <a:spcPts val="1197"/>
              </a:spcBef>
              <a:spcAft>
                <a:spcPts val="1197"/>
              </a:spcAft>
              <a:buClr>
                <a:srgbClr val="171616"/>
              </a:buClr>
              <a:buSzPts val="5586"/>
              <a:defRPr/>
            </a:pPr>
            <a:r>
              <a:rPr lang="en-IE" sz="4800" b="1" dirty="0">
                <a:solidFill>
                  <a:schemeClr val="accent4">
                    <a:lumMod val="50000"/>
                  </a:schemeClr>
                </a:solidFill>
                <a:sym typeface="Calibri"/>
              </a:rPr>
              <a:t>  </a:t>
            </a:r>
          </a:p>
          <a:p>
            <a:pPr lvl="0">
              <a:lnSpc>
                <a:spcPct val="90000"/>
              </a:lnSpc>
              <a:spcBef>
                <a:spcPts val="1197"/>
              </a:spcBef>
              <a:spcAft>
                <a:spcPts val="1197"/>
              </a:spcAft>
              <a:buClr>
                <a:srgbClr val="171616"/>
              </a:buClr>
              <a:buSzPts val="5586"/>
              <a:defRPr/>
            </a:pPr>
            <a:r>
              <a:rPr lang="en-IE" sz="4800" b="1" dirty="0">
                <a:solidFill>
                  <a:schemeClr val="accent4">
                    <a:lumMod val="50000"/>
                  </a:schemeClr>
                </a:solidFill>
                <a:sym typeface="Calibri"/>
              </a:rPr>
              <a:t> </a:t>
            </a:r>
          </a:p>
          <a:p>
            <a:pPr marL="742950" lvl="0" indent="-742950">
              <a:lnSpc>
                <a:spcPct val="90000"/>
              </a:lnSpc>
              <a:spcBef>
                <a:spcPts val="1995"/>
              </a:spcBef>
              <a:buClr>
                <a:srgbClr val="171616"/>
              </a:buClr>
              <a:buSzPct val="100000"/>
              <a:buFont typeface="+mj-lt"/>
              <a:buAutoNum type="arabicPeriod"/>
              <a:defRPr/>
            </a:pPr>
            <a:endParaRPr lang="en-IE" sz="4000" dirty="0">
              <a:solidFill>
                <a:srgbClr val="171616"/>
              </a:solidFill>
              <a:latin typeface="+mn-lt"/>
              <a:ea typeface="Noto Sans" panose="020B0502040504020204" pitchFamily="34" charset="0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D48D93-0137-F15E-B5E7-2954EB69E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635" y="356869"/>
            <a:ext cx="20582158" cy="133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555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>
          <a:extLst>
            <a:ext uri="{FF2B5EF4-FFF2-40B4-BE49-F238E27FC236}">
              <a16:creationId xmlns:a16="http://schemas.microsoft.com/office/drawing/2014/main" id="{BE687403-16C3-F801-E986-D8109593B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3956b76ce4_0_13">
            <a:extLst>
              <a:ext uri="{FF2B5EF4-FFF2-40B4-BE49-F238E27FC236}">
                <a16:creationId xmlns:a16="http://schemas.microsoft.com/office/drawing/2014/main" id="{23CB6F12-5D6A-3F5A-01E1-6E360FCC5542}"/>
              </a:ext>
            </a:extLst>
          </p:cNvPr>
          <p:cNvSpPr/>
          <p:nvPr/>
        </p:nvSpPr>
        <p:spPr>
          <a:xfrm>
            <a:off x="0" y="0"/>
            <a:ext cx="541200" cy="34344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g33956b76ce4_0_13">
            <a:extLst>
              <a:ext uri="{FF2B5EF4-FFF2-40B4-BE49-F238E27FC236}">
                <a16:creationId xmlns:a16="http://schemas.microsoft.com/office/drawing/2014/main" id="{614EA860-C7D7-D681-0AEB-64DAC08FF45B}"/>
              </a:ext>
            </a:extLst>
          </p:cNvPr>
          <p:cNvSpPr/>
          <p:nvPr/>
        </p:nvSpPr>
        <p:spPr>
          <a:xfrm>
            <a:off x="0" y="3427185"/>
            <a:ext cx="541200" cy="3434400"/>
          </a:xfrm>
          <a:prstGeom prst="rect">
            <a:avLst/>
          </a:prstGeom>
          <a:solidFill>
            <a:srgbClr val="244EA2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g33956b76ce4_0_13">
            <a:extLst>
              <a:ext uri="{FF2B5EF4-FFF2-40B4-BE49-F238E27FC236}">
                <a16:creationId xmlns:a16="http://schemas.microsoft.com/office/drawing/2014/main" id="{C86701A6-5758-B365-E515-8C27D8451646}"/>
              </a:ext>
            </a:extLst>
          </p:cNvPr>
          <p:cNvSpPr/>
          <p:nvPr/>
        </p:nvSpPr>
        <p:spPr>
          <a:xfrm>
            <a:off x="0" y="6854372"/>
            <a:ext cx="541200" cy="3434400"/>
          </a:xfrm>
          <a:prstGeom prst="rect">
            <a:avLst/>
          </a:prstGeom>
          <a:solidFill>
            <a:srgbClr val="EFD119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33956b76ce4_0_13">
            <a:extLst>
              <a:ext uri="{FF2B5EF4-FFF2-40B4-BE49-F238E27FC236}">
                <a16:creationId xmlns:a16="http://schemas.microsoft.com/office/drawing/2014/main" id="{C966495A-FFA6-138D-03D2-D4190178E49E}"/>
              </a:ext>
            </a:extLst>
          </p:cNvPr>
          <p:cNvSpPr/>
          <p:nvPr/>
        </p:nvSpPr>
        <p:spPr>
          <a:xfrm>
            <a:off x="0" y="10281557"/>
            <a:ext cx="541200" cy="3434400"/>
          </a:xfrm>
          <a:prstGeom prst="rect">
            <a:avLst/>
          </a:prstGeom>
          <a:solidFill>
            <a:srgbClr val="337171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33956b76ce4_0_13">
            <a:extLst>
              <a:ext uri="{FF2B5EF4-FFF2-40B4-BE49-F238E27FC236}">
                <a16:creationId xmlns:a16="http://schemas.microsoft.com/office/drawing/2014/main" id="{BD6E78EA-CD2A-8D3E-902D-06C2D560A336}"/>
              </a:ext>
            </a:extLst>
          </p:cNvPr>
          <p:cNvSpPr txBox="1"/>
          <p:nvPr/>
        </p:nvSpPr>
        <p:spPr>
          <a:xfrm>
            <a:off x="1240434" y="800100"/>
            <a:ext cx="22908870" cy="1698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82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DeSIRA : </a:t>
            </a:r>
            <a:r>
              <a:rPr lang="en-US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 Smart Innovation through Research in Agriculture</a:t>
            </a:r>
            <a:r>
              <a:rPr lang="en-US" sz="7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216" name="Google Shape;216;g33956b76ce4_0_13">
            <a:extLst>
              <a:ext uri="{FF2B5EF4-FFF2-40B4-BE49-F238E27FC236}">
                <a16:creationId xmlns:a16="http://schemas.microsoft.com/office/drawing/2014/main" id="{DC192262-399D-29DD-31A7-6F8D89F8EE9C}"/>
              </a:ext>
            </a:extLst>
          </p:cNvPr>
          <p:cNvSpPr txBox="1"/>
          <p:nvPr/>
        </p:nvSpPr>
        <p:spPr>
          <a:xfrm>
            <a:off x="1526687" y="1181024"/>
            <a:ext cx="22597974" cy="5673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197"/>
              </a:spcBef>
              <a:spcAft>
                <a:spcPts val="1197"/>
              </a:spcAft>
              <a:buClr>
                <a:srgbClr val="171616"/>
              </a:buClr>
              <a:buSzPts val="5586"/>
              <a:buFont typeface="Arial"/>
              <a:buNone/>
              <a:tabLst/>
              <a:defRPr/>
            </a:pPr>
            <a:endParaRPr lang="en-IE" sz="4800" b="1" dirty="0">
              <a:solidFill>
                <a:schemeClr val="accent4">
                  <a:lumMod val="50000"/>
                </a:schemeClr>
              </a:solidFill>
              <a:sym typeface="Calibri"/>
            </a:endParaRPr>
          </a:p>
          <a:p>
            <a:pPr marL="685800" lvl="0" indent="-685800">
              <a:lnSpc>
                <a:spcPct val="90000"/>
              </a:lnSpc>
              <a:spcBef>
                <a:spcPts val="1197"/>
              </a:spcBef>
              <a:spcAft>
                <a:spcPts val="1197"/>
              </a:spcAft>
              <a:buClr>
                <a:srgbClr val="171616"/>
              </a:buClr>
              <a:buSzPts val="5586"/>
              <a:buFont typeface="Arial" panose="020B0604020202020204" pitchFamily="34" charset="0"/>
              <a:buChar char="•"/>
              <a:defRPr/>
            </a:pPr>
            <a:endParaRPr lang="en-IE" sz="4800" b="1" dirty="0">
              <a:solidFill>
                <a:schemeClr val="accent4">
                  <a:lumMod val="50000"/>
                </a:schemeClr>
              </a:solidFill>
              <a:sym typeface="Calibri"/>
            </a:endParaRPr>
          </a:p>
          <a:p>
            <a:pPr marL="685800" lvl="0" indent="-685800">
              <a:lnSpc>
                <a:spcPct val="90000"/>
              </a:lnSpc>
              <a:spcBef>
                <a:spcPts val="1197"/>
              </a:spcBef>
              <a:spcAft>
                <a:spcPts val="1197"/>
              </a:spcAft>
              <a:buClr>
                <a:srgbClr val="171616"/>
              </a:buClr>
              <a:buSzPts val="5586"/>
              <a:buFont typeface="Arial" panose="020B0604020202020204" pitchFamily="34" charset="0"/>
              <a:buChar char="•"/>
              <a:defRPr/>
            </a:pPr>
            <a:endParaRPr lang="en-IE" sz="4800" b="1" dirty="0">
              <a:solidFill>
                <a:schemeClr val="accent4">
                  <a:lumMod val="50000"/>
                </a:schemeClr>
              </a:solidFill>
              <a:sym typeface="Calibri"/>
            </a:endParaRPr>
          </a:p>
          <a:p>
            <a:pPr lvl="0">
              <a:lnSpc>
                <a:spcPct val="90000"/>
              </a:lnSpc>
              <a:spcBef>
                <a:spcPts val="1197"/>
              </a:spcBef>
              <a:spcAft>
                <a:spcPts val="1197"/>
              </a:spcAft>
              <a:buClr>
                <a:srgbClr val="171616"/>
              </a:buClr>
              <a:buSzPts val="5586"/>
              <a:defRPr/>
            </a:pPr>
            <a:r>
              <a:rPr lang="en-IE" sz="4800" b="1" dirty="0">
                <a:solidFill>
                  <a:schemeClr val="accent4">
                    <a:lumMod val="50000"/>
                  </a:schemeClr>
                </a:solidFill>
                <a:sym typeface="Calibri"/>
              </a:rPr>
              <a:t>  </a:t>
            </a:r>
          </a:p>
          <a:p>
            <a:pPr lvl="0">
              <a:lnSpc>
                <a:spcPct val="90000"/>
              </a:lnSpc>
              <a:spcBef>
                <a:spcPts val="1197"/>
              </a:spcBef>
              <a:spcAft>
                <a:spcPts val="1197"/>
              </a:spcAft>
              <a:buClr>
                <a:srgbClr val="171616"/>
              </a:buClr>
              <a:buSzPts val="5586"/>
              <a:defRPr/>
            </a:pPr>
            <a:r>
              <a:rPr lang="en-IE" sz="4800" b="1" dirty="0">
                <a:solidFill>
                  <a:schemeClr val="accent4">
                    <a:lumMod val="50000"/>
                  </a:schemeClr>
                </a:solidFill>
                <a:sym typeface="Calibri"/>
              </a:rPr>
              <a:t> </a:t>
            </a:r>
          </a:p>
          <a:p>
            <a:pPr marL="742950" lvl="0" indent="-742950">
              <a:lnSpc>
                <a:spcPct val="90000"/>
              </a:lnSpc>
              <a:spcBef>
                <a:spcPts val="1995"/>
              </a:spcBef>
              <a:buClr>
                <a:srgbClr val="171616"/>
              </a:buClr>
              <a:buSzPct val="100000"/>
              <a:buFont typeface="+mj-lt"/>
              <a:buAutoNum type="arabicPeriod"/>
              <a:defRPr/>
            </a:pPr>
            <a:endParaRPr lang="en-IE" sz="4000" dirty="0">
              <a:solidFill>
                <a:srgbClr val="171616"/>
              </a:solidFill>
              <a:latin typeface="+mn-lt"/>
              <a:ea typeface="Noto Sans" panose="020B0502040504020204" pitchFamily="34" charset="0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C8E1E1-0C9D-CA69-A18F-A5E1DFE2F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30" y="3150085"/>
            <a:ext cx="11246739" cy="64113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798D3E-6869-6F38-8E9A-19CD160A6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2899" y="5353718"/>
            <a:ext cx="9436004" cy="7923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F5899C-7D81-A7E9-46EC-DA8BEAE88E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1756" y="3150085"/>
            <a:ext cx="11354897" cy="55145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024251-F6F2-E1C7-DA25-7610725AC75D}"/>
              </a:ext>
            </a:extLst>
          </p:cNvPr>
          <p:cNvSpPr txBox="1"/>
          <p:nvPr/>
        </p:nvSpPr>
        <p:spPr>
          <a:xfrm>
            <a:off x="17294087" y="10058400"/>
            <a:ext cx="5724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000">
                <a:hlinkClick r:id="rId6"/>
              </a:rPr>
              <a:t>DeSIRA | Capacity4dev</a:t>
            </a:r>
            <a:endParaRPr lang="fr-BE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6A4E08-FBAD-A4DB-0578-C22E756371A2}"/>
              </a:ext>
            </a:extLst>
          </p:cNvPr>
          <p:cNvSpPr txBox="1"/>
          <p:nvPr/>
        </p:nvSpPr>
        <p:spPr>
          <a:xfrm>
            <a:off x="17294087" y="11648661"/>
            <a:ext cx="5983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000">
                <a:hlinkClick r:id="rId7"/>
              </a:rPr>
              <a:t>DeSIRA-LIFT</a:t>
            </a:r>
            <a:endParaRPr lang="fr-BE" sz="4000" dirty="0"/>
          </a:p>
        </p:txBody>
      </p:sp>
    </p:spTree>
    <p:extLst>
      <p:ext uri="{BB962C8B-B14F-4D97-AF65-F5344CB8AC3E}">
        <p14:creationId xmlns:p14="http://schemas.microsoft.com/office/powerpoint/2010/main" val="2665721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3956b76ce4_0_13"/>
          <p:cNvSpPr/>
          <p:nvPr/>
        </p:nvSpPr>
        <p:spPr>
          <a:xfrm>
            <a:off x="0" y="0"/>
            <a:ext cx="541200" cy="34344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g33956b76ce4_0_13"/>
          <p:cNvSpPr/>
          <p:nvPr/>
        </p:nvSpPr>
        <p:spPr>
          <a:xfrm>
            <a:off x="0" y="3427185"/>
            <a:ext cx="541200" cy="3434400"/>
          </a:xfrm>
          <a:prstGeom prst="rect">
            <a:avLst/>
          </a:prstGeom>
          <a:solidFill>
            <a:srgbClr val="244EA2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g33956b76ce4_0_13"/>
          <p:cNvSpPr/>
          <p:nvPr/>
        </p:nvSpPr>
        <p:spPr>
          <a:xfrm>
            <a:off x="0" y="6854372"/>
            <a:ext cx="541200" cy="3434400"/>
          </a:xfrm>
          <a:prstGeom prst="rect">
            <a:avLst/>
          </a:prstGeom>
          <a:solidFill>
            <a:srgbClr val="EFD119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33956b76ce4_0_13"/>
          <p:cNvSpPr/>
          <p:nvPr/>
        </p:nvSpPr>
        <p:spPr>
          <a:xfrm>
            <a:off x="0" y="10281557"/>
            <a:ext cx="541200" cy="3434400"/>
          </a:xfrm>
          <a:prstGeom prst="rect">
            <a:avLst/>
          </a:prstGeom>
          <a:solidFill>
            <a:srgbClr val="337171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8D1170-B852-D9EE-6DD1-90D8C2D05EA9}"/>
              </a:ext>
            </a:extLst>
          </p:cNvPr>
          <p:cNvSpPr txBox="1"/>
          <p:nvPr/>
        </p:nvSpPr>
        <p:spPr>
          <a:xfrm>
            <a:off x="1068290" y="3677479"/>
            <a:ext cx="10656226" cy="723274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912160" lvl="1" indent="0" algn="ctr">
              <a:spcBef>
                <a:spcPts val="1197"/>
              </a:spcBef>
              <a:spcAft>
                <a:spcPts val="1197"/>
              </a:spcAft>
              <a:buNone/>
            </a:pPr>
            <a:r>
              <a:rPr lang="en-IE" sz="4800" b="1" dirty="0">
                <a:solidFill>
                  <a:schemeClr val="accent1"/>
                </a:solidFill>
                <a:latin typeface="Arial (Body)"/>
                <a:ea typeface="Calibri" panose="020F0502020204030204" pitchFamily="34" charset="0"/>
                <a:cs typeface="Calibri" panose="020F0502020204030204" pitchFamily="34" charset="0"/>
              </a:rPr>
              <a:t>DeSIRA+</a:t>
            </a:r>
          </a:p>
          <a:p>
            <a:pPr marL="912160" lvl="1" indent="0" algn="ctr">
              <a:spcBef>
                <a:spcPts val="1197"/>
              </a:spcBef>
              <a:spcAft>
                <a:spcPts val="1197"/>
              </a:spcAft>
              <a:buNone/>
            </a:pPr>
            <a:endParaRPr lang="en-IE" sz="4800" b="1" u="sng" dirty="0">
              <a:solidFill>
                <a:srgbClr val="18BAA8"/>
              </a:solidFill>
              <a:latin typeface="Arial (Body)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483660" lvl="1" indent="-571500">
              <a:spcBef>
                <a:spcPts val="1197"/>
              </a:spcBef>
              <a:spcAft>
                <a:spcPts val="1197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Arial (Body)"/>
                <a:cs typeface="Calibri" panose="020F0502020204030204" pitchFamily="34" charset="0"/>
              </a:rPr>
              <a:t>Scale agroecological innovations in Sub-Saharan Africa (SSA)</a:t>
            </a:r>
          </a:p>
          <a:p>
            <a:pPr marL="1483660" lvl="1" indent="-571500">
              <a:spcBef>
                <a:spcPts val="1197"/>
              </a:spcBef>
              <a:spcAft>
                <a:spcPts val="1197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Arial (Body)"/>
                <a:cs typeface="Calibri" panose="020F0502020204030204" pitchFamily="34" charset="0"/>
              </a:rPr>
              <a:t>Strengthen enabling environment for agroecological transitions in SSA</a:t>
            </a:r>
          </a:p>
          <a:p>
            <a:pPr marL="1483660" lvl="1" indent="-571500">
              <a:spcBef>
                <a:spcPts val="1197"/>
              </a:spcBef>
              <a:spcAft>
                <a:spcPts val="1197"/>
              </a:spcAft>
              <a:buFontTx/>
              <a:buChar char="-"/>
            </a:pPr>
            <a:endParaRPr lang="en-US" sz="4400" dirty="0">
              <a:latin typeface="Arial (Body)"/>
              <a:cs typeface="Calibri" panose="020F0502020204030204" pitchFamily="34" charset="0"/>
            </a:endParaRPr>
          </a:p>
          <a:p>
            <a:pPr marL="912160" lvl="1" indent="0">
              <a:spcBef>
                <a:spcPts val="1197"/>
              </a:spcBef>
              <a:spcAft>
                <a:spcPts val="1197"/>
              </a:spcAft>
              <a:buNone/>
            </a:pPr>
            <a:endParaRPr lang="en-US" sz="4800" dirty="0">
              <a:latin typeface="Arial (Body)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20EED3-5E00-FF92-CA18-30689FD5E84E}"/>
              </a:ext>
            </a:extLst>
          </p:cNvPr>
          <p:cNvSpPr txBox="1"/>
          <p:nvPr/>
        </p:nvSpPr>
        <p:spPr>
          <a:xfrm>
            <a:off x="12161837" y="3339370"/>
            <a:ext cx="11093548" cy="1046440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912160" lvl="1" algn="ctr">
              <a:spcBef>
                <a:spcPts val="1197"/>
              </a:spcBef>
              <a:spcAft>
                <a:spcPts val="1197"/>
              </a:spcAft>
            </a:pPr>
            <a:r>
              <a:rPr lang="fr-BE" sz="4800" b="1" dirty="0" err="1">
                <a:solidFill>
                  <a:schemeClr val="accent1"/>
                </a:solidFill>
                <a:latin typeface="Arial (Body)"/>
                <a:cs typeface="Calibri" panose="020F0502020204030204" pitchFamily="34" charset="0"/>
              </a:rPr>
              <a:t>RMRNs</a:t>
            </a:r>
            <a:r>
              <a:rPr lang="fr-BE" sz="4800" b="1" dirty="0">
                <a:solidFill>
                  <a:schemeClr val="accent1"/>
                </a:solidFill>
                <a:latin typeface="Arial (Body)"/>
                <a:cs typeface="Calibri" panose="020F0502020204030204" pitchFamily="34" charset="0"/>
              </a:rPr>
              <a:t> : </a:t>
            </a:r>
            <a:r>
              <a:rPr lang="fr-BE" sz="4800" b="1" dirty="0" err="1">
                <a:solidFill>
                  <a:schemeClr val="accent1"/>
                </a:solidFill>
                <a:latin typeface="Arial (Body)"/>
                <a:cs typeface="Calibri" panose="020F0502020204030204" pitchFamily="34" charset="0"/>
              </a:rPr>
              <a:t>Regional</a:t>
            </a:r>
            <a:r>
              <a:rPr lang="fr-BE" sz="4800" b="1" dirty="0">
                <a:solidFill>
                  <a:schemeClr val="accent1"/>
                </a:solidFill>
                <a:latin typeface="Arial (Body)"/>
                <a:cs typeface="Calibri" panose="020F0502020204030204" pitchFamily="34" charset="0"/>
              </a:rPr>
              <a:t> Multi-Actor </a:t>
            </a:r>
            <a:r>
              <a:rPr lang="fr-BE" sz="4800" b="1" dirty="0" err="1">
                <a:solidFill>
                  <a:schemeClr val="accent1"/>
                </a:solidFill>
                <a:latin typeface="Arial (Body)"/>
                <a:cs typeface="Calibri" panose="020F0502020204030204" pitchFamily="34" charset="0"/>
              </a:rPr>
              <a:t>Research</a:t>
            </a:r>
            <a:r>
              <a:rPr lang="fr-BE" sz="4800" b="1" dirty="0">
                <a:solidFill>
                  <a:schemeClr val="accent1"/>
                </a:solidFill>
                <a:latin typeface="Arial (Body)"/>
                <a:cs typeface="Calibri" panose="020F0502020204030204" pitchFamily="34" charset="0"/>
              </a:rPr>
              <a:t> Networks on Agroecology 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latin typeface="Arial (Body)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 (Body)"/>
                <a:cs typeface="Calibri" panose="020F0502020204030204" pitchFamily="34" charset="0"/>
              </a:rPr>
              <a:t>Strengthen the scientific and technological capacities of African R&amp;I </a:t>
            </a:r>
            <a:r>
              <a:rPr lang="en-US" sz="4000" dirty="0" err="1">
                <a:latin typeface="Arial (Body)"/>
                <a:cs typeface="Calibri" panose="020F0502020204030204" pitchFamily="34" charset="0"/>
              </a:rPr>
              <a:t>organisations</a:t>
            </a:r>
            <a:endParaRPr lang="en-US" sz="4000" dirty="0">
              <a:latin typeface="Arial (Body)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latin typeface="Arial (Body)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 (Body)"/>
                <a:cs typeface="Calibri" panose="020F0502020204030204" pitchFamily="34" charset="0"/>
              </a:rPr>
              <a:t>Increase the RMRN’s contribution to scientific knowledge generation and innovation for agroecology.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latin typeface="Arial (Body)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 (Body)"/>
                <a:cs typeface="Calibri" panose="020F0502020204030204" pitchFamily="34" charset="0"/>
              </a:rPr>
              <a:t>Enhance the RMRN support to practitioners, scientists and policy-makers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latin typeface="Arial (Body)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 (Body)"/>
                <a:cs typeface="Calibri" panose="020F0502020204030204" pitchFamily="34" charset="0"/>
              </a:rPr>
              <a:t>Improve academic curricula on agroecology in African universities</a:t>
            </a:r>
            <a:endParaRPr lang="en-IE" sz="4400" dirty="0">
              <a:latin typeface="Arial (Body)"/>
            </a:endParaRPr>
          </a:p>
        </p:txBody>
      </p:sp>
      <p:sp>
        <p:nvSpPr>
          <p:cNvPr id="3" name="Callout: Down Arrow 2">
            <a:extLst>
              <a:ext uri="{FF2B5EF4-FFF2-40B4-BE49-F238E27FC236}">
                <a16:creationId xmlns:a16="http://schemas.microsoft.com/office/drawing/2014/main" id="{10E41A53-53A9-9CE6-55E3-B99D229B955C}"/>
              </a:ext>
            </a:extLst>
          </p:cNvPr>
          <p:cNvSpPr/>
          <p:nvPr/>
        </p:nvSpPr>
        <p:spPr>
          <a:xfrm>
            <a:off x="4094922" y="1018220"/>
            <a:ext cx="16697739" cy="2897798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B600C6-93DB-6EC2-F2EF-F8A6758AB893}"/>
              </a:ext>
            </a:extLst>
          </p:cNvPr>
          <p:cNvSpPr txBox="1"/>
          <p:nvPr/>
        </p:nvSpPr>
        <p:spPr>
          <a:xfrm>
            <a:off x="4432853" y="1469586"/>
            <a:ext cx="15962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5400" dirty="0">
                <a:solidFill>
                  <a:schemeClr val="bg1"/>
                </a:solidFill>
              </a:rPr>
              <a:t>NEW PHASE OF </a:t>
            </a:r>
            <a:r>
              <a:rPr lang="fr-BE" sz="5400" dirty="0" err="1">
                <a:solidFill>
                  <a:schemeClr val="bg1"/>
                </a:solidFill>
              </a:rPr>
              <a:t>DeSIRA</a:t>
            </a:r>
            <a:endParaRPr lang="fr-BE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00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5;g33956b76ce4_0_13">
            <a:extLst>
              <a:ext uri="{FF2B5EF4-FFF2-40B4-BE49-F238E27FC236}">
                <a16:creationId xmlns:a16="http://schemas.microsoft.com/office/drawing/2014/main" id="{1AE08BD6-19DF-7576-9E28-5D1D39587D99}"/>
              </a:ext>
            </a:extLst>
          </p:cNvPr>
          <p:cNvSpPr txBox="1"/>
          <p:nvPr/>
        </p:nvSpPr>
        <p:spPr>
          <a:xfrm>
            <a:off x="1505609" y="482495"/>
            <a:ext cx="20586294" cy="2462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GB" sz="80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egional </a:t>
            </a:r>
            <a:r>
              <a:rPr lang="en-GB" sz="8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GB" sz="80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ulti-actor </a:t>
            </a:r>
            <a:r>
              <a:rPr lang="en-GB" sz="8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GB" sz="80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esearch </a:t>
            </a:r>
            <a:r>
              <a:rPr lang="en-GB" sz="8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GB" sz="80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etwork (RMRN)</a:t>
            </a:r>
            <a:r>
              <a:rPr lang="en-GB" sz="8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8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agroecology</a:t>
            </a:r>
            <a:endParaRPr sz="8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0E0E183-CC28-36B9-BFD9-5ED83F7C4133}"/>
              </a:ext>
            </a:extLst>
          </p:cNvPr>
          <p:cNvSpPr/>
          <p:nvPr/>
        </p:nvSpPr>
        <p:spPr>
          <a:xfrm>
            <a:off x="2231517" y="3548063"/>
            <a:ext cx="15982950" cy="1924050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FARA &amp; RUFORUM: </a:t>
            </a:r>
          </a:p>
          <a:p>
            <a:pPr algn="ctr"/>
            <a:endParaRPr lang="fr-BE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fr-BE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SUPPORT TO THE 3 </a:t>
            </a:r>
            <a:r>
              <a:rPr lang="fr-BE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RMRNs</a:t>
            </a:r>
            <a:r>
              <a:rPr lang="fr-BE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&amp; DIALOGUE AT CONTINENTAL LEVEL</a:t>
            </a:r>
            <a:endParaRPr lang="en-IE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89A1972-0746-2201-991C-A205338F7D76}"/>
              </a:ext>
            </a:extLst>
          </p:cNvPr>
          <p:cNvSpPr/>
          <p:nvPr/>
        </p:nvSpPr>
        <p:spPr>
          <a:xfrm>
            <a:off x="1764030" y="7029452"/>
            <a:ext cx="4453890" cy="19240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CORAF</a:t>
            </a:r>
            <a:endParaRPr lang="en-IE" sz="32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3B1BF4-6AC6-5722-58A9-594EF42676BB}"/>
              </a:ext>
            </a:extLst>
          </p:cNvPr>
          <p:cNvSpPr/>
          <p:nvPr/>
        </p:nvSpPr>
        <p:spPr>
          <a:xfrm>
            <a:off x="1727454" y="9590194"/>
            <a:ext cx="4453890" cy="192405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RMRN West : RADIUS</a:t>
            </a:r>
          </a:p>
          <a:p>
            <a:pPr algn="ctr"/>
            <a:r>
              <a:rPr lang="en-IE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Burkina Faso, Ivory Coast, Senegal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380A29-4199-4821-1B32-69C4231A902C}"/>
              </a:ext>
            </a:extLst>
          </p:cNvPr>
          <p:cNvSpPr/>
          <p:nvPr/>
        </p:nvSpPr>
        <p:spPr>
          <a:xfrm>
            <a:off x="8006334" y="7029452"/>
            <a:ext cx="4453890" cy="19240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CCARDESA</a:t>
            </a:r>
            <a:endParaRPr lang="en-IE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5789248-D48D-BE0A-858F-D2E73F795330}"/>
              </a:ext>
            </a:extLst>
          </p:cNvPr>
          <p:cNvSpPr/>
          <p:nvPr/>
        </p:nvSpPr>
        <p:spPr>
          <a:xfrm>
            <a:off x="8006334" y="9648827"/>
            <a:ext cx="4453890" cy="19240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RMRN South</a:t>
            </a:r>
          </a:p>
          <a:p>
            <a:pPr algn="ctr"/>
            <a:r>
              <a:rPr lang="fr-BE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Malawi, Zimbabwe, </a:t>
            </a:r>
            <a:r>
              <a:rPr lang="fr-BE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Tanzania</a:t>
            </a:r>
            <a:r>
              <a:rPr lang="fr-BE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fr-BE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Zambia</a:t>
            </a:r>
            <a:r>
              <a:rPr lang="fr-BE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Uganda</a:t>
            </a:r>
            <a:endParaRPr lang="en-IE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FC39C7C-66BC-5740-B57B-5F5F40D55AAD}"/>
              </a:ext>
            </a:extLst>
          </p:cNvPr>
          <p:cNvSpPr/>
          <p:nvPr/>
        </p:nvSpPr>
        <p:spPr>
          <a:xfrm>
            <a:off x="14285214" y="7029452"/>
            <a:ext cx="4453890" cy="19240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ICIPE</a:t>
            </a:r>
            <a:endParaRPr lang="en-IE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77D287E-0C10-149F-BCA0-2167D7F947AD}"/>
              </a:ext>
            </a:extLst>
          </p:cNvPr>
          <p:cNvSpPr/>
          <p:nvPr/>
        </p:nvSpPr>
        <p:spPr>
          <a:xfrm>
            <a:off x="14285214" y="9590194"/>
            <a:ext cx="4453890" cy="19240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RMRN East</a:t>
            </a:r>
          </a:p>
          <a:p>
            <a:pPr algn="ctr"/>
            <a:r>
              <a:rPr lang="fr-BE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Kenya, Uganda, </a:t>
            </a:r>
            <a:r>
              <a:rPr lang="fr-BE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Tanzania</a:t>
            </a:r>
            <a:r>
              <a:rPr lang="fr-BE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Rwanda</a:t>
            </a:r>
            <a:endParaRPr lang="en-IE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BF5C123-AECD-FD80-C500-FBD9DD504396}"/>
              </a:ext>
            </a:extLst>
          </p:cNvPr>
          <p:cNvSpPr/>
          <p:nvPr/>
        </p:nvSpPr>
        <p:spPr>
          <a:xfrm>
            <a:off x="20464272" y="2944707"/>
            <a:ext cx="3145536" cy="2780231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JRC</a:t>
            </a:r>
          </a:p>
          <a:p>
            <a:pPr algn="ctr"/>
            <a:r>
              <a:rPr lang="fr-BE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Technical</a:t>
            </a:r>
            <a:r>
              <a:rPr lang="fr-BE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assistance</a:t>
            </a:r>
            <a:endParaRPr lang="en-IE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CBF98291-97F0-AC15-47E9-3E2804F827DB}"/>
              </a:ext>
            </a:extLst>
          </p:cNvPr>
          <p:cNvSpPr/>
          <p:nvPr/>
        </p:nvSpPr>
        <p:spPr>
          <a:xfrm>
            <a:off x="10222992" y="5925312"/>
            <a:ext cx="420624" cy="76123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987D6FE0-87C2-6F6E-8C5E-55D9856179F5}"/>
              </a:ext>
            </a:extLst>
          </p:cNvPr>
          <p:cNvSpPr/>
          <p:nvPr/>
        </p:nvSpPr>
        <p:spPr>
          <a:xfrm>
            <a:off x="15899511" y="5925312"/>
            <a:ext cx="420624" cy="76123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63FC91D0-3589-1CEC-1908-E4A25573AB30}"/>
              </a:ext>
            </a:extLst>
          </p:cNvPr>
          <p:cNvSpPr/>
          <p:nvPr/>
        </p:nvSpPr>
        <p:spPr>
          <a:xfrm>
            <a:off x="3990975" y="6075468"/>
            <a:ext cx="420624" cy="76123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Arrow: Up-Down 18">
            <a:extLst>
              <a:ext uri="{FF2B5EF4-FFF2-40B4-BE49-F238E27FC236}">
                <a16:creationId xmlns:a16="http://schemas.microsoft.com/office/drawing/2014/main" id="{76C14CB9-65F7-D58B-2223-B8CF680D0CE4}"/>
              </a:ext>
            </a:extLst>
          </p:cNvPr>
          <p:cNvSpPr/>
          <p:nvPr/>
        </p:nvSpPr>
        <p:spPr>
          <a:xfrm>
            <a:off x="3822192" y="8796528"/>
            <a:ext cx="420624" cy="1115568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Arrow: Up-Down 19">
            <a:extLst>
              <a:ext uri="{FF2B5EF4-FFF2-40B4-BE49-F238E27FC236}">
                <a16:creationId xmlns:a16="http://schemas.microsoft.com/office/drawing/2014/main" id="{AD0F98B8-ED44-7D01-266B-B665C3CA1BC2}"/>
              </a:ext>
            </a:extLst>
          </p:cNvPr>
          <p:cNvSpPr/>
          <p:nvPr/>
        </p:nvSpPr>
        <p:spPr>
          <a:xfrm>
            <a:off x="16109823" y="8714064"/>
            <a:ext cx="420624" cy="1115568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Arrow: Up-Down 20">
            <a:extLst>
              <a:ext uri="{FF2B5EF4-FFF2-40B4-BE49-F238E27FC236}">
                <a16:creationId xmlns:a16="http://schemas.microsoft.com/office/drawing/2014/main" id="{E8B60752-9960-CF72-9297-90EE43241848}"/>
              </a:ext>
            </a:extLst>
          </p:cNvPr>
          <p:cNvSpPr/>
          <p:nvPr/>
        </p:nvSpPr>
        <p:spPr>
          <a:xfrm>
            <a:off x="9980295" y="8743381"/>
            <a:ext cx="420624" cy="1115568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Arrow: Left-Right 21">
            <a:extLst>
              <a:ext uri="{FF2B5EF4-FFF2-40B4-BE49-F238E27FC236}">
                <a16:creationId xmlns:a16="http://schemas.microsoft.com/office/drawing/2014/main" id="{E730D3C1-E576-4F7A-8901-0CCD1FDFC63E}"/>
              </a:ext>
            </a:extLst>
          </p:cNvPr>
          <p:cNvSpPr/>
          <p:nvPr/>
        </p:nvSpPr>
        <p:spPr>
          <a:xfrm>
            <a:off x="18507075" y="4217480"/>
            <a:ext cx="1664589" cy="585216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8E0E0DF-45D5-146A-5535-517925DAD3BB}"/>
              </a:ext>
            </a:extLst>
          </p:cNvPr>
          <p:cNvSpPr/>
          <p:nvPr/>
        </p:nvSpPr>
        <p:spPr>
          <a:xfrm>
            <a:off x="457605" y="3193342"/>
            <a:ext cx="19045379" cy="1028879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Arrow: Left-Right 2">
            <a:extLst>
              <a:ext uri="{FF2B5EF4-FFF2-40B4-BE49-F238E27FC236}">
                <a16:creationId xmlns:a16="http://schemas.microsoft.com/office/drawing/2014/main" id="{4494D911-10FE-9868-76D2-2E0F9DD18CCE}"/>
              </a:ext>
            </a:extLst>
          </p:cNvPr>
          <p:cNvSpPr/>
          <p:nvPr/>
        </p:nvSpPr>
        <p:spPr>
          <a:xfrm>
            <a:off x="19437985" y="8045133"/>
            <a:ext cx="1350239" cy="585216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9789AAD-57D1-172E-F049-EB2C5260BBAD}"/>
              </a:ext>
            </a:extLst>
          </p:cNvPr>
          <p:cNvSpPr/>
          <p:nvPr/>
        </p:nvSpPr>
        <p:spPr>
          <a:xfrm>
            <a:off x="20876985" y="6947626"/>
            <a:ext cx="3275101" cy="278023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ARCx</a:t>
            </a:r>
            <a:r>
              <a:rPr lang="fr-BE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programme</a:t>
            </a:r>
            <a:endParaRPr lang="en-IE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Arrow: Left-Right 13">
            <a:extLst>
              <a:ext uri="{FF2B5EF4-FFF2-40B4-BE49-F238E27FC236}">
                <a16:creationId xmlns:a16="http://schemas.microsoft.com/office/drawing/2014/main" id="{CD3F7E78-BDC6-BB2B-E143-236ADECC0455}"/>
              </a:ext>
            </a:extLst>
          </p:cNvPr>
          <p:cNvSpPr/>
          <p:nvPr/>
        </p:nvSpPr>
        <p:spPr>
          <a:xfrm>
            <a:off x="16537693" y="12048051"/>
            <a:ext cx="3275101" cy="585216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B10B396-B00E-B26D-04A5-B61857B47B88}"/>
              </a:ext>
            </a:extLst>
          </p:cNvPr>
          <p:cNvSpPr/>
          <p:nvPr/>
        </p:nvSpPr>
        <p:spPr>
          <a:xfrm>
            <a:off x="20017598" y="10657936"/>
            <a:ext cx="3848472" cy="282420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TPP on Agroecology + Coalition on AE</a:t>
            </a:r>
            <a:endParaRPr lang="en-IE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3088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3956b76ce4_0_13"/>
          <p:cNvSpPr/>
          <p:nvPr/>
        </p:nvSpPr>
        <p:spPr>
          <a:xfrm>
            <a:off x="0" y="0"/>
            <a:ext cx="541200" cy="34344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g33956b76ce4_0_13"/>
          <p:cNvSpPr/>
          <p:nvPr/>
        </p:nvSpPr>
        <p:spPr>
          <a:xfrm>
            <a:off x="0" y="3427185"/>
            <a:ext cx="541200" cy="3434400"/>
          </a:xfrm>
          <a:prstGeom prst="rect">
            <a:avLst/>
          </a:prstGeom>
          <a:solidFill>
            <a:srgbClr val="244EA2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g33956b76ce4_0_13"/>
          <p:cNvSpPr/>
          <p:nvPr/>
        </p:nvSpPr>
        <p:spPr>
          <a:xfrm>
            <a:off x="0" y="6854372"/>
            <a:ext cx="541200" cy="3434400"/>
          </a:xfrm>
          <a:prstGeom prst="rect">
            <a:avLst/>
          </a:prstGeom>
          <a:solidFill>
            <a:srgbClr val="EFD119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33956b76ce4_0_13"/>
          <p:cNvSpPr/>
          <p:nvPr/>
        </p:nvSpPr>
        <p:spPr>
          <a:xfrm>
            <a:off x="0" y="10281557"/>
            <a:ext cx="541200" cy="3434400"/>
          </a:xfrm>
          <a:prstGeom prst="rect">
            <a:avLst/>
          </a:prstGeom>
          <a:solidFill>
            <a:srgbClr val="337171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33956b76ce4_0_13"/>
          <p:cNvSpPr txBox="1"/>
          <p:nvPr/>
        </p:nvSpPr>
        <p:spPr>
          <a:xfrm>
            <a:off x="1240434" y="800100"/>
            <a:ext cx="22908870" cy="1698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82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Specific objectives of DeSIRA</a:t>
            </a:r>
            <a:r>
              <a:rPr lang="en-US" sz="72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+  </a:t>
            </a:r>
          </a:p>
        </p:txBody>
      </p:sp>
      <p:sp>
        <p:nvSpPr>
          <p:cNvPr id="216" name="Google Shape;216;g33956b76ce4_0_13"/>
          <p:cNvSpPr txBox="1"/>
          <p:nvPr/>
        </p:nvSpPr>
        <p:spPr>
          <a:xfrm>
            <a:off x="1395882" y="2195758"/>
            <a:ext cx="22597974" cy="9069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1197"/>
              </a:spcBef>
              <a:spcAft>
                <a:spcPts val="1197"/>
              </a:spcAft>
              <a:buClr>
                <a:srgbClr val="171616"/>
              </a:buClr>
              <a:buSzPts val="5586"/>
              <a:defRPr/>
            </a:pPr>
            <a:endParaRPr lang="en-IE" sz="6000" b="1" dirty="0">
              <a:solidFill>
                <a:schemeClr val="accent4">
                  <a:lumMod val="50000"/>
                </a:schemeClr>
              </a:solidFill>
              <a:sym typeface="Calibri"/>
            </a:endParaRPr>
          </a:p>
          <a:p>
            <a:pPr marL="685800" lvl="0" indent="-685800">
              <a:lnSpc>
                <a:spcPct val="90000"/>
              </a:lnSpc>
              <a:spcBef>
                <a:spcPts val="1995"/>
              </a:spcBef>
              <a:buClr>
                <a:srgbClr val="17161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IE" sz="4800" dirty="0">
                <a:solidFill>
                  <a:srgbClr val="171616"/>
                </a:solidFill>
                <a:latin typeface="+mn-lt"/>
                <a:ea typeface="Noto Sans" panose="020B0502040504020204" pitchFamily="34" charset="0"/>
                <a:cs typeface="Calibri" panose="020F0502020204030204" pitchFamily="34" charset="0"/>
                <a:sym typeface="Calibri"/>
              </a:rPr>
              <a:t>Increased </a:t>
            </a:r>
            <a:r>
              <a:rPr lang="en-IE" sz="4800" u="sng" dirty="0">
                <a:solidFill>
                  <a:schemeClr val="accent1"/>
                </a:solidFill>
                <a:latin typeface="+mn-lt"/>
                <a:ea typeface="Noto Sans" panose="020B0502040504020204" pitchFamily="34" charset="0"/>
                <a:cs typeface="Calibri" panose="020F0502020204030204" pitchFamily="34" charset="0"/>
                <a:sym typeface="Calibri"/>
              </a:rPr>
              <a:t>co-creation and adoption </a:t>
            </a:r>
            <a:r>
              <a:rPr lang="en-IE" sz="4800" dirty="0">
                <a:solidFill>
                  <a:srgbClr val="171616"/>
                </a:solidFill>
                <a:latin typeface="+mn-lt"/>
                <a:ea typeface="Noto Sans" panose="020B0502040504020204" pitchFamily="34" charset="0"/>
                <a:cs typeface="Calibri" panose="020F0502020204030204" pitchFamily="34" charset="0"/>
                <a:sym typeface="Calibri"/>
              </a:rPr>
              <a:t>of agroecological innovations (products, technologies, models and/or services) by small-scale farmers and SMEs of the agri-food sector.  </a:t>
            </a:r>
          </a:p>
          <a:p>
            <a:pPr marL="685800" lvl="0" indent="-685800">
              <a:lnSpc>
                <a:spcPct val="90000"/>
              </a:lnSpc>
              <a:spcBef>
                <a:spcPts val="1995"/>
              </a:spcBef>
              <a:buClr>
                <a:srgbClr val="171616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IE" sz="4800" dirty="0">
              <a:solidFill>
                <a:srgbClr val="171616"/>
              </a:solidFill>
              <a:latin typeface="+mn-lt"/>
              <a:ea typeface="Noto Sans" panose="020B0502040504020204" pitchFamily="34" charset="0"/>
              <a:cs typeface="Calibri" panose="020F0502020204030204" pitchFamily="34" charset="0"/>
              <a:sym typeface="Calibri"/>
            </a:endParaRPr>
          </a:p>
          <a:p>
            <a:pPr marL="685800" lvl="0" indent="-685800">
              <a:lnSpc>
                <a:spcPct val="90000"/>
              </a:lnSpc>
              <a:spcBef>
                <a:spcPts val="1995"/>
              </a:spcBef>
              <a:buClr>
                <a:srgbClr val="17161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IE" sz="4800" dirty="0">
                <a:solidFill>
                  <a:srgbClr val="171616"/>
                </a:solidFill>
                <a:latin typeface="+mn-lt"/>
                <a:ea typeface="Noto Sans" panose="020B0502040504020204" pitchFamily="34" charset="0"/>
                <a:cs typeface="Calibri" panose="020F0502020204030204" pitchFamily="34" charset="0"/>
                <a:sym typeface="Calibri"/>
              </a:rPr>
              <a:t>Increased </a:t>
            </a:r>
            <a:r>
              <a:rPr lang="en-IE" sz="4800" u="sng" dirty="0">
                <a:solidFill>
                  <a:schemeClr val="accent1"/>
                </a:solidFill>
                <a:latin typeface="+mn-lt"/>
                <a:ea typeface="Noto Sans" panose="020B0502040504020204" pitchFamily="34" charset="0"/>
                <a:cs typeface="Calibri" panose="020F0502020204030204" pitchFamily="34" charset="0"/>
                <a:sym typeface="Calibri"/>
              </a:rPr>
              <a:t>capacity</a:t>
            </a:r>
            <a:r>
              <a:rPr lang="en-IE" sz="4800" dirty="0">
                <a:solidFill>
                  <a:srgbClr val="171616"/>
                </a:solidFill>
                <a:latin typeface="+mn-lt"/>
                <a:ea typeface="Noto Sans" panose="020B0502040504020204" pitchFamily="34" charset="0"/>
                <a:cs typeface="Calibri" panose="020F0502020204030204" pitchFamily="34" charset="0"/>
                <a:sym typeface="Calibri"/>
              </a:rPr>
              <a:t> of farmers’ organisations, civil society and private sector actors (SMEs) to </a:t>
            </a:r>
            <a:r>
              <a:rPr lang="en-IE" sz="4800" u="sng" dirty="0">
                <a:solidFill>
                  <a:schemeClr val="accent1"/>
                </a:solidFill>
                <a:latin typeface="+mn-lt"/>
                <a:ea typeface="Noto Sans" panose="020B0502040504020204" pitchFamily="34" charset="0"/>
                <a:cs typeface="Calibri" panose="020F0502020204030204" pitchFamily="34" charset="0"/>
                <a:sym typeface="Calibri"/>
              </a:rPr>
              <a:t>scale</a:t>
            </a:r>
            <a:r>
              <a:rPr lang="en-IE" sz="4800" dirty="0">
                <a:solidFill>
                  <a:srgbClr val="171616"/>
                </a:solidFill>
                <a:latin typeface="+mn-lt"/>
                <a:ea typeface="Noto Sans" panose="020B0502040504020204" pitchFamily="34" charset="0"/>
                <a:cs typeface="Calibri" panose="020F0502020204030204" pitchFamily="34" charset="0"/>
                <a:sym typeface="Calibri"/>
              </a:rPr>
              <a:t> innovation from one phase to another phase by addressing the key barriers and by mobilizing the appropriate levers.</a:t>
            </a:r>
          </a:p>
          <a:p>
            <a:pPr marL="685800" lvl="0" indent="-685800">
              <a:lnSpc>
                <a:spcPct val="90000"/>
              </a:lnSpc>
              <a:spcBef>
                <a:spcPts val="1995"/>
              </a:spcBef>
              <a:buClr>
                <a:srgbClr val="171616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IE" sz="4800" dirty="0">
              <a:solidFill>
                <a:srgbClr val="171616"/>
              </a:solidFill>
              <a:latin typeface="+mn-lt"/>
              <a:ea typeface="Noto Sans" panose="020B0502040504020204" pitchFamily="34" charset="0"/>
              <a:cs typeface="Calibri" panose="020F0502020204030204" pitchFamily="34" charset="0"/>
              <a:sym typeface="Calibri"/>
            </a:endParaRPr>
          </a:p>
          <a:p>
            <a:pPr marL="685800" lvl="0" indent="-685800">
              <a:lnSpc>
                <a:spcPct val="90000"/>
              </a:lnSpc>
              <a:spcBef>
                <a:spcPts val="1995"/>
              </a:spcBef>
              <a:buClr>
                <a:srgbClr val="17161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IE" sz="4800" dirty="0">
                <a:solidFill>
                  <a:srgbClr val="171616"/>
                </a:solidFill>
                <a:latin typeface="+mn-lt"/>
                <a:ea typeface="Noto Sans" panose="020B0502040504020204" pitchFamily="34" charset="0"/>
                <a:cs typeface="Calibri" panose="020F0502020204030204" pitchFamily="34" charset="0"/>
                <a:sym typeface="Calibri"/>
              </a:rPr>
              <a:t>Improved </a:t>
            </a:r>
            <a:r>
              <a:rPr lang="en-IE" sz="4800" u="sng" dirty="0">
                <a:solidFill>
                  <a:schemeClr val="accent1"/>
                </a:solidFill>
                <a:latin typeface="+mn-lt"/>
                <a:ea typeface="Noto Sans" panose="020B0502040504020204" pitchFamily="34" charset="0"/>
                <a:cs typeface="Calibri" panose="020F0502020204030204" pitchFamily="34" charset="0"/>
                <a:sym typeface="Calibri"/>
              </a:rPr>
              <a:t>enabling policy environment </a:t>
            </a:r>
            <a:r>
              <a:rPr lang="en-IE" sz="4800" dirty="0">
                <a:solidFill>
                  <a:srgbClr val="171616"/>
                </a:solidFill>
                <a:latin typeface="+mn-lt"/>
                <a:ea typeface="Noto Sans" panose="020B0502040504020204" pitchFamily="34" charset="0"/>
                <a:cs typeface="Calibri" panose="020F0502020204030204" pitchFamily="34" charset="0"/>
                <a:sym typeface="Calibri"/>
              </a:rPr>
              <a:t>for agroecology at national, regional and continental levels.</a:t>
            </a:r>
          </a:p>
        </p:txBody>
      </p:sp>
    </p:spTree>
    <p:extLst>
      <p:ext uri="{BB962C8B-B14F-4D97-AF65-F5344CB8AC3E}">
        <p14:creationId xmlns:p14="http://schemas.microsoft.com/office/powerpoint/2010/main" val="3255993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>
          <a:extLst>
            <a:ext uri="{FF2B5EF4-FFF2-40B4-BE49-F238E27FC236}">
              <a16:creationId xmlns:a16="http://schemas.microsoft.com/office/drawing/2014/main" id="{219DC936-4EB2-C495-08BB-96C193A53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3956b76ce4_0_13">
            <a:extLst>
              <a:ext uri="{FF2B5EF4-FFF2-40B4-BE49-F238E27FC236}">
                <a16:creationId xmlns:a16="http://schemas.microsoft.com/office/drawing/2014/main" id="{AED20C97-8EA3-E39A-1A6C-C325A7E48C7B}"/>
              </a:ext>
            </a:extLst>
          </p:cNvPr>
          <p:cNvSpPr/>
          <p:nvPr/>
        </p:nvSpPr>
        <p:spPr>
          <a:xfrm>
            <a:off x="0" y="0"/>
            <a:ext cx="541200" cy="34344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g33956b76ce4_0_13">
            <a:extLst>
              <a:ext uri="{FF2B5EF4-FFF2-40B4-BE49-F238E27FC236}">
                <a16:creationId xmlns:a16="http://schemas.microsoft.com/office/drawing/2014/main" id="{B3FB58DA-37BF-AE2D-E35F-C7D01C1E3429}"/>
              </a:ext>
            </a:extLst>
          </p:cNvPr>
          <p:cNvSpPr/>
          <p:nvPr/>
        </p:nvSpPr>
        <p:spPr>
          <a:xfrm>
            <a:off x="0" y="3427185"/>
            <a:ext cx="541200" cy="3434400"/>
          </a:xfrm>
          <a:prstGeom prst="rect">
            <a:avLst/>
          </a:prstGeom>
          <a:solidFill>
            <a:srgbClr val="244EA2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g33956b76ce4_0_13">
            <a:extLst>
              <a:ext uri="{FF2B5EF4-FFF2-40B4-BE49-F238E27FC236}">
                <a16:creationId xmlns:a16="http://schemas.microsoft.com/office/drawing/2014/main" id="{566FB40B-77D7-FEC0-FB7C-59B2818EC349}"/>
              </a:ext>
            </a:extLst>
          </p:cNvPr>
          <p:cNvSpPr/>
          <p:nvPr/>
        </p:nvSpPr>
        <p:spPr>
          <a:xfrm>
            <a:off x="0" y="6854372"/>
            <a:ext cx="541200" cy="3434400"/>
          </a:xfrm>
          <a:prstGeom prst="rect">
            <a:avLst/>
          </a:prstGeom>
          <a:solidFill>
            <a:srgbClr val="EFD119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33956b76ce4_0_13">
            <a:extLst>
              <a:ext uri="{FF2B5EF4-FFF2-40B4-BE49-F238E27FC236}">
                <a16:creationId xmlns:a16="http://schemas.microsoft.com/office/drawing/2014/main" id="{217C05F7-301F-D7FA-33D3-F30A95C30B4F}"/>
              </a:ext>
            </a:extLst>
          </p:cNvPr>
          <p:cNvSpPr/>
          <p:nvPr/>
        </p:nvSpPr>
        <p:spPr>
          <a:xfrm>
            <a:off x="0" y="10281557"/>
            <a:ext cx="541200" cy="3434400"/>
          </a:xfrm>
          <a:prstGeom prst="rect">
            <a:avLst/>
          </a:prstGeom>
          <a:solidFill>
            <a:srgbClr val="337171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33956b76ce4_0_13">
            <a:extLst>
              <a:ext uri="{FF2B5EF4-FFF2-40B4-BE49-F238E27FC236}">
                <a16:creationId xmlns:a16="http://schemas.microsoft.com/office/drawing/2014/main" id="{5583E2AC-B2A1-DFCA-B81F-11D1B7DA90E6}"/>
              </a:ext>
            </a:extLst>
          </p:cNvPr>
          <p:cNvSpPr txBox="1"/>
          <p:nvPr/>
        </p:nvSpPr>
        <p:spPr>
          <a:xfrm>
            <a:off x="1240434" y="800100"/>
            <a:ext cx="22908870" cy="1698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82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DeSIRA</a:t>
            </a:r>
            <a:r>
              <a:rPr lang="en-US" sz="72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=&gt; DeSIRA+ … Any difference?</a:t>
            </a:r>
          </a:p>
        </p:txBody>
      </p:sp>
      <p:sp>
        <p:nvSpPr>
          <p:cNvPr id="216" name="Google Shape;216;g33956b76ce4_0_13">
            <a:extLst>
              <a:ext uri="{FF2B5EF4-FFF2-40B4-BE49-F238E27FC236}">
                <a16:creationId xmlns:a16="http://schemas.microsoft.com/office/drawing/2014/main" id="{F53E0931-FA16-B126-D913-7BC456A95242}"/>
              </a:ext>
            </a:extLst>
          </p:cNvPr>
          <p:cNvSpPr txBox="1"/>
          <p:nvPr/>
        </p:nvSpPr>
        <p:spPr>
          <a:xfrm>
            <a:off x="1395882" y="2195758"/>
            <a:ext cx="22597974" cy="1161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1197"/>
              </a:spcBef>
              <a:spcAft>
                <a:spcPts val="1197"/>
              </a:spcAft>
              <a:buClr>
                <a:srgbClr val="171616"/>
              </a:buClr>
              <a:buSzPts val="5586"/>
              <a:defRPr/>
            </a:pPr>
            <a:endParaRPr lang="en-IE" sz="4400" b="1" dirty="0">
              <a:solidFill>
                <a:schemeClr val="accent4">
                  <a:lumMod val="50000"/>
                </a:schemeClr>
              </a:solidFill>
              <a:sym typeface="Calibri"/>
            </a:endParaRPr>
          </a:p>
          <a:p>
            <a:pPr marL="571500" indent="-571500">
              <a:lnSpc>
                <a:spcPct val="90000"/>
              </a:lnSpc>
              <a:spcBef>
                <a:spcPts val="1197"/>
              </a:spcBef>
              <a:spcAft>
                <a:spcPts val="1197"/>
              </a:spcAft>
              <a:buClr>
                <a:srgbClr val="171616"/>
              </a:buClr>
              <a:buSzPts val="5586"/>
              <a:buFont typeface="Arial" panose="020B0604020202020204" pitchFamily="34" charset="0"/>
              <a:buChar char="•"/>
              <a:defRPr/>
            </a:pPr>
            <a:r>
              <a:rPr lang="en-IE" sz="4800" dirty="0">
                <a:solidFill>
                  <a:srgbClr val="171616"/>
                </a:solidFill>
                <a:latin typeface="+mn-lt"/>
                <a:ea typeface="Noto Sans" panose="020B0502040504020204" pitchFamily="34" charset="0"/>
                <a:cs typeface="Calibri" panose="020F0502020204030204" pitchFamily="34" charset="0"/>
                <a:sym typeface="Calibri"/>
              </a:rPr>
              <a:t>Development-smart &amp; Climate-relevant =&gt; Agroecological agenda</a:t>
            </a:r>
          </a:p>
          <a:p>
            <a:pPr>
              <a:lnSpc>
                <a:spcPct val="90000"/>
              </a:lnSpc>
              <a:spcBef>
                <a:spcPts val="1197"/>
              </a:spcBef>
              <a:spcAft>
                <a:spcPts val="1197"/>
              </a:spcAft>
              <a:buClr>
                <a:srgbClr val="171616"/>
              </a:buClr>
              <a:buSzPts val="5586"/>
              <a:defRPr/>
            </a:pPr>
            <a:endParaRPr lang="en-IE" sz="4800" dirty="0">
              <a:solidFill>
                <a:srgbClr val="171616"/>
              </a:solidFill>
              <a:latin typeface="+mn-lt"/>
              <a:ea typeface="Noto Sans" panose="020B0502040504020204" pitchFamily="34" charset="0"/>
              <a:cs typeface="Calibri" panose="020F0502020204030204" pitchFamily="34" charset="0"/>
              <a:sym typeface="Calibri"/>
            </a:endParaRPr>
          </a:p>
          <a:p>
            <a:pPr marL="571500" indent="-571500">
              <a:lnSpc>
                <a:spcPct val="90000"/>
              </a:lnSpc>
              <a:spcBef>
                <a:spcPts val="1197"/>
              </a:spcBef>
              <a:spcAft>
                <a:spcPts val="1197"/>
              </a:spcAft>
              <a:buClr>
                <a:srgbClr val="171616"/>
              </a:buClr>
              <a:buSzPts val="5586"/>
              <a:buFont typeface="Arial" panose="020B0604020202020204" pitchFamily="34" charset="0"/>
              <a:buChar char="•"/>
              <a:defRPr/>
            </a:pPr>
            <a:r>
              <a:rPr lang="en-IE" sz="4800" dirty="0">
                <a:solidFill>
                  <a:srgbClr val="171616"/>
                </a:solidFill>
                <a:latin typeface="+mn-lt"/>
                <a:ea typeface="Noto Sans" panose="020B0502040504020204" pitchFamily="34" charset="0"/>
                <a:cs typeface="Calibri" panose="020F0502020204030204" pitchFamily="34" charset="0"/>
                <a:sym typeface="Calibri"/>
              </a:rPr>
              <a:t>Global =&gt; Africa</a:t>
            </a:r>
          </a:p>
          <a:p>
            <a:pPr lvl="0">
              <a:lnSpc>
                <a:spcPct val="90000"/>
              </a:lnSpc>
              <a:spcBef>
                <a:spcPts val="1197"/>
              </a:spcBef>
              <a:spcAft>
                <a:spcPts val="1197"/>
              </a:spcAft>
              <a:buClr>
                <a:srgbClr val="171616"/>
              </a:buClr>
              <a:buSzPts val="5586"/>
              <a:defRPr/>
            </a:pPr>
            <a:endParaRPr lang="en-IE" sz="4800" dirty="0">
              <a:solidFill>
                <a:srgbClr val="171616"/>
              </a:solidFill>
              <a:latin typeface="+mn-lt"/>
              <a:ea typeface="Noto Sans" panose="020B0502040504020204" pitchFamily="34" charset="0"/>
              <a:cs typeface="Calibri" panose="020F0502020204030204" pitchFamily="34" charset="0"/>
              <a:sym typeface="Calibri"/>
            </a:endParaRPr>
          </a:p>
          <a:p>
            <a:pPr marL="571500" lvl="0" indent="-571500">
              <a:lnSpc>
                <a:spcPct val="90000"/>
              </a:lnSpc>
              <a:spcBef>
                <a:spcPts val="1197"/>
              </a:spcBef>
              <a:spcAft>
                <a:spcPts val="1197"/>
              </a:spcAft>
              <a:buClr>
                <a:srgbClr val="171616"/>
              </a:buClr>
              <a:buSzPts val="5586"/>
              <a:buFont typeface="Arial" panose="020B0604020202020204" pitchFamily="34" charset="0"/>
              <a:buChar char="•"/>
              <a:defRPr/>
            </a:pPr>
            <a:r>
              <a:rPr lang="en-IE" sz="4800" dirty="0">
                <a:solidFill>
                  <a:srgbClr val="171616"/>
                </a:solidFill>
                <a:latin typeface="+mn-lt"/>
                <a:ea typeface="Noto Sans" panose="020B0502040504020204" pitchFamily="34" charset="0"/>
                <a:cs typeface="Calibri" panose="020F0502020204030204" pitchFamily="34" charset="0"/>
                <a:sym typeface="Calibri"/>
              </a:rPr>
              <a:t>“Innovation through research” =&gt; “Innovation with support from research”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197"/>
              </a:spcBef>
              <a:spcAft>
                <a:spcPts val="1197"/>
              </a:spcAft>
              <a:buClr>
                <a:srgbClr val="171616"/>
              </a:buClr>
              <a:buSzPts val="5586"/>
              <a:tabLst/>
              <a:defRPr/>
            </a:pPr>
            <a:endParaRPr lang="en-IE" sz="4800" dirty="0">
              <a:solidFill>
                <a:srgbClr val="171616"/>
              </a:solidFill>
              <a:latin typeface="+mn-lt"/>
              <a:ea typeface="Noto Sans" panose="020B0502040504020204" pitchFamily="34" charset="0"/>
              <a:cs typeface="Calibri" panose="020F0502020204030204" pitchFamily="34" charset="0"/>
              <a:sym typeface="Calibri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197"/>
              </a:spcBef>
              <a:spcAft>
                <a:spcPts val="1197"/>
              </a:spcAft>
              <a:buClr>
                <a:srgbClr val="171616"/>
              </a:buClr>
              <a:buSzPts val="5586"/>
              <a:buFont typeface="Arial" panose="020B0604020202020204" pitchFamily="34" charset="0"/>
              <a:buChar char="•"/>
              <a:tabLst/>
              <a:defRPr/>
            </a:pPr>
            <a:r>
              <a:rPr lang="en-IE" sz="4800" dirty="0">
                <a:solidFill>
                  <a:srgbClr val="171616"/>
                </a:solidFill>
                <a:latin typeface="+mn-lt"/>
                <a:ea typeface="Noto Sans" panose="020B0502040504020204" pitchFamily="34" charset="0"/>
                <a:cs typeface="Calibri" panose="020F0502020204030204" pitchFamily="34" charset="0"/>
                <a:sym typeface="Calibri"/>
              </a:rPr>
              <a:t>“Experimenting at scale” =&gt; “Getting impact at scale”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197"/>
              </a:spcBef>
              <a:spcAft>
                <a:spcPts val="1197"/>
              </a:spcAft>
              <a:buClr>
                <a:srgbClr val="171616"/>
              </a:buClr>
              <a:buSzPts val="5586"/>
              <a:buFont typeface="Arial" panose="020B0604020202020204" pitchFamily="34" charset="0"/>
              <a:buChar char="•"/>
              <a:tabLst/>
              <a:defRPr/>
            </a:pPr>
            <a:endParaRPr lang="en-IE" sz="4800" dirty="0">
              <a:solidFill>
                <a:srgbClr val="171616"/>
              </a:solidFill>
              <a:latin typeface="+mn-lt"/>
              <a:ea typeface="Noto Sans" panose="020B0502040504020204" pitchFamily="34" charset="0"/>
              <a:cs typeface="Calibri" panose="020F0502020204030204" pitchFamily="34" charset="0"/>
              <a:sym typeface="Calibri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197"/>
              </a:spcBef>
              <a:spcAft>
                <a:spcPts val="1197"/>
              </a:spcAft>
              <a:buClr>
                <a:srgbClr val="171616"/>
              </a:buClr>
              <a:buSzPts val="5586"/>
              <a:buFont typeface="Arial" panose="020B0604020202020204" pitchFamily="34" charset="0"/>
              <a:buChar char="•"/>
              <a:tabLst/>
              <a:defRPr/>
            </a:pPr>
            <a:r>
              <a:rPr lang="en-IE" sz="4800" dirty="0">
                <a:solidFill>
                  <a:srgbClr val="171616"/>
                </a:solidFill>
                <a:latin typeface="+mn-lt"/>
                <a:ea typeface="Noto Sans" panose="020B0502040504020204" pitchFamily="34" charset="0"/>
                <a:cs typeface="Calibri" panose="020F0502020204030204" pitchFamily="34" charset="0"/>
                <a:sym typeface="Calibri"/>
              </a:rPr>
              <a:t>Stronger alignment to EU country actions</a:t>
            </a:r>
          </a:p>
          <a:p>
            <a:pPr>
              <a:lnSpc>
                <a:spcPct val="90000"/>
              </a:lnSpc>
              <a:spcBef>
                <a:spcPts val="1197"/>
              </a:spcBef>
              <a:spcAft>
                <a:spcPts val="1197"/>
              </a:spcAft>
              <a:buClr>
                <a:srgbClr val="171616"/>
              </a:buClr>
              <a:buSzPts val="5586"/>
              <a:defRPr/>
            </a:pPr>
            <a:endParaRPr lang="en-IE" sz="4800" dirty="0">
              <a:solidFill>
                <a:srgbClr val="171616"/>
              </a:solidFill>
              <a:latin typeface="+mn-lt"/>
              <a:ea typeface="Noto Sans" panose="020B0502040504020204" pitchFamily="34" charset="0"/>
              <a:cs typeface="Calibri" panose="020F0502020204030204" pitchFamily="34" charset="0"/>
              <a:sym typeface="Calibri"/>
            </a:endParaRPr>
          </a:p>
          <a:p>
            <a:pPr marL="571500" indent="-571500">
              <a:lnSpc>
                <a:spcPct val="90000"/>
              </a:lnSpc>
              <a:spcBef>
                <a:spcPts val="1197"/>
              </a:spcBef>
              <a:spcAft>
                <a:spcPts val="1197"/>
              </a:spcAft>
              <a:buClr>
                <a:srgbClr val="171616"/>
              </a:buClr>
              <a:buSzPts val="5586"/>
              <a:buFont typeface="Arial" panose="020B0604020202020204" pitchFamily="34" charset="0"/>
              <a:buChar char="•"/>
              <a:defRPr/>
            </a:pPr>
            <a:r>
              <a:rPr lang="en-IE" sz="4800" dirty="0">
                <a:solidFill>
                  <a:srgbClr val="171616"/>
                </a:solidFill>
                <a:latin typeface="+mn-lt"/>
                <a:ea typeface="Noto Sans" panose="020B0502040504020204" pitchFamily="34" charset="0"/>
                <a:cs typeface="Calibri" panose="020F0502020204030204" pitchFamily="34" charset="0"/>
                <a:sym typeface="Calibri"/>
              </a:rPr>
              <a:t>Better integration of the Global Gateway strategy, with a focus on value chains</a:t>
            </a:r>
          </a:p>
        </p:txBody>
      </p:sp>
    </p:spTree>
    <p:extLst>
      <p:ext uri="{BB962C8B-B14F-4D97-AF65-F5344CB8AC3E}">
        <p14:creationId xmlns:p14="http://schemas.microsoft.com/office/powerpoint/2010/main" val="1572799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3956b76ce4_0_13"/>
          <p:cNvSpPr/>
          <p:nvPr/>
        </p:nvSpPr>
        <p:spPr>
          <a:xfrm>
            <a:off x="0" y="0"/>
            <a:ext cx="541200" cy="34344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g33956b76ce4_0_13"/>
          <p:cNvSpPr/>
          <p:nvPr/>
        </p:nvSpPr>
        <p:spPr>
          <a:xfrm>
            <a:off x="0" y="3427185"/>
            <a:ext cx="541200" cy="3434400"/>
          </a:xfrm>
          <a:prstGeom prst="rect">
            <a:avLst/>
          </a:prstGeom>
          <a:solidFill>
            <a:srgbClr val="244EA2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g33956b76ce4_0_13"/>
          <p:cNvSpPr/>
          <p:nvPr/>
        </p:nvSpPr>
        <p:spPr>
          <a:xfrm>
            <a:off x="0" y="6854372"/>
            <a:ext cx="541200" cy="3434400"/>
          </a:xfrm>
          <a:prstGeom prst="rect">
            <a:avLst/>
          </a:prstGeom>
          <a:solidFill>
            <a:srgbClr val="EFD119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33956b76ce4_0_13"/>
          <p:cNvSpPr/>
          <p:nvPr/>
        </p:nvSpPr>
        <p:spPr>
          <a:xfrm>
            <a:off x="0" y="10281557"/>
            <a:ext cx="541200" cy="3434400"/>
          </a:xfrm>
          <a:prstGeom prst="rect">
            <a:avLst/>
          </a:prstGeom>
          <a:solidFill>
            <a:srgbClr val="337171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33956b76ce4_0_13"/>
          <p:cNvSpPr txBox="1"/>
          <p:nvPr/>
        </p:nvSpPr>
        <p:spPr>
          <a:xfrm>
            <a:off x="1505610" y="943297"/>
            <a:ext cx="20586294" cy="209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82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DESIRA+ topics</a:t>
            </a:r>
            <a:endParaRPr sz="1900" dirty="0">
              <a:solidFill>
                <a:schemeClr val="tx1"/>
              </a:solidFill>
            </a:endParaRPr>
          </a:p>
          <a:p>
            <a:pPr marL="0" marR="0" lvl="0" indent="0" algn="l" rtl="0">
              <a:lnSpc>
                <a:spcPct val="315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0" b="1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g33956b76ce4_0_13"/>
          <p:cNvSpPr txBox="1"/>
          <p:nvPr/>
        </p:nvSpPr>
        <p:spPr>
          <a:xfrm>
            <a:off x="1505606" y="3034000"/>
            <a:ext cx="21932892" cy="7498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85800" indent="-6858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5400" b="1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4800" b="1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Agrobiodiversity</a:t>
            </a:r>
            <a:r>
              <a:rPr lang="en-IE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(crops, animals), including </a:t>
            </a:r>
            <a:r>
              <a:rPr lang="fr-FR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farmers</a:t>
            </a:r>
            <a:r>
              <a:rPr lang="fr-FR" sz="4800" b="1" dirty="0"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fr-FR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seeds</a:t>
            </a:r>
            <a:r>
              <a:rPr lang="fr-FR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endParaRPr lang="en-IE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indent="-6858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4800" b="1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Bio-solutions</a:t>
            </a:r>
            <a:r>
              <a:rPr lang="en-IE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inputs and </a:t>
            </a:r>
            <a:r>
              <a:rPr lang="en-IE" sz="480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integrated pest &amp; disease management</a:t>
            </a:r>
            <a:endParaRPr lang="en-IE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indent="-6858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4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Soil health </a:t>
            </a:r>
            <a:r>
              <a:rPr lang="en-IE" sz="480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Integrated </a:t>
            </a:r>
            <a:r>
              <a:rPr lang="en-IE" sz="480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</a:t>
            </a:r>
            <a:r>
              <a:rPr lang="en-IE" sz="480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</a:t>
            </a:r>
            <a:r>
              <a:rPr lang="en-IE" sz="480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IE" sz="480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ertility </a:t>
            </a:r>
            <a:r>
              <a:rPr lang="en-IE" sz="480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IE" sz="480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anagement, </a:t>
            </a:r>
            <a:r>
              <a:rPr lang="en-IE" sz="4800" b="1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</a:t>
            </a:r>
            <a:r>
              <a:rPr lang="en-IE" sz="480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resources management</a:t>
            </a:r>
          </a:p>
          <a:p>
            <a:pPr marL="685800" indent="-6858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4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Agroforestry</a:t>
            </a:r>
          </a:p>
          <a:p>
            <a:pPr marL="685800" indent="-6858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4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Adapted mechanisation </a:t>
            </a:r>
            <a:r>
              <a:rPr lang="en-IE" sz="480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small-scale farmers </a:t>
            </a:r>
            <a:endParaRPr lang="en-IE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indent="-6858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Neglected &amp; Under-</a:t>
            </a:r>
            <a:r>
              <a:rPr lang="en-US" sz="4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Utilised</a:t>
            </a: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Species crops, Legumes</a:t>
            </a:r>
            <a:r>
              <a:rPr lang="en-US" sz="480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plant-based and/or </a:t>
            </a:r>
            <a:r>
              <a:rPr lang="en-US" sz="48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alternative proteins </a:t>
            </a:r>
          </a:p>
          <a:p>
            <a:pPr marL="685800" indent="-6858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Sustainable </a:t>
            </a:r>
            <a:r>
              <a:rPr lang="fr-FR" sz="4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 </a:t>
            </a:r>
            <a:r>
              <a:rPr lang="fr-FR" sz="4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chains</a:t>
            </a:r>
            <a:r>
              <a:rPr lang="fr-FR" sz="4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Access to </a:t>
            </a:r>
            <a:r>
              <a:rPr lang="fr-FR" sz="4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markets</a:t>
            </a:r>
            <a:r>
              <a:rPr lang="fr-FR" sz="4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r-FR" sz="4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circular</a:t>
            </a:r>
            <a:r>
              <a:rPr lang="fr-FR" sz="4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economy</a:t>
            </a:r>
            <a:r>
              <a:rPr lang="fr-FR" sz="4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1614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3956b76ce4_0_13"/>
          <p:cNvSpPr/>
          <p:nvPr/>
        </p:nvSpPr>
        <p:spPr>
          <a:xfrm>
            <a:off x="0" y="0"/>
            <a:ext cx="541200" cy="34344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g33956b76ce4_0_13"/>
          <p:cNvSpPr/>
          <p:nvPr/>
        </p:nvSpPr>
        <p:spPr>
          <a:xfrm>
            <a:off x="0" y="3427185"/>
            <a:ext cx="541200" cy="3434400"/>
          </a:xfrm>
          <a:prstGeom prst="rect">
            <a:avLst/>
          </a:prstGeom>
          <a:solidFill>
            <a:srgbClr val="244EA2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g33956b76ce4_0_13"/>
          <p:cNvSpPr/>
          <p:nvPr/>
        </p:nvSpPr>
        <p:spPr>
          <a:xfrm>
            <a:off x="0" y="6854372"/>
            <a:ext cx="541200" cy="3434400"/>
          </a:xfrm>
          <a:prstGeom prst="rect">
            <a:avLst/>
          </a:prstGeom>
          <a:solidFill>
            <a:srgbClr val="EFD119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33956b76ce4_0_13"/>
          <p:cNvSpPr/>
          <p:nvPr/>
        </p:nvSpPr>
        <p:spPr>
          <a:xfrm>
            <a:off x="0" y="10281557"/>
            <a:ext cx="541200" cy="3434400"/>
          </a:xfrm>
          <a:prstGeom prst="rect">
            <a:avLst/>
          </a:prstGeom>
          <a:solidFill>
            <a:srgbClr val="337171"/>
          </a:solidFill>
          <a:ln>
            <a:noFill/>
          </a:ln>
        </p:spPr>
        <p:txBody>
          <a:bodyPr spcFirstLastPara="1" wrap="square" lIns="121700" tIns="121700" rIns="121700" bIns="121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33956b76ce4_0_13"/>
          <p:cNvSpPr txBox="1"/>
          <p:nvPr/>
        </p:nvSpPr>
        <p:spPr>
          <a:xfrm>
            <a:off x="1505610" y="943297"/>
            <a:ext cx="20586294" cy="209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82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DESIRA+</a:t>
            </a:r>
            <a:endParaRPr sz="1900" dirty="0">
              <a:solidFill>
                <a:schemeClr val="tx1"/>
              </a:solidFill>
            </a:endParaRPr>
          </a:p>
          <a:p>
            <a:pPr marL="0" marR="0" lvl="0" indent="0" algn="l" rtl="0">
              <a:lnSpc>
                <a:spcPct val="315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0" b="1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g33956b76ce4_0_13"/>
          <p:cNvSpPr txBox="1"/>
          <p:nvPr/>
        </p:nvSpPr>
        <p:spPr>
          <a:xfrm>
            <a:off x="1525484" y="3053878"/>
            <a:ext cx="21932892" cy="6653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85800" indent="-6858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IE" sz="4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IE" sz="6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=&gt; (Multi-) Thematic actions on agroecological innovations</a:t>
            </a:r>
          </a:p>
          <a:p>
            <a:pPr marL="685800" indent="-6858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IE" sz="6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IE" sz="6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Agroecological Value chains approaches</a:t>
            </a:r>
          </a:p>
          <a:p>
            <a:pPr marL="685800" indent="-6858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IE" sz="60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IE" sz="6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=&gt; Transversal actions for knowledge generation and policy dialogue</a:t>
            </a:r>
            <a:endParaRPr lang="en-IE" sz="6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8350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171616"/>
      </a:dk1>
      <a:lt1>
        <a:srgbClr val="FFFFFF"/>
      </a:lt1>
      <a:dk2>
        <a:srgbClr val="44546A"/>
      </a:dk2>
      <a:lt2>
        <a:srgbClr val="FF5C55"/>
      </a:lt2>
      <a:accent1>
        <a:srgbClr val="1A54EB"/>
      </a:accent1>
      <a:accent2>
        <a:srgbClr val="FFCC03"/>
      </a:accent2>
      <a:accent3>
        <a:srgbClr val="8F4099"/>
      </a:accent3>
      <a:accent4>
        <a:srgbClr val="18BAA8"/>
      </a:accent4>
      <a:accent5>
        <a:srgbClr val="404042"/>
      </a:accent5>
      <a:accent6>
        <a:srgbClr val="00125C"/>
      </a:accent6>
      <a:hlink>
        <a:srgbClr val="0563C1"/>
      </a:hlink>
      <a:folHlink>
        <a:srgbClr val="FF5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1228</TotalTime>
  <Words>1161</Words>
  <Application>Microsoft Office PowerPoint</Application>
  <PresentationFormat>Custom</PresentationFormat>
  <Paragraphs>198</Paragraphs>
  <Slides>17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Calibri</vt:lpstr>
      <vt:lpstr>Arial (Body)</vt:lpstr>
      <vt:lpstr>Wingdings</vt:lpstr>
      <vt:lpstr>Noto Sans</vt:lpstr>
      <vt:lpstr>Arial</vt:lpstr>
      <vt:lpstr>Office Theme</vt:lpstr>
      <vt:lpstr>Worksheet</vt:lpstr>
      <vt:lpstr>New phase of DeSIRA: DeSIRA+ and RMRNs in Agroecology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COELHO Catarina (COMM-EXT)</dc:creator>
  <cp:lastModifiedBy>LAROSE Christophe (INTPA)</cp:lastModifiedBy>
  <cp:revision>47</cp:revision>
  <dcterms:created xsi:type="dcterms:W3CDTF">2021-11-10T13:16:55Z</dcterms:created>
  <dcterms:modified xsi:type="dcterms:W3CDTF">2025-10-16T12:25:27Z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0x0101001DD36E4CF2EBEB4480D513B1F84EE30D</vt:lpwstr>
  </property>
  <property fmtid="{D5CDD505-2E9C-101B-9397-08002B2CF9AE}" pid="3" name="MSIP_Label_6bd9ddd1-4d20-43f6-abfa-fc3c07406f94_Enabled">
    <vt:lpwstr>true</vt:lpwstr>
  </property>
  <property fmtid="{D5CDD505-2E9C-101B-9397-08002B2CF9AE}" pid="4" name="MSIP_Label_6bd9ddd1-4d20-43f6-abfa-fc3c07406f94_SetDate">
    <vt:lpwstr>2025-03-07T15:11:21Z</vt:lpwstr>
  </property>
  <property fmtid="{D5CDD505-2E9C-101B-9397-08002B2CF9AE}" pid="5" name="MSIP_Label_6bd9ddd1-4d20-43f6-abfa-fc3c07406f94_Method">
    <vt:lpwstr>Standard</vt:lpwstr>
  </property>
  <property fmtid="{D5CDD505-2E9C-101B-9397-08002B2CF9AE}" pid="6" name="MSIP_Label_6bd9ddd1-4d20-43f6-abfa-fc3c07406f94_Name">
    <vt:lpwstr>Commission Use</vt:lpwstr>
  </property>
  <property fmtid="{D5CDD505-2E9C-101B-9397-08002B2CF9AE}" pid="7" name="MSIP_Label_6bd9ddd1-4d20-43f6-abfa-fc3c07406f94_SiteId">
    <vt:lpwstr>b24c8b06-522c-46fe-9080-70926f8dddb1</vt:lpwstr>
  </property>
  <property fmtid="{D5CDD505-2E9C-101B-9397-08002B2CF9AE}" pid="8" name="MSIP_Label_6bd9ddd1-4d20-43f6-abfa-fc3c07406f94_ActionId">
    <vt:lpwstr>c5bdd0a4-2b77-4dfb-a411-1cb2f1741ecf</vt:lpwstr>
  </property>
  <property fmtid="{D5CDD505-2E9C-101B-9397-08002B2CF9AE}" pid="9" name="MSIP_Label_6bd9ddd1-4d20-43f6-abfa-fc3c07406f94_ContentBits">
    <vt:lpwstr>0</vt:lpwstr>
  </property>
</Properties>
</file>