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4" r:id="rId5"/>
    <p:sldMasterId id="2147483650" r:id="rId6"/>
    <p:sldMasterId id="2147483652" r:id="rId7"/>
  </p:sldMasterIdLst>
  <p:notesMasterIdLst>
    <p:notesMasterId r:id="rId17"/>
  </p:notesMasterIdLst>
  <p:handoutMasterIdLst>
    <p:handoutMasterId r:id="rId18"/>
  </p:handoutMasterIdLst>
  <p:sldIdLst>
    <p:sldId id="258" r:id="rId8"/>
    <p:sldId id="311" r:id="rId9"/>
    <p:sldId id="312" r:id="rId10"/>
    <p:sldId id="314" r:id="rId11"/>
    <p:sldId id="316" r:id="rId12"/>
    <p:sldId id="315" r:id="rId13"/>
    <p:sldId id="328" r:id="rId14"/>
    <p:sldId id="329" r:id="rId15"/>
    <p:sldId id="318" r:id="rId16"/>
  </p:sldIdLst>
  <p:sldSz cx="9144000" cy="6858000" type="screen4x3"/>
  <p:notesSz cx="6797675" cy="9926638"/>
  <p:defaultTextStyle>
    <a:defPPr>
      <a:defRPr lang="en-GB"/>
    </a:defPPr>
    <a:lvl1pPr algn="l" rtl="0" fontAlgn="base">
      <a:spcBef>
        <a:spcPct val="0"/>
      </a:spcBef>
      <a:spcAft>
        <a:spcPct val="0"/>
      </a:spcAft>
      <a:defRPr sz="2100" kern="1200">
        <a:solidFill>
          <a:schemeClr val="tx1"/>
        </a:solidFill>
        <a:latin typeface="Calibri" pitchFamily="34" charset="0"/>
        <a:ea typeface="+mn-ea"/>
        <a:cs typeface="+mn-cs"/>
      </a:defRPr>
    </a:lvl1pPr>
    <a:lvl2pPr marL="457200" algn="l" rtl="0" fontAlgn="base">
      <a:spcBef>
        <a:spcPct val="0"/>
      </a:spcBef>
      <a:spcAft>
        <a:spcPct val="0"/>
      </a:spcAft>
      <a:defRPr sz="2100" kern="1200">
        <a:solidFill>
          <a:schemeClr val="tx1"/>
        </a:solidFill>
        <a:latin typeface="Calibri" pitchFamily="34" charset="0"/>
        <a:ea typeface="+mn-ea"/>
        <a:cs typeface="+mn-cs"/>
      </a:defRPr>
    </a:lvl2pPr>
    <a:lvl3pPr marL="914400" algn="l" rtl="0" fontAlgn="base">
      <a:spcBef>
        <a:spcPct val="0"/>
      </a:spcBef>
      <a:spcAft>
        <a:spcPct val="0"/>
      </a:spcAft>
      <a:defRPr sz="2100" kern="1200">
        <a:solidFill>
          <a:schemeClr val="tx1"/>
        </a:solidFill>
        <a:latin typeface="Calibri" pitchFamily="34" charset="0"/>
        <a:ea typeface="+mn-ea"/>
        <a:cs typeface="+mn-cs"/>
      </a:defRPr>
    </a:lvl3pPr>
    <a:lvl4pPr marL="1371600" algn="l" rtl="0" fontAlgn="base">
      <a:spcBef>
        <a:spcPct val="0"/>
      </a:spcBef>
      <a:spcAft>
        <a:spcPct val="0"/>
      </a:spcAft>
      <a:defRPr sz="2100" kern="1200">
        <a:solidFill>
          <a:schemeClr val="tx1"/>
        </a:solidFill>
        <a:latin typeface="Calibri" pitchFamily="34" charset="0"/>
        <a:ea typeface="+mn-ea"/>
        <a:cs typeface="+mn-cs"/>
      </a:defRPr>
    </a:lvl4pPr>
    <a:lvl5pPr marL="1828800" algn="l" rtl="0" fontAlgn="base">
      <a:spcBef>
        <a:spcPct val="0"/>
      </a:spcBef>
      <a:spcAft>
        <a:spcPct val="0"/>
      </a:spcAft>
      <a:defRPr sz="2100" kern="1200">
        <a:solidFill>
          <a:schemeClr val="tx1"/>
        </a:solidFill>
        <a:latin typeface="Calibri" pitchFamily="34" charset="0"/>
        <a:ea typeface="+mn-ea"/>
        <a:cs typeface="+mn-cs"/>
      </a:defRPr>
    </a:lvl5pPr>
    <a:lvl6pPr marL="2286000" algn="l" defTabSz="914400" rtl="0" eaLnBrk="1" latinLnBrk="0" hangingPunct="1">
      <a:defRPr sz="2100" kern="1200">
        <a:solidFill>
          <a:schemeClr val="tx1"/>
        </a:solidFill>
        <a:latin typeface="Calibri" pitchFamily="34" charset="0"/>
        <a:ea typeface="+mn-ea"/>
        <a:cs typeface="+mn-cs"/>
      </a:defRPr>
    </a:lvl6pPr>
    <a:lvl7pPr marL="2743200" algn="l" defTabSz="914400" rtl="0" eaLnBrk="1" latinLnBrk="0" hangingPunct="1">
      <a:defRPr sz="2100" kern="1200">
        <a:solidFill>
          <a:schemeClr val="tx1"/>
        </a:solidFill>
        <a:latin typeface="Calibri" pitchFamily="34" charset="0"/>
        <a:ea typeface="+mn-ea"/>
        <a:cs typeface="+mn-cs"/>
      </a:defRPr>
    </a:lvl7pPr>
    <a:lvl8pPr marL="3200400" algn="l" defTabSz="914400" rtl="0" eaLnBrk="1" latinLnBrk="0" hangingPunct="1">
      <a:defRPr sz="2100" kern="1200">
        <a:solidFill>
          <a:schemeClr val="tx1"/>
        </a:solidFill>
        <a:latin typeface="Calibri" pitchFamily="34" charset="0"/>
        <a:ea typeface="+mn-ea"/>
        <a:cs typeface="+mn-cs"/>
      </a:defRPr>
    </a:lvl8pPr>
    <a:lvl9pPr marL="3657600" algn="l" defTabSz="914400" rtl="0" eaLnBrk="1" latinLnBrk="0" hangingPunct="1">
      <a:defRPr sz="21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95737" autoAdjust="0"/>
  </p:normalViewPr>
  <p:slideViewPr>
    <p:cSldViewPr>
      <p:cViewPr>
        <p:scale>
          <a:sx n="70" d="100"/>
          <a:sy n="70" d="100"/>
        </p:scale>
        <p:origin x="-2552" y="-55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notesViewPr>
    <p:cSldViewPr>
      <p:cViewPr varScale="1">
        <p:scale>
          <a:sx n="81" d="100"/>
          <a:sy n="81" d="100"/>
        </p:scale>
        <p:origin x="-3996" y="-102"/>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interSettings" Target="printerSettings/printerSettings1.bin"/><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 Target="slides/slid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D5C293-78F0-4429-8150-6C936F319EC5}" type="doc">
      <dgm:prSet loTypeId="urn:microsoft.com/office/officeart/2005/8/layout/matrix1" loCatId="matrix" qsTypeId="urn:microsoft.com/office/officeart/2005/8/quickstyle/simple3" qsCatId="simple" csTypeId="urn:microsoft.com/office/officeart/2005/8/colors/accent1_2" csCatId="accent1" phldr="1"/>
      <dgm:spPr/>
      <dgm:t>
        <a:bodyPr/>
        <a:lstStyle/>
        <a:p>
          <a:endParaRPr lang="en-GB"/>
        </a:p>
      </dgm:t>
    </dgm:pt>
    <dgm:pt modelId="{75F04545-C0F9-4F47-B663-5E98DE2B5036}">
      <dgm:prSet phldrT="[Text]"/>
      <dgm:spPr/>
      <dgm:t>
        <a:bodyPr/>
        <a:lstStyle/>
        <a:p>
          <a:r>
            <a:rPr lang="en-GB" dirty="0" smtClean="0">
              <a:latin typeface="British Council Sans" pitchFamily="34" charset="0"/>
            </a:rPr>
            <a:t>Employer Engagement</a:t>
          </a:r>
          <a:endParaRPr lang="en-GB" dirty="0">
            <a:latin typeface="British Council Sans" pitchFamily="34" charset="0"/>
          </a:endParaRPr>
        </a:p>
      </dgm:t>
    </dgm:pt>
    <dgm:pt modelId="{C8CD9CB9-452E-4574-ABE4-4020575C17BE}" type="parTrans" cxnId="{5AB94B5A-ADEF-456B-B6C9-DC9422FD8C51}">
      <dgm:prSet/>
      <dgm:spPr/>
      <dgm:t>
        <a:bodyPr/>
        <a:lstStyle/>
        <a:p>
          <a:endParaRPr lang="en-GB"/>
        </a:p>
      </dgm:t>
    </dgm:pt>
    <dgm:pt modelId="{6A1D645A-052A-4CD2-A6D0-88A6C9710AC2}" type="sibTrans" cxnId="{5AB94B5A-ADEF-456B-B6C9-DC9422FD8C51}">
      <dgm:prSet/>
      <dgm:spPr/>
      <dgm:t>
        <a:bodyPr/>
        <a:lstStyle/>
        <a:p>
          <a:endParaRPr lang="en-GB"/>
        </a:p>
      </dgm:t>
    </dgm:pt>
    <dgm:pt modelId="{2FD68BF9-BB3F-4CF3-96FD-3F2CE07EDAF4}">
      <dgm:prSet phldrT="[Text]"/>
      <dgm:spPr/>
      <dgm:t>
        <a:bodyPr/>
        <a:lstStyle/>
        <a:p>
          <a:r>
            <a:rPr lang="en-GB" dirty="0" smtClean="0">
              <a:latin typeface="British Council Sans" pitchFamily="34" charset="0"/>
            </a:rPr>
            <a:t>Quality of Vocational Education Services</a:t>
          </a:r>
          <a:endParaRPr lang="en-GB" dirty="0">
            <a:latin typeface="British Council Sans" pitchFamily="34" charset="0"/>
          </a:endParaRPr>
        </a:p>
      </dgm:t>
    </dgm:pt>
    <dgm:pt modelId="{26F1B135-1441-4718-8C37-903BD0CB1855}" type="parTrans" cxnId="{A172ED54-87CA-45BB-90E7-E667E1805B29}">
      <dgm:prSet/>
      <dgm:spPr/>
      <dgm:t>
        <a:bodyPr/>
        <a:lstStyle/>
        <a:p>
          <a:endParaRPr lang="en-GB"/>
        </a:p>
      </dgm:t>
    </dgm:pt>
    <dgm:pt modelId="{8679F187-0F14-4C34-886A-4E6E1050D36C}" type="sibTrans" cxnId="{A172ED54-87CA-45BB-90E7-E667E1805B29}">
      <dgm:prSet/>
      <dgm:spPr/>
      <dgm:t>
        <a:bodyPr/>
        <a:lstStyle/>
        <a:p>
          <a:endParaRPr lang="en-GB"/>
        </a:p>
      </dgm:t>
    </dgm:pt>
    <dgm:pt modelId="{560F4B7A-5232-446F-A5A3-46CE49155CD2}">
      <dgm:prSet phldrT="[Text]"/>
      <dgm:spPr/>
      <dgm:t>
        <a:bodyPr/>
        <a:lstStyle/>
        <a:p>
          <a:r>
            <a:rPr lang="en-GB" dirty="0" smtClean="0">
              <a:latin typeface="British Council Sans" pitchFamily="34" charset="0"/>
            </a:rPr>
            <a:t>Relevance of Education to Labour Market</a:t>
          </a:r>
          <a:endParaRPr lang="en-GB" dirty="0">
            <a:latin typeface="British Council Sans" pitchFamily="34" charset="0"/>
          </a:endParaRPr>
        </a:p>
      </dgm:t>
    </dgm:pt>
    <dgm:pt modelId="{FCB07518-0A05-4A15-A822-7570B7EBE6F0}" type="parTrans" cxnId="{A97E7457-A589-4C97-8AAE-F2464740F2C3}">
      <dgm:prSet/>
      <dgm:spPr/>
      <dgm:t>
        <a:bodyPr/>
        <a:lstStyle/>
        <a:p>
          <a:endParaRPr lang="en-GB"/>
        </a:p>
      </dgm:t>
    </dgm:pt>
    <dgm:pt modelId="{D5B3A93B-9CAC-40F3-AC48-D65DE8B9AB26}" type="sibTrans" cxnId="{A97E7457-A589-4C97-8AAE-F2464740F2C3}">
      <dgm:prSet/>
      <dgm:spPr/>
      <dgm:t>
        <a:bodyPr/>
        <a:lstStyle/>
        <a:p>
          <a:endParaRPr lang="en-GB"/>
        </a:p>
      </dgm:t>
    </dgm:pt>
    <dgm:pt modelId="{FB959A0C-5A07-4E7E-B61C-04D3B5219EA3}">
      <dgm:prSet phldrT="[Text]"/>
      <dgm:spPr/>
      <dgm:t>
        <a:bodyPr/>
        <a:lstStyle/>
        <a:p>
          <a:r>
            <a:rPr lang="en-GB" dirty="0" smtClean="0">
              <a:latin typeface="British Council Sans" pitchFamily="34" charset="0"/>
            </a:rPr>
            <a:t>Skills for Employment and Enterprise</a:t>
          </a:r>
        </a:p>
      </dgm:t>
    </dgm:pt>
    <dgm:pt modelId="{8B44B7D9-3519-4C8C-9721-22BFF0649BF9}" type="parTrans" cxnId="{DFE0DF40-79AF-487E-9AA1-E512CACF6E06}">
      <dgm:prSet/>
      <dgm:spPr/>
      <dgm:t>
        <a:bodyPr/>
        <a:lstStyle/>
        <a:p>
          <a:endParaRPr lang="en-GB"/>
        </a:p>
      </dgm:t>
    </dgm:pt>
    <dgm:pt modelId="{0E28DE3C-F61D-42C5-AFC7-57074D7D5EA2}" type="sibTrans" cxnId="{DFE0DF40-79AF-487E-9AA1-E512CACF6E06}">
      <dgm:prSet/>
      <dgm:spPr/>
      <dgm:t>
        <a:bodyPr/>
        <a:lstStyle/>
        <a:p>
          <a:endParaRPr lang="en-GB"/>
        </a:p>
      </dgm:t>
    </dgm:pt>
    <dgm:pt modelId="{83C2AEF7-11B8-49E0-B39C-3E9A2E5290E9}">
      <dgm:prSet phldrT="[Text]" phldr="1"/>
      <dgm:spPr/>
      <dgm:t>
        <a:bodyPr/>
        <a:lstStyle/>
        <a:p>
          <a:endParaRPr lang="en-GB" dirty="0"/>
        </a:p>
      </dgm:t>
    </dgm:pt>
    <dgm:pt modelId="{FECEE106-1AAB-4D9C-839C-D75A77DA822D}" type="parTrans" cxnId="{B91F04A8-F38B-4A2F-8378-49E6E13CF92E}">
      <dgm:prSet/>
      <dgm:spPr/>
      <dgm:t>
        <a:bodyPr/>
        <a:lstStyle/>
        <a:p>
          <a:endParaRPr lang="en-GB"/>
        </a:p>
      </dgm:t>
    </dgm:pt>
    <dgm:pt modelId="{A300A71B-F594-44DF-A546-13F7E479AAB9}" type="sibTrans" cxnId="{B91F04A8-F38B-4A2F-8378-49E6E13CF92E}">
      <dgm:prSet/>
      <dgm:spPr/>
      <dgm:t>
        <a:bodyPr/>
        <a:lstStyle/>
        <a:p>
          <a:endParaRPr lang="en-GB"/>
        </a:p>
      </dgm:t>
    </dgm:pt>
    <dgm:pt modelId="{11821BB6-D45C-4385-8763-6B619984B0AF}">
      <dgm:prSet/>
      <dgm:spPr/>
      <dgm:t>
        <a:bodyPr/>
        <a:lstStyle/>
        <a:p>
          <a:r>
            <a:rPr lang="en-GB" dirty="0" smtClean="0">
              <a:latin typeface="British Council Sans" pitchFamily="34" charset="0"/>
            </a:rPr>
            <a:t>Status of Vocational Education and Skills Training</a:t>
          </a:r>
          <a:endParaRPr lang="en-GB" dirty="0">
            <a:latin typeface="British Council Sans" pitchFamily="34" charset="0"/>
          </a:endParaRPr>
        </a:p>
      </dgm:t>
    </dgm:pt>
    <dgm:pt modelId="{BB5D4D77-7B0A-414D-8C8B-2F8FBF76100A}" type="parTrans" cxnId="{0E2DFAE6-46BE-419D-B44F-A8DDD1708FD4}">
      <dgm:prSet/>
      <dgm:spPr/>
      <dgm:t>
        <a:bodyPr/>
        <a:lstStyle/>
        <a:p>
          <a:endParaRPr lang="en-GB"/>
        </a:p>
      </dgm:t>
    </dgm:pt>
    <dgm:pt modelId="{E5CB617B-39F7-46FD-8B95-16F7318985E6}" type="sibTrans" cxnId="{0E2DFAE6-46BE-419D-B44F-A8DDD1708FD4}">
      <dgm:prSet/>
      <dgm:spPr/>
      <dgm:t>
        <a:bodyPr/>
        <a:lstStyle/>
        <a:p>
          <a:endParaRPr lang="en-GB"/>
        </a:p>
      </dgm:t>
    </dgm:pt>
    <dgm:pt modelId="{1EC7FB52-F7EA-4F44-8FC1-6530BE9AD74D}" type="pres">
      <dgm:prSet presAssocID="{C3D5C293-78F0-4429-8150-6C936F319EC5}" presName="diagram" presStyleCnt="0">
        <dgm:presLayoutVars>
          <dgm:chMax val="1"/>
          <dgm:dir/>
          <dgm:animLvl val="ctr"/>
          <dgm:resizeHandles val="exact"/>
        </dgm:presLayoutVars>
      </dgm:prSet>
      <dgm:spPr/>
      <dgm:t>
        <a:bodyPr/>
        <a:lstStyle/>
        <a:p>
          <a:endParaRPr lang="en-GB"/>
        </a:p>
      </dgm:t>
    </dgm:pt>
    <dgm:pt modelId="{44A0C500-E957-41ED-BF45-B47461F1FA48}" type="pres">
      <dgm:prSet presAssocID="{C3D5C293-78F0-4429-8150-6C936F319EC5}" presName="matrix" presStyleCnt="0"/>
      <dgm:spPr/>
    </dgm:pt>
    <dgm:pt modelId="{5BC35714-A250-4A2A-BBA9-3DBFD0787F08}" type="pres">
      <dgm:prSet presAssocID="{C3D5C293-78F0-4429-8150-6C936F319EC5}" presName="tile1" presStyleLbl="node1" presStyleIdx="0" presStyleCnt="4"/>
      <dgm:spPr/>
      <dgm:t>
        <a:bodyPr/>
        <a:lstStyle/>
        <a:p>
          <a:endParaRPr lang="en-GB"/>
        </a:p>
      </dgm:t>
    </dgm:pt>
    <dgm:pt modelId="{FE3E8C6E-342B-49B5-B02D-A794A4F70840}" type="pres">
      <dgm:prSet presAssocID="{C3D5C293-78F0-4429-8150-6C936F319EC5}" presName="tile1text" presStyleLbl="node1" presStyleIdx="0" presStyleCnt="4">
        <dgm:presLayoutVars>
          <dgm:chMax val="0"/>
          <dgm:chPref val="0"/>
          <dgm:bulletEnabled val="1"/>
        </dgm:presLayoutVars>
      </dgm:prSet>
      <dgm:spPr/>
      <dgm:t>
        <a:bodyPr/>
        <a:lstStyle/>
        <a:p>
          <a:endParaRPr lang="en-GB"/>
        </a:p>
      </dgm:t>
    </dgm:pt>
    <dgm:pt modelId="{156977EF-A952-4A7B-BB9F-F174D10F5B47}" type="pres">
      <dgm:prSet presAssocID="{C3D5C293-78F0-4429-8150-6C936F319EC5}" presName="tile2" presStyleLbl="node1" presStyleIdx="1" presStyleCnt="4"/>
      <dgm:spPr/>
      <dgm:t>
        <a:bodyPr/>
        <a:lstStyle/>
        <a:p>
          <a:endParaRPr lang="en-GB"/>
        </a:p>
      </dgm:t>
    </dgm:pt>
    <dgm:pt modelId="{B8E79810-41D1-4D1D-B00D-7159CCC040AF}" type="pres">
      <dgm:prSet presAssocID="{C3D5C293-78F0-4429-8150-6C936F319EC5}" presName="tile2text" presStyleLbl="node1" presStyleIdx="1" presStyleCnt="4">
        <dgm:presLayoutVars>
          <dgm:chMax val="0"/>
          <dgm:chPref val="0"/>
          <dgm:bulletEnabled val="1"/>
        </dgm:presLayoutVars>
      </dgm:prSet>
      <dgm:spPr/>
      <dgm:t>
        <a:bodyPr/>
        <a:lstStyle/>
        <a:p>
          <a:endParaRPr lang="en-GB"/>
        </a:p>
      </dgm:t>
    </dgm:pt>
    <dgm:pt modelId="{5CEA69C1-0027-43BD-BE6F-5CD8FA42205A}" type="pres">
      <dgm:prSet presAssocID="{C3D5C293-78F0-4429-8150-6C936F319EC5}" presName="tile3" presStyleLbl="node1" presStyleIdx="2" presStyleCnt="4"/>
      <dgm:spPr/>
      <dgm:t>
        <a:bodyPr/>
        <a:lstStyle/>
        <a:p>
          <a:endParaRPr lang="en-GB"/>
        </a:p>
      </dgm:t>
    </dgm:pt>
    <dgm:pt modelId="{B3E8138D-D447-4DFA-8872-C9DFE5749273}" type="pres">
      <dgm:prSet presAssocID="{C3D5C293-78F0-4429-8150-6C936F319EC5}" presName="tile3text" presStyleLbl="node1" presStyleIdx="2" presStyleCnt="4">
        <dgm:presLayoutVars>
          <dgm:chMax val="0"/>
          <dgm:chPref val="0"/>
          <dgm:bulletEnabled val="1"/>
        </dgm:presLayoutVars>
      </dgm:prSet>
      <dgm:spPr/>
      <dgm:t>
        <a:bodyPr/>
        <a:lstStyle/>
        <a:p>
          <a:endParaRPr lang="en-GB"/>
        </a:p>
      </dgm:t>
    </dgm:pt>
    <dgm:pt modelId="{EEA05036-2735-445B-BEBF-5770E22F3D5F}" type="pres">
      <dgm:prSet presAssocID="{C3D5C293-78F0-4429-8150-6C936F319EC5}" presName="tile4" presStyleLbl="node1" presStyleIdx="3" presStyleCnt="4"/>
      <dgm:spPr/>
      <dgm:t>
        <a:bodyPr/>
        <a:lstStyle/>
        <a:p>
          <a:endParaRPr lang="en-GB"/>
        </a:p>
      </dgm:t>
    </dgm:pt>
    <dgm:pt modelId="{F64C6922-7D1E-4E69-A246-4948CB91CA7D}" type="pres">
      <dgm:prSet presAssocID="{C3D5C293-78F0-4429-8150-6C936F319EC5}" presName="tile4text" presStyleLbl="node1" presStyleIdx="3" presStyleCnt="4">
        <dgm:presLayoutVars>
          <dgm:chMax val="0"/>
          <dgm:chPref val="0"/>
          <dgm:bulletEnabled val="1"/>
        </dgm:presLayoutVars>
      </dgm:prSet>
      <dgm:spPr/>
      <dgm:t>
        <a:bodyPr/>
        <a:lstStyle/>
        <a:p>
          <a:endParaRPr lang="en-GB"/>
        </a:p>
      </dgm:t>
    </dgm:pt>
    <dgm:pt modelId="{F5A04CA4-E24F-4821-A9C4-A0FAA5E0EF49}" type="pres">
      <dgm:prSet presAssocID="{C3D5C293-78F0-4429-8150-6C936F319EC5}" presName="centerTile" presStyleLbl="fgShp" presStyleIdx="0" presStyleCnt="1">
        <dgm:presLayoutVars>
          <dgm:chMax val="0"/>
          <dgm:chPref val="0"/>
        </dgm:presLayoutVars>
      </dgm:prSet>
      <dgm:spPr/>
      <dgm:t>
        <a:bodyPr/>
        <a:lstStyle/>
        <a:p>
          <a:endParaRPr lang="en-GB"/>
        </a:p>
      </dgm:t>
    </dgm:pt>
  </dgm:ptLst>
  <dgm:cxnLst>
    <dgm:cxn modelId="{E7FF7D04-99E0-41A0-A845-B32091227D77}" type="presOf" srcId="{FB959A0C-5A07-4E7E-B61C-04D3B5219EA3}" destId="{B3E8138D-D447-4DFA-8872-C9DFE5749273}" srcOrd="1" destOrd="0" presId="urn:microsoft.com/office/officeart/2005/8/layout/matrix1"/>
    <dgm:cxn modelId="{5F181239-F489-4F94-9049-132723E53943}" type="presOf" srcId="{2FD68BF9-BB3F-4CF3-96FD-3F2CE07EDAF4}" destId="{FE3E8C6E-342B-49B5-B02D-A794A4F70840}" srcOrd="1" destOrd="0" presId="urn:microsoft.com/office/officeart/2005/8/layout/matrix1"/>
    <dgm:cxn modelId="{5AB94B5A-ADEF-456B-B6C9-DC9422FD8C51}" srcId="{C3D5C293-78F0-4429-8150-6C936F319EC5}" destId="{75F04545-C0F9-4F47-B663-5E98DE2B5036}" srcOrd="0" destOrd="0" parTransId="{C8CD9CB9-452E-4574-ABE4-4020575C17BE}" sibTransId="{6A1D645A-052A-4CD2-A6D0-88A6C9710AC2}"/>
    <dgm:cxn modelId="{FA0E8745-4613-4105-90A2-430EAFCFEF97}" type="presOf" srcId="{11821BB6-D45C-4385-8763-6B619984B0AF}" destId="{EEA05036-2735-445B-BEBF-5770E22F3D5F}" srcOrd="0" destOrd="0" presId="urn:microsoft.com/office/officeart/2005/8/layout/matrix1"/>
    <dgm:cxn modelId="{694BA613-B25E-41EF-B7C5-15E6C80DDF5F}" type="presOf" srcId="{560F4B7A-5232-446F-A5A3-46CE49155CD2}" destId="{B8E79810-41D1-4D1D-B00D-7159CCC040AF}" srcOrd="1" destOrd="0" presId="urn:microsoft.com/office/officeart/2005/8/layout/matrix1"/>
    <dgm:cxn modelId="{B91F04A8-F38B-4A2F-8378-49E6E13CF92E}" srcId="{75F04545-C0F9-4F47-B663-5E98DE2B5036}" destId="{83C2AEF7-11B8-49E0-B39C-3E9A2E5290E9}" srcOrd="4" destOrd="0" parTransId="{FECEE106-1AAB-4D9C-839C-D75A77DA822D}" sibTransId="{A300A71B-F594-44DF-A546-13F7E479AAB9}"/>
    <dgm:cxn modelId="{0E2DFAE6-46BE-419D-B44F-A8DDD1708FD4}" srcId="{75F04545-C0F9-4F47-B663-5E98DE2B5036}" destId="{11821BB6-D45C-4385-8763-6B619984B0AF}" srcOrd="3" destOrd="0" parTransId="{BB5D4D77-7B0A-414D-8C8B-2F8FBF76100A}" sibTransId="{E5CB617B-39F7-46FD-8B95-16F7318985E6}"/>
    <dgm:cxn modelId="{C3F772D9-4EF8-461D-9FF0-FD852A758EDF}" type="presOf" srcId="{560F4B7A-5232-446F-A5A3-46CE49155CD2}" destId="{156977EF-A952-4A7B-BB9F-F174D10F5B47}" srcOrd="0" destOrd="0" presId="urn:microsoft.com/office/officeart/2005/8/layout/matrix1"/>
    <dgm:cxn modelId="{6589B6AB-602B-4786-A07D-037E8705CC93}" type="presOf" srcId="{11821BB6-D45C-4385-8763-6B619984B0AF}" destId="{F64C6922-7D1E-4E69-A246-4948CB91CA7D}" srcOrd="1" destOrd="0" presId="urn:microsoft.com/office/officeart/2005/8/layout/matrix1"/>
    <dgm:cxn modelId="{DFE0DF40-79AF-487E-9AA1-E512CACF6E06}" srcId="{75F04545-C0F9-4F47-B663-5E98DE2B5036}" destId="{FB959A0C-5A07-4E7E-B61C-04D3B5219EA3}" srcOrd="2" destOrd="0" parTransId="{8B44B7D9-3519-4C8C-9721-22BFF0649BF9}" sibTransId="{0E28DE3C-F61D-42C5-AFC7-57074D7D5EA2}"/>
    <dgm:cxn modelId="{46FDF1B4-B632-4ADD-BC13-D7F55CBCCC5D}" type="presOf" srcId="{75F04545-C0F9-4F47-B663-5E98DE2B5036}" destId="{F5A04CA4-E24F-4821-A9C4-A0FAA5E0EF49}" srcOrd="0" destOrd="0" presId="urn:microsoft.com/office/officeart/2005/8/layout/matrix1"/>
    <dgm:cxn modelId="{335E6B09-CBF2-4BE8-9D7A-1164FA9DE254}" type="presOf" srcId="{2FD68BF9-BB3F-4CF3-96FD-3F2CE07EDAF4}" destId="{5BC35714-A250-4A2A-BBA9-3DBFD0787F08}" srcOrd="0" destOrd="0" presId="urn:microsoft.com/office/officeart/2005/8/layout/matrix1"/>
    <dgm:cxn modelId="{A172ED54-87CA-45BB-90E7-E667E1805B29}" srcId="{75F04545-C0F9-4F47-B663-5E98DE2B5036}" destId="{2FD68BF9-BB3F-4CF3-96FD-3F2CE07EDAF4}" srcOrd="0" destOrd="0" parTransId="{26F1B135-1441-4718-8C37-903BD0CB1855}" sibTransId="{8679F187-0F14-4C34-886A-4E6E1050D36C}"/>
    <dgm:cxn modelId="{721B61FF-3452-488B-AB91-9A6545C1F6E0}" type="presOf" srcId="{C3D5C293-78F0-4429-8150-6C936F319EC5}" destId="{1EC7FB52-F7EA-4F44-8FC1-6530BE9AD74D}" srcOrd="0" destOrd="0" presId="urn:microsoft.com/office/officeart/2005/8/layout/matrix1"/>
    <dgm:cxn modelId="{8DCC37EF-C686-4E1D-94D0-31BFD4B98AD1}" type="presOf" srcId="{FB959A0C-5A07-4E7E-B61C-04D3B5219EA3}" destId="{5CEA69C1-0027-43BD-BE6F-5CD8FA42205A}" srcOrd="0" destOrd="0" presId="urn:microsoft.com/office/officeart/2005/8/layout/matrix1"/>
    <dgm:cxn modelId="{A97E7457-A589-4C97-8AAE-F2464740F2C3}" srcId="{75F04545-C0F9-4F47-B663-5E98DE2B5036}" destId="{560F4B7A-5232-446F-A5A3-46CE49155CD2}" srcOrd="1" destOrd="0" parTransId="{FCB07518-0A05-4A15-A822-7570B7EBE6F0}" sibTransId="{D5B3A93B-9CAC-40F3-AC48-D65DE8B9AB26}"/>
    <dgm:cxn modelId="{4BAA59F6-18BA-4F9D-A39D-76E85D909B54}" type="presParOf" srcId="{1EC7FB52-F7EA-4F44-8FC1-6530BE9AD74D}" destId="{44A0C500-E957-41ED-BF45-B47461F1FA48}" srcOrd="0" destOrd="0" presId="urn:microsoft.com/office/officeart/2005/8/layout/matrix1"/>
    <dgm:cxn modelId="{0DB73AC6-F660-409D-B079-7DDDC3BA3093}" type="presParOf" srcId="{44A0C500-E957-41ED-BF45-B47461F1FA48}" destId="{5BC35714-A250-4A2A-BBA9-3DBFD0787F08}" srcOrd="0" destOrd="0" presId="urn:microsoft.com/office/officeart/2005/8/layout/matrix1"/>
    <dgm:cxn modelId="{81EB6CF6-0416-4D98-872A-BD2E517A32C7}" type="presParOf" srcId="{44A0C500-E957-41ED-BF45-B47461F1FA48}" destId="{FE3E8C6E-342B-49B5-B02D-A794A4F70840}" srcOrd="1" destOrd="0" presId="urn:microsoft.com/office/officeart/2005/8/layout/matrix1"/>
    <dgm:cxn modelId="{643D7A49-A915-4C97-A31B-B1DD4D01A596}" type="presParOf" srcId="{44A0C500-E957-41ED-BF45-B47461F1FA48}" destId="{156977EF-A952-4A7B-BB9F-F174D10F5B47}" srcOrd="2" destOrd="0" presId="urn:microsoft.com/office/officeart/2005/8/layout/matrix1"/>
    <dgm:cxn modelId="{F02C1DCD-19D4-4B13-B84E-02A33C0831BE}" type="presParOf" srcId="{44A0C500-E957-41ED-BF45-B47461F1FA48}" destId="{B8E79810-41D1-4D1D-B00D-7159CCC040AF}" srcOrd="3" destOrd="0" presId="urn:microsoft.com/office/officeart/2005/8/layout/matrix1"/>
    <dgm:cxn modelId="{F11F31CD-5D4C-4FD3-95C1-8AAB02E05362}" type="presParOf" srcId="{44A0C500-E957-41ED-BF45-B47461F1FA48}" destId="{5CEA69C1-0027-43BD-BE6F-5CD8FA42205A}" srcOrd="4" destOrd="0" presId="urn:microsoft.com/office/officeart/2005/8/layout/matrix1"/>
    <dgm:cxn modelId="{DFA9F692-A7FB-4B84-A9F1-C42E2F12B60D}" type="presParOf" srcId="{44A0C500-E957-41ED-BF45-B47461F1FA48}" destId="{B3E8138D-D447-4DFA-8872-C9DFE5749273}" srcOrd="5" destOrd="0" presId="urn:microsoft.com/office/officeart/2005/8/layout/matrix1"/>
    <dgm:cxn modelId="{90D5D573-1638-4DD4-BE77-1C4D6FAC8044}" type="presParOf" srcId="{44A0C500-E957-41ED-BF45-B47461F1FA48}" destId="{EEA05036-2735-445B-BEBF-5770E22F3D5F}" srcOrd="6" destOrd="0" presId="urn:microsoft.com/office/officeart/2005/8/layout/matrix1"/>
    <dgm:cxn modelId="{55790C80-5BC3-4424-91ED-BF92D9D99D08}" type="presParOf" srcId="{44A0C500-E957-41ED-BF45-B47461F1FA48}" destId="{F64C6922-7D1E-4E69-A246-4948CB91CA7D}" srcOrd="7" destOrd="0" presId="urn:microsoft.com/office/officeart/2005/8/layout/matrix1"/>
    <dgm:cxn modelId="{6A228E2F-17C9-43B1-BE26-AEE9C07BF875}" type="presParOf" srcId="{1EC7FB52-F7EA-4F44-8FC1-6530BE9AD74D}" destId="{F5A04CA4-E24F-4821-A9C4-A0FAA5E0EF49}"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5540C4-431B-4585-9097-C97FF32FA3F8}"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en-GB"/>
        </a:p>
      </dgm:t>
    </dgm:pt>
    <dgm:pt modelId="{23F3B4A5-8F22-4319-9211-AECE6EF5F174}">
      <dgm:prSet phldrT="[Text]"/>
      <dgm:spPr/>
      <dgm:t>
        <a:bodyPr/>
        <a:lstStyle/>
        <a:p>
          <a:r>
            <a:rPr lang="en-GB" dirty="0" smtClean="0"/>
            <a:t>System</a:t>
          </a:r>
          <a:endParaRPr lang="en-GB" dirty="0"/>
        </a:p>
      </dgm:t>
    </dgm:pt>
    <dgm:pt modelId="{EB5F269C-AAA4-4942-9BDF-2083774FEE8A}" type="parTrans" cxnId="{89E2B861-AB4A-4116-96D9-82318128FE8A}">
      <dgm:prSet/>
      <dgm:spPr/>
      <dgm:t>
        <a:bodyPr/>
        <a:lstStyle/>
        <a:p>
          <a:endParaRPr lang="en-GB"/>
        </a:p>
      </dgm:t>
    </dgm:pt>
    <dgm:pt modelId="{81088D06-68C0-447A-B236-889ED47377FF}" type="sibTrans" cxnId="{89E2B861-AB4A-4116-96D9-82318128FE8A}">
      <dgm:prSet/>
      <dgm:spPr/>
      <dgm:t>
        <a:bodyPr/>
        <a:lstStyle/>
        <a:p>
          <a:endParaRPr lang="en-GB"/>
        </a:p>
      </dgm:t>
    </dgm:pt>
    <dgm:pt modelId="{A026D376-2AA1-4594-86DE-F82DA0A590AD}">
      <dgm:prSet phldrT="[Text]"/>
      <dgm:spPr/>
      <dgm:t>
        <a:bodyPr/>
        <a:lstStyle/>
        <a:p>
          <a:r>
            <a:rPr lang="en-GB" dirty="0" smtClean="0"/>
            <a:t>Institution</a:t>
          </a:r>
          <a:endParaRPr lang="en-GB" dirty="0"/>
        </a:p>
      </dgm:t>
    </dgm:pt>
    <dgm:pt modelId="{5537AB6E-E374-44F3-B87B-BACE231BB054}" type="parTrans" cxnId="{36FBBCCF-A17F-43A0-88B1-DB576E81E377}">
      <dgm:prSet/>
      <dgm:spPr/>
      <dgm:t>
        <a:bodyPr/>
        <a:lstStyle/>
        <a:p>
          <a:endParaRPr lang="en-GB"/>
        </a:p>
      </dgm:t>
    </dgm:pt>
    <dgm:pt modelId="{4078C8BA-D237-4717-B3E5-6A46F776E8A7}" type="sibTrans" cxnId="{36FBBCCF-A17F-43A0-88B1-DB576E81E377}">
      <dgm:prSet/>
      <dgm:spPr/>
      <dgm:t>
        <a:bodyPr/>
        <a:lstStyle/>
        <a:p>
          <a:endParaRPr lang="en-GB"/>
        </a:p>
      </dgm:t>
    </dgm:pt>
    <dgm:pt modelId="{E025141A-E8C7-4D36-881C-47495C6E8A5A}">
      <dgm:prSet phldrT="[Text]"/>
      <dgm:spPr/>
      <dgm:t>
        <a:bodyPr/>
        <a:lstStyle/>
        <a:p>
          <a:r>
            <a:rPr lang="en-GB" dirty="0" smtClean="0"/>
            <a:t>Trainer/ Assessor</a:t>
          </a:r>
          <a:endParaRPr lang="en-GB" dirty="0"/>
        </a:p>
      </dgm:t>
    </dgm:pt>
    <dgm:pt modelId="{4D11BCF3-432E-4E94-B24A-7500A96DF014}" type="parTrans" cxnId="{DD677D32-5C5E-4CE0-9256-C5A4734503F6}">
      <dgm:prSet/>
      <dgm:spPr/>
      <dgm:t>
        <a:bodyPr/>
        <a:lstStyle/>
        <a:p>
          <a:endParaRPr lang="en-GB"/>
        </a:p>
      </dgm:t>
    </dgm:pt>
    <dgm:pt modelId="{742ADA07-F84E-4081-904A-8E5537DFCB3F}" type="sibTrans" cxnId="{DD677D32-5C5E-4CE0-9256-C5A4734503F6}">
      <dgm:prSet/>
      <dgm:spPr/>
      <dgm:t>
        <a:bodyPr/>
        <a:lstStyle/>
        <a:p>
          <a:endParaRPr lang="en-GB"/>
        </a:p>
      </dgm:t>
    </dgm:pt>
    <dgm:pt modelId="{0534C925-3D28-4D3A-8B53-5FE497A07080}">
      <dgm:prSet phldrT="[Text]"/>
      <dgm:spPr/>
      <dgm:t>
        <a:bodyPr/>
        <a:lstStyle/>
        <a:p>
          <a:r>
            <a:rPr lang="en-GB" dirty="0" smtClean="0"/>
            <a:t>Learner</a:t>
          </a:r>
          <a:endParaRPr lang="en-GB" dirty="0"/>
        </a:p>
      </dgm:t>
    </dgm:pt>
    <dgm:pt modelId="{4B6FF9B1-6B3D-47D7-B396-B94F5E1E8345}" type="parTrans" cxnId="{A18F5B42-D8C7-477E-91CF-0E395B1406C8}">
      <dgm:prSet/>
      <dgm:spPr/>
      <dgm:t>
        <a:bodyPr/>
        <a:lstStyle/>
        <a:p>
          <a:endParaRPr lang="en-GB"/>
        </a:p>
      </dgm:t>
    </dgm:pt>
    <dgm:pt modelId="{2F92CE6C-0FF2-49E8-9301-40DD00B343BF}" type="sibTrans" cxnId="{A18F5B42-D8C7-477E-91CF-0E395B1406C8}">
      <dgm:prSet/>
      <dgm:spPr/>
      <dgm:t>
        <a:bodyPr/>
        <a:lstStyle/>
        <a:p>
          <a:endParaRPr lang="en-GB"/>
        </a:p>
      </dgm:t>
    </dgm:pt>
    <dgm:pt modelId="{27FDE92A-8F80-4601-B6BE-4AA23D641D50}" type="pres">
      <dgm:prSet presAssocID="{835540C4-431B-4585-9097-C97FF32FA3F8}" presName="Name0" presStyleCnt="0">
        <dgm:presLayoutVars>
          <dgm:chMax val="7"/>
          <dgm:resizeHandles val="exact"/>
        </dgm:presLayoutVars>
      </dgm:prSet>
      <dgm:spPr/>
      <dgm:t>
        <a:bodyPr/>
        <a:lstStyle/>
        <a:p>
          <a:endParaRPr lang="en-GB"/>
        </a:p>
      </dgm:t>
    </dgm:pt>
    <dgm:pt modelId="{1639E47E-73DB-40B6-A260-38ADFB6CEDC2}" type="pres">
      <dgm:prSet presAssocID="{835540C4-431B-4585-9097-C97FF32FA3F8}" presName="comp1" presStyleCnt="0"/>
      <dgm:spPr/>
    </dgm:pt>
    <dgm:pt modelId="{AB12CB6D-782D-4F85-BBAA-C82B7EA1B578}" type="pres">
      <dgm:prSet presAssocID="{835540C4-431B-4585-9097-C97FF32FA3F8}" presName="circle1" presStyleLbl="node1" presStyleIdx="0" presStyleCnt="4"/>
      <dgm:spPr/>
      <dgm:t>
        <a:bodyPr/>
        <a:lstStyle/>
        <a:p>
          <a:endParaRPr lang="en-GB"/>
        </a:p>
      </dgm:t>
    </dgm:pt>
    <dgm:pt modelId="{62BA8C87-454E-459F-BE51-8B10179C86C2}" type="pres">
      <dgm:prSet presAssocID="{835540C4-431B-4585-9097-C97FF32FA3F8}" presName="c1text" presStyleLbl="node1" presStyleIdx="0" presStyleCnt="4">
        <dgm:presLayoutVars>
          <dgm:bulletEnabled val="1"/>
        </dgm:presLayoutVars>
      </dgm:prSet>
      <dgm:spPr/>
      <dgm:t>
        <a:bodyPr/>
        <a:lstStyle/>
        <a:p>
          <a:endParaRPr lang="en-GB"/>
        </a:p>
      </dgm:t>
    </dgm:pt>
    <dgm:pt modelId="{14C0CDA1-8105-4704-AA9C-C82BE1711EFD}" type="pres">
      <dgm:prSet presAssocID="{835540C4-431B-4585-9097-C97FF32FA3F8}" presName="comp2" presStyleCnt="0"/>
      <dgm:spPr/>
    </dgm:pt>
    <dgm:pt modelId="{38B99B9A-8E8C-42AC-A58C-223217A55209}" type="pres">
      <dgm:prSet presAssocID="{835540C4-431B-4585-9097-C97FF32FA3F8}" presName="circle2" presStyleLbl="node1" presStyleIdx="1" presStyleCnt="4"/>
      <dgm:spPr/>
      <dgm:t>
        <a:bodyPr/>
        <a:lstStyle/>
        <a:p>
          <a:endParaRPr lang="en-GB"/>
        </a:p>
      </dgm:t>
    </dgm:pt>
    <dgm:pt modelId="{EE290CDA-59D7-4D74-9A51-B054F51C8B8E}" type="pres">
      <dgm:prSet presAssocID="{835540C4-431B-4585-9097-C97FF32FA3F8}" presName="c2text" presStyleLbl="node1" presStyleIdx="1" presStyleCnt="4">
        <dgm:presLayoutVars>
          <dgm:bulletEnabled val="1"/>
        </dgm:presLayoutVars>
      </dgm:prSet>
      <dgm:spPr/>
      <dgm:t>
        <a:bodyPr/>
        <a:lstStyle/>
        <a:p>
          <a:endParaRPr lang="en-GB"/>
        </a:p>
      </dgm:t>
    </dgm:pt>
    <dgm:pt modelId="{22107627-2DBA-4882-95D0-A59C027013A7}" type="pres">
      <dgm:prSet presAssocID="{835540C4-431B-4585-9097-C97FF32FA3F8}" presName="comp3" presStyleCnt="0"/>
      <dgm:spPr/>
    </dgm:pt>
    <dgm:pt modelId="{F4E6AD6C-19FE-431F-97A6-D7B7F22DEA33}" type="pres">
      <dgm:prSet presAssocID="{835540C4-431B-4585-9097-C97FF32FA3F8}" presName="circle3" presStyleLbl="node1" presStyleIdx="2" presStyleCnt="4"/>
      <dgm:spPr/>
      <dgm:t>
        <a:bodyPr/>
        <a:lstStyle/>
        <a:p>
          <a:endParaRPr lang="en-GB"/>
        </a:p>
      </dgm:t>
    </dgm:pt>
    <dgm:pt modelId="{D6F7F500-23B2-4AB9-B3BE-D4BDF16408D9}" type="pres">
      <dgm:prSet presAssocID="{835540C4-431B-4585-9097-C97FF32FA3F8}" presName="c3text" presStyleLbl="node1" presStyleIdx="2" presStyleCnt="4">
        <dgm:presLayoutVars>
          <dgm:bulletEnabled val="1"/>
        </dgm:presLayoutVars>
      </dgm:prSet>
      <dgm:spPr/>
      <dgm:t>
        <a:bodyPr/>
        <a:lstStyle/>
        <a:p>
          <a:endParaRPr lang="en-GB"/>
        </a:p>
      </dgm:t>
    </dgm:pt>
    <dgm:pt modelId="{3DB9A68B-2547-45D4-855F-548A984780EB}" type="pres">
      <dgm:prSet presAssocID="{835540C4-431B-4585-9097-C97FF32FA3F8}" presName="comp4" presStyleCnt="0"/>
      <dgm:spPr/>
    </dgm:pt>
    <dgm:pt modelId="{AF689558-7B2C-440C-9F46-4FC1692731F2}" type="pres">
      <dgm:prSet presAssocID="{835540C4-431B-4585-9097-C97FF32FA3F8}" presName="circle4" presStyleLbl="node1" presStyleIdx="3" presStyleCnt="4"/>
      <dgm:spPr/>
      <dgm:t>
        <a:bodyPr/>
        <a:lstStyle/>
        <a:p>
          <a:endParaRPr lang="en-GB"/>
        </a:p>
      </dgm:t>
    </dgm:pt>
    <dgm:pt modelId="{DE4D5297-2A1E-46CE-BB14-59C3368D4DCB}" type="pres">
      <dgm:prSet presAssocID="{835540C4-431B-4585-9097-C97FF32FA3F8}" presName="c4text" presStyleLbl="node1" presStyleIdx="3" presStyleCnt="4">
        <dgm:presLayoutVars>
          <dgm:bulletEnabled val="1"/>
        </dgm:presLayoutVars>
      </dgm:prSet>
      <dgm:spPr/>
      <dgm:t>
        <a:bodyPr/>
        <a:lstStyle/>
        <a:p>
          <a:endParaRPr lang="en-GB"/>
        </a:p>
      </dgm:t>
    </dgm:pt>
  </dgm:ptLst>
  <dgm:cxnLst>
    <dgm:cxn modelId="{9F200550-9F01-4AE8-8CA1-AF9C51F80D3F}" type="presOf" srcId="{23F3B4A5-8F22-4319-9211-AECE6EF5F174}" destId="{62BA8C87-454E-459F-BE51-8B10179C86C2}" srcOrd="1" destOrd="0" presId="urn:microsoft.com/office/officeart/2005/8/layout/venn2"/>
    <dgm:cxn modelId="{DA248A1C-B857-4394-9C77-48419D85D151}" type="presOf" srcId="{E025141A-E8C7-4D36-881C-47495C6E8A5A}" destId="{D6F7F500-23B2-4AB9-B3BE-D4BDF16408D9}" srcOrd="1" destOrd="0" presId="urn:microsoft.com/office/officeart/2005/8/layout/venn2"/>
    <dgm:cxn modelId="{89E2B861-AB4A-4116-96D9-82318128FE8A}" srcId="{835540C4-431B-4585-9097-C97FF32FA3F8}" destId="{23F3B4A5-8F22-4319-9211-AECE6EF5F174}" srcOrd="0" destOrd="0" parTransId="{EB5F269C-AAA4-4942-9BDF-2083774FEE8A}" sibTransId="{81088D06-68C0-447A-B236-889ED47377FF}"/>
    <dgm:cxn modelId="{6EA74236-DB77-439B-884A-DC2C9A600F93}" type="presOf" srcId="{A026D376-2AA1-4594-86DE-F82DA0A590AD}" destId="{EE290CDA-59D7-4D74-9A51-B054F51C8B8E}" srcOrd="1" destOrd="0" presId="urn:microsoft.com/office/officeart/2005/8/layout/venn2"/>
    <dgm:cxn modelId="{36FBBCCF-A17F-43A0-88B1-DB576E81E377}" srcId="{835540C4-431B-4585-9097-C97FF32FA3F8}" destId="{A026D376-2AA1-4594-86DE-F82DA0A590AD}" srcOrd="1" destOrd="0" parTransId="{5537AB6E-E374-44F3-B87B-BACE231BB054}" sibTransId="{4078C8BA-D237-4717-B3E5-6A46F776E8A7}"/>
    <dgm:cxn modelId="{F3B7533E-DB51-42E4-ADEC-EA34AAE5BDBE}" type="presOf" srcId="{E025141A-E8C7-4D36-881C-47495C6E8A5A}" destId="{F4E6AD6C-19FE-431F-97A6-D7B7F22DEA33}" srcOrd="0" destOrd="0" presId="urn:microsoft.com/office/officeart/2005/8/layout/venn2"/>
    <dgm:cxn modelId="{F8BFFECC-7034-4AF1-BD2A-C601A02A988E}" type="presOf" srcId="{0534C925-3D28-4D3A-8B53-5FE497A07080}" destId="{DE4D5297-2A1E-46CE-BB14-59C3368D4DCB}" srcOrd="1" destOrd="0" presId="urn:microsoft.com/office/officeart/2005/8/layout/venn2"/>
    <dgm:cxn modelId="{D00C6655-57B0-4B16-9AE3-289A3BB3A7A4}" type="presOf" srcId="{0534C925-3D28-4D3A-8B53-5FE497A07080}" destId="{AF689558-7B2C-440C-9F46-4FC1692731F2}" srcOrd="0" destOrd="0" presId="urn:microsoft.com/office/officeart/2005/8/layout/venn2"/>
    <dgm:cxn modelId="{A18F5B42-D8C7-477E-91CF-0E395B1406C8}" srcId="{835540C4-431B-4585-9097-C97FF32FA3F8}" destId="{0534C925-3D28-4D3A-8B53-5FE497A07080}" srcOrd="3" destOrd="0" parTransId="{4B6FF9B1-6B3D-47D7-B396-B94F5E1E8345}" sibTransId="{2F92CE6C-0FF2-49E8-9301-40DD00B343BF}"/>
    <dgm:cxn modelId="{5128FC23-3CCD-4310-B48D-663048415FA1}" type="presOf" srcId="{23F3B4A5-8F22-4319-9211-AECE6EF5F174}" destId="{AB12CB6D-782D-4F85-BBAA-C82B7EA1B578}" srcOrd="0" destOrd="0" presId="urn:microsoft.com/office/officeart/2005/8/layout/venn2"/>
    <dgm:cxn modelId="{DD677D32-5C5E-4CE0-9256-C5A4734503F6}" srcId="{835540C4-431B-4585-9097-C97FF32FA3F8}" destId="{E025141A-E8C7-4D36-881C-47495C6E8A5A}" srcOrd="2" destOrd="0" parTransId="{4D11BCF3-432E-4E94-B24A-7500A96DF014}" sibTransId="{742ADA07-F84E-4081-904A-8E5537DFCB3F}"/>
    <dgm:cxn modelId="{9D132354-676C-4251-8E84-E8903549FA18}" type="presOf" srcId="{A026D376-2AA1-4594-86DE-F82DA0A590AD}" destId="{38B99B9A-8E8C-42AC-A58C-223217A55209}" srcOrd="0" destOrd="0" presId="urn:microsoft.com/office/officeart/2005/8/layout/venn2"/>
    <dgm:cxn modelId="{2CE9E9BA-8508-499F-A066-9554ADF630A8}" type="presOf" srcId="{835540C4-431B-4585-9097-C97FF32FA3F8}" destId="{27FDE92A-8F80-4601-B6BE-4AA23D641D50}" srcOrd="0" destOrd="0" presId="urn:microsoft.com/office/officeart/2005/8/layout/venn2"/>
    <dgm:cxn modelId="{C95D2E9D-24C5-4C26-AC9E-8A89E863788F}" type="presParOf" srcId="{27FDE92A-8F80-4601-B6BE-4AA23D641D50}" destId="{1639E47E-73DB-40B6-A260-38ADFB6CEDC2}" srcOrd="0" destOrd="0" presId="urn:microsoft.com/office/officeart/2005/8/layout/venn2"/>
    <dgm:cxn modelId="{942C62A2-F7FF-4023-9F61-5A218F6579E0}" type="presParOf" srcId="{1639E47E-73DB-40B6-A260-38ADFB6CEDC2}" destId="{AB12CB6D-782D-4F85-BBAA-C82B7EA1B578}" srcOrd="0" destOrd="0" presId="urn:microsoft.com/office/officeart/2005/8/layout/venn2"/>
    <dgm:cxn modelId="{DA232BE1-5DDF-44D6-A1C5-2EBA7576CC72}" type="presParOf" srcId="{1639E47E-73DB-40B6-A260-38ADFB6CEDC2}" destId="{62BA8C87-454E-459F-BE51-8B10179C86C2}" srcOrd="1" destOrd="0" presId="urn:microsoft.com/office/officeart/2005/8/layout/venn2"/>
    <dgm:cxn modelId="{0D384CA8-3CBF-4FE5-96D5-0D6974E126B6}" type="presParOf" srcId="{27FDE92A-8F80-4601-B6BE-4AA23D641D50}" destId="{14C0CDA1-8105-4704-AA9C-C82BE1711EFD}" srcOrd="1" destOrd="0" presId="urn:microsoft.com/office/officeart/2005/8/layout/venn2"/>
    <dgm:cxn modelId="{AA4B81F5-A745-4295-8CE7-BAB5EFAAF326}" type="presParOf" srcId="{14C0CDA1-8105-4704-AA9C-C82BE1711EFD}" destId="{38B99B9A-8E8C-42AC-A58C-223217A55209}" srcOrd="0" destOrd="0" presId="urn:microsoft.com/office/officeart/2005/8/layout/venn2"/>
    <dgm:cxn modelId="{CA205870-11D7-40FF-ADE9-F6FF4D4A691A}" type="presParOf" srcId="{14C0CDA1-8105-4704-AA9C-C82BE1711EFD}" destId="{EE290CDA-59D7-4D74-9A51-B054F51C8B8E}" srcOrd="1" destOrd="0" presId="urn:microsoft.com/office/officeart/2005/8/layout/venn2"/>
    <dgm:cxn modelId="{90D528FA-389D-41C7-B96F-7D69F9832778}" type="presParOf" srcId="{27FDE92A-8F80-4601-B6BE-4AA23D641D50}" destId="{22107627-2DBA-4882-95D0-A59C027013A7}" srcOrd="2" destOrd="0" presId="urn:microsoft.com/office/officeart/2005/8/layout/venn2"/>
    <dgm:cxn modelId="{7AF57A62-4A06-4CB4-84B1-C44F479695E5}" type="presParOf" srcId="{22107627-2DBA-4882-95D0-A59C027013A7}" destId="{F4E6AD6C-19FE-431F-97A6-D7B7F22DEA33}" srcOrd="0" destOrd="0" presId="urn:microsoft.com/office/officeart/2005/8/layout/venn2"/>
    <dgm:cxn modelId="{075B0118-A9C3-45D0-A271-C4FA5CE8C9DF}" type="presParOf" srcId="{22107627-2DBA-4882-95D0-A59C027013A7}" destId="{D6F7F500-23B2-4AB9-B3BE-D4BDF16408D9}" srcOrd="1" destOrd="0" presId="urn:microsoft.com/office/officeart/2005/8/layout/venn2"/>
    <dgm:cxn modelId="{991D94D6-A666-46D0-981E-2AB891149A77}" type="presParOf" srcId="{27FDE92A-8F80-4601-B6BE-4AA23D641D50}" destId="{3DB9A68B-2547-45D4-855F-548A984780EB}" srcOrd="3" destOrd="0" presId="urn:microsoft.com/office/officeart/2005/8/layout/venn2"/>
    <dgm:cxn modelId="{DF218A3E-B6C3-4F38-9B7B-088D10D0AB50}" type="presParOf" srcId="{3DB9A68B-2547-45D4-855F-548A984780EB}" destId="{AF689558-7B2C-440C-9F46-4FC1692731F2}" srcOrd="0" destOrd="0" presId="urn:microsoft.com/office/officeart/2005/8/layout/venn2"/>
    <dgm:cxn modelId="{483965BA-BC1A-4D67-B47C-AC23950F006D}" type="presParOf" srcId="{3DB9A68B-2547-45D4-855F-548A984780EB}" destId="{DE4D5297-2A1E-46CE-BB14-59C3368D4DCB}"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44B483D-3FCC-4E82-BDA9-20531E1E1F15}" type="doc">
      <dgm:prSet loTypeId="urn:microsoft.com/office/officeart/2005/8/layout/default" loCatId="list" qsTypeId="urn:microsoft.com/office/officeart/2005/8/quickstyle/simple1" qsCatId="simple" csTypeId="urn:microsoft.com/office/officeart/2005/8/colors/accent1_4" csCatId="accent1" phldr="1"/>
      <dgm:spPr/>
      <dgm:t>
        <a:bodyPr/>
        <a:lstStyle/>
        <a:p>
          <a:endParaRPr lang="en-GB"/>
        </a:p>
      </dgm:t>
    </dgm:pt>
    <dgm:pt modelId="{EF839D4F-A5C6-4911-9D54-27FDB88A289F}">
      <dgm:prSet phldrT="[Text]"/>
      <dgm:spPr/>
      <dgm:t>
        <a:bodyPr/>
        <a:lstStyle/>
        <a:p>
          <a:r>
            <a:rPr lang="en-GB" dirty="0" smtClean="0"/>
            <a:t>Individuals pay for skills for overseas employment</a:t>
          </a:r>
          <a:endParaRPr lang="en-GB" dirty="0"/>
        </a:p>
      </dgm:t>
    </dgm:pt>
    <dgm:pt modelId="{4F16EAC4-A1E9-42CC-B68B-175D5002DF9C}" type="parTrans" cxnId="{C1B64F50-17E8-4D48-BA93-73AF1DD6A002}">
      <dgm:prSet/>
      <dgm:spPr/>
      <dgm:t>
        <a:bodyPr/>
        <a:lstStyle/>
        <a:p>
          <a:endParaRPr lang="en-GB"/>
        </a:p>
      </dgm:t>
    </dgm:pt>
    <dgm:pt modelId="{B48937B0-E785-45C5-8333-94A271EED8B8}" type="sibTrans" cxnId="{C1B64F50-17E8-4D48-BA93-73AF1DD6A002}">
      <dgm:prSet/>
      <dgm:spPr/>
      <dgm:t>
        <a:bodyPr/>
        <a:lstStyle/>
        <a:p>
          <a:endParaRPr lang="en-GB"/>
        </a:p>
      </dgm:t>
    </dgm:pt>
    <dgm:pt modelId="{12DC09F8-103C-4DC6-9C18-FBAF90AE92F0}">
      <dgm:prSet phldrT="[Text]"/>
      <dgm:spPr/>
      <dgm:t>
        <a:bodyPr/>
        <a:lstStyle/>
        <a:p>
          <a:r>
            <a:rPr lang="en-GB" dirty="0" smtClean="0"/>
            <a:t>Public funded/ accredited courses </a:t>
          </a:r>
          <a:endParaRPr lang="en-GB" dirty="0"/>
        </a:p>
      </dgm:t>
    </dgm:pt>
    <dgm:pt modelId="{DD5D5DD7-7BBF-4B8A-9314-2EB871BD5EF0}" type="parTrans" cxnId="{83AA0783-A948-44F2-B049-39BEFDAEB61A}">
      <dgm:prSet/>
      <dgm:spPr/>
      <dgm:t>
        <a:bodyPr/>
        <a:lstStyle/>
        <a:p>
          <a:endParaRPr lang="en-GB"/>
        </a:p>
      </dgm:t>
    </dgm:pt>
    <dgm:pt modelId="{D63CA325-57CB-41D9-869D-977789566223}" type="sibTrans" cxnId="{83AA0783-A948-44F2-B049-39BEFDAEB61A}">
      <dgm:prSet/>
      <dgm:spPr/>
      <dgm:t>
        <a:bodyPr/>
        <a:lstStyle/>
        <a:p>
          <a:endParaRPr lang="en-GB"/>
        </a:p>
      </dgm:t>
    </dgm:pt>
    <dgm:pt modelId="{E8D6F83B-4B7F-4252-8628-9366848FC337}">
      <dgm:prSet phldrT="[Text]"/>
      <dgm:spPr/>
      <dgm:t>
        <a:bodyPr/>
        <a:lstStyle/>
        <a:p>
          <a:r>
            <a:rPr lang="en-GB" smtClean="0"/>
            <a:t>Workforce training</a:t>
          </a:r>
          <a:endParaRPr lang="en-GB" dirty="0"/>
        </a:p>
      </dgm:t>
    </dgm:pt>
    <dgm:pt modelId="{A50A2306-C4DD-4ECE-9CB3-3B117F98C110}" type="parTrans" cxnId="{1DDE4838-7A6F-4FB5-9E5A-18BF1D365211}">
      <dgm:prSet/>
      <dgm:spPr/>
      <dgm:t>
        <a:bodyPr/>
        <a:lstStyle/>
        <a:p>
          <a:endParaRPr lang="en-GB"/>
        </a:p>
      </dgm:t>
    </dgm:pt>
    <dgm:pt modelId="{71C963E6-CB5A-4E3D-8BCD-F0E5EF34A826}" type="sibTrans" cxnId="{1DDE4838-7A6F-4FB5-9E5A-18BF1D365211}">
      <dgm:prSet/>
      <dgm:spPr/>
      <dgm:t>
        <a:bodyPr/>
        <a:lstStyle/>
        <a:p>
          <a:endParaRPr lang="en-GB"/>
        </a:p>
      </dgm:t>
    </dgm:pt>
    <dgm:pt modelId="{D9334DAA-1AAF-4EF3-8900-852A3D48AE67}">
      <dgm:prSet phldrT="[Text]"/>
      <dgm:spPr/>
      <dgm:t>
        <a:bodyPr/>
        <a:lstStyle/>
        <a:p>
          <a:r>
            <a:rPr lang="en-GB" dirty="0" smtClean="0"/>
            <a:t>Sector supported training</a:t>
          </a:r>
          <a:endParaRPr lang="en-GB" dirty="0"/>
        </a:p>
      </dgm:t>
    </dgm:pt>
    <dgm:pt modelId="{6395614F-C2E1-415A-AC6C-89B76F039FE3}" type="parTrans" cxnId="{363929C0-B624-4F4D-8A4F-0EE87035B0DC}">
      <dgm:prSet/>
      <dgm:spPr/>
      <dgm:t>
        <a:bodyPr/>
        <a:lstStyle/>
        <a:p>
          <a:endParaRPr lang="en-GB"/>
        </a:p>
      </dgm:t>
    </dgm:pt>
    <dgm:pt modelId="{51F5185C-CEDD-42A5-B4BB-82AF46EE5B3A}" type="sibTrans" cxnId="{363929C0-B624-4F4D-8A4F-0EE87035B0DC}">
      <dgm:prSet/>
      <dgm:spPr/>
      <dgm:t>
        <a:bodyPr/>
        <a:lstStyle/>
        <a:p>
          <a:endParaRPr lang="en-GB"/>
        </a:p>
      </dgm:t>
    </dgm:pt>
    <dgm:pt modelId="{E2ADECAB-5129-40A2-B8D0-EA3E168FAEC7}">
      <dgm:prSet phldrT="[Text]"/>
      <dgm:spPr/>
      <dgm:t>
        <a:bodyPr/>
        <a:lstStyle/>
        <a:p>
          <a:r>
            <a:rPr lang="en-GB" dirty="0" smtClean="0"/>
            <a:t>In-house employer training</a:t>
          </a:r>
          <a:endParaRPr lang="en-GB" dirty="0"/>
        </a:p>
      </dgm:t>
    </dgm:pt>
    <dgm:pt modelId="{3D3863CD-8A49-4043-8959-96EC80FF7CA2}" type="parTrans" cxnId="{87CD4FCA-091A-4DA0-87D0-DFBEDF070283}">
      <dgm:prSet/>
      <dgm:spPr/>
      <dgm:t>
        <a:bodyPr/>
        <a:lstStyle/>
        <a:p>
          <a:endParaRPr lang="en-GB"/>
        </a:p>
      </dgm:t>
    </dgm:pt>
    <dgm:pt modelId="{D3905B02-95B8-4A4D-93EC-745353EB20B5}" type="sibTrans" cxnId="{87CD4FCA-091A-4DA0-87D0-DFBEDF070283}">
      <dgm:prSet/>
      <dgm:spPr/>
      <dgm:t>
        <a:bodyPr/>
        <a:lstStyle/>
        <a:p>
          <a:endParaRPr lang="en-GB"/>
        </a:p>
      </dgm:t>
    </dgm:pt>
    <dgm:pt modelId="{30DF95D8-499E-4490-8BBA-953246230E5A}" type="pres">
      <dgm:prSet presAssocID="{544B483D-3FCC-4E82-BDA9-20531E1E1F15}" presName="diagram" presStyleCnt="0">
        <dgm:presLayoutVars>
          <dgm:dir/>
          <dgm:resizeHandles val="exact"/>
        </dgm:presLayoutVars>
      </dgm:prSet>
      <dgm:spPr/>
      <dgm:t>
        <a:bodyPr/>
        <a:lstStyle/>
        <a:p>
          <a:endParaRPr lang="en-GB"/>
        </a:p>
      </dgm:t>
    </dgm:pt>
    <dgm:pt modelId="{63662A54-490B-49DF-9878-0E6847F21D78}" type="pres">
      <dgm:prSet presAssocID="{EF839D4F-A5C6-4911-9D54-27FDB88A289F}" presName="node" presStyleLbl="node1" presStyleIdx="0" presStyleCnt="5">
        <dgm:presLayoutVars>
          <dgm:bulletEnabled val="1"/>
        </dgm:presLayoutVars>
      </dgm:prSet>
      <dgm:spPr/>
      <dgm:t>
        <a:bodyPr/>
        <a:lstStyle/>
        <a:p>
          <a:endParaRPr lang="en-GB"/>
        </a:p>
      </dgm:t>
    </dgm:pt>
    <dgm:pt modelId="{CBC2513D-D6C6-495A-A06A-CE864E7F7630}" type="pres">
      <dgm:prSet presAssocID="{B48937B0-E785-45C5-8333-94A271EED8B8}" presName="sibTrans" presStyleCnt="0"/>
      <dgm:spPr/>
    </dgm:pt>
    <dgm:pt modelId="{38862992-6987-4306-B89A-F2C82198B16A}" type="pres">
      <dgm:prSet presAssocID="{12DC09F8-103C-4DC6-9C18-FBAF90AE92F0}" presName="node" presStyleLbl="node1" presStyleIdx="1" presStyleCnt="5">
        <dgm:presLayoutVars>
          <dgm:bulletEnabled val="1"/>
        </dgm:presLayoutVars>
      </dgm:prSet>
      <dgm:spPr/>
      <dgm:t>
        <a:bodyPr/>
        <a:lstStyle/>
        <a:p>
          <a:endParaRPr lang="en-GB"/>
        </a:p>
      </dgm:t>
    </dgm:pt>
    <dgm:pt modelId="{043ADD16-1AAA-4F98-A74B-8B12488D64AB}" type="pres">
      <dgm:prSet presAssocID="{D63CA325-57CB-41D9-869D-977789566223}" presName="sibTrans" presStyleCnt="0"/>
      <dgm:spPr/>
    </dgm:pt>
    <dgm:pt modelId="{49C37997-1930-4964-8218-2BD96AF399B4}" type="pres">
      <dgm:prSet presAssocID="{E8D6F83B-4B7F-4252-8628-9366848FC337}" presName="node" presStyleLbl="node1" presStyleIdx="2" presStyleCnt="5">
        <dgm:presLayoutVars>
          <dgm:bulletEnabled val="1"/>
        </dgm:presLayoutVars>
      </dgm:prSet>
      <dgm:spPr/>
      <dgm:t>
        <a:bodyPr/>
        <a:lstStyle/>
        <a:p>
          <a:endParaRPr lang="en-GB"/>
        </a:p>
      </dgm:t>
    </dgm:pt>
    <dgm:pt modelId="{469063D8-97B9-4E5F-A398-7299DDA7C82D}" type="pres">
      <dgm:prSet presAssocID="{71C963E6-CB5A-4E3D-8BCD-F0E5EF34A826}" presName="sibTrans" presStyleCnt="0"/>
      <dgm:spPr/>
    </dgm:pt>
    <dgm:pt modelId="{F8F2FDB8-C09F-4BE8-B69B-868A31B95F88}" type="pres">
      <dgm:prSet presAssocID="{D9334DAA-1AAF-4EF3-8900-852A3D48AE67}" presName="node" presStyleLbl="node1" presStyleIdx="3" presStyleCnt="5">
        <dgm:presLayoutVars>
          <dgm:bulletEnabled val="1"/>
        </dgm:presLayoutVars>
      </dgm:prSet>
      <dgm:spPr/>
      <dgm:t>
        <a:bodyPr/>
        <a:lstStyle/>
        <a:p>
          <a:endParaRPr lang="en-GB"/>
        </a:p>
      </dgm:t>
    </dgm:pt>
    <dgm:pt modelId="{3AE46A0C-BA92-4288-9097-3E15EE1746E2}" type="pres">
      <dgm:prSet presAssocID="{51F5185C-CEDD-42A5-B4BB-82AF46EE5B3A}" presName="sibTrans" presStyleCnt="0"/>
      <dgm:spPr/>
    </dgm:pt>
    <dgm:pt modelId="{0479DA6D-4761-4D7D-A776-936514754394}" type="pres">
      <dgm:prSet presAssocID="{E2ADECAB-5129-40A2-B8D0-EA3E168FAEC7}" presName="node" presStyleLbl="node1" presStyleIdx="4" presStyleCnt="5">
        <dgm:presLayoutVars>
          <dgm:bulletEnabled val="1"/>
        </dgm:presLayoutVars>
      </dgm:prSet>
      <dgm:spPr/>
      <dgm:t>
        <a:bodyPr/>
        <a:lstStyle/>
        <a:p>
          <a:endParaRPr lang="en-GB"/>
        </a:p>
      </dgm:t>
    </dgm:pt>
  </dgm:ptLst>
  <dgm:cxnLst>
    <dgm:cxn modelId="{83AA0783-A948-44F2-B049-39BEFDAEB61A}" srcId="{544B483D-3FCC-4E82-BDA9-20531E1E1F15}" destId="{12DC09F8-103C-4DC6-9C18-FBAF90AE92F0}" srcOrd="1" destOrd="0" parTransId="{DD5D5DD7-7BBF-4B8A-9314-2EB871BD5EF0}" sibTransId="{D63CA325-57CB-41D9-869D-977789566223}"/>
    <dgm:cxn modelId="{C1B64F50-17E8-4D48-BA93-73AF1DD6A002}" srcId="{544B483D-3FCC-4E82-BDA9-20531E1E1F15}" destId="{EF839D4F-A5C6-4911-9D54-27FDB88A289F}" srcOrd="0" destOrd="0" parTransId="{4F16EAC4-A1E9-42CC-B68B-175D5002DF9C}" sibTransId="{B48937B0-E785-45C5-8333-94A271EED8B8}"/>
    <dgm:cxn modelId="{1DDE4838-7A6F-4FB5-9E5A-18BF1D365211}" srcId="{544B483D-3FCC-4E82-BDA9-20531E1E1F15}" destId="{E8D6F83B-4B7F-4252-8628-9366848FC337}" srcOrd="2" destOrd="0" parTransId="{A50A2306-C4DD-4ECE-9CB3-3B117F98C110}" sibTransId="{71C963E6-CB5A-4E3D-8BCD-F0E5EF34A826}"/>
    <dgm:cxn modelId="{EFF22E92-10A0-4658-B03F-64822B4B3830}" type="presOf" srcId="{544B483D-3FCC-4E82-BDA9-20531E1E1F15}" destId="{30DF95D8-499E-4490-8BBA-953246230E5A}" srcOrd="0" destOrd="0" presId="urn:microsoft.com/office/officeart/2005/8/layout/default"/>
    <dgm:cxn modelId="{BEC5E839-E559-4219-8383-CFC57DE09C75}" type="presOf" srcId="{E2ADECAB-5129-40A2-B8D0-EA3E168FAEC7}" destId="{0479DA6D-4761-4D7D-A776-936514754394}" srcOrd="0" destOrd="0" presId="urn:microsoft.com/office/officeart/2005/8/layout/default"/>
    <dgm:cxn modelId="{3D6B8406-F01E-4DC8-8347-82E3A6FBE35E}" type="presOf" srcId="{EF839D4F-A5C6-4911-9D54-27FDB88A289F}" destId="{63662A54-490B-49DF-9878-0E6847F21D78}" srcOrd="0" destOrd="0" presId="urn:microsoft.com/office/officeart/2005/8/layout/default"/>
    <dgm:cxn modelId="{21ABB33A-596F-4950-AAB2-D15ECA60376D}" type="presOf" srcId="{12DC09F8-103C-4DC6-9C18-FBAF90AE92F0}" destId="{38862992-6987-4306-B89A-F2C82198B16A}" srcOrd="0" destOrd="0" presId="urn:microsoft.com/office/officeart/2005/8/layout/default"/>
    <dgm:cxn modelId="{363929C0-B624-4F4D-8A4F-0EE87035B0DC}" srcId="{544B483D-3FCC-4E82-BDA9-20531E1E1F15}" destId="{D9334DAA-1AAF-4EF3-8900-852A3D48AE67}" srcOrd="3" destOrd="0" parTransId="{6395614F-C2E1-415A-AC6C-89B76F039FE3}" sibTransId="{51F5185C-CEDD-42A5-B4BB-82AF46EE5B3A}"/>
    <dgm:cxn modelId="{8E5C8C5F-FF69-4C19-97DF-C8769A2F60B5}" type="presOf" srcId="{D9334DAA-1AAF-4EF3-8900-852A3D48AE67}" destId="{F8F2FDB8-C09F-4BE8-B69B-868A31B95F88}" srcOrd="0" destOrd="0" presId="urn:microsoft.com/office/officeart/2005/8/layout/default"/>
    <dgm:cxn modelId="{02C7B3D9-F76C-4DFD-A74A-AF06D0E70763}" type="presOf" srcId="{E8D6F83B-4B7F-4252-8628-9366848FC337}" destId="{49C37997-1930-4964-8218-2BD96AF399B4}" srcOrd="0" destOrd="0" presId="urn:microsoft.com/office/officeart/2005/8/layout/default"/>
    <dgm:cxn modelId="{87CD4FCA-091A-4DA0-87D0-DFBEDF070283}" srcId="{544B483D-3FCC-4E82-BDA9-20531E1E1F15}" destId="{E2ADECAB-5129-40A2-B8D0-EA3E168FAEC7}" srcOrd="4" destOrd="0" parTransId="{3D3863CD-8A49-4043-8959-96EC80FF7CA2}" sibTransId="{D3905B02-95B8-4A4D-93EC-745353EB20B5}"/>
    <dgm:cxn modelId="{5B4EAFC4-654D-4BEC-B86A-B37801D1D4D4}" type="presParOf" srcId="{30DF95D8-499E-4490-8BBA-953246230E5A}" destId="{63662A54-490B-49DF-9878-0E6847F21D78}" srcOrd="0" destOrd="0" presId="urn:microsoft.com/office/officeart/2005/8/layout/default"/>
    <dgm:cxn modelId="{5E474363-4BD5-4CA6-823D-DB9DB5A0CF51}" type="presParOf" srcId="{30DF95D8-499E-4490-8BBA-953246230E5A}" destId="{CBC2513D-D6C6-495A-A06A-CE864E7F7630}" srcOrd="1" destOrd="0" presId="urn:microsoft.com/office/officeart/2005/8/layout/default"/>
    <dgm:cxn modelId="{354F83BA-284C-41F4-862C-B2F73E0D76E8}" type="presParOf" srcId="{30DF95D8-499E-4490-8BBA-953246230E5A}" destId="{38862992-6987-4306-B89A-F2C82198B16A}" srcOrd="2" destOrd="0" presId="urn:microsoft.com/office/officeart/2005/8/layout/default"/>
    <dgm:cxn modelId="{A972CAC5-B9D3-4084-B44E-352E9164998D}" type="presParOf" srcId="{30DF95D8-499E-4490-8BBA-953246230E5A}" destId="{043ADD16-1AAA-4F98-A74B-8B12488D64AB}" srcOrd="3" destOrd="0" presId="urn:microsoft.com/office/officeart/2005/8/layout/default"/>
    <dgm:cxn modelId="{664510DE-19E3-40F2-BD25-B1BE474AD005}" type="presParOf" srcId="{30DF95D8-499E-4490-8BBA-953246230E5A}" destId="{49C37997-1930-4964-8218-2BD96AF399B4}" srcOrd="4" destOrd="0" presId="urn:microsoft.com/office/officeart/2005/8/layout/default"/>
    <dgm:cxn modelId="{7EF01866-0022-4DDB-8746-4A7A786CC153}" type="presParOf" srcId="{30DF95D8-499E-4490-8BBA-953246230E5A}" destId="{469063D8-97B9-4E5F-A398-7299DDA7C82D}" srcOrd="5" destOrd="0" presId="urn:microsoft.com/office/officeart/2005/8/layout/default"/>
    <dgm:cxn modelId="{BF8C63C2-F5BE-4459-B880-456CA0D56AED}" type="presParOf" srcId="{30DF95D8-499E-4490-8BBA-953246230E5A}" destId="{F8F2FDB8-C09F-4BE8-B69B-868A31B95F88}" srcOrd="6" destOrd="0" presId="urn:microsoft.com/office/officeart/2005/8/layout/default"/>
    <dgm:cxn modelId="{D52C9F00-E7F7-4B7E-8146-B54B3FBBC4EF}" type="presParOf" srcId="{30DF95D8-499E-4490-8BBA-953246230E5A}" destId="{3AE46A0C-BA92-4288-9097-3E15EE1746E2}" srcOrd="7" destOrd="0" presId="urn:microsoft.com/office/officeart/2005/8/layout/default"/>
    <dgm:cxn modelId="{7D3FD298-1632-4B05-8A58-BD6B590878CF}" type="presParOf" srcId="{30DF95D8-499E-4490-8BBA-953246230E5A}" destId="{0479DA6D-4761-4D7D-A776-936514754394}"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F25FAD1-D4C2-4A9C-A7F8-D73C48C5737D}"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4F5CD617-0551-4BF3-8428-8F53288E32CE}">
      <dgm:prSet phldrT="[Text]"/>
      <dgm:spPr/>
      <dgm:t>
        <a:bodyPr/>
        <a:lstStyle/>
        <a:p>
          <a:r>
            <a:rPr lang="en-GB" dirty="0" smtClean="0"/>
            <a:t>Understand target group</a:t>
          </a:r>
        </a:p>
        <a:p>
          <a:r>
            <a:rPr lang="en-GB" dirty="0" smtClean="0"/>
            <a:t>Increases access</a:t>
          </a:r>
        </a:p>
        <a:p>
          <a:r>
            <a:rPr lang="en-GB" dirty="0" smtClean="0"/>
            <a:t>More influential</a:t>
          </a:r>
        </a:p>
        <a:p>
          <a:r>
            <a:rPr lang="en-GB" dirty="0" smtClean="0"/>
            <a:t>Uses local resources</a:t>
          </a:r>
        </a:p>
        <a:p>
          <a:r>
            <a:rPr lang="en-GB" dirty="0" smtClean="0"/>
            <a:t>Cost effective</a:t>
          </a:r>
        </a:p>
        <a:p>
          <a:r>
            <a:rPr lang="en-GB" dirty="0" smtClean="0"/>
            <a:t>Soft skills and entrepreneurship training</a:t>
          </a:r>
        </a:p>
        <a:p>
          <a:endParaRPr lang="en-GB" dirty="0"/>
        </a:p>
      </dgm:t>
    </dgm:pt>
    <dgm:pt modelId="{DC114D1C-9015-4232-8D1F-DB3B54250847}" type="parTrans" cxnId="{F521E275-027A-433A-A4A2-C19B9E72705E}">
      <dgm:prSet/>
      <dgm:spPr/>
      <dgm:t>
        <a:bodyPr/>
        <a:lstStyle/>
        <a:p>
          <a:endParaRPr lang="en-GB"/>
        </a:p>
      </dgm:t>
    </dgm:pt>
    <dgm:pt modelId="{B15DF6C2-E31F-4A2D-A1AD-536B999A9CA8}" type="sibTrans" cxnId="{F521E275-027A-433A-A4A2-C19B9E72705E}">
      <dgm:prSet/>
      <dgm:spPr/>
      <dgm:t>
        <a:bodyPr/>
        <a:lstStyle/>
        <a:p>
          <a:endParaRPr lang="en-GB"/>
        </a:p>
      </dgm:t>
    </dgm:pt>
    <dgm:pt modelId="{4B71D728-83A1-45D8-865D-45608C304A26}">
      <dgm:prSet phldrT="[Text]"/>
      <dgm:spPr/>
      <dgm:t>
        <a:bodyPr/>
        <a:lstStyle/>
        <a:p>
          <a:pPr defTabSz="1022350">
            <a:lnSpc>
              <a:spcPct val="90000"/>
            </a:lnSpc>
            <a:spcBef>
              <a:spcPct val="0"/>
            </a:spcBef>
            <a:spcAft>
              <a:spcPct val="35000"/>
            </a:spcAft>
          </a:pPr>
          <a:r>
            <a:rPr lang="en-GB" dirty="0" smtClean="0"/>
            <a:t>Limited facilities</a:t>
          </a:r>
        </a:p>
        <a:p>
          <a:pPr defTabSz="1022350">
            <a:lnSpc>
              <a:spcPct val="90000"/>
            </a:lnSpc>
            <a:spcBef>
              <a:spcPct val="0"/>
            </a:spcBef>
            <a:spcAft>
              <a:spcPct val="35000"/>
            </a:spcAft>
          </a:pPr>
          <a:r>
            <a:rPr lang="en-GB" dirty="0" smtClean="0"/>
            <a:t>Not for high level skills</a:t>
          </a:r>
        </a:p>
        <a:p>
          <a:pPr marL="0" marR="0" indent="0" defTabSz="914400" eaLnBrk="1" fontAlgn="auto" latinLnBrk="0" hangingPunct="1">
            <a:lnSpc>
              <a:spcPct val="100000"/>
            </a:lnSpc>
            <a:spcBef>
              <a:spcPts val="0"/>
            </a:spcBef>
            <a:spcAft>
              <a:spcPts val="0"/>
            </a:spcAft>
            <a:buClrTx/>
            <a:buSzTx/>
            <a:buFontTx/>
            <a:buNone/>
            <a:tabLst/>
            <a:defRPr/>
          </a:pPr>
          <a:r>
            <a:rPr lang="en-GB" dirty="0" smtClean="0"/>
            <a:t>Formal recognition and progression limited</a:t>
          </a:r>
        </a:p>
        <a:p>
          <a:pPr defTabSz="1022350">
            <a:lnSpc>
              <a:spcPct val="90000"/>
            </a:lnSpc>
            <a:spcBef>
              <a:spcPct val="0"/>
            </a:spcBef>
            <a:spcAft>
              <a:spcPct val="35000"/>
            </a:spcAft>
          </a:pPr>
          <a:r>
            <a:rPr lang="en-GB" dirty="0" smtClean="0"/>
            <a:t>Capacity building of local trainers</a:t>
          </a:r>
        </a:p>
        <a:p>
          <a:pPr defTabSz="1022350">
            <a:lnSpc>
              <a:spcPct val="90000"/>
            </a:lnSpc>
            <a:spcBef>
              <a:spcPct val="0"/>
            </a:spcBef>
            <a:spcAft>
              <a:spcPct val="35000"/>
            </a:spcAft>
          </a:pPr>
          <a:r>
            <a:rPr lang="en-GB" dirty="0" smtClean="0"/>
            <a:t>Issues of sustainability</a:t>
          </a:r>
        </a:p>
        <a:p>
          <a:pPr defTabSz="1022350">
            <a:lnSpc>
              <a:spcPct val="90000"/>
            </a:lnSpc>
            <a:spcBef>
              <a:spcPct val="0"/>
            </a:spcBef>
            <a:spcAft>
              <a:spcPct val="35000"/>
            </a:spcAft>
          </a:pPr>
          <a:endParaRPr lang="en-GB" dirty="0"/>
        </a:p>
      </dgm:t>
    </dgm:pt>
    <dgm:pt modelId="{0399A35D-A4E4-4DB6-B3E6-E74016687682}" type="parTrans" cxnId="{8FF331D9-5E49-4EA9-9815-A897C2030333}">
      <dgm:prSet/>
      <dgm:spPr/>
      <dgm:t>
        <a:bodyPr/>
        <a:lstStyle/>
        <a:p>
          <a:endParaRPr lang="en-GB"/>
        </a:p>
      </dgm:t>
    </dgm:pt>
    <dgm:pt modelId="{753DF1A4-5F75-4CA9-9244-9DF195EC3C39}" type="sibTrans" cxnId="{8FF331D9-5E49-4EA9-9815-A897C2030333}">
      <dgm:prSet/>
      <dgm:spPr/>
      <dgm:t>
        <a:bodyPr/>
        <a:lstStyle/>
        <a:p>
          <a:endParaRPr lang="en-GB"/>
        </a:p>
      </dgm:t>
    </dgm:pt>
    <dgm:pt modelId="{8CE31A72-BCB1-4E92-9DA7-387F0D46D422}" type="pres">
      <dgm:prSet presAssocID="{4F25FAD1-D4C2-4A9C-A7F8-D73C48C5737D}" presName="Name0" presStyleCnt="0">
        <dgm:presLayoutVars>
          <dgm:chMax val="2"/>
          <dgm:chPref val="2"/>
          <dgm:dir/>
          <dgm:animOne/>
          <dgm:resizeHandles val="exact"/>
        </dgm:presLayoutVars>
      </dgm:prSet>
      <dgm:spPr/>
      <dgm:t>
        <a:bodyPr/>
        <a:lstStyle/>
        <a:p>
          <a:endParaRPr lang="en-GB"/>
        </a:p>
      </dgm:t>
    </dgm:pt>
    <dgm:pt modelId="{B8B6C063-3B4F-4CCF-BE43-A3CFFFB28579}" type="pres">
      <dgm:prSet presAssocID="{4F25FAD1-D4C2-4A9C-A7F8-D73C48C5737D}" presName="Background" presStyleLbl="bgImgPlace1" presStyleIdx="0" presStyleCnt="1"/>
      <dgm:spPr/>
    </dgm:pt>
    <dgm:pt modelId="{E76F6670-406A-4D2F-9C91-CF953731B592}" type="pres">
      <dgm:prSet presAssocID="{4F25FAD1-D4C2-4A9C-A7F8-D73C48C5737D}" presName="ParentText1" presStyleLbl="revTx" presStyleIdx="0" presStyleCnt="2">
        <dgm:presLayoutVars>
          <dgm:chMax val="0"/>
          <dgm:chPref val="0"/>
          <dgm:bulletEnabled val="1"/>
        </dgm:presLayoutVars>
      </dgm:prSet>
      <dgm:spPr/>
      <dgm:t>
        <a:bodyPr/>
        <a:lstStyle/>
        <a:p>
          <a:endParaRPr lang="en-GB"/>
        </a:p>
      </dgm:t>
    </dgm:pt>
    <dgm:pt modelId="{2648BFBE-BDF4-45E7-B1C1-3830193587CA}" type="pres">
      <dgm:prSet presAssocID="{4F25FAD1-D4C2-4A9C-A7F8-D73C48C5737D}" presName="ParentText2" presStyleLbl="revTx" presStyleIdx="1" presStyleCnt="2">
        <dgm:presLayoutVars>
          <dgm:chMax val="0"/>
          <dgm:chPref val="0"/>
          <dgm:bulletEnabled val="1"/>
        </dgm:presLayoutVars>
      </dgm:prSet>
      <dgm:spPr/>
      <dgm:t>
        <a:bodyPr/>
        <a:lstStyle/>
        <a:p>
          <a:endParaRPr lang="en-GB"/>
        </a:p>
      </dgm:t>
    </dgm:pt>
    <dgm:pt modelId="{1F4BA0F2-C7AE-40CC-A1DA-900BADA50A50}" type="pres">
      <dgm:prSet presAssocID="{4F25FAD1-D4C2-4A9C-A7F8-D73C48C5737D}" presName="Plus" presStyleLbl="alignNode1" presStyleIdx="0" presStyleCnt="2"/>
      <dgm:spPr/>
    </dgm:pt>
    <dgm:pt modelId="{6C84D436-9431-4AEF-8F7A-188CFDFD47EA}" type="pres">
      <dgm:prSet presAssocID="{4F25FAD1-D4C2-4A9C-A7F8-D73C48C5737D}" presName="Minus" presStyleLbl="alignNode1" presStyleIdx="1" presStyleCnt="2"/>
      <dgm:spPr/>
    </dgm:pt>
    <dgm:pt modelId="{7651293B-2025-4F98-AE1C-5DADB9DEA51E}" type="pres">
      <dgm:prSet presAssocID="{4F25FAD1-D4C2-4A9C-A7F8-D73C48C5737D}" presName="Divider" presStyleLbl="parChTrans1D1" presStyleIdx="0" presStyleCnt="1"/>
      <dgm:spPr/>
    </dgm:pt>
  </dgm:ptLst>
  <dgm:cxnLst>
    <dgm:cxn modelId="{84BC5689-1753-41B1-AF3A-6E275B5D71F4}" type="presOf" srcId="{4F5CD617-0551-4BF3-8428-8F53288E32CE}" destId="{E76F6670-406A-4D2F-9C91-CF953731B592}" srcOrd="0" destOrd="0" presId="urn:microsoft.com/office/officeart/2009/3/layout/PlusandMinus"/>
    <dgm:cxn modelId="{8FF331D9-5E49-4EA9-9815-A897C2030333}" srcId="{4F25FAD1-D4C2-4A9C-A7F8-D73C48C5737D}" destId="{4B71D728-83A1-45D8-865D-45608C304A26}" srcOrd="1" destOrd="0" parTransId="{0399A35D-A4E4-4DB6-B3E6-E74016687682}" sibTransId="{753DF1A4-5F75-4CA9-9244-9DF195EC3C39}"/>
    <dgm:cxn modelId="{F521E275-027A-433A-A4A2-C19B9E72705E}" srcId="{4F25FAD1-D4C2-4A9C-A7F8-D73C48C5737D}" destId="{4F5CD617-0551-4BF3-8428-8F53288E32CE}" srcOrd="0" destOrd="0" parTransId="{DC114D1C-9015-4232-8D1F-DB3B54250847}" sibTransId="{B15DF6C2-E31F-4A2D-A1AD-536B999A9CA8}"/>
    <dgm:cxn modelId="{7924FF74-C95A-44B5-B023-73EB7D014643}" type="presOf" srcId="{4B71D728-83A1-45D8-865D-45608C304A26}" destId="{2648BFBE-BDF4-45E7-B1C1-3830193587CA}" srcOrd="0" destOrd="0" presId="urn:microsoft.com/office/officeart/2009/3/layout/PlusandMinus"/>
    <dgm:cxn modelId="{6569B741-80B2-4004-8727-C54303AFEA2A}" type="presOf" srcId="{4F25FAD1-D4C2-4A9C-A7F8-D73C48C5737D}" destId="{8CE31A72-BCB1-4E92-9DA7-387F0D46D422}" srcOrd="0" destOrd="0" presId="urn:microsoft.com/office/officeart/2009/3/layout/PlusandMinus"/>
    <dgm:cxn modelId="{576C4062-7C3F-4BBE-9B1E-D4DA8A01156F}" type="presParOf" srcId="{8CE31A72-BCB1-4E92-9DA7-387F0D46D422}" destId="{B8B6C063-3B4F-4CCF-BE43-A3CFFFB28579}" srcOrd="0" destOrd="0" presId="urn:microsoft.com/office/officeart/2009/3/layout/PlusandMinus"/>
    <dgm:cxn modelId="{826AB48E-E92A-45B6-806E-D6034749070F}" type="presParOf" srcId="{8CE31A72-BCB1-4E92-9DA7-387F0D46D422}" destId="{E76F6670-406A-4D2F-9C91-CF953731B592}" srcOrd="1" destOrd="0" presId="urn:microsoft.com/office/officeart/2009/3/layout/PlusandMinus"/>
    <dgm:cxn modelId="{17658EEC-5362-40EE-86D9-1B3C30B7B792}" type="presParOf" srcId="{8CE31A72-BCB1-4E92-9DA7-387F0D46D422}" destId="{2648BFBE-BDF4-45E7-B1C1-3830193587CA}" srcOrd="2" destOrd="0" presId="urn:microsoft.com/office/officeart/2009/3/layout/PlusandMinus"/>
    <dgm:cxn modelId="{B8D71403-1326-4A67-A059-3DFB2DE4A7CD}" type="presParOf" srcId="{8CE31A72-BCB1-4E92-9DA7-387F0D46D422}" destId="{1F4BA0F2-C7AE-40CC-A1DA-900BADA50A50}" srcOrd="3" destOrd="0" presId="urn:microsoft.com/office/officeart/2009/3/layout/PlusandMinus"/>
    <dgm:cxn modelId="{B824B5DD-8C8E-4B9E-9E61-2E14F33746CA}" type="presParOf" srcId="{8CE31A72-BCB1-4E92-9DA7-387F0D46D422}" destId="{6C84D436-9431-4AEF-8F7A-188CFDFD47EA}" srcOrd="4" destOrd="0" presId="urn:microsoft.com/office/officeart/2009/3/layout/PlusandMinus"/>
    <dgm:cxn modelId="{688CF46E-95EB-4FEA-9D1D-26DE06AA11FC}" type="presParOf" srcId="{8CE31A72-BCB1-4E92-9DA7-387F0D46D422}" destId="{7651293B-2025-4F98-AE1C-5DADB9DEA51E}"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C35714-A250-4A2A-BBA9-3DBFD0787F08}">
      <dsp:nvSpPr>
        <dsp:cNvPr id="0" name=""/>
        <dsp:cNvSpPr/>
      </dsp:nvSpPr>
      <dsp:spPr>
        <a:xfrm rot="16200000">
          <a:off x="650043" y="-650043"/>
          <a:ext cx="2096120" cy="3396208"/>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GB" sz="2400" kern="1200" dirty="0" smtClean="0">
              <a:latin typeface="British Council Sans" pitchFamily="34" charset="0"/>
            </a:rPr>
            <a:t>Quality of Vocational Education Services</a:t>
          </a:r>
          <a:endParaRPr lang="en-GB" sz="2400" kern="1200" dirty="0">
            <a:latin typeface="British Council Sans" pitchFamily="34" charset="0"/>
          </a:endParaRPr>
        </a:p>
      </dsp:txBody>
      <dsp:txXfrm rot="5400000">
        <a:off x="-1" y="1"/>
        <a:ext cx="3396208" cy="1572090"/>
      </dsp:txXfrm>
    </dsp:sp>
    <dsp:sp modelId="{156977EF-A952-4A7B-BB9F-F174D10F5B47}">
      <dsp:nvSpPr>
        <dsp:cNvPr id="0" name=""/>
        <dsp:cNvSpPr/>
      </dsp:nvSpPr>
      <dsp:spPr>
        <a:xfrm>
          <a:off x="3396208" y="0"/>
          <a:ext cx="3396208" cy="209612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GB" sz="2400" kern="1200" dirty="0" smtClean="0">
              <a:latin typeface="British Council Sans" pitchFamily="34" charset="0"/>
            </a:rPr>
            <a:t>Relevance of Education to Labour Market</a:t>
          </a:r>
          <a:endParaRPr lang="en-GB" sz="2400" kern="1200" dirty="0">
            <a:latin typeface="British Council Sans" pitchFamily="34" charset="0"/>
          </a:endParaRPr>
        </a:p>
      </dsp:txBody>
      <dsp:txXfrm>
        <a:off x="3396208" y="0"/>
        <a:ext cx="3396208" cy="1572090"/>
      </dsp:txXfrm>
    </dsp:sp>
    <dsp:sp modelId="{5CEA69C1-0027-43BD-BE6F-5CD8FA42205A}">
      <dsp:nvSpPr>
        <dsp:cNvPr id="0" name=""/>
        <dsp:cNvSpPr/>
      </dsp:nvSpPr>
      <dsp:spPr>
        <a:xfrm rot="10800000">
          <a:off x="0" y="2096120"/>
          <a:ext cx="3396208" cy="2096120"/>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GB" sz="2400" kern="1200" dirty="0" smtClean="0">
              <a:latin typeface="British Council Sans" pitchFamily="34" charset="0"/>
            </a:rPr>
            <a:t>Skills for Employment and Enterprise</a:t>
          </a:r>
        </a:p>
      </dsp:txBody>
      <dsp:txXfrm rot="10800000">
        <a:off x="0" y="2620149"/>
        <a:ext cx="3396208" cy="1572090"/>
      </dsp:txXfrm>
    </dsp:sp>
    <dsp:sp modelId="{EEA05036-2735-445B-BEBF-5770E22F3D5F}">
      <dsp:nvSpPr>
        <dsp:cNvPr id="0" name=""/>
        <dsp:cNvSpPr/>
      </dsp:nvSpPr>
      <dsp:spPr>
        <a:xfrm rot="5400000">
          <a:off x="4046252" y="1446076"/>
          <a:ext cx="2096120" cy="3396208"/>
        </a:xfrm>
        <a:prstGeom prst="round1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0688" tIns="170688" rIns="170688" bIns="170688" numCol="1" spcCol="1270" anchor="ctr" anchorCtr="0">
          <a:noAutofit/>
        </a:bodyPr>
        <a:lstStyle/>
        <a:p>
          <a:pPr lvl="0" algn="ctr" defTabSz="1066800">
            <a:lnSpc>
              <a:spcPct val="90000"/>
            </a:lnSpc>
            <a:spcBef>
              <a:spcPct val="0"/>
            </a:spcBef>
            <a:spcAft>
              <a:spcPct val="35000"/>
            </a:spcAft>
          </a:pPr>
          <a:r>
            <a:rPr lang="en-GB" sz="2400" kern="1200" dirty="0" smtClean="0">
              <a:latin typeface="British Council Sans" pitchFamily="34" charset="0"/>
            </a:rPr>
            <a:t>Status of Vocational Education and Skills Training</a:t>
          </a:r>
          <a:endParaRPr lang="en-GB" sz="2400" kern="1200" dirty="0">
            <a:latin typeface="British Council Sans" pitchFamily="34" charset="0"/>
          </a:endParaRPr>
        </a:p>
      </dsp:txBody>
      <dsp:txXfrm rot="-5400000">
        <a:off x="3396208" y="2620149"/>
        <a:ext cx="3396208" cy="1572090"/>
      </dsp:txXfrm>
    </dsp:sp>
    <dsp:sp modelId="{F5A04CA4-E24F-4821-A9C4-A0FAA5E0EF49}">
      <dsp:nvSpPr>
        <dsp:cNvPr id="0" name=""/>
        <dsp:cNvSpPr/>
      </dsp:nvSpPr>
      <dsp:spPr>
        <a:xfrm>
          <a:off x="2377345" y="1572090"/>
          <a:ext cx="2037724" cy="1048060"/>
        </a:xfrm>
        <a:prstGeom prst="roundRect">
          <a:avLst/>
        </a:prstGeom>
        <a:gradFill rotWithShape="0">
          <a:gsLst>
            <a:gs pos="0">
              <a:schemeClr val="accent1">
                <a:tint val="60000"/>
                <a:hueOff val="0"/>
                <a:satOff val="0"/>
                <a:lumOff val="0"/>
                <a:alphaOff val="0"/>
                <a:tint val="50000"/>
                <a:satMod val="300000"/>
              </a:schemeClr>
            </a:gs>
            <a:gs pos="35000">
              <a:schemeClr val="accent1">
                <a:tint val="60000"/>
                <a:hueOff val="0"/>
                <a:satOff val="0"/>
                <a:lumOff val="0"/>
                <a:alphaOff val="0"/>
                <a:tint val="37000"/>
                <a:satMod val="300000"/>
              </a:schemeClr>
            </a:gs>
            <a:gs pos="100000">
              <a:schemeClr val="accent1">
                <a:tint val="60000"/>
                <a:hueOff val="0"/>
                <a:satOff val="0"/>
                <a:lumOff val="0"/>
                <a:alphaOff val="0"/>
                <a:tint val="15000"/>
                <a:satMod val="350000"/>
              </a:schemeClr>
            </a:gs>
          </a:gsLst>
          <a:lin ang="16200000" scaled="1"/>
        </a:gradFill>
        <a:ln w="9525"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n-GB" sz="2400" kern="1200" dirty="0" smtClean="0">
              <a:latin typeface="British Council Sans" pitchFamily="34" charset="0"/>
            </a:rPr>
            <a:t>Employer Engagement</a:t>
          </a:r>
          <a:endParaRPr lang="en-GB" sz="2400" kern="1200" dirty="0">
            <a:latin typeface="British Council Sans" pitchFamily="34" charset="0"/>
          </a:endParaRPr>
        </a:p>
      </dsp:txBody>
      <dsp:txXfrm>
        <a:off x="2428507" y="1623252"/>
        <a:ext cx="1935400" cy="9457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12CB6D-782D-4F85-BBAA-C82B7EA1B578}">
      <dsp:nvSpPr>
        <dsp:cNvPr id="0" name=""/>
        <dsp:cNvSpPr/>
      </dsp:nvSpPr>
      <dsp:spPr>
        <a:xfrm>
          <a:off x="143817" y="0"/>
          <a:ext cx="5267325" cy="526732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kern="1200" dirty="0" smtClean="0"/>
            <a:t>System</a:t>
          </a:r>
          <a:endParaRPr lang="en-GB" sz="1600" kern="1200" dirty="0"/>
        </a:p>
      </dsp:txBody>
      <dsp:txXfrm>
        <a:off x="2041107" y="263366"/>
        <a:ext cx="1472744" cy="790098"/>
      </dsp:txXfrm>
    </dsp:sp>
    <dsp:sp modelId="{38B99B9A-8E8C-42AC-A58C-223217A55209}">
      <dsp:nvSpPr>
        <dsp:cNvPr id="0" name=""/>
        <dsp:cNvSpPr/>
      </dsp:nvSpPr>
      <dsp:spPr>
        <a:xfrm>
          <a:off x="670549" y="1053464"/>
          <a:ext cx="4213860" cy="421386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kern="1200" dirty="0" smtClean="0"/>
            <a:t>Institution</a:t>
          </a:r>
          <a:endParaRPr lang="en-GB" sz="1600" kern="1200" dirty="0"/>
        </a:p>
      </dsp:txBody>
      <dsp:txXfrm>
        <a:off x="2041107" y="1306296"/>
        <a:ext cx="1472744" cy="758494"/>
      </dsp:txXfrm>
    </dsp:sp>
    <dsp:sp modelId="{F4E6AD6C-19FE-431F-97A6-D7B7F22DEA33}">
      <dsp:nvSpPr>
        <dsp:cNvPr id="0" name=""/>
        <dsp:cNvSpPr/>
      </dsp:nvSpPr>
      <dsp:spPr>
        <a:xfrm>
          <a:off x="1197282" y="2106929"/>
          <a:ext cx="3160395" cy="316039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kern="1200" dirty="0" smtClean="0"/>
            <a:t>Trainer/ Assessor</a:t>
          </a:r>
          <a:endParaRPr lang="en-GB" sz="1600" kern="1200" dirty="0"/>
        </a:p>
      </dsp:txBody>
      <dsp:txXfrm>
        <a:off x="2041107" y="2343959"/>
        <a:ext cx="1472744" cy="711088"/>
      </dsp:txXfrm>
    </dsp:sp>
    <dsp:sp modelId="{AF689558-7B2C-440C-9F46-4FC1692731F2}">
      <dsp:nvSpPr>
        <dsp:cNvPr id="0" name=""/>
        <dsp:cNvSpPr/>
      </dsp:nvSpPr>
      <dsp:spPr>
        <a:xfrm>
          <a:off x="1724015" y="3160394"/>
          <a:ext cx="2106930" cy="210693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GB" sz="1600" kern="1200" dirty="0" smtClean="0"/>
            <a:t>Learner</a:t>
          </a:r>
          <a:endParaRPr lang="en-GB" sz="1600" kern="1200" dirty="0"/>
        </a:p>
      </dsp:txBody>
      <dsp:txXfrm>
        <a:off x="2032567" y="3687127"/>
        <a:ext cx="1489824" cy="10534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662A54-490B-49DF-9878-0E6847F21D78}">
      <dsp:nvSpPr>
        <dsp:cNvPr id="0" name=""/>
        <dsp:cNvSpPr/>
      </dsp:nvSpPr>
      <dsp:spPr>
        <a:xfrm>
          <a:off x="1351173" y="1637"/>
          <a:ext cx="2632025" cy="1579215"/>
        </a:xfrm>
        <a:prstGeom prst="rect">
          <a:avLst/>
        </a:prstGeom>
        <a:solidFill>
          <a:schemeClr val="accent1">
            <a:shade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Individuals pay for skills for overseas employment</a:t>
          </a:r>
          <a:endParaRPr lang="en-GB" sz="2500" kern="1200" dirty="0"/>
        </a:p>
      </dsp:txBody>
      <dsp:txXfrm>
        <a:off x="1351173" y="1637"/>
        <a:ext cx="2632025" cy="1579215"/>
      </dsp:txXfrm>
    </dsp:sp>
    <dsp:sp modelId="{38862992-6987-4306-B89A-F2C82198B16A}">
      <dsp:nvSpPr>
        <dsp:cNvPr id="0" name=""/>
        <dsp:cNvSpPr/>
      </dsp:nvSpPr>
      <dsp:spPr>
        <a:xfrm>
          <a:off x="4246401" y="1637"/>
          <a:ext cx="2632025" cy="1579215"/>
        </a:xfrm>
        <a:prstGeom prst="rect">
          <a:avLst/>
        </a:prstGeom>
        <a:solidFill>
          <a:schemeClr val="accent1">
            <a:shade val="50000"/>
            <a:hueOff val="245524"/>
            <a:satOff val="-25796"/>
            <a:lumOff val="210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Public funded/ accredited courses </a:t>
          </a:r>
          <a:endParaRPr lang="en-GB" sz="2500" kern="1200" dirty="0"/>
        </a:p>
      </dsp:txBody>
      <dsp:txXfrm>
        <a:off x="4246401" y="1637"/>
        <a:ext cx="2632025" cy="1579215"/>
      </dsp:txXfrm>
    </dsp:sp>
    <dsp:sp modelId="{49C37997-1930-4964-8218-2BD96AF399B4}">
      <dsp:nvSpPr>
        <dsp:cNvPr id="0" name=""/>
        <dsp:cNvSpPr/>
      </dsp:nvSpPr>
      <dsp:spPr>
        <a:xfrm>
          <a:off x="1351173" y="1844054"/>
          <a:ext cx="2632025" cy="1579215"/>
        </a:xfrm>
        <a:prstGeom prst="rect">
          <a:avLst/>
        </a:prstGeom>
        <a:solidFill>
          <a:schemeClr val="accent1">
            <a:shade val="50000"/>
            <a:hueOff val="491049"/>
            <a:satOff val="-51592"/>
            <a:lumOff val="420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smtClean="0"/>
            <a:t>Workforce training</a:t>
          </a:r>
          <a:endParaRPr lang="en-GB" sz="2500" kern="1200" dirty="0"/>
        </a:p>
      </dsp:txBody>
      <dsp:txXfrm>
        <a:off x="1351173" y="1844054"/>
        <a:ext cx="2632025" cy="1579215"/>
      </dsp:txXfrm>
    </dsp:sp>
    <dsp:sp modelId="{F8F2FDB8-C09F-4BE8-B69B-868A31B95F88}">
      <dsp:nvSpPr>
        <dsp:cNvPr id="0" name=""/>
        <dsp:cNvSpPr/>
      </dsp:nvSpPr>
      <dsp:spPr>
        <a:xfrm>
          <a:off x="4246401" y="1844054"/>
          <a:ext cx="2632025" cy="1579215"/>
        </a:xfrm>
        <a:prstGeom prst="rect">
          <a:avLst/>
        </a:prstGeom>
        <a:solidFill>
          <a:schemeClr val="accent1">
            <a:shade val="50000"/>
            <a:hueOff val="491049"/>
            <a:satOff val="-51592"/>
            <a:lumOff val="4202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Sector supported training</a:t>
          </a:r>
          <a:endParaRPr lang="en-GB" sz="2500" kern="1200" dirty="0"/>
        </a:p>
      </dsp:txBody>
      <dsp:txXfrm>
        <a:off x="4246401" y="1844054"/>
        <a:ext cx="2632025" cy="1579215"/>
      </dsp:txXfrm>
    </dsp:sp>
    <dsp:sp modelId="{0479DA6D-4761-4D7D-A776-936514754394}">
      <dsp:nvSpPr>
        <dsp:cNvPr id="0" name=""/>
        <dsp:cNvSpPr/>
      </dsp:nvSpPr>
      <dsp:spPr>
        <a:xfrm>
          <a:off x="2798787" y="3686472"/>
          <a:ext cx="2632025" cy="1579215"/>
        </a:xfrm>
        <a:prstGeom prst="rect">
          <a:avLst/>
        </a:prstGeom>
        <a:solidFill>
          <a:schemeClr val="accent1">
            <a:shade val="50000"/>
            <a:hueOff val="245524"/>
            <a:satOff val="-25796"/>
            <a:lumOff val="2101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GB" sz="2500" kern="1200" dirty="0" smtClean="0"/>
            <a:t>In-house employer training</a:t>
          </a:r>
          <a:endParaRPr lang="en-GB" sz="2500" kern="1200" dirty="0"/>
        </a:p>
      </dsp:txBody>
      <dsp:txXfrm>
        <a:off x="2798787" y="3686472"/>
        <a:ext cx="2632025" cy="15792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B6C063-3B4F-4CCF-BE43-A3CFFFB28579}">
      <dsp:nvSpPr>
        <dsp:cNvPr id="0" name=""/>
        <dsp:cNvSpPr/>
      </dsp:nvSpPr>
      <dsp:spPr>
        <a:xfrm>
          <a:off x="740663" y="1153841"/>
          <a:ext cx="7159752" cy="3700116"/>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76F6670-406A-4D2F-9C91-CF953731B592}">
      <dsp:nvSpPr>
        <dsp:cNvPr id="0" name=""/>
        <dsp:cNvSpPr/>
      </dsp:nvSpPr>
      <dsp:spPr>
        <a:xfrm>
          <a:off x="954633" y="1586574"/>
          <a:ext cx="3324758" cy="3165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40005" rIns="40005" bIns="40005" numCol="1" spcCol="1270" anchor="t" anchorCtr="0">
          <a:noAutofit/>
        </a:bodyPr>
        <a:lstStyle/>
        <a:p>
          <a:pPr lvl="0" algn="l" defTabSz="933450">
            <a:lnSpc>
              <a:spcPct val="90000"/>
            </a:lnSpc>
            <a:spcBef>
              <a:spcPct val="0"/>
            </a:spcBef>
            <a:spcAft>
              <a:spcPct val="35000"/>
            </a:spcAft>
          </a:pPr>
          <a:r>
            <a:rPr lang="en-GB" sz="2100" kern="1200" dirty="0" smtClean="0"/>
            <a:t>Understand target group</a:t>
          </a:r>
        </a:p>
        <a:p>
          <a:pPr lvl="0" algn="l" defTabSz="933450">
            <a:lnSpc>
              <a:spcPct val="90000"/>
            </a:lnSpc>
            <a:spcBef>
              <a:spcPct val="0"/>
            </a:spcBef>
            <a:spcAft>
              <a:spcPct val="35000"/>
            </a:spcAft>
          </a:pPr>
          <a:r>
            <a:rPr lang="en-GB" sz="2100" kern="1200" dirty="0" smtClean="0"/>
            <a:t>Increases access</a:t>
          </a:r>
        </a:p>
        <a:p>
          <a:pPr lvl="0" algn="l" defTabSz="933450">
            <a:lnSpc>
              <a:spcPct val="90000"/>
            </a:lnSpc>
            <a:spcBef>
              <a:spcPct val="0"/>
            </a:spcBef>
            <a:spcAft>
              <a:spcPct val="35000"/>
            </a:spcAft>
          </a:pPr>
          <a:r>
            <a:rPr lang="en-GB" sz="2100" kern="1200" dirty="0" smtClean="0"/>
            <a:t>More influential</a:t>
          </a:r>
        </a:p>
        <a:p>
          <a:pPr lvl="0" algn="l" defTabSz="933450">
            <a:lnSpc>
              <a:spcPct val="90000"/>
            </a:lnSpc>
            <a:spcBef>
              <a:spcPct val="0"/>
            </a:spcBef>
            <a:spcAft>
              <a:spcPct val="35000"/>
            </a:spcAft>
          </a:pPr>
          <a:r>
            <a:rPr lang="en-GB" sz="2100" kern="1200" dirty="0" smtClean="0"/>
            <a:t>Uses local resources</a:t>
          </a:r>
        </a:p>
        <a:p>
          <a:pPr lvl="0" algn="l" defTabSz="933450">
            <a:lnSpc>
              <a:spcPct val="90000"/>
            </a:lnSpc>
            <a:spcBef>
              <a:spcPct val="0"/>
            </a:spcBef>
            <a:spcAft>
              <a:spcPct val="35000"/>
            </a:spcAft>
          </a:pPr>
          <a:r>
            <a:rPr lang="en-GB" sz="2100" kern="1200" dirty="0" smtClean="0"/>
            <a:t>Cost effective</a:t>
          </a:r>
        </a:p>
        <a:p>
          <a:pPr lvl="0" algn="l" defTabSz="933450">
            <a:lnSpc>
              <a:spcPct val="90000"/>
            </a:lnSpc>
            <a:spcBef>
              <a:spcPct val="0"/>
            </a:spcBef>
            <a:spcAft>
              <a:spcPct val="35000"/>
            </a:spcAft>
          </a:pPr>
          <a:r>
            <a:rPr lang="en-GB" sz="2100" kern="1200" dirty="0" smtClean="0"/>
            <a:t>Soft skills and entrepreneurship training</a:t>
          </a:r>
        </a:p>
        <a:p>
          <a:pPr lvl="0" algn="l" defTabSz="933450">
            <a:lnSpc>
              <a:spcPct val="90000"/>
            </a:lnSpc>
            <a:spcBef>
              <a:spcPct val="0"/>
            </a:spcBef>
            <a:spcAft>
              <a:spcPct val="35000"/>
            </a:spcAft>
          </a:pPr>
          <a:endParaRPr lang="en-GB" sz="2100" kern="1200" dirty="0"/>
        </a:p>
      </dsp:txBody>
      <dsp:txXfrm>
        <a:off x="954633" y="1586574"/>
        <a:ext cx="3324758" cy="3165404"/>
      </dsp:txXfrm>
    </dsp:sp>
    <dsp:sp modelId="{2648BFBE-BDF4-45E7-B1C1-3830193587CA}">
      <dsp:nvSpPr>
        <dsp:cNvPr id="0" name=""/>
        <dsp:cNvSpPr/>
      </dsp:nvSpPr>
      <dsp:spPr>
        <a:xfrm>
          <a:off x="4353458" y="1586574"/>
          <a:ext cx="3324758" cy="31654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0005" tIns="40005" rIns="40005" bIns="40005" numCol="1" spcCol="1270" anchor="t" anchorCtr="0">
          <a:noAutofit/>
        </a:bodyPr>
        <a:lstStyle/>
        <a:p>
          <a:pPr lvl="0" algn="l" defTabSz="1022350">
            <a:lnSpc>
              <a:spcPct val="90000"/>
            </a:lnSpc>
            <a:spcBef>
              <a:spcPct val="0"/>
            </a:spcBef>
            <a:spcAft>
              <a:spcPct val="35000"/>
            </a:spcAft>
          </a:pPr>
          <a:r>
            <a:rPr lang="en-GB" sz="2100" kern="1200" dirty="0" smtClean="0"/>
            <a:t>Limited facilities</a:t>
          </a:r>
        </a:p>
        <a:p>
          <a:pPr lvl="0" algn="l" defTabSz="1022350">
            <a:lnSpc>
              <a:spcPct val="90000"/>
            </a:lnSpc>
            <a:spcBef>
              <a:spcPct val="0"/>
            </a:spcBef>
            <a:spcAft>
              <a:spcPct val="35000"/>
            </a:spcAft>
          </a:pPr>
          <a:r>
            <a:rPr lang="en-GB" sz="2100" kern="1200" dirty="0" smtClean="0"/>
            <a:t>Not for high level skills</a:t>
          </a:r>
        </a:p>
        <a:p>
          <a:pPr marL="0" marR="0" lvl="0" indent="0" algn="l" defTabSz="914400" eaLnBrk="1" fontAlgn="auto" latinLnBrk="0" hangingPunct="1">
            <a:lnSpc>
              <a:spcPct val="100000"/>
            </a:lnSpc>
            <a:spcBef>
              <a:spcPct val="0"/>
            </a:spcBef>
            <a:spcAft>
              <a:spcPts val="0"/>
            </a:spcAft>
            <a:buClrTx/>
            <a:buSzTx/>
            <a:buFontTx/>
            <a:buNone/>
            <a:tabLst/>
            <a:defRPr/>
          </a:pPr>
          <a:r>
            <a:rPr lang="en-GB" sz="2100" kern="1200" dirty="0" smtClean="0"/>
            <a:t>Formal recognition and progression limited</a:t>
          </a:r>
        </a:p>
        <a:p>
          <a:pPr lvl="0" algn="l" defTabSz="1022350">
            <a:lnSpc>
              <a:spcPct val="90000"/>
            </a:lnSpc>
            <a:spcBef>
              <a:spcPct val="0"/>
            </a:spcBef>
            <a:spcAft>
              <a:spcPct val="35000"/>
            </a:spcAft>
          </a:pPr>
          <a:r>
            <a:rPr lang="en-GB" sz="2100" kern="1200" dirty="0" smtClean="0"/>
            <a:t>Capacity building of local trainers</a:t>
          </a:r>
        </a:p>
        <a:p>
          <a:pPr lvl="0" algn="l" defTabSz="1022350">
            <a:lnSpc>
              <a:spcPct val="90000"/>
            </a:lnSpc>
            <a:spcBef>
              <a:spcPct val="0"/>
            </a:spcBef>
            <a:spcAft>
              <a:spcPct val="35000"/>
            </a:spcAft>
          </a:pPr>
          <a:r>
            <a:rPr lang="en-GB" sz="2100" kern="1200" dirty="0" smtClean="0"/>
            <a:t>Issues of sustainability</a:t>
          </a:r>
        </a:p>
        <a:p>
          <a:pPr lvl="0" algn="l" defTabSz="1022350">
            <a:lnSpc>
              <a:spcPct val="90000"/>
            </a:lnSpc>
            <a:spcBef>
              <a:spcPct val="0"/>
            </a:spcBef>
            <a:spcAft>
              <a:spcPct val="35000"/>
            </a:spcAft>
          </a:pPr>
          <a:endParaRPr lang="en-GB" sz="2100" kern="1200" dirty="0"/>
        </a:p>
      </dsp:txBody>
      <dsp:txXfrm>
        <a:off x="4353458" y="1586574"/>
        <a:ext cx="3324758" cy="3165404"/>
      </dsp:txXfrm>
    </dsp:sp>
    <dsp:sp modelId="{1F4BA0F2-C7AE-40CC-A1DA-900BADA50A50}">
      <dsp:nvSpPr>
        <dsp:cNvPr id="0" name=""/>
        <dsp:cNvSpPr/>
      </dsp:nvSpPr>
      <dsp:spPr>
        <a:xfrm>
          <a:off x="0" y="413367"/>
          <a:ext cx="1399032" cy="1399032"/>
        </a:xfrm>
        <a:prstGeom prst="plus">
          <a:avLst>
            <a:gd name="adj" fmla="val 328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C84D436-9431-4AEF-8F7A-188CFDFD47EA}">
      <dsp:nvSpPr>
        <dsp:cNvPr id="0" name=""/>
        <dsp:cNvSpPr/>
      </dsp:nvSpPr>
      <dsp:spPr>
        <a:xfrm>
          <a:off x="6912864" y="916492"/>
          <a:ext cx="1316736" cy="45123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651293B-2025-4F98-AE1C-5DADB9DEA51E}">
      <dsp:nvSpPr>
        <dsp:cNvPr id="0" name=""/>
        <dsp:cNvSpPr/>
      </dsp:nvSpPr>
      <dsp:spPr>
        <a:xfrm>
          <a:off x="4320539" y="1593343"/>
          <a:ext cx="822" cy="3023265"/>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89154" name="Rectangle 2"/>
          <p:cNvSpPr>
            <a:spLocks noGrp="1" noChangeArrowheads="1"/>
          </p:cNvSpPr>
          <p:nvPr>
            <p:ph type="hdr" sz="quarter"/>
          </p:nvPr>
        </p:nvSpPr>
        <p:spPr bwMode="auto">
          <a:xfrm>
            <a:off x="0" y="0"/>
            <a:ext cx="294495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689155" name="Rectangle 3"/>
          <p:cNvSpPr>
            <a:spLocks noGrp="1" noChangeArrowheads="1"/>
          </p:cNvSpPr>
          <p:nvPr>
            <p:ph type="dt" sz="quarter" idx="1"/>
          </p:nvPr>
        </p:nvSpPr>
        <p:spPr bwMode="auto">
          <a:xfrm>
            <a:off x="3851098" y="0"/>
            <a:ext cx="294495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689156" name="Rectangle 4"/>
          <p:cNvSpPr>
            <a:spLocks noGrp="1" noChangeArrowheads="1"/>
          </p:cNvSpPr>
          <p:nvPr>
            <p:ph type="ftr" sz="quarter" idx="2"/>
          </p:nvPr>
        </p:nvSpPr>
        <p:spPr bwMode="auto">
          <a:xfrm>
            <a:off x="0" y="9428164"/>
            <a:ext cx="294495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689157" name="Rectangle 5"/>
          <p:cNvSpPr>
            <a:spLocks noGrp="1" noChangeArrowheads="1"/>
          </p:cNvSpPr>
          <p:nvPr>
            <p:ph type="sldNum" sz="quarter" idx="3"/>
          </p:nvPr>
        </p:nvSpPr>
        <p:spPr bwMode="auto">
          <a:xfrm>
            <a:off x="3851098" y="9428164"/>
            <a:ext cx="294495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B4AF938-C1F4-42FA-9AB6-7579E4434D29}" type="slidenum">
              <a:rPr lang="en-GB"/>
              <a:pPr>
                <a:defRPr/>
              </a:pPr>
              <a:t>‹#›</a:t>
            </a:fld>
            <a:endParaRPr lang="en-GB"/>
          </a:p>
        </p:txBody>
      </p:sp>
    </p:spTree>
    <p:extLst>
      <p:ext uri="{BB962C8B-B14F-4D97-AF65-F5344CB8AC3E}">
        <p14:creationId xmlns:p14="http://schemas.microsoft.com/office/powerpoint/2010/main" val="28523929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4495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74755" name="Rectangle 3"/>
          <p:cNvSpPr>
            <a:spLocks noGrp="1" noChangeArrowheads="1"/>
          </p:cNvSpPr>
          <p:nvPr>
            <p:ph type="dt" idx="1"/>
          </p:nvPr>
        </p:nvSpPr>
        <p:spPr bwMode="auto">
          <a:xfrm>
            <a:off x="3851098" y="0"/>
            <a:ext cx="2944958"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458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4757" name="Rectangle 5"/>
          <p:cNvSpPr>
            <a:spLocks noGrp="1" noChangeArrowheads="1"/>
          </p:cNvSpPr>
          <p:nvPr>
            <p:ph type="body" sz="quarter" idx="3"/>
          </p:nvPr>
        </p:nvSpPr>
        <p:spPr bwMode="auto">
          <a:xfrm>
            <a:off x="679606" y="4714876"/>
            <a:ext cx="5438464"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4758" name="Rectangle 6"/>
          <p:cNvSpPr>
            <a:spLocks noGrp="1" noChangeArrowheads="1"/>
          </p:cNvSpPr>
          <p:nvPr>
            <p:ph type="ftr" sz="quarter" idx="4"/>
          </p:nvPr>
        </p:nvSpPr>
        <p:spPr bwMode="auto">
          <a:xfrm>
            <a:off x="0" y="9428164"/>
            <a:ext cx="294495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74759" name="Rectangle 7"/>
          <p:cNvSpPr>
            <a:spLocks noGrp="1" noChangeArrowheads="1"/>
          </p:cNvSpPr>
          <p:nvPr>
            <p:ph type="sldNum" sz="quarter" idx="5"/>
          </p:nvPr>
        </p:nvSpPr>
        <p:spPr bwMode="auto">
          <a:xfrm>
            <a:off x="3851098" y="9428164"/>
            <a:ext cx="2944958"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5324372-5AE8-44D2-A28E-A0755152A0A8}" type="slidenum">
              <a:rPr lang="en-GB"/>
              <a:pPr>
                <a:defRPr/>
              </a:pPr>
              <a:t>‹#›</a:t>
            </a:fld>
            <a:endParaRPr lang="en-GB"/>
          </a:p>
        </p:txBody>
      </p:sp>
    </p:spTree>
    <p:extLst>
      <p:ext uri="{BB962C8B-B14F-4D97-AF65-F5344CB8AC3E}">
        <p14:creationId xmlns:p14="http://schemas.microsoft.com/office/powerpoint/2010/main" val="17074589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sz="2100">
                <a:solidFill>
                  <a:schemeClr val="tx1"/>
                </a:solidFill>
                <a:latin typeface="Calibri" pitchFamily="34" charset="0"/>
              </a:defRPr>
            </a:lvl1pPr>
            <a:lvl2pPr marL="742950" indent="-285750" eaLnBrk="0" hangingPunct="0">
              <a:defRPr sz="2100">
                <a:solidFill>
                  <a:schemeClr val="tx1"/>
                </a:solidFill>
                <a:latin typeface="Calibri" pitchFamily="34" charset="0"/>
              </a:defRPr>
            </a:lvl2pPr>
            <a:lvl3pPr marL="1143000" indent="-228600" eaLnBrk="0" hangingPunct="0">
              <a:defRPr sz="2100">
                <a:solidFill>
                  <a:schemeClr val="tx1"/>
                </a:solidFill>
                <a:latin typeface="Calibri" pitchFamily="34" charset="0"/>
              </a:defRPr>
            </a:lvl3pPr>
            <a:lvl4pPr marL="1600200" indent="-228600" eaLnBrk="0" hangingPunct="0">
              <a:defRPr sz="2100">
                <a:solidFill>
                  <a:schemeClr val="tx1"/>
                </a:solidFill>
                <a:latin typeface="Calibri" pitchFamily="34" charset="0"/>
              </a:defRPr>
            </a:lvl4pPr>
            <a:lvl5pPr marL="2057400" indent="-228600" eaLnBrk="0" hangingPunct="0">
              <a:defRPr sz="2100">
                <a:solidFill>
                  <a:schemeClr val="tx1"/>
                </a:solidFill>
                <a:latin typeface="Calibri" pitchFamily="34" charset="0"/>
              </a:defRPr>
            </a:lvl5pPr>
            <a:lvl6pPr marL="2514600" indent="-228600" eaLnBrk="0" fontAlgn="base" hangingPunct="0">
              <a:spcBef>
                <a:spcPct val="0"/>
              </a:spcBef>
              <a:spcAft>
                <a:spcPct val="0"/>
              </a:spcAft>
              <a:defRPr sz="2100">
                <a:solidFill>
                  <a:schemeClr val="tx1"/>
                </a:solidFill>
                <a:latin typeface="Calibri" pitchFamily="34" charset="0"/>
              </a:defRPr>
            </a:lvl6pPr>
            <a:lvl7pPr marL="2971800" indent="-228600" eaLnBrk="0" fontAlgn="base" hangingPunct="0">
              <a:spcBef>
                <a:spcPct val="0"/>
              </a:spcBef>
              <a:spcAft>
                <a:spcPct val="0"/>
              </a:spcAft>
              <a:defRPr sz="2100">
                <a:solidFill>
                  <a:schemeClr val="tx1"/>
                </a:solidFill>
                <a:latin typeface="Calibri" pitchFamily="34" charset="0"/>
              </a:defRPr>
            </a:lvl7pPr>
            <a:lvl8pPr marL="3429000" indent="-228600" eaLnBrk="0" fontAlgn="base" hangingPunct="0">
              <a:spcBef>
                <a:spcPct val="0"/>
              </a:spcBef>
              <a:spcAft>
                <a:spcPct val="0"/>
              </a:spcAft>
              <a:defRPr sz="2100">
                <a:solidFill>
                  <a:schemeClr val="tx1"/>
                </a:solidFill>
                <a:latin typeface="Calibri" pitchFamily="34" charset="0"/>
              </a:defRPr>
            </a:lvl8pPr>
            <a:lvl9pPr marL="3886200" indent="-228600" eaLnBrk="0" fontAlgn="base" hangingPunct="0">
              <a:spcBef>
                <a:spcPct val="0"/>
              </a:spcBef>
              <a:spcAft>
                <a:spcPct val="0"/>
              </a:spcAft>
              <a:defRPr sz="2100">
                <a:solidFill>
                  <a:schemeClr val="tx1"/>
                </a:solidFill>
                <a:latin typeface="Calibri" pitchFamily="34" charset="0"/>
              </a:defRPr>
            </a:lvl9pPr>
          </a:lstStyle>
          <a:p>
            <a:pPr eaLnBrk="1" hangingPunct="1"/>
            <a:fld id="{4398EB25-9F86-44B4-9769-E34026650E25}" type="slidenum">
              <a:rPr lang="en-GB" altLang="en-US" sz="1200" smtClean="0">
                <a:latin typeface="Arial" charset="0"/>
              </a:rPr>
              <a:pPr eaLnBrk="1" hangingPunct="1"/>
              <a:t>1</a:t>
            </a:fld>
            <a:endParaRPr lang="en-GB" altLang="en-US" sz="1200" smtClean="0">
              <a:latin typeface="Arial" charset="0"/>
            </a:endParaRPr>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eaLnBrk="1" hangingPunct="1">
              <a:lnSpc>
                <a:spcPct val="114000"/>
              </a:lnSpc>
              <a:defRPr/>
            </a:pPr>
            <a:endParaRPr lang="en-GB" sz="1200" dirty="0" smtClean="0">
              <a:latin typeface="British Council Sans" pitchFamily="34" charset="0"/>
            </a:endParaRPr>
          </a:p>
        </p:txBody>
      </p:sp>
      <p:sp>
        <p:nvSpPr>
          <p:cNvPr id="4" name="Slide Number Placeholder 3"/>
          <p:cNvSpPr>
            <a:spLocks noGrp="1"/>
          </p:cNvSpPr>
          <p:nvPr>
            <p:ph type="sldNum" sz="quarter" idx="10"/>
          </p:nvPr>
        </p:nvSpPr>
        <p:spPr/>
        <p:txBody>
          <a:bodyPr/>
          <a:lstStyle/>
          <a:p>
            <a:fld id="{164FA81D-784D-4EFA-8949-8D737105EA3F}" type="slidenum">
              <a:rPr lang="en-GB" smtClean="0"/>
              <a:pPr/>
              <a:t>2</a:t>
            </a:fld>
            <a:endParaRPr lang="en-GB"/>
          </a:p>
        </p:txBody>
      </p:sp>
    </p:spTree>
    <p:extLst>
      <p:ext uri="{BB962C8B-B14F-4D97-AF65-F5344CB8AC3E}">
        <p14:creationId xmlns:p14="http://schemas.microsoft.com/office/powerpoint/2010/main" val="998712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sz="2100">
                <a:solidFill>
                  <a:schemeClr val="tx1"/>
                </a:solidFill>
                <a:latin typeface="Calibri" pitchFamily="34" charset="0"/>
              </a:defRPr>
            </a:lvl1pPr>
            <a:lvl2pPr marL="742950" indent="-285750" eaLnBrk="0" hangingPunct="0">
              <a:defRPr sz="2100">
                <a:solidFill>
                  <a:schemeClr val="tx1"/>
                </a:solidFill>
                <a:latin typeface="Calibri" pitchFamily="34" charset="0"/>
              </a:defRPr>
            </a:lvl2pPr>
            <a:lvl3pPr marL="1143000" indent="-228600" eaLnBrk="0" hangingPunct="0">
              <a:defRPr sz="2100">
                <a:solidFill>
                  <a:schemeClr val="tx1"/>
                </a:solidFill>
                <a:latin typeface="Calibri" pitchFamily="34" charset="0"/>
              </a:defRPr>
            </a:lvl3pPr>
            <a:lvl4pPr marL="1600200" indent="-228600" eaLnBrk="0" hangingPunct="0">
              <a:defRPr sz="2100">
                <a:solidFill>
                  <a:schemeClr val="tx1"/>
                </a:solidFill>
                <a:latin typeface="Calibri" pitchFamily="34" charset="0"/>
              </a:defRPr>
            </a:lvl4pPr>
            <a:lvl5pPr marL="2057400" indent="-228600" eaLnBrk="0" hangingPunct="0">
              <a:defRPr sz="2100">
                <a:solidFill>
                  <a:schemeClr val="tx1"/>
                </a:solidFill>
                <a:latin typeface="Calibri" pitchFamily="34" charset="0"/>
              </a:defRPr>
            </a:lvl5pPr>
            <a:lvl6pPr marL="2514600" indent="-228600" eaLnBrk="0" fontAlgn="base" hangingPunct="0">
              <a:spcBef>
                <a:spcPct val="0"/>
              </a:spcBef>
              <a:spcAft>
                <a:spcPct val="0"/>
              </a:spcAft>
              <a:defRPr sz="2100">
                <a:solidFill>
                  <a:schemeClr val="tx1"/>
                </a:solidFill>
                <a:latin typeface="Calibri" pitchFamily="34" charset="0"/>
              </a:defRPr>
            </a:lvl6pPr>
            <a:lvl7pPr marL="2971800" indent="-228600" eaLnBrk="0" fontAlgn="base" hangingPunct="0">
              <a:spcBef>
                <a:spcPct val="0"/>
              </a:spcBef>
              <a:spcAft>
                <a:spcPct val="0"/>
              </a:spcAft>
              <a:defRPr sz="2100">
                <a:solidFill>
                  <a:schemeClr val="tx1"/>
                </a:solidFill>
                <a:latin typeface="Calibri" pitchFamily="34" charset="0"/>
              </a:defRPr>
            </a:lvl7pPr>
            <a:lvl8pPr marL="3429000" indent="-228600" eaLnBrk="0" fontAlgn="base" hangingPunct="0">
              <a:spcBef>
                <a:spcPct val="0"/>
              </a:spcBef>
              <a:spcAft>
                <a:spcPct val="0"/>
              </a:spcAft>
              <a:defRPr sz="2100">
                <a:solidFill>
                  <a:schemeClr val="tx1"/>
                </a:solidFill>
                <a:latin typeface="Calibri" pitchFamily="34" charset="0"/>
              </a:defRPr>
            </a:lvl8pPr>
            <a:lvl9pPr marL="3886200" indent="-228600" eaLnBrk="0" fontAlgn="base" hangingPunct="0">
              <a:spcBef>
                <a:spcPct val="0"/>
              </a:spcBef>
              <a:spcAft>
                <a:spcPct val="0"/>
              </a:spcAft>
              <a:defRPr sz="2100">
                <a:solidFill>
                  <a:schemeClr val="tx1"/>
                </a:solidFill>
                <a:latin typeface="Calibri" pitchFamily="34" charset="0"/>
              </a:defRPr>
            </a:lvl9pPr>
          </a:lstStyle>
          <a:p>
            <a:pPr eaLnBrk="1" hangingPunct="1"/>
            <a:fld id="{5F4A35EC-2874-444F-80FD-488085BE76DC}" type="slidenum">
              <a:rPr lang="en-GB" altLang="en-US" sz="1200" smtClean="0">
                <a:latin typeface="Arial" charset="0"/>
              </a:rPr>
              <a:pPr eaLnBrk="1" hangingPunct="1"/>
              <a:t>3</a:t>
            </a:fld>
            <a:endParaRPr lang="en-GB" altLang="en-US" sz="1200" smtClean="0">
              <a:latin typeface="Arial" charset="0"/>
            </a:endParaRPr>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endParaRPr lang="en-US"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5324372-5AE8-44D2-A28E-A0755152A0A8}" type="slidenum">
              <a:rPr lang="en-GB" smtClean="0"/>
              <a:pPr>
                <a:defRPr/>
              </a:pPr>
              <a:t>4</a:t>
            </a:fld>
            <a:endParaRPr lang="en-GB"/>
          </a:p>
        </p:txBody>
      </p:sp>
    </p:spTree>
    <p:extLst>
      <p:ext uri="{BB962C8B-B14F-4D97-AF65-F5344CB8AC3E}">
        <p14:creationId xmlns:p14="http://schemas.microsoft.com/office/powerpoint/2010/main" val="1704377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Improving Quality of Education in Iraq</a:t>
            </a:r>
            <a:endParaRPr lang="en-GB" dirty="0"/>
          </a:p>
        </p:txBody>
      </p:sp>
      <p:sp>
        <p:nvSpPr>
          <p:cNvPr id="4" name="Slide Number Placeholder 3"/>
          <p:cNvSpPr>
            <a:spLocks noGrp="1"/>
          </p:cNvSpPr>
          <p:nvPr>
            <p:ph type="sldNum" sz="quarter" idx="10"/>
          </p:nvPr>
        </p:nvSpPr>
        <p:spPr/>
        <p:txBody>
          <a:bodyPr/>
          <a:lstStyle/>
          <a:p>
            <a:pPr>
              <a:defRPr/>
            </a:pPr>
            <a:fld id="{25324372-5AE8-44D2-A28E-A0755152A0A8}" type="slidenum">
              <a:rPr lang="en-GB" smtClean="0"/>
              <a:pPr>
                <a:defRPr/>
              </a:pPr>
              <a:t>5</a:t>
            </a:fld>
            <a:endParaRPr lang="en-GB"/>
          </a:p>
        </p:txBody>
      </p:sp>
    </p:spTree>
    <p:extLst>
      <p:ext uri="{BB962C8B-B14F-4D97-AF65-F5344CB8AC3E}">
        <p14:creationId xmlns:p14="http://schemas.microsoft.com/office/powerpoint/2010/main" val="20561474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25324372-5AE8-44D2-A28E-A0755152A0A8}" type="slidenum">
              <a:rPr lang="en-GB" smtClean="0"/>
              <a:pPr>
                <a:defRPr/>
              </a:pPr>
              <a:t>7</a:t>
            </a:fld>
            <a:endParaRPr lang="en-GB"/>
          </a:p>
        </p:txBody>
      </p:sp>
    </p:spTree>
    <p:extLst>
      <p:ext uri="{BB962C8B-B14F-4D97-AF65-F5344CB8AC3E}">
        <p14:creationId xmlns:p14="http://schemas.microsoft.com/office/powerpoint/2010/main" val="2056147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DFID and SDC funded 5-year programme with a total implementation budget of£ 21.63 million.</a:t>
            </a:r>
          </a:p>
          <a:p>
            <a:r>
              <a:rPr lang="en-GB" dirty="0" smtClean="0"/>
              <a:t>aims to develop and scale-up market driven, quality skills training models within the RMG and construction sectors;</a:t>
            </a:r>
          </a:p>
          <a:p>
            <a:r>
              <a:rPr lang="en-GB" dirty="0" smtClean="0"/>
              <a:t>stimulates gender equality and reaching disadvantaged people, including poor and marginalized groups, across all its interventions;</a:t>
            </a:r>
          </a:p>
          <a:p>
            <a:r>
              <a:rPr lang="en-GB" dirty="0" smtClean="0"/>
              <a:t>stimulates further investment in private-sector led training by trainees, private training providers, and employers;</a:t>
            </a:r>
          </a:p>
          <a:p>
            <a:r>
              <a:rPr lang="en-GB" dirty="0" smtClean="0"/>
              <a:t>supports and builds upon the TVET reform agenda of Bangladesh in coordination with the Ministry of Education;</a:t>
            </a:r>
          </a:p>
          <a:p>
            <a:r>
              <a:rPr lang="en-GB" dirty="0" smtClean="0"/>
              <a:t>supports private sector-led training for 110,000 men and women and is expected to support at least 71,500 people into employment, who will earn an additional cumulated £61.6m over the programme period.</a:t>
            </a:r>
          </a:p>
          <a:p>
            <a:endParaRPr lang="en-GB" dirty="0"/>
          </a:p>
        </p:txBody>
      </p:sp>
      <p:sp>
        <p:nvSpPr>
          <p:cNvPr id="4" name="Slide Number Placeholder 3"/>
          <p:cNvSpPr>
            <a:spLocks noGrp="1"/>
          </p:cNvSpPr>
          <p:nvPr>
            <p:ph type="sldNum" sz="quarter" idx="10"/>
          </p:nvPr>
        </p:nvSpPr>
        <p:spPr/>
        <p:txBody>
          <a:bodyPr/>
          <a:lstStyle/>
          <a:p>
            <a:pPr>
              <a:defRPr/>
            </a:pPr>
            <a:fld id="{25324372-5AE8-44D2-A28E-A0755152A0A8}" type="slidenum">
              <a:rPr lang="en-GB" smtClean="0"/>
              <a:pPr>
                <a:defRPr/>
              </a:pPr>
              <a:t>8</a:t>
            </a:fld>
            <a:endParaRPr lang="en-GB"/>
          </a:p>
        </p:txBody>
      </p:sp>
    </p:spTree>
    <p:extLst>
      <p:ext uri="{BB962C8B-B14F-4D97-AF65-F5344CB8AC3E}">
        <p14:creationId xmlns:p14="http://schemas.microsoft.com/office/powerpoint/2010/main" val="20561474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objective of the Dalit project - Ensuring Rights Through Skills and Voice (ERSV), combats discrimination against the Dalit population by promoting their access to economic , social and political rights; this is not something focusing entirely on vocational training though “access to skills” component of the project plans to provide Dalit women with basic skills ( more on the side of livelihoods skills for self-employment than wage employment). Most of the beneficiary Dalit women are either illiterate or just literate. </a:t>
            </a:r>
          </a:p>
          <a:p>
            <a:endParaRPr lang="en-GB" dirty="0" smtClean="0"/>
          </a:p>
          <a:p>
            <a:r>
              <a:rPr lang="en-GB" dirty="0" smtClean="0"/>
              <a:t>Our project focuses in two districts of Nepal and we are using local NGOs based in the project districts working on the issues of </a:t>
            </a:r>
            <a:r>
              <a:rPr lang="en-GB" dirty="0" err="1" smtClean="0"/>
              <a:t>Dalits</a:t>
            </a:r>
            <a:r>
              <a:rPr lang="en-GB" dirty="0" smtClean="0"/>
              <a:t> (including providing them with informal vocational trainings) , and not specialist community based Vocational training providers. Since we have just started with trainings, we are not in a position to draw many lessons. But some of the advantages of this approach are:</a:t>
            </a:r>
          </a:p>
          <a:p>
            <a:r>
              <a:rPr lang="en-GB" dirty="0" smtClean="0"/>
              <a:t>1.	Using local NGOs already working with the Dalit community is helping to better understand beneficiary’s needs and constraints. This is particularly important in the context of socio-cultural environment of the Dalit beneficiaries.</a:t>
            </a:r>
          </a:p>
          <a:p>
            <a:r>
              <a:rPr lang="en-GB" dirty="0" smtClean="0"/>
              <a:t>2.	This helps Dalit women to overcome the access barrier in vocational training in the context of Nepal –  because most of the formal TVET providers are located in urban centres, eligibility criteria to enrol in formal vocational trainings are strict, there is lack of awareness on merits of skills trainings among </a:t>
            </a:r>
            <a:r>
              <a:rPr lang="en-GB" dirty="0" err="1" smtClean="0"/>
              <a:t>Dalits</a:t>
            </a:r>
            <a:r>
              <a:rPr lang="en-GB" dirty="0" smtClean="0"/>
              <a:t>,  and due to the cultural context Dalit women cannot travel away from their homes for skills trainings. So reaching out to these communities with targeted programs is important. </a:t>
            </a:r>
          </a:p>
          <a:p>
            <a:r>
              <a:rPr lang="en-GB" dirty="0" smtClean="0"/>
              <a:t>3.	Since these community based approach uses local resources, local training environment, local trainers and mentors, local market demands; these are more likely to deliver value for money and more closely aligned with local context and market relevance. Training outcomes are more likely to be sustainable. </a:t>
            </a:r>
          </a:p>
          <a:p>
            <a:r>
              <a:rPr lang="en-GB" dirty="0" smtClean="0"/>
              <a:t>4.	More flexible scheduling and short customized trainings (owing to the fact that these beneficiaries do not want to commit for long duration trainings) targeting most important practical aspects is possible with this approach. </a:t>
            </a:r>
          </a:p>
          <a:p>
            <a:endParaRPr lang="en-GB" dirty="0" smtClean="0"/>
          </a:p>
          <a:p>
            <a:r>
              <a:rPr lang="en-GB" dirty="0" smtClean="0"/>
              <a:t>Some disadvantages on this approach are:</a:t>
            </a:r>
          </a:p>
          <a:p>
            <a:endParaRPr lang="en-GB" dirty="0" smtClean="0"/>
          </a:p>
          <a:p>
            <a:r>
              <a:rPr lang="en-GB" dirty="0" smtClean="0"/>
              <a:t>1.	Limited trainings facilities and suitable trainers in the community is a constraint. This approach is not suitable for high end skills trainings as this would not be possible with locally available resources.</a:t>
            </a:r>
          </a:p>
          <a:p>
            <a:r>
              <a:rPr lang="en-GB" dirty="0" smtClean="0"/>
              <a:t>2.	This approach may require investment in pre-training awareness raising and need assessment , as well as post-training employment / self-employment facilitation. </a:t>
            </a:r>
          </a:p>
          <a:p>
            <a:r>
              <a:rPr lang="en-GB" dirty="0" smtClean="0"/>
              <a:t>3.	 Very little formal recognition of these trainings without progression pathways.  Certification through RPL is possible though. </a:t>
            </a:r>
          </a:p>
          <a:p>
            <a:r>
              <a:rPr lang="en-GB" dirty="0" smtClean="0"/>
              <a:t>4.	Linkages with financial intermediaries is quite critical. </a:t>
            </a:r>
          </a:p>
          <a:p>
            <a:endParaRPr lang="en-GB" dirty="0" smtClean="0"/>
          </a:p>
        </p:txBody>
      </p:sp>
      <p:sp>
        <p:nvSpPr>
          <p:cNvPr id="4" name="Slide Number Placeholder 3"/>
          <p:cNvSpPr>
            <a:spLocks noGrp="1"/>
          </p:cNvSpPr>
          <p:nvPr>
            <p:ph type="sldNum" sz="quarter" idx="10"/>
          </p:nvPr>
        </p:nvSpPr>
        <p:spPr/>
        <p:txBody>
          <a:bodyPr/>
          <a:lstStyle/>
          <a:p>
            <a:pPr>
              <a:defRPr/>
            </a:pPr>
            <a:fld id="{25324372-5AE8-44D2-A28E-A0755152A0A8}" type="slidenum">
              <a:rPr lang="en-GB" smtClean="0"/>
              <a:pPr>
                <a:defRPr/>
              </a:pPr>
              <a:t>9</a:t>
            </a:fld>
            <a:endParaRPr lang="en-GB"/>
          </a:p>
        </p:txBody>
      </p:sp>
    </p:spTree>
    <p:extLst>
      <p:ext uri="{BB962C8B-B14F-4D97-AF65-F5344CB8AC3E}">
        <p14:creationId xmlns:p14="http://schemas.microsoft.com/office/powerpoint/2010/main" val="264010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jpeg"/><Relationship Id="rId3" Type="http://schemas.openxmlformats.org/officeDocument/2006/relationships/image" Target="../media/image2.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2" descr="PowerPoint templat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4" descr="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63" y="466725"/>
            <a:ext cx="13573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6532" name="Rectangle 4"/>
          <p:cNvSpPr>
            <a:spLocks noGrp="1" noChangeArrowheads="1"/>
          </p:cNvSpPr>
          <p:nvPr>
            <p:ph type="ctrTitle"/>
          </p:nvPr>
        </p:nvSpPr>
        <p:spPr>
          <a:xfrm>
            <a:off x="469900" y="1052513"/>
            <a:ext cx="5110163" cy="2016125"/>
          </a:xfrm>
        </p:spPr>
        <p:txBody>
          <a:bodyPr/>
          <a:lstStyle>
            <a:lvl1pPr>
              <a:lnSpc>
                <a:spcPts val="3800"/>
              </a:lnSpc>
              <a:defRPr sz="3800"/>
            </a:lvl1pPr>
          </a:lstStyle>
          <a:p>
            <a:pPr lvl="0"/>
            <a:r>
              <a:rPr lang="en-GB" noProof="0" smtClean="0"/>
              <a:t>Click to edit Master title style</a:t>
            </a:r>
          </a:p>
        </p:txBody>
      </p:sp>
      <p:sp>
        <p:nvSpPr>
          <p:cNvPr id="406533" name="Rectangle 5"/>
          <p:cNvSpPr>
            <a:spLocks noGrp="1" noChangeArrowheads="1"/>
          </p:cNvSpPr>
          <p:nvPr>
            <p:ph type="subTitle" idx="1"/>
          </p:nvPr>
        </p:nvSpPr>
        <p:spPr>
          <a:xfrm>
            <a:off x="468313" y="3284538"/>
            <a:ext cx="4679950" cy="1368425"/>
          </a:xfrm>
        </p:spPr>
        <p:txBody>
          <a:bodyPr/>
          <a:lstStyle>
            <a:lvl1pPr>
              <a:spcAft>
                <a:spcPct val="0"/>
              </a:spcAft>
              <a:defRPr b="1"/>
            </a:lvl1pPr>
          </a:lstStyle>
          <a:p>
            <a:pPr lvl="0"/>
            <a:r>
              <a:rPr lang="en-GB" noProof="0" smtClean="0"/>
              <a:t>Click to edit Master subtitle style</a:t>
            </a:r>
          </a:p>
        </p:txBody>
      </p:sp>
      <p:sp>
        <p:nvSpPr>
          <p:cNvPr id="6" name="Rectangle 6"/>
          <p:cNvSpPr>
            <a:spLocks noGrp="1" noChangeArrowheads="1"/>
          </p:cNvSpPr>
          <p:nvPr>
            <p:ph type="dt" sz="half" idx="10"/>
          </p:nvPr>
        </p:nvSpPr>
        <p:spPr>
          <a:xfrm>
            <a:off x="6656388" y="6538913"/>
            <a:ext cx="1485900" cy="252412"/>
          </a:xfrm>
        </p:spPr>
        <p:txBody>
          <a:bodyPr/>
          <a:lstStyle>
            <a:lvl1pPr>
              <a:defRPr/>
            </a:lvl1pPr>
          </a:lstStyle>
          <a:p>
            <a:pPr>
              <a:defRPr/>
            </a:pPr>
            <a:fld id="{368FE21C-9983-452B-94C1-61253BDFEA29}" type="datetime1">
              <a:rPr lang="en-GB"/>
              <a:pPr>
                <a:defRPr/>
              </a:pPr>
              <a:t>22/10/15</a:t>
            </a:fld>
            <a:endParaRPr lang="en-GB"/>
          </a:p>
        </p:txBody>
      </p:sp>
      <p:sp>
        <p:nvSpPr>
          <p:cNvPr id="7" name="Rectangle 7"/>
          <p:cNvSpPr>
            <a:spLocks noGrp="1" noChangeArrowheads="1"/>
          </p:cNvSpPr>
          <p:nvPr>
            <p:ph type="ftr" sz="quarter" idx="11"/>
          </p:nvPr>
        </p:nvSpPr>
        <p:spPr/>
        <p:txBody>
          <a:bodyPr/>
          <a:lstStyle>
            <a:lvl1pPr>
              <a:defRPr/>
            </a:lvl1pPr>
          </a:lstStyle>
          <a:p>
            <a:pPr>
              <a:defRPr/>
            </a:pPr>
            <a:r>
              <a:rPr lang="en-GB"/>
              <a:t>www.britishcouncil.org</a:t>
            </a:r>
          </a:p>
        </p:txBody>
      </p:sp>
      <p:sp>
        <p:nvSpPr>
          <p:cNvPr id="8" name="Rectangle 8"/>
          <p:cNvSpPr>
            <a:spLocks noGrp="1" noChangeArrowheads="1"/>
          </p:cNvSpPr>
          <p:nvPr>
            <p:ph type="sldNum" sz="quarter" idx="12"/>
          </p:nvPr>
        </p:nvSpPr>
        <p:spPr/>
        <p:txBody>
          <a:bodyPr/>
          <a:lstStyle>
            <a:lvl1pPr>
              <a:defRPr/>
            </a:lvl1pPr>
          </a:lstStyle>
          <a:p>
            <a:pPr>
              <a:defRPr/>
            </a:pPr>
            <a:fld id="{F6E2FF53-2F06-4194-93CD-DC51268CE09E}" type="slidenum">
              <a:rPr lang="en-GB"/>
              <a:pPr>
                <a:defRPr/>
              </a:pPr>
              <a:t>‹#›</a:t>
            </a:fld>
            <a:endParaRPr lang="en-GB"/>
          </a:p>
        </p:txBody>
      </p:sp>
    </p:spTree>
    <p:extLst>
      <p:ext uri="{BB962C8B-B14F-4D97-AF65-F5344CB8AC3E}">
        <p14:creationId xmlns:p14="http://schemas.microsoft.com/office/powerpoint/2010/main" val="2322001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4F65598B-36CD-4D93-9ADB-AE1E7CA42A57}"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86E26EDF-F477-473F-8F0B-6295CFD8A819}" type="slidenum">
              <a:rPr lang="en-GB"/>
              <a:pPr>
                <a:defRPr/>
              </a:pPr>
              <a:t>‹#›</a:t>
            </a:fld>
            <a:endParaRPr lang="en-GB"/>
          </a:p>
        </p:txBody>
      </p:sp>
    </p:spTree>
    <p:extLst>
      <p:ext uri="{BB962C8B-B14F-4D97-AF65-F5344CB8AC3E}">
        <p14:creationId xmlns:p14="http://schemas.microsoft.com/office/powerpoint/2010/main" val="127143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DBB53534-920A-48C8-ACCD-AD0A646FE1F1}"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27D953A9-46A9-4F54-BC5A-988ECD9C589B}" type="slidenum">
              <a:rPr lang="en-GB"/>
              <a:pPr>
                <a:defRPr/>
              </a:pPr>
              <a:t>‹#›</a:t>
            </a:fld>
            <a:endParaRPr lang="en-GB"/>
          </a:p>
        </p:txBody>
      </p:sp>
    </p:spTree>
    <p:extLst>
      <p:ext uri="{BB962C8B-B14F-4D97-AF65-F5344CB8AC3E}">
        <p14:creationId xmlns:p14="http://schemas.microsoft.com/office/powerpoint/2010/main" val="1910500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PowerPoint templat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0" descr="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63" y="466725"/>
            <a:ext cx="13573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3859" name="Rectangle 3"/>
          <p:cNvSpPr>
            <a:spLocks noGrp="1" noChangeArrowheads="1"/>
          </p:cNvSpPr>
          <p:nvPr>
            <p:ph type="ctrTitle"/>
          </p:nvPr>
        </p:nvSpPr>
        <p:spPr>
          <a:xfrm>
            <a:off x="469900" y="1052513"/>
            <a:ext cx="5110163" cy="2016125"/>
          </a:xfrm>
        </p:spPr>
        <p:txBody>
          <a:bodyPr/>
          <a:lstStyle>
            <a:lvl1pPr>
              <a:lnSpc>
                <a:spcPts val="3800"/>
              </a:lnSpc>
              <a:defRPr sz="3800"/>
            </a:lvl1pPr>
          </a:lstStyle>
          <a:p>
            <a:pPr lvl="0"/>
            <a:r>
              <a:rPr lang="en-GB" noProof="0" smtClean="0"/>
              <a:t>Click to edit Master title style</a:t>
            </a:r>
          </a:p>
        </p:txBody>
      </p:sp>
      <p:sp>
        <p:nvSpPr>
          <p:cNvPr id="633860" name="Rectangle 4"/>
          <p:cNvSpPr>
            <a:spLocks noGrp="1" noChangeArrowheads="1"/>
          </p:cNvSpPr>
          <p:nvPr>
            <p:ph type="subTitle" idx="1"/>
          </p:nvPr>
        </p:nvSpPr>
        <p:spPr>
          <a:xfrm>
            <a:off x="468313" y="3284538"/>
            <a:ext cx="4679950" cy="1368425"/>
          </a:xfrm>
        </p:spPr>
        <p:txBody>
          <a:bodyPr/>
          <a:lstStyle>
            <a:lvl1pPr>
              <a:spcAft>
                <a:spcPct val="0"/>
              </a:spcAft>
              <a:defRPr b="1"/>
            </a:lvl1pPr>
          </a:lstStyle>
          <a:p>
            <a:pPr lvl="0"/>
            <a:r>
              <a:rPr lang="en-GB" noProof="0" smtClean="0"/>
              <a:t>Click to edit Master subtitle style</a:t>
            </a:r>
          </a:p>
        </p:txBody>
      </p:sp>
      <p:sp>
        <p:nvSpPr>
          <p:cNvPr id="6" name="Date Placeholder 5"/>
          <p:cNvSpPr>
            <a:spLocks noGrp="1" noChangeArrowheads="1"/>
          </p:cNvSpPr>
          <p:nvPr>
            <p:ph type="dt" sz="half" idx="10"/>
          </p:nvPr>
        </p:nvSpPr>
        <p:spPr bwMode="auto">
          <a:xfrm>
            <a:off x="6656388" y="6538913"/>
            <a:ext cx="1485900" cy="2524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DC3535F8-F2CA-4018-8078-65D5813AEA7A}" type="datetime1">
              <a:rPr lang="en-GB"/>
              <a:pPr>
                <a:defRPr/>
              </a:pPr>
              <a:t>22/10/15</a:t>
            </a:fld>
            <a:endParaRPr lang="en-GB"/>
          </a:p>
        </p:txBody>
      </p:sp>
      <p:sp>
        <p:nvSpPr>
          <p:cNvPr id="7" name="Footer Placeholder 6"/>
          <p:cNvSpPr>
            <a:spLocks noGrp="1" noChangeArrowheads="1"/>
          </p:cNvSpPr>
          <p:nvPr>
            <p:ph type="ftr" sz="quarter" idx="11"/>
          </p:nvPr>
        </p:nvSpPr>
        <p:spPr bwMode="auto">
          <a:xfrm>
            <a:off x="468313" y="6538913"/>
            <a:ext cx="5973762" cy="2524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defRPr sz="1200">
                <a:solidFill>
                  <a:schemeClr val="bg1"/>
                </a:solidFill>
                <a:latin typeface="+mn-lt"/>
              </a:defRPr>
            </a:lvl1pPr>
          </a:lstStyle>
          <a:p>
            <a:pPr>
              <a:defRPr/>
            </a:pPr>
            <a:r>
              <a:rPr lang="en-GB"/>
              <a:t>www.britishcouncil.org</a:t>
            </a:r>
          </a:p>
        </p:txBody>
      </p:sp>
      <p:sp>
        <p:nvSpPr>
          <p:cNvPr id="8" name="Slide Number Placeholder 7"/>
          <p:cNvSpPr>
            <a:spLocks noGrp="1" noChangeArrowheads="1"/>
          </p:cNvSpPr>
          <p:nvPr>
            <p:ph type="sldNum" sz="quarter" idx="12"/>
          </p:nvPr>
        </p:nvSpPr>
        <p:spPr bwMode="auto">
          <a:xfrm>
            <a:off x="8243888" y="6538913"/>
            <a:ext cx="442912" cy="2524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DBEEDD0F-C396-4160-86E1-4108CC844ACC}" type="slidenum">
              <a:rPr lang="en-GB"/>
              <a:pPr>
                <a:defRPr/>
              </a:pPr>
              <a:t>‹#›</a:t>
            </a:fld>
            <a:endParaRPr lang="en-GB"/>
          </a:p>
        </p:txBody>
      </p:sp>
    </p:spTree>
    <p:extLst>
      <p:ext uri="{BB962C8B-B14F-4D97-AF65-F5344CB8AC3E}">
        <p14:creationId xmlns:p14="http://schemas.microsoft.com/office/powerpoint/2010/main" val="31651406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74454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4865320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858838"/>
            <a:ext cx="4038600" cy="5665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58838"/>
            <a:ext cx="4038600" cy="5665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467853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32614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393169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97403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59156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AA19595B-79F8-4406-96CB-62EEE97010AC}"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2614AB07-1F43-4B05-85A9-9D3D8AD89D46}" type="slidenum">
              <a:rPr lang="en-GB"/>
              <a:pPr>
                <a:defRPr/>
              </a:pPr>
              <a:t>‹#›</a:t>
            </a:fld>
            <a:endParaRPr lang="en-GB"/>
          </a:p>
        </p:txBody>
      </p:sp>
    </p:spTree>
    <p:extLst>
      <p:ext uri="{BB962C8B-B14F-4D97-AF65-F5344CB8AC3E}">
        <p14:creationId xmlns:p14="http://schemas.microsoft.com/office/powerpoint/2010/main" val="28355950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6534264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651261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6249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6249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306148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PowerPoint templat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63" y="466725"/>
            <a:ext cx="13573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9411" name="Rectangle 3"/>
          <p:cNvSpPr>
            <a:spLocks noGrp="1" noChangeArrowheads="1"/>
          </p:cNvSpPr>
          <p:nvPr>
            <p:ph type="ctrTitle"/>
          </p:nvPr>
        </p:nvSpPr>
        <p:spPr>
          <a:xfrm>
            <a:off x="469900" y="1052513"/>
            <a:ext cx="5110163" cy="2016125"/>
          </a:xfrm>
        </p:spPr>
        <p:txBody>
          <a:bodyPr/>
          <a:lstStyle>
            <a:lvl1pPr>
              <a:lnSpc>
                <a:spcPts val="3800"/>
              </a:lnSpc>
              <a:defRPr sz="3800"/>
            </a:lvl1pPr>
          </a:lstStyle>
          <a:p>
            <a:pPr lvl="0"/>
            <a:r>
              <a:rPr lang="en-GB" noProof="0" smtClean="0"/>
              <a:t>Click to edit Master title style</a:t>
            </a:r>
          </a:p>
        </p:txBody>
      </p:sp>
      <p:sp>
        <p:nvSpPr>
          <p:cNvPr id="529412" name="Rectangle 4"/>
          <p:cNvSpPr>
            <a:spLocks noGrp="1" noChangeArrowheads="1"/>
          </p:cNvSpPr>
          <p:nvPr>
            <p:ph type="subTitle" idx="1"/>
          </p:nvPr>
        </p:nvSpPr>
        <p:spPr>
          <a:xfrm>
            <a:off x="468313" y="3284538"/>
            <a:ext cx="4679950" cy="1368425"/>
          </a:xfrm>
        </p:spPr>
        <p:txBody>
          <a:bodyPr/>
          <a:lstStyle>
            <a:lvl1pPr>
              <a:spcAft>
                <a:spcPct val="0"/>
              </a:spcAft>
              <a:defRPr b="1"/>
            </a:lvl1pPr>
          </a:lstStyle>
          <a:p>
            <a:pPr lvl="0"/>
            <a:r>
              <a:rPr lang="en-GB" noProof="0" smtClean="0"/>
              <a:t>Click to edit Master subtitle style</a:t>
            </a:r>
          </a:p>
        </p:txBody>
      </p:sp>
      <p:sp>
        <p:nvSpPr>
          <p:cNvPr id="6" name="Rectangle 5"/>
          <p:cNvSpPr>
            <a:spLocks noGrp="1" noChangeArrowheads="1"/>
          </p:cNvSpPr>
          <p:nvPr>
            <p:ph type="dt" sz="half" idx="10"/>
          </p:nvPr>
        </p:nvSpPr>
        <p:spPr>
          <a:xfrm>
            <a:off x="6656388" y="6538913"/>
            <a:ext cx="1485900" cy="252412"/>
          </a:xfrm>
        </p:spPr>
        <p:txBody>
          <a:bodyPr/>
          <a:lstStyle>
            <a:lvl1pPr>
              <a:defRPr/>
            </a:lvl1pPr>
          </a:lstStyle>
          <a:p>
            <a:pPr>
              <a:defRPr/>
            </a:pPr>
            <a:fld id="{856B4649-9590-46C7-8BA7-8FB0DCCB7A6C}" type="datetime1">
              <a:rPr lang="en-GB"/>
              <a:pPr>
                <a:defRPr/>
              </a:pPr>
              <a:t>22/10/15</a:t>
            </a:fld>
            <a:endParaRPr lang="en-GB"/>
          </a:p>
        </p:txBody>
      </p:sp>
      <p:sp>
        <p:nvSpPr>
          <p:cNvPr id="7" name="Rectangle 6"/>
          <p:cNvSpPr>
            <a:spLocks noGrp="1" noChangeArrowheads="1"/>
          </p:cNvSpPr>
          <p:nvPr>
            <p:ph type="ftr" sz="quarter" idx="11"/>
          </p:nvPr>
        </p:nvSpPr>
        <p:spPr/>
        <p:txBody>
          <a:bodyPr/>
          <a:lstStyle>
            <a:lvl1pPr>
              <a:defRPr/>
            </a:lvl1pPr>
          </a:lstStyle>
          <a:p>
            <a:pPr>
              <a:defRPr/>
            </a:pPr>
            <a:r>
              <a:rPr lang="en-GB"/>
              <a:t>www.britishcouncil.org</a:t>
            </a:r>
          </a:p>
        </p:txBody>
      </p:sp>
      <p:sp>
        <p:nvSpPr>
          <p:cNvPr id="8" name="Rectangle 7"/>
          <p:cNvSpPr>
            <a:spLocks noGrp="1" noChangeArrowheads="1"/>
          </p:cNvSpPr>
          <p:nvPr>
            <p:ph type="sldNum" sz="quarter" idx="12"/>
          </p:nvPr>
        </p:nvSpPr>
        <p:spPr/>
        <p:txBody>
          <a:bodyPr/>
          <a:lstStyle>
            <a:lvl1pPr>
              <a:defRPr/>
            </a:lvl1pPr>
          </a:lstStyle>
          <a:p>
            <a:pPr>
              <a:defRPr/>
            </a:pPr>
            <a:fld id="{171D6CDE-5D1E-4220-B2E5-D3E115CCDC8D}" type="slidenum">
              <a:rPr lang="en-GB"/>
              <a:pPr>
                <a:defRPr/>
              </a:pPr>
              <a:t>‹#›</a:t>
            </a:fld>
            <a:endParaRPr lang="en-GB"/>
          </a:p>
        </p:txBody>
      </p:sp>
    </p:spTree>
    <p:extLst>
      <p:ext uri="{BB962C8B-B14F-4D97-AF65-F5344CB8AC3E}">
        <p14:creationId xmlns:p14="http://schemas.microsoft.com/office/powerpoint/2010/main" val="3777111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9FA7AC41-DAA4-43F4-8C45-5B861BB1D92A}" type="datetime1">
              <a:rPr lang="en-GB"/>
              <a:pPr>
                <a:defRPr/>
              </a:pPr>
              <a:t>22/10/15</a:t>
            </a:fld>
            <a:endParaRPr lang="en-GB"/>
          </a:p>
        </p:txBody>
      </p:sp>
      <p:sp>
        <p:nvSpPr>
          <p:cNvPr id="5"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7"/>
          <p:cNvSpPr>
            <a:spLocks noGrp="1" noChangeArrowheads="1"/>
          </p:cNvSpPr>
          <p:nvPr>
            <p:ph type="sldNum" sz="quarter" idx="12"/>
          </p:nvPr>
        </p:nvSpPr>
        <p:spPr>
          <a:ln/>
        </p:spPr>
        <p:txBody>
          <a:bodyPr/>
          <a:lstStyle>
            <a:lvl1pPr>
              <a:defRPr/>
            </a:lvl1pPr>
          </a:lstStyle>
          <a:p>
            <a:pPr>
              <a:defRPr/>
            </a:pPr>
            <a:fld id="{5714F2A9-B8BE-4194-9221-B1EFB6085D79}" type="slidenum">
              <a:rPr lang="en-GB"/>
              <a:pPr>
                <a:defRPr/>
              </a:pPr>
              <a:t>‹#›</a:t>
            </a:fld>
            <a:endParaRPr lang="en-GB"/>
          </a:p>
        </p:txBody>
      </p:sp>
    </p:spTree>
    <p:extLst>
      <p:ext uri="{BB962C8B-B14F-4D97-AF65-F5344CB8AC3E}">
        <p14:creationId xmlns:p14="http://schemas.microsoft.com/office/powerpoint/2010/main" val="9133969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ADD282A-DB8D-4185-9601-FFA28D4F3C87}" type="datetime1">
              <a:rPr lang="en-GB"/>
              <a:pPr>
                <a:defRPr/>
              </a:pPr>
              <a:t>22/10/15</a:t>
            </a:fld>
            <a:endParaRPr lang="en-GB"/>
          </a:p>
        </p:txBody>
      </p:sp>
      <p:sp>
        <p:nvSpPr>
          <p:cNvPr id="5"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7"/>
          <p:cNvSpPr>
            <a:spLocks noGrp="1" noChangeArrowheads="1"/>
          </p:cNvSpPr>
          <p:nvPr>
            <p:ph type="sldNum" sz="quarter" idx="12"/>
          </p:nvPr>
        </p:nvSpPr>
        <p:spPr>
          <a:ln/>
        </p:spPr>
        <p:txBody>
          <a:bodyPr/>
          <a:lstStyle>
            <a:lvl1pPr>
              <a:defRPr/>
            </a:lvl1pPr>
          </a:lstStyle>
          <a:p>
            <a:pPr>
              <a:defRPr/>
            </a:pPr>
            <a:fld id="{551F047F-C8F1-4A5F-B41F-2AF109CFF9D8}" type="slidenum">
              <a:rPr lang="en-GB"/>
              <a:pPr>
                <a:defRPr/>
              </a:pPr>
              <a:t>‹#›</a:t>
            </a:fld>
            <a:endParaRPr lang="en-GB"/>
          </a:p>
        </p:txBody>
      </p:sp>
    </p:spTree>
    <p:extLst>
      <p:ext uri="{BB962C8B-B14F-4D97-AF65-F5344CB8AC3E}">
        <p14:creationId xmlns:p14="http://schemas.microsoft.com/office/powerpoint/2010/main" val="24286961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858838"/>
            <a:ext cx="4038600" cy="5268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58838"/>
            <a:ext cx="4038600" cy="5268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
          <p:cNvSpPr>
            <a:spLocks noGrp="1" noChangeArrowheads="1"/>
          </p:cNvSpPr>
          <p:nvPr>
            <p:ph type="dt" sz="half" idx="10"/>
          </p:nvPr>
        </p:nvSpPr>
        <p:spPr>
          <a:ln/>
        </p:spPr>
        <p:txBody>
          <a:bodyPr/>
          <a:lstStyle>
            <a:lvl1pPr>
              <a:defRPr/>
            </a:lvl1pPr>
          </a:lstStyle>
          <a:p>
            <a:pPr>
              <a:defRPr/>
            </a:pPr>
            <a:fld id="{1DA1A480-EB12-400A-8522-89A071AA6D87}" type="datetime1">
              <a:rPr lang="en-GB"/>
              <a:pPr>
                <a:defRPr/>
              </a:pPr>
              <a:t>22/10/15</a:t>
            </a:fld>
            <a:endParaRPr lang="en-GB"/>
          </a:p>
        </p:txBody>
      </p:sp>
      <p:sp>
        <p:nvSpPr>
          <p:cNvPr id="6"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7"/>
          <p:cNvSpPr>
            <a:spLocks noGrp="1" noChangeArrowheads="1"/>
          </p:cNvSpPr>
          <p:nvPr>
            <p:ph type="sldNum" sz="quarter" idx="12"/>
          </p:nvPr>
        </p:nvSpPr>
        <p:spPr>
          <a:ln/>
        </p:spPr>
        <p:txBody>
          <a:bodyPr/>
          <a:lstStyle>
            <a:lvl1pPr>
              <a:defRPr/>
            </a:lvl1pPr>
          </a:lstStyle>
          <a:p>
            <a:pPr>
              <a:defRPr/>
            </a:pPr>
            <a:fld id="{EA4A940A-63C6-4B8A-858A-B22C1BE14422}" type="slidenum">
              <a:rPr lang="en-GB"/>
              <a:pPr>
                <a:defRPr/>
              </a:pPr>
              <a:t>‹#›</a:t>
            </a:fld>
            <a:endParaRPr lang="en-GB"/>
          </a:p>
        </p:txBody>
      </p:sp>
    </p:spTree>
    <p:extLst>
      <p:ext uri="{BB962C8B-B14F-4D97-AF65-F5344CB8AC3E}">
        <p14:creationId xmlns:p14="http://schemas.microsoft.com/office/powerpoint/2010/main" val="38164148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
          <p:cNvSpPr>
            <a:spLocks noGrp="1" noChangeArrowheads="1"/>
          </p:cNvSpPr>
          <p:nvPr>
            <p:ph type="dt" sz="half" idx="10"/>
          </p:nvPr>
        </p:nvSpPr>
        <p:spPr>
          <a:ln/>
        </p:spPr>
        <p:txBody>
          <a:bodyPr/>
          <a:lstStyle>
            <a:lvl1pPr>
              <a:defRPr/>
            </a:lvl1pPr>
          </a:lstStyle>
          <a:p>
            <a:pPr>
              <a:defRPr/>
            </a:pPr>
            <a:fld id="{34401FAD-45BB-46A5-A0F5-5BABE64FCE53}" type="datetime1">
              <a:rPr lang="en-GB"/>
              <a:pPr>
                <a:defRPr/>
              </a:pPr>
              <a:t>22/10/15</a:t>
            </a:fld>
            <a:endParaRPr lang="en-GB"/>
          </a:p>
        </p:txBody>
      </p:sp>
      <p:sp>
        <p:nvSpPr>
          <p:cNvPr id="8"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9" name="Rectangle 7"/>
          <p:cNvSpPr>
            <a:spLocks noGrp="1" noChangeArrowheads="1"/>
          </p:cNvSpPr>
          <p:nvPr>
            <p:ph type="sldNum" sz="quarter" idx="12"/>
          </p:nvPr>
        </p:nvSpPr>
        <p:spPr>
          <a:ln/>
        </p:spPr>
        <p:txBody>
          <a:bodyPr/>
          <a:lstStyle>
            <a:lvl1pPr>
              <a:defRPr/>
            </a:lvl1pPr>
          </a:lstStyle>
          <a:p>
            <a:pPr>
              <a:defRPr/>
            </a:pPr>
            <a:fld id="{1019606E-5608-47D2-9E0A-5249F8E408CA}" type="slidenum">
              <a:rPr lang="en-GB"/>
              <a:pPr>
                <a:defRPr/>
              </a:pPr>
              <a:t>‹#›</a:t>
            </a:fld>
            <a:endParaRPr lang="en-GB"/>
          </a:p>
        </p:txBody>
      </p:sp>
    </p:spTree>
    <p:extLst>
      <p:ext uri="{BB962C8B-B14F-4D97-AF65-F5344CB8AC3E}">
        <p14:creationId xmlns:p14="http://schemas.microsoft.com/office/powerpoint/2010/main" val="17515774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
          <p:cNvSpPr>
            <a:spLocks noGrp="1" noChangeArrowheads="1"/>
          </p:cNvSpPr>
          <p:nvPr>
            <p:ph type="dt" sz="half" idx="10"/>
          </p:nvPr>
        </p:nvSpPr>
        <p:spPr>
          <a:ln/>
        </p:spPr>
        <p:txBody>
          <a:bodyPr/>
          <a:lstStyle>
            <a:lvl1pPr>
              <a:defRPr/>
            </a:lvl1pPr>
          </a:lstStyle>
          <a:p>
            <a:pPr>
              <a:defRPr/>
            </a:pPr>
            <a:fld id="{FAEC10A3-3CA4-49F9-8BE1-1E337B998B3A}" type="datetime1">
              <a:rPr lang="en-GB"/>
              <a:pPr>
                <a:defRPr/>
              </a:pPr>
              <a:t>22/10/15</a:t>
            </a:fld>
            <a:endParaRPr lang="en-GB"/>
          </a:p>
        </p:txBody>
      </p:sp>
      <p:sp>
        <p:nvSpPr>
          <p:cNvPr id="4"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5" name="Rectangle 7"/>
          <p:cNvSpPr>
            <a:spLocks noGrp="1" noChangeArrowheads="1"/>
          </p:cNvSpPr>
          <p:nvPr>
            <p:ph type="sldNum" sz="quarter" idx="12"/>
          </p:nvPr>
        </p:nvSpPr>
        <p:spPr>
          <a:ln/>
        </p:spPr>
        <p:txBody>
          <a:bodyPr/>
          <a:lstStyle>
            <a:lvl1pPr>
              <a:defRPr/>
            </a:lvl1pPr>
          </a:lstStyle>
          <a:p>
            <a:pPr>
              <a:defRPr/>
            </a:pPr>
            <a:fld id="{4EA43DD8-6406-4FEE-8C8B-758069356C02}" type="slidenum">
              <a:rPr lang="en-GB"/>
              <a:pPr>
                <a:defRPr/>
              </a:pPr>
              <a:t>‹#›</a:t>
            </a:fld>
            <a:endParaRPr lang="en-GB"/>
          </a:p>
        </p:txBody>
      </p:sp>
    </p:spTree>
    <p:extLst>
      <p:ext uri="{BB962C8B-B14F-4D97-AF65-F5344CB8AC3E}">
        <p14:creationId xmlns:p14="http://schemas.microsoft.com/office/powerpoint/2010/main" val="11259895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979F68A3-FCF1-4E0C-9336-11D56A37467E}" type="datetime1">
              <a:rPr lang="en-GB"/>
              <a:pPr>
                <a:defRPr/>
              </a:pPr>
              <a:t>22/10/15</a:t>
            </a:fld>
            <a:endParaRPr lang="en-GB"/>
          </a:p>
        </p:txBody>
      </p:sp>
      <p:sp>
        <p:nvSpPr>
          <p:cNvPr id="3"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4" name="Rectangle 7"/>
          <p:cNvSpPr>
            <a:spLocks noGrp="1" noChangeArrowheads="1"/>
          </p:cNvSpPr>
          <p:nvPr>
            <p:ph type="sldNum" sz="quarter" idx="12"/>
          </p:nvPr>
        </p:nvSpPr>
        <p:spPr>
          <a:ln/>
        </p:spPr>
        <p:txBody>
          <a:bodyPr/>
          <a:lstStyle>
            <a:lvl1pPr>
              <a:defRPr/>
            </a:lvl1pPr>
          </a:lstStyle>
          <a:p>
            <a:pPr>
              <a:defRPr/>
            </a:pPr>
            <a:fld id="{7077A831-8F25-4592-A388-71CA040766A2}" type="slidenum">
              <a:rPr lang="en-GB"/>
              <a:pPr>
                <a:defRPr/>
              </a:pPr>
              <a:t>‹#›</a:t>
            </a:fld>
            <a:endParaRPr lang="en-GB"/>
          </a:p>
        </p:txBody>
      </p:sp>
    </p:spTree>
    <p:extLst>
      <p:ext uri="{BB962C8B-B14F-4D97-AF65-F5344CB8AC3E}">
        <p14:creationId xmlns:p14="http://schemas.microsoft.com/office/powerpoint/2010/main" val="3423730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D7B9A39D-C321-4175-AE44-811606523DA0}"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E2E2A765-7B45-49E9-A438-489F515DB34B}" type="slidenum">
              <a:rPr lang="en-GB"/>
              <a:pPr>
                <a:defRPr/>
              </a:pPr>
              <a:t>‹#›</a:t>
            </a:fld>
            <a:endParaRPr lang="en-GB"/>
          </a:p>
        </p:txBody>
      </p:sp>
    </p:spTree>
    <p:extLst>
      <p:ext uri="{BB962C8B-B14F-4D97-AF65-F5344CB8AC3E}">
        <p14:creationId xmlns:p14="http://schemas.microsoft.com/office/powerpoint/2010/main" val="2270016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04D8AD79-5951-4B0A-89A5-7890A3E23834}" type="datetime1">
              <a:rPr lang="en-GB"/>
              <a:pPr>
                <a:defRPr/>
              </a:pPr>
              <a:t>22/10/15</a:t>
            </a:fld>
            <a:endParaRPr lang="en-GB"/>
          </a:p>
        </p:txBody>
      </p:sp>
      <p:sp>
        <p:nvSpPr>
          <p:cNvPr id="6"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7"/>
          <p:cNvSpPr>
            <a:spLocks noGrp="1" noChangeArrowheads="1"/>
          </p:cNvSpPr>
          <p:nvPr>
            <p:ph type="sldNum" sz="quarter" idx="12"/>
          </p:nvPr>
        </p:nvSpPr>
        <p:spPr>
          <a:ln/>
        </p:spPr>
        <p:txBody>
          <a:bodyPr/>
          <a:lstStyle>
            <a:lvl1pPr>
              <a:defRPr/>
            </a:lvl1pPr>
          </a:lstStyle>
          <a:p>
            <a:pPr>
              <a:defRPr/>
            </a:pPr>
            <a:fld id="{2AB90AEB-1239-487A-B9F2-55254B0623B1}" type="slidenum">
              <a:rPr lang="en-GB"/>
              <a:pPr>
                <a:defRPr/>
              </a:pPr>
              <a:t>‹#›</a:t>
            </a:fld>
            <a:endParaRPr lang="en-GB"/>
          </a:p>
        </p:txBody>
      </p:sp>
    </p:spTree>
    <p:extLst>
      <p:ext uri="{BB962C8B-B14F-4D97-AF65-F5344CB8AC3E}">
        <p14:creationId xmlns:p14="http://schemas.microsoft.com/office/powerpoint/2010/main" val="536554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A2D2553-A3C2-401E-8E7B-91B3ECF50566}" type="datetime1">
              <a:rPr lang="en-GB"/>
              <a:pPr>
                <a:defRPr/>
              </a:pPr>
              <a:t>22/10/15</a:t>
            </a:fld>
            <a:endParaRPr lang="en-GB"/>
          </a:p>
        </p:txBody>
      </p:sp>
      <p:sp>
        <p:nvSpPr>
          <p:cNvPr id="6"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7"/>
          <p:cNvSpPr>
            <a:spLocks noGrp="1" noChangeArrowheads="1"/>
          </p:cNvSpPr>
          <p:nvPr>
            <p:ph type="sldNum" sz="quarter" idx="12"/>
          </p:nvPr>
        </p:nvSpPr>
        <p:spPr>
          <a:ln/>
        </p:spPr>
        <p:txBody>
          <a:bodyPr/>
          <a:lstStyle>
            <a:lvl1pPr>
              <a:defRPr/>
            </a:lvl1pPr>
          </a:lstStyle>
          <a:p>
            <a:pPr>
              <a:defRPr/>
            </a:pPr>
            <a:fld id="{7102509B-A86B-425B-8EA7-5E6570993F35}" type="slidenum">
              <a:rPr lang="en-GB"/>
              <a:pPr>
                <a:defRPr/>
              </a:pPr>
              <a:t>‹#›</a:t>
            </a:fld>
            <a:endParaRPr lang="en-GB"/>
          </a:p>
        </p:txBody>
      </p:sp>
    </p:spTree>
    <p:extLst>
      <p:ext uri="{BB962C8B-B14F-4D97-AF65-F5344CB8AC3E}">
        <p14:creationId xmlns:p14="http://schemas.microsoft.com/office/powerpoint/2010/main" val="29124654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8A514EE3-875B-4D4B-886E-5CA975E3885B}" type="datetime1">
              <a:rPr lang="en-GB"/>
              <a:pPr>
                <a:defRPr/>
              </a:pPr>
              <a:t>22/10/15</a:t>
            </a:fld>
            <a:endParaRPr lang="en-GB"/>
          </a:p>
        </p:txBody>
      </p:sp>
      <p:sp>
        <p:nvSpPr>
          <p:cNvPr id="5"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7"/>
          <p:cNvSpPr>
            <a:spLocks noGrp="1" noChangeArrowheads="1"/>
          </p:cNvSpPr>
          <p:nvPr>
            <p:ph type="sldNum" sz="quarter" idx="12"/>
          </p:nvPr>
        </p:nvSpPr>
        <p:spPr>
          <a:ln/>
        </p:spPr>
        <p:txBody>
          <a:bodyPr/>
          <a:lstStyle>
            <a:lvl1pPr>
              <a:defRPr/>
            </a:lvl1pPr>
          </a:lstStyle>
          <a:p>
            <a:pPr>
              <a:defRPr/>
            </a:pPr>
            <a:fld id="{C2F8BB7D-0C4A-4A1A-92EE-4E7A67BA0D56}" type="slidenum">
              <a:rPr lang="en-GB"/>
              <a:pPr>
                <a:defRPr/>
              </a:pPr>
              <a:t>‹#›</a:t>
            </a:fld>
            <a:endParaRPr lang="en-GB"/>
          </a:p>
        </p:txBody>
      </p:sp>
    </p:spTree>
    <p:extLst>
      <p:ext uri="{BB962C8B-B14F-4D97-AF65-F5344CB8AC3E}">
        <p14:creationId xmlns:p14="http://schemas.microsoft.com/office/powerpoint/2010/main" val="10630555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
          <p:cNvSpPr>
            <a:spLocks noGrp="1" noChangeArrowheads="1"/>
          </p:cNvSpPr>
          <p:nvPr>
            <p:ph type="dt" sz="half" idx="10"/>
          </p:nvPr>
        </p:nvSpPr>
        <p:spPr>
          <a:ln/>
        </p:spPr>
        <p:txBody>
          <a:bodyPr/>
          <a:lstStyle>
            <a:lvl1pPr>
              <a:defRPr/>
            </a:lvl1pPr>
          </a:lstStyle>
          <a:p>
            <a:pPr>
              <a:defRPr/>
            </a:pPr>
            <a:fld id="{31B2A6F1-86B6-467F-A8C1-058E2A8B82A4}" type="datetime1">
              <a:rPr lang="en-GB"/>
              <a:pPr>
                <a:defRPr/>
              </a:pPr>
              <a:t>22/10/15</a:t>
            </a:fld>
            <a:endParaRPr lang="en-GB"/>
          </a:p>
        </p:txBody>
      </p:sp>
      <p:sp>
        <p:nvSpPr>
          <p:cNvPr id="5" name="Rectangle 6"/>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7"/>
          <p:cNvSpPr>
            <a:spLocks noGrp="1" noChangeArrowheads="1"/>
          </p:cNvSpPr>
          <p:nvPr>
            <p:ph type="sldNum" sz="quarter" idx="12"/>
          </p:nvPr>
        </p:nvSpPr>
        <p:spPr>
          <a:ln/>
        </p:spPr>
        <p:txBody>
          <a:bodyPr/>
          <a:lstStyle>
            <a:lvl1pPr>
              <a:defRPr/>
            </a:lvl1pPr>
          </a:lstStyle>
          <a:p>
            <a:pPr>
              <a:defRPr/>
            </a:pPr>
            <a:fld id="{4C231801-4023-4AFC-ABE6-F5FAD43835A7}" type="slidenum">
              <a:rPr lang="en-GB"/>
              <a:pPr>
                <a:defRPr/>
              </a:pPr>
              <a:t>‹#›</a:t>
            </a:fld>
            <a:endParaRPr lang="en-GB"/>
          </a:p>
        </p:txBody>
      </p:sp>
    </p:spTree>
    <p:extLst>
      <p:ext uri="{BB962C8B-B14F-4D97-AF65-F5344CB8AC3E}">
        <p14:creationId xmlns:p14="http://schemas.microsoft.com/office/powerpoint/2010/main" val="34118826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PowerPoint template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descr="logo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663" y="466725"/>
            <a:ext cx="1357312"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5971" name="Rectangle 3"/>
          <p:cNvSpPr>
            <a:spLocks noGrp="1" noChangeArrowheads="1"/>
          </p:cNvSpPr>
          <p:nvPr>
            <p:ph type="ctrTitle"/>
          </p:nvPr>
        </p:nvSpPr>
        <p:spPr>
          <a:xfrm>
            <a:off x="469900" y="1052513"/>
            <a:ext cx="5110163" cy="2016125"/>
          </a:xfrm>
        </p:spPr>
        <p:txBody>
          <a:bodyPr/>
          <a:lstStyle>
            <a:lvl1pPr>
              <a:lnSpc>
                <a:spcPts val="3800"/>
              </a:lnSpc>
              <a:defRPr sz="3800"/>
            </a:lvl1pPr>
          </a:lstStyle>
          <a:p>
            <a:pPr lvl="0"/>
            <a:r>
              <a:rPr lang="en-GB" noProof="0" smtClean="0"/>
              <a:t>Click to edit Master title style</a:t>
            </a:r>
          </a:p>
        </p:txBody>
      </p:sp>
      <p:sp>
        <p:nvSpPr>
          <p:cNvPr id="595972" name="Rectangle 4"/>
          <p:cNvSpPr>
            <a:spLocks noGrp="1" noChangeArrowheads="1"/>
          </p:cNvSpPr>
          <p:nvPr>
            <p:ph type="subTitle" idx="1"/>
          </p:nvPr>
        </p:nvSpPr>
        <p:spPr>
          <a:xfrm>
            <a:off x="468313" y="3284538"/>
            <a:ext cx="4679950" cy="1368425"/>
          </a:xfrm>
        </p:spPr>
        <p:txBody>
          <a:bodyPr/>
          <a:lstStyle>
            <a:lvl1pPr>
              <a:spcAft>
                <a:spcPct val="0"/>
              </a:spcAft>
              <a:defRPr b="1"/>
            </a:lvl1pPr>
          </a:lstStyle>
          <a:p>
            <a:pPr lvl="0"/>
            <a:r>
              <a:rPr lang="en-GB" noProof="0" smtClean="0"/>
              <a:t>Click to edit Master subtitle style</a:t>
            </a:r>
          </a:p>
        </p:txBody>
      </p:sp>
      <p:sp>
        <p:nvSpPr>
          <p:cNvPr id="6" name="Rectangle 5"/>
          <p:cNvSpPr>
            <a:spLocks noGrp="1" noChangeArrowheads="1"/>
          </p:cNvSpPr>
          <p:nvPr>
            <p:ph type="dt" sz="half" idx="10"/>
          </p:nvPr>
        </p:nvSpPr>
        <p:spPr>
          <a:xfrm>
            <a:off x="6656388" y="6538913"/>
            <a:ext cx="1485900" cy="252412"/>
          </a:xfrm>
        </p:spPr>
        <p:txBody>
          <a:bodyPr/>
          <a:lstStyle>
            <a:lvl1pPr>
              <a:defRPr/>
            </a:lvl1pPr>
          </a:lstStyle>
          <a:p>
            <a:pPr>
              <a:defRPr/>
            </a:pPr>
            <a:fld id="{76E57161-2410-49E6-889D-ED491AA1ADC3}" type="datetime1">
              <a:rPr lang="en-GB"/>
              <a:pPr>
                <a:defRPr/>
              </a:pPr>
              <a:t>22/10/15</a:t>
            </a:fld>
            <a:endParaRPr lang="en-GB"/>
          </a:p>
        </p:txBody>
      </p:sp>
      <p:sp>
        <p:nvSpPr>
          <p:cNvPr id="7" name="Rectangle 6"/>
          <p:cNvSpPr>
            <a:spLocks noGrp="1" noChangeArrowheads="1"/>
          </p:cNvSpPr>
          <p:nvPr>
            <p:ph type="ftr" sz="quarter" idx="11"/>
          </p:nvPr>
        </p:nvSpPr>
        <p:spPr/>
        <p:txBody>
          <a:bodyPr/>
          <a:lstStyle>
            <a:lvl1pPr>
              <a:defRPr/>
            </a:lvl1pPr>
          </a:lstStyle>
          <a:p>
            <a:pPr>
              <a:defRPr/>
            </a:pPr>
            <a:r>
              <a:rPr lang="en-GB"/>
              <a:t>www.britishcouncil.org</a:t>
            </a:r>
          </a:p>
        </p:txBody>
      </p:sp>
      <p:sp>
        <p:nvSpPr>
          <p:cNvPr id="8" name="Rectangle 7"/>
          <p:cNvSpPr>
            <a:spLocks noGrp="1" noChangeArrowheads="1"/>
          </p:cNvSpPr>
          <p:nvPr>
            <p:ph type="sldNum" sz="quarter" idx="12"/>
          </p:nvPr>
        </p:nvSpPr>
        <p:spPr/>
        <p:txBody>
          <a:bodyPr/>
          <a:lstStyle>
            <a:lvl1pPr>
              <a:defRPr/>
            </a:lvl1pPr>
          </a:lstStyle>
          <a:p>
            <a:pPr>
              <a:defRPr/>
            </a:pPr>
            <a:fld id="{14B773CA-3610-47B3-8CC9-2EC390EA6825}" type="slidenum">
              <a:rPr lang="en-GB"/>
              <a:pPr>
                <a:defRPr/>
              </a:pPr>
              <a:t>‹#›</a:t>
            </a:fld>
            <a:endParaRPr lang="en-GB"/>
          </a:p>
        </p:txBody>
      </p:sp>
    </p:spTree>
    <p:extLst>
      <p:ext uri="{BB962C8B-B14F-4D97-AF65-F5344CB8AC3E}">
        <p14:creationId xmlns:p14="http://schemas.microsoft.com/office/powerpoint/2010/main" val="5219701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87EA9A33-F2FE-49F6-82FE-5BAAEBAE4741}"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452A3382-9A18-42FD-B0E6-638E10A8F2D6}" type="slidenum">
              <a:rPr lang="en-GB"/>
              <a:pPr>
                <a:defRPr/>
              </a:pPr>
              <a:t>‹#›</a:t>
            </a:fld>
            <a:endParaRPr lang="en-GB"/>
          </a:p>
        </p:txBody>
      </p:sp>
    </p:spTree>
    <p:extLst>
      <p:ext uri="{BB962C8B-B14F-4D97-AF65-F5344CB8AC3E}">
        <p14:creationId xmlns:p14="http://schemas.microsoft.com/office/powerpoint/2010/main" val="85567545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0160E3C0-7D95-4B85-85DD-93916CA4EAA7}"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370F56FB-940B-4980-90E5-0BE865CB4C7F}" type="slidenum">
              <a:rPr lang="en-GB"/>
              <a:pPr>
                <a:defRPr/>
              </a:pPr>
              <a:t>‹#›</a:t>
            </a:fld>
            <a:endParaRPr lang="en-GB"/>
          </a:p>
        </p:txBody>
      </p:sp>
    </p:spTree>
    <p:extLst>
      <p:ext uri="{BB962C8B-B14F-4D97-AF65-F5344CB8AC3E}">
        <p14:creationId xmlns:p14="http://schemas.microsoft.com/office/powerpoint/2010/main" val="201054248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858838"/>
            <a:ext cx="4038600" cy="5268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58838"/>
            <a:ext cx="4038600" cy="52689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6136B0F8-13CB-4083-96DA-C0F91953029E}"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717EBABA-1B98-4876-B0D4-66B93C21B345}" type="slidenum">
              <a:rPr lang="en-GB"/>
              <a:pPr>
                <a:defRPr/>
              </a:pPr>
              <a:t>‹#›</a:t>
            </a:fld>
            <a:endParaRPr lang="en-GB"/>
          </a:p>
        </p:txBody>
      </p:sp>
    </p:spTree>
    <p:extLst>
      <p:ext uri="{BB962C8B-B14F-4D97-AF65-F5344CB8AC3E}">
        <p14:creationId xmlns:p14="http://schemas.microsoft.com/office/powerpoint/2010/main" val="106446129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BD7FD59-30C7-4664-922C-74CCCAB14A3C}" type="datetime1">
              <a:rPr lang="en-GB"/>
              <a:pPr>
                <a:defRPr/>
              </a:pPr>
              <a:t>22/10/15</a:t>
            </a:fld>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9" name="Rectangle 6"/>
          <p:cNvSpPr>
            <a:spLocks noGrp="1" noChangeArrowheads="1"/>
          </p:cNvSpPr>
          <p:nvPr>
            <p:ph type="sldNum" sz="quarter" idx="12"/>
          </p:nvPr>
        </p:nvSpPr>
        <p:spPr>
          <a:ln/>
        </p:spPr>
        <p:txBody>
          <a:bodyPr/>
          <a:lstStyle>
            <a:lvl1pPr>
              <a:defRPr/>
            </a:lvl1pPr>
          </a:lstStyle>
          <a:p>
            <a:pPr>
              <a:defRPr/>
            </a:pPr>
            <a:fld id="{7C23C3FC-D672-4AE2-A881-409324DBA1A7}" type="slidenum">
              <a:rPr lang="en-GB"/>
              <a:pPr>
                <a:defRPr/>
              </a:pPr>
              <a:t>‹#›</a:t>
            </a:fld>
            <a:endParaRPr lang="en-GB"/>
          </a:p>
        </p:txBody>
      </p:sp>
    </p:spTree>
    <p:extLst>
      <p:ext uri="{BB962C8B-B14F-4D97-AF65-F5344CB8AC3E}">
        <p14:creationId xmlns:p14="http://schemas.microsoft.com/office/powerpoint/2010/main" val="389939080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12B4E12B-D3CA-4F99-BA3C-A05B6CB00013}" type="datetime1">
              <a:rPr lang="en-GB"/>
              <a:pPr>
                <a:defRPr/>
              </a:pPr>
              <a:t>22/10/15</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5" name="Rectangle 6"/>
          <p:cNvSpPr>
            <a:spLocks noGrp="1" noChangeArrowheads="1"/>
          </p:cNvSpPr>
          <p:nvPr>
            <p:ph type="sldNum" sz="quarter" idx="12"/>
          </p:nvPr>
        </p:nvSpPr>
        <p:spPr>
          <a:ln/>
        </p:spPr>
        <p:txBody>
          <a:bodyPr/>
          <a:lstStyle>
            <a:lvl1pPr>
              <a:defRPr/>
            </a:lvl1pPr>
          </a:lstStyle>
          <a:p>
            <a:pPr>
              <a:defRPr/>
            </a:pPr>
            <a:fld id="{D1CEECF5-7DA4-4AAA-A5AF-A57703461043}" type="slidenum">
              <a:rPr lang="en-GB"/>
              <a:pPr>
                <a:defRPr/>
              </a:pPr>
              <a:t>‹#›</a:t>
            </a:fld>
            <a:endParaRPr lang="en-GB"/>
          </a:p>
        </p:txBody>
      </p:sp>
    </p:spTree>
    <p:extLst>
      <p:ext uri="{BB962C8B-B14F-4D97-AF65-F5344CB8AC3E}">
        <p14:creationId xmlns:p14="http://schemas.microsoft.com/office/powerpoint/2010/main" val="267193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858838"/>
            <a:ext cx="4038600" cy="526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858838"/>
            <a:ext cx="4038600" cy="52673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fld id="{CF715F29-6242-4DC5-862E-41CEEC0BBEC2}"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A396980D-B0ED-48D0-9813-5BA643F0C2C2}" type="slidenum">
              <a:rPr lang="en-GB"/>
              <a:pPr>
                <a:defRPr/>
              </a:pPr>
              <a:t>‹#›</a:t>
            </a:fld>
            <a:endParaRPr lang="en-GB"/>
          </a:p>
        </p:txBody>
      </p:sp>
    </p:spTree>
    <p:extLst>
      <p:ext uri="{BB962C8B-B14F-4D97-AF65-F5344CB8AC3E}">
        <p14:creationId xmlns:p14="http://schemas.microsoft.com/office/powerpoint/2010/main" val="5880849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AC622B2E-A9FF-4D38-BE2D-AD8642F9F562}" type="datetime1">
              <a:rPr lang="en-GB"/>
              <a:pPr>
                <a:defRPr/>
              </a:pPr>
              <a:t>22/10/15</a:t>
            </a:fld>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4" name="Rectangle 6"/>
          <p:cNvSpPr>
            <a:spLocks noGrp="1" noChangeArrowheads="1"/>
          </p:cNvSpPr>
          <p:nvPr>
            <p:ph type="sldNum" sz="quarter" idx="12"/>
          </p:nvPr>
        </p:nvSpPr>
        <p:spPr>
          <a:ln/>
        </p:spPr>
        <p:txBody>
          <a:bodyPr/>
          <a:lstStyle>
            <a:lvl1pPr>
              <a:defRPr/>
            </a:lvl1pPr>
          </a:lstStyle>
          <a:p>
            <a:pPr>
              <a:defRPr/>
            </a:pPr>
            <a:fld id="{17A8BC58-D530-49B8-A42E-E30C7A57E5F9}" type="slidenum">
              <a:rPr lang="en-GB"/>
              <a:pPr>
                <a:defRPr/>
              </a:pPr>
              <a:t>‹#›</a:t>
            </a:fld>
            <a:endParaRPr lang="en-GB"/>
          </a:p>
        </p:txBody>
      </p:sp>
    </p:spTree>
    <p:extLst>
      <p:ext uri="{BB962C8B-B14F-4D97-AF65-F5344CB8AC3E}">
        <p14:creationId xmlns:p14="http://schemas.microsoft.com/office/powerpoint/2010/main" val="254041857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0CB5B7E-261B-4476-9CEF-7BE042954246}"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4BF2DAF4-8858-4637-B147-672B2272E62A}" type="slidenum">
              <a:rPr lang="en-GB"/>
              <a:pPr>
                <a:defRPr/>
              </a:pPr>
              <a:t>‹#›</a:t>
            </a:fld>
            <a:endParaRPr lang="en-GB"/>
          </a:p>
        </p:txBody>
      </p:sp>
    </p:spTree>
    <p:extLst>
      <p:ext uri="{BB962C8B-B14F-4D97-AF65-F5344CB8AC3E}">
        <p14:creationId xmlns:p14="http://schemas.microsoft.com/office/powerpoint/2010/main" val="365584225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758ED180-6BFA-459F-BBE4-03B23235F6D6}"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2BF9141A-D74D-4E52-A2B8-0D00439D3281}" type="slidenum">
              <a:rPr lang="en-GB"/>
              <a:pPr>
                <a:defRPr/>
              </a:pPr>
              <a:t>‹#›</a:t>
            </a:fld>
            <a:endParaRPr lang="en-GB"/>
          </a:p>
        </p:txBody>
      </p:sp>
    </p:spTree>
    <p:extLst>
      <p:ext uri="{BB962C8B-B14F-4D97-AF65-F5344CB8AC3E}">
        <p14:creationId xmlns:p14="http://schemas.microsoft.com/office/powerpoint/2010/main" val="330387643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9984C25B-2EA6-440C-B85E-AC66A47DEBB5}"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A96729FC-C053-48D2-9F32-A5E8AE65B995}" type="slidenum">
              <a:rPr lang="en-GB"/>
              <a:pPr>
                <a:defRPr/>
              </a:pPr>
              <a:t>‹#›</a:t>
            </a:fld>
            <a:endParaRPr lang="en-GB"/>
          </a:p>
        </p:txBody>
      </p:sp>
    </p:spTree>
    <p:extLst>
      <p:ext uri="{BB962C8B-B14F-4D97-AF65-F5344CB8AC3E}">
        <p14:creationId xmlns:p14="http://schemas.microsoft.com/office/powerpoint/2010/main" val="39356864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fld id="{52ED3CB4-D1B1-40B5-8648-5EC81188CFFF}" type="datetime1">
              <a:rPr lang="en-GB"/>
              <a:pPr>
                <a:defRPr/>
              </a:pPr>
              <a:t>22/10/15</a:t>
            </a:fld>
            <a:endParaRPr lang="en-GB"/>
          </a:p>
        </p:txBody>
      </p:sp>
      <p:sp>
        <p:nvSpPr>
          <p:cNvPr id="5"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6" name="Rectangle 6"/>
          <p:cNvSpPr>
            <a:spLocks noGrp="1" noChangeArrowheads="1"/>
          </p:cNvSpPr>
          <p:nvPr>
            <p:ph type="sldNum" sz="quarter" idx="12"/>
          </p:nvPr>
        </p:nvSpPr>
        <p:spPr>
          <a:ln/>
        </p:spPr>
        <p:txBody>
          <a:bodyPr/>
          <a:lstStyle>
            <a:lvl1pPr>
              <a:defRPr/>
            </a:lvl1pPr>
          </a:lstStyle>
          <a:p>
            <a:pPr>
              <a:defRPr/>
            </a:pPr>
            <a:fld id="{92366380-83CD-4F40-A678-D7A8812A9B03}" type="slidenum">
              <a:rPr lang="en-GB"/>
              <a:pPr>
                <a:defRPr/>
              </a:pPr>
              <a:t>‹#›</a:t>
            </a:fld>
            <a:endParaRPr lang="en-GB"/>
          </a:p>
        </p:txBody>
      </p:sp>
    </p:spTree>
    <p:extLst>
      <p:ext uri="{BB962C8B-B14F-4D97-AF65-F5344CB8AC3E}">
        <p14:creationId xmlns:p14="http://schemas.microsoft.com/office/powerpoint/2010/main" val="173651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fld id="{705AD9EC-A664-4E61-BED7-8BFE8B9B037C}" type="datetime1">
              <a:rPr lang="en-GB"/>
              <a:pPr>
                <a:defRPr/>
              </a:pPr>
              <a:t>22/10/15</a:t>
            </a:fld>
            <a:endParaRPr lang="en-GB"/>
          </a:p>
        </p:txBody>
      </p:sp>
      <p:sp>
        <p:nvSpPr>
          <p:cNvPr id="8"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9" name="Rectangle 6"/>
          <p:cNvSpPr>
            <a:spLocks noGrp="1" noChangeArrowheads="1"/>
          </p:cNvSpPr>
          <p:nvPr>
            <p:ph type="sldNum" sz="quarter" idx="12"/>
          </p:nvPr>
        </p:nvSpPr>
        <p:spPr>
          <a:ln/>
        </p:spPr>
        <p:txBody>
          <a:bodyPr/>
          <a:lstStyle>
            <a:lvl1pPr>
              <a:defRPr/>
            </a:lvl1pPr>
          </a:lstStyle>
          <a:p>
            <a:pPr>
              <a:defRPr/>
            </a:pPr>
            <a:fld id="{C3FD1B8B-4A11-467D-9664-12CA9B34A14E}" type="slidenum">
              <a:rPr lang="en-GB"/>
              <a:pPr>
                <a:defRPr/>
              </a:pPr>
              <a:t>‹#›</a:t>
            </a:fld>
            <a:endParaRPr lang="en-GB"/>
          </a:p>
        </p:txBody>
      </p:sp>
    </p:spTree>
    <p:extLst>
      <p:ext uri="{BB962C8B-B14F-4D97-AF65-F5344CB8AC3E}">
        <p14:creationId xmlns:p14="http://schemas.microsoft.com/office/powerpoint/2010/main" val="379326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fld id="{BD8F827D-1A90-4514-93B0-8547A10298AC}" type="datetime1">
              <a:rPr lang="en-GB"/>
              <a:pPr>
                <a:defRPr/>
              </a:pPr>
              <a:t>22/10/15</a:t>
            </a:fld>
            <a:endParaRPr lang="en-GB"/>
          </a:p>
        </p:txBody>
      </p:sp>
      <p:sp>
        <p:nvSpPr>
          <p:cNvPr id="4"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5" name="Rectangle 6"/>
          <p:cNvSpPr>
            <a:spLocks noGrp="1" noChangeArrowheads="1"/>
          </p:cNvSpPr>
          <p:nvPr>
            <p:ph type="sldNum" sz="quarter" idx="12"/>
          </p:nvPr>
        </p:nvSpPr>
        <p:spPr>
          <a:ln/>
        </p:spPr>
        <p:txBody>
          <a:bodyPr/>
          <a:lstStyle>
            <a:lvl1pPr>
              <a:defRPr/>
            </a:lvl1pPr>
          </a:lstStyle>
          <a:p>
            <a:pPr>
              <a:defRPr/>
            </a:pPr>
            <a:fld id="{733C768C-0A5C-42E8-B0A6-031CC6BC89DB}" type="slidenum">
              <a:rPr lang="en-GB"/>
              <a:pPr>
                <a:defRPr/>
              </a:pPr>
              <a:t>‹#›</a:t>
            </a:fld>
            <a:endParaRPr lang="en-GB"/>
          </a:p>
        </p:txBody>
      </p:sp>
    </p:spTree>
    <p:extLst>
      <p:ext uri="{BB962C8B-B14F-4D97-AF65-F5344CB8AC3E}">
        <p14:creationId xmlns:p14="http://schemas.microsoft.com/office/powerpoint/2010/main" val="2036938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585905B-F1F2-4338-9BB5-DB9959B54616}" type="datetime1">
              <a:rPr lang="en-GB"/>
              <a:pPr>
                <a:defRPr/>
              </a:pPr>
              <a:t>22/10/15</a:t>
            </a:fld>
            <a:endParaRPr lang="en-GB"/>
          </a:p>
        </p:txBody>
      </p:sp>
      <p:sp>
        <p:nvSpPr>
          <p:cNvPr id="3"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4" name="Rectangle 6"/>
          <p:cNvSpPr>
            <a:spLocks noGrp="1" noChangeArrowheads="1"/>
          </p:cNvSpPr>
          <p:nvPr>
            <p:ph type="sldNum" sz="quarter" idx="12"/>
          </p:nvPr>
        </p:nvSpPr>
        <p:spPr>
          <a:ln/>
        </p:spPr>
        <p:txBody>
          <a:bodyPr/>
          <a:lstStyle>
            <a:lvl1pPr>
              <a:defRPr/>
            </a:lvl1pPr>
          </a:lstStyle>
          <a:p>
            <a:pPr>
              <a:defRPr/>
            </a:pPr>
            <a:fld id="{39F4EBDF-564C-45D7-B178-6BDCC6497D0C}" type="slidenum">
              <a:rPr lang="en-GB"/>
              <a:pPr>
                <a:defRPr/>
              </a:pPr>
              <a:t>‹#›</a:t>
            </a:fld>
            <a:endParaRPr lang="en-GB"/>
          </a:p>
        </p:txBody>
      </p:sp>
    </p:spTree>
    <p:extLst>
      <p:ext uri="{BB962C8B-B14F-4D97-AF65-F5344CB8AC3E}">
        <p14:creationId xmlns:p14="http://schemas.microsoft.com/office/powerpoint/2010/main" val="3291579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57516C0-81C5-4770-8B0E-70F9199DF6EC}"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8131511A-A058-4E7C-8596-CA3B9B748E59}" type="slidenum">
              <a:rPr lang="en-GB"/>
              <a:pPr>
                <a:defRPr/>
              </a:pPr>
              <a:t>‹#›</a:t>
            </a:fld>
            <a:endParaRPr lang="en-GB"/>
          </a:p>
        </p:txBody>
      </p:sp>
    </p:spTree>
    <p:extLst>
      <p:ext uri="{BB962C8B-B14F-4D97-AF65-F5344CB8AC3E}">
        <p14:creationId xmlns:p14="http://schemas.microsoft.com/office/powerpoint/2010/main" val="1360944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21A5D559-E70D-4DD1-B799-9E50AA3428B4}" type="datetime1">
              <a:rPr lang="en-GB"/>
              <a:pPr>
                <a:defRPr/>
              </a:pPr>
              <a:t>22/10/15</a:t>
            </a:fld>
            <a:endParaRPr lang="en-GB"/>
          </a:p>
        </p:txBody>
      </p:sp>
      <p:sp>
        <p:nvSpPr>
          <p:cNvPr id="6" name="Rectangle 5"/>
          <p:cNvSpPr>
            <a:spLocks noGrp="1" noChangeArrowheads="1"/>
          </p:cNvSpPr>
          <p:nvPr>
            <p:ph type="ftr" sz="quarter" idx="11"/>
          </p:nvPr>
        </p:nvSpPr>
        <p:spPr>
          <a:ln/>
        </p:spPr>
        <p:txBody>
          <a:bodyPr/>
          <a:lstStyle>
            <a:lvl1pPr>
              <a:defRPr/>
            </a:lvl1pPr>
          </a:lstStyle>
          <a:p>
            <a:pPr>
              <a:defRPr/>
            </a:pPr>
            <a:r>
              <a:rPr lang="en-GB"/>
              <a:t>www.britishcouncil.org</a:t>
            </a:r>
          </a:p>
        </p:txBody>
      </p:sp>
      <p:sp>
        <p:nvSpPr>
          <p:cNvPr id="7" name="Rectangle 6"/>
          <p:cNvSpPr>
            <a:spLocks noGrp="1" noChangeArrowheads="1"/>
          </p:cNvSpPr>
          <p:nvPr>
            <p:ph type="sldNum" sz="quarter" idx="12"/>
          </p:nvPr>
        </p:nvSpPr>
        <p:spPr>
          <a:ln/>
        </p:spPr>
        <p:txBody>
          <a:bodyPr/>
          <a:lstStyle>
            <a:lvl1pPr>
              <a:defRPr/>
            </a:lvl1pPr>
          </a:lstStyle>
          <a:p>
            <a:pPr>
              <a:defRPr/>
            </a:pPr>
            <a:fld id="{E15A3E3B-1C8E-4D64-8094-CAE9CDDC3D21}" type="slidenum">
              <a:rPr lang="en-GB"/>
              <a:pPr>
                <a:defRPr/>
              </a:pPr>
              <a:t>‹#›</a:t>
            </a:fld>
            <a:endParaRPr lang="en-GB"/>
          </a:p>
        </p:txBody>
      </p:sp>
    </p:spTree>
    <p:extLst>
      <p:ext uri="{BB962C8B-B14F-4D97-AF65-F5344CB8AC3E}">
        <p14:creationId xmlns:p14="http://schemas.microsoft.com/office/powerpoint/2010/main" val="160566768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44.xml"/><Relationship Id="rId12" Type="http://schemas.openxmlformats.org/officeDocument/2006/relationships/theme" Target="../theme/theme4.xml"/><Relationship Id="rId1" Type="http://schemas.openxmlformats.org/officeDocument/2006/relationships/slideLayout" Target="../slideLayouts/slideLayout34.xml"/><Relationship Id="rId2" Type="http://schemas.openxmlformats.org/officeDocument/2006/relationships/slideLayout" Target="../slideLayouts/slideLayout35.xml"/><Relationship Id="rId3" Type="http://schemas.openxmlformats.org/officeDocument/2006/relationships/slideLayout" Target="../slideLayouts/slideLayout36.xml"/><Relationship Id="rId4" Type="http://schemas.openxmlformats.org/officeDocument/2006/relationships/slideLayout" Target="../slideLayouts/slideLayout37.xml"/><Relationship Id="rId5" Type="http://schemas.openxmlformats.org/officeDocument/2006/relationships/slideLayout" Target="../slideLayouts/slideLayout38.xml"/><Relationship Id="rId6" Type="http://schemas.openxmlformats.org/officeDocument/2006/relationships/slideLayout" Target="../slideLayouts/slideLayout39.xml"/><Relationship Id="rId7" Type="http://schemas.openxmlformats.org/officeDocument/2006/relationships/slideLayout" Target="../slideLayouts/slideLayout40.xml"/><Relationship Id="rId8" Type="http://schemas.openxmlformats.org/officeDocument/2006/relationships/slideLayout" Target="../slideLayouts/slideLayout41.xml"/><Relationship Id="rId9" Type="http://schemas.openxmlformats.org/officeDocument/2006/relationships/slideLayout" Target="../slideLayouts/slideLayout42.xml"/><Relationship Id="rId10"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0"/>
          <p:cNvSpPr>
            <a:spLocks noChangeArrowheads="1"/>
          </p:cNvSpPr>
          <p:nvPr/>
        </p:nvSpPr>
        <p:spPr bwMode="auto">
          <a:xfrm>
            <a:off x="179388" y="6499225"/>
            <a:ext cx="8774112" cy="36036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100">
                <a:solidFill>
                  <a:schemeClr val="tx1"/>
                </a:solidFill>
                <a:latin typeface="Calibri" pitchFamily="34" charset="0"/>
              </a:defRPr>
            </a:lvl1pPr>
            <a:lvl2pPr marL="742950" indent="-285750" eaLnBrk="0" hangingPunct="0">
              <a:defRPr sz="2100">
                <a:solidFill>
                  <a:schemeClr val="tx1"/>
                </a:solidFill>
                <a:latin typeface="Calibri" pitchFamily="34" charset="0"/>
              </a:defRPr>
            </a:lvl2pPr>
            <a:lvl3pPr marL="1143000" indent="-228600" eaLnBrk="0" hangingPunct="0">
              <a:defRPr sz="2100">
                <a:solidFill>
                  <a:schemeClr val="tx1"/>
                </a:solidFill>
                <a:latin typeface="Calibri" pitchFamily="34" charset="0"/>
              </a:defRPr>
            </a:lvl3pPr>
            <a:lvl4pPr marL="1600200" indent="-228600" eaLnBrk="0" hangingPunct="0">
              <a:defRPr sz="2100">
                <a:solidFill>
                  <a:schemeClr val="tx1"/>
                </a:solidFill>
                <a:latin typeface="Calibri" pitchFamily="34" charset="0"/>
              </a:defRPr>
            </a:lvl4pPr>
            <a:lvl5pPr marL="2057400" indent="-228600" eaLnBrk="0" hangingPunct="0">
              <a:defRPr sz="2100">
                <a:solidFill>
                  <a:schemeClr val="tx1"/>
                </a:solidFill>
                <a:latin typeface="Calibri" pitchFamily="34" charset="0"/>
              </a:defRPr>
            </a:lvl5pPr>
            <a:lvl6pPr marL="2514600" indent="-228600" eaLnBrk="0" fontAlgn="base" hangingPunct="0">
              <a:spcBef>
                <a:spcPct val="0"/>
              </a:spcBef>
              <a:spcAft>
                <a:spcPct val="0"/>
              </a:spcAft>
              <a:defRPr sz="2100">
                <a:solidFill>
                  <a:schemeClr val="tx1"/>
                </a:solidFill>
                <a:latin typeface="Calibri" pitchFamily="34" charset="0"/>
              </a:defRPr>
            </a:lvl6pPr>
            <a:lvl7pPr marL="2971800" indent="-228600" eaLnBrk="0" fontAlgn="base" hangingPunct="0">
              <a:spcBef>
                <a:spcPct val="0"/>
              </a:spcBef>
              <a:spcAft>
                <a:spcPct val="0"/>
              </a:spcAft>
              <a:defRPr sz="2100">
                <a:solidFill>
                  <a:schemeClr val="tx1"/>
                </a:solidFill>
                <a:latin typeface="Calibri" pitchFamily="34" charset="0"/>
              </a:defRPr>
            </a:lvl7pPr>
            <a:lvl8pPr marL="3429000" indent="-228600" eaLnBrk="0" fontAlgn="base" hangingPunct="0">
              <a:spcBef>
                <a:spcPct val="0"/>
              </a:spcBef>
              <a:spcAft>
                <a:spcPct val="0"/>
              </a:spcAft>
              <a:defRPr sz="2100">
                <a:solidFill>
                  <a:schemeClr val="tx1"/>
                </a:solidFill>
                <a:latin typeface="Calibri" pitchFamily="34" charset="0"/>
              </a:defRPr>
            </a:lvl8pPr>
            <a:lvl9pPr marL="3886200" indent="-228600" eaLnBrk="0" fontAlgn="base" hangingPunct="0">
              <a:spcBef>
                <a:spcPct val="0"/>
              </a:spcBef>
              <a:spcAft>
                <a:spcPct val="0"/>
              </a:spcAft>
              <a:defRPr sz="2100">
                <a:solidFill>
                  <a:schemeClr val="tx1"/>
                </a:solidFill>
                <a:latin typeface="Calibri" pitchFamily="34" charset="0"/>
              </a:defRPr>
            </a:lvl9pPr>
          </a:lstStyle>
          <a:p>
            <a:pPr eaLnBrk="1" hangingPunct="1"/>
            <a:endParaRPr lang="en-US" altLang="en-US"/>
          </a:p>
        </p:txBody>
      </p:sp>
      <p:sp>
        <p:nvSpPr>
          <p:cNvPr id="1027" name="Rectangle 2"/>
          <p:cNvSpPr>
            <a:spLocks noGrp="1" noChangeArrowheads="1"/>
          </p:cNvSpPr>
          <p:nvPr>
            <p:ph type="title"/>
          </p:nvPr>
        </p:nvSpPr>
        <p:spPr bwMode="auto">
          <a:xfrm>
            <a:off x="457200" y="274638"/>
            <a:ext cx="82296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858838"/>
            <a:ext cx="8229600" cy="526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p:txBody>
      </p:sp>
      <p:sp>
        <p:nvSpPr>
          <p:cNvPr id="2" name="Rectangle 4"/>
          <p:cNvSpPr>
            <a:spLocks noGrp="1" noChangeArrowheads="1"/>
          </p:cNvSpPr>
          <p:nvPr>
            <p:ph type="dt" sz="half" idx="2"/>
          </p:nvPr>
        </p:nvSpPr>
        <p:spPr bwMode="auto">
          <a:xfrm>
            <a:off x="6659563" y="6538913"/>
            <a:ext cx="14859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1B4C4B84-1843-4F9E-8A91-9D804FCE74EF}" type="datetime1">
              <a:rPr lang="en-GB"/>
              <a:pPr>
                <a:defRPr/>
              </a:pPr>
              <a:t>22/10/15</a:t>
            </a:fld>
            <a:endParaRPr lang="en-GB"/>
          </a:p>
        </p:txBody>
      </p:sp>
      <p:sp>
        <p:nvSpPr>
          <p:cNvPr id="1029" name="Rectangle 5"/>
          <p:cNvSpPr>
            <a:spLocks noGrp="1" noChangeArrowheads="1"/>
          </p:cNvSpPr>
          <p:nvPr>
            <p:ph type="ftr" sz="quarter" idx="3"/>
          </p:nvPr>
        </p:nvSpPr>
        <p:spPr bwMode="auto">
          <a:xfrm>
            <a:off x="468313" y="6538913"/>
            <a:ext cx="597376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defRPr sz="1200">
                <a:solidFill>
                  <a:schemeClr val="bg1"/>
                </a:solidFill>
                <a:latin typeface="+mn-lt"/>
              </a:defRPr>
            </a:lvl1pPr>
          </a:lstStyle>
          <a:p>
            <a:pPr>
              <a:defRPr/>
            </a:pPr>
            <a:r>
              <a:rPr lang="en-GB"/>
              <a:t>www.britishcouncil.org</a:t>
            </a:r>
          </a:p>
        </p:txBody>
      </p:sp>
      <p:sp>
        <p:nvSpPr>
          <p:cNvPr id="1030" name="Rectangle 6"/>
          <p:cNvSpPr>
            <a:spLocks noGrp="1" noChangeArrowheads="1"/>
          </p:cNvSpPr>
          <p:nvPr>
            <p:ph type="sldNum" sz="quarter" idx="4"/>
          </p:nvPr>
        </p:nvSpPr>
        <p:spPr bwMode="auto">
          <a:xfrm>
            <a:off x="8243888" y="6538913"/>
            <a:ext cx="44291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0DB9885E-EF3C-427D-9BF2-AD25AC3C60A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5896" r:id="rId1"/>
    <p:sldLayoutId id="2147485856" r:id="rId2"/>
    <p:sldLayoutId id="2147485857" r:id="rId3"/>
    <p:sldLayoutId id="2147485858" r:id="rId4"/>
    <p:sldLayoutId id="2147485859" r:id="rId5"/>
    <p:sldLayoutId id="2147485860" r:id="rId6"/>
    <p:sldLayoutId id="2147485861" r:id="rId7"/>
    <p:sldLayoutId id="2147485862" r:id="rId8"/>
    <p:sldLayoutId id="2147485863" r:id="rId9"/>
    <p:sldLayoutId id="2147485864" r:id="rId10"/>
    <p:sldLayoutId id="2147485865" r:id="rId11"/>
  </p:sldLayoutIdLst>
  <p:hf hdr="0" dt="0"/>
  <p:txStyles>
    <p:titleStyle>
      <a:lvl1pPr algn="l" rtl="0" eaLnBrk="0" fontAlgn="base" hangingPunct="0">
        <a:lnSpc>
          <a:spcPts val="5000"/>
        </a:lnSpc>
        <a:spcBef>
          <a:spcPct val="0"/>
        </a:spcBef>
        <a:spcAft>
          <a:spcPct val="0"/>
        </a:spcAft>
        <a:defRPr sz="2800" b="1">
          <a:solidFill>
            <a:schemeClr val="tx2"/>
          </a:solidFill>
          <a:latin typeface="+mj-lt"/>
          <a:ea typeface="+mj-ea"/>
          <a:cs typeface="+mj-cs"/>
        </a:defRPr>
      </a:lvl1pPr>
      <a:lvl2pPr algn="l" rtl="0" eaLnBrk="0" fontAlgn="base" hangingPunct="0">
        <a:lnSpc>
          <a:spcPts val="5000"/>
        </a:lnSpc>
        <a:spcBef>
          <a:spcPct val="0"/>
        </a:spcBef>
        <a:spcAft>
          <a:spcPct val="0"/>
        </a:spcAft>
        <a:defRPr sz="2800" b="1">
          <a:solidFill>
            <a:schemeClr val="tx2"/>
          </a:solidFill>
          <a:latin typeface="Arial" charset="0"/>
        </a:defRPr>
      </a:lvl2pPr>
      <a:lvl3pPr algn="l" rtl="0" eaLnBrk="0" fontAlgn="base" hangingPunct="0">
        <a:lnSpc>
          <a:spcPts val="5000"/>
        </a:lnSpc>
        <a:spcBef>
          <a:spcPct val="0"/>
        </a:spcBef>
        <a:spcAft>
          <a:spcPct val="0"/>
        </a:spcAft>
        <a:defRPr sz="2800" b="1">
          <a:solidFill>
            <a:schemeClr val="tx2"/>
          </a:solidFill>
          <a:latin typeface="Arial" charset="0"/>
        </a:defRPr>
      </a:lvl3pPr>
      <a:lvl4pPr algn="l" rtl="0" eaLnBrk="0" fontAlgn="base" hangingPunct="0">
        <a:lnSpc>
          <a:spcPts val="5000"/>
        </a:lnSpc>
        <a:spcBef>
          <a:spcPct val="0"/>
        </a:spcBef>
        <a:spcAft>
          <a:spcPct val="0"/>
        </a:spcAft>
        <a:defRPr sz="2800" b="1">
          <a:solidFill>
            <a:schemeClr val="tx2"/>
          </a:solidFill>
          <a:latin typeface="Arial" charset="0"/>
        </a:defRPr>
      </a:lvl4pPr>
      <a:lvl5pPr algn="l" rtl="0" eaLnBrk="0" fontAlgn="base" hangingPunct="0">
        <a:lnSpc>
          <a:spcPts val="5000"/>
        </a:lnSpc>
        <a:spcBef>
          <a:spcPct val="0"/>
        </a:spcBef>
        <a:spcAft>
          <a:spcPct val="0"/>
        </a:spcAft>
        <a:defRPr sz="2800" b="1">
          <a:solidFill>
            <a:schemeClr val="tx2"/>
          </a:solidFill>
          <a:latin typeface="Arial" charset="0"/>
        </a:defRPr>
      </a:lvl5pPr>
      <a:lvl6pPr marL="457200" algn="l" rtl="0" fontAlgn="base">
        <a:lnSpc>
          <a:spcPts val="5000"/>
        </a:lnSpc>
        <a:spcBef>
          <a:spcPct val="0"/>
        </a:spcBef>
        <a:spcAft>
          <a:spcPct val="0"/>
        </a:spcAft>
        <a:defRPr sz="2800" b="1">
          <a:solidFill>
            <a:schemeClr val="tx2"/>
          </a:solidFill>
          <a:latin typeface="Arial" charset="0"/>
        </a:defRPr>
      </a:lvl6pPr>
      <a:lvl7pPr marL="914400" algn="l" rtl="0" fontAlgn="base">
        <a:lnSpc>
          <a:spcPts val="5000"/>
        </a:lnSpc>
        <a:spcBef>
          <a:spcPct val="0"/>
        </a:spcBef>
        <a:spcAft>
          <a:spcPct val="0"/>
        </a:spcAft>
        <a:defRPr sz="2800" b="1">
          <a:solidFill>
            <a:schemeClr val="tx2"/>
          </a:solidFill>
          <a:latin typeface="Arial" charset="0"/>
        </a:defRPr>
      </a:lvl7pPr>
      <a:lvl8pPr marL="1371600" algn="l" rtl="0" fontAlgn="base">
        <a:lnSpc>
          <a:spcPts val="5000"/>
        </a:lnSpc>
        <a:spcBef>
          <a:spcPct val="0"/>
        </a:spcBef>
        <a:spcAft>
          <a:spcPct val="0"/>
        </a:spcAft>
        <a:defRPr sz="2800" b="1">
          <a:solidFill>
            <a:schemeClr val="tx2"/>
          </a:solidFill>
          <a:latin typeface="Arial" charset="0"/>
        </a:defRPr>
      </a:lvl8pPr>
      <a:lvl9pPr marL="1828800" algn="l" rtl="0" fontAlgn="base">
        <a:lnSpc>
          <a:spcPts val="5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ts val="2800"/>
        </a:lnSpc>
        <a:spcBef>
          <a:spcPct val="0"/>
        </a:spcBef>
        <a:spcAft>
          <a:spcPts val="1400"/>
        </a:spcAft>
        <a:defRPr sz="2100">
          <a:solidFill>
            <a:schemeClr val="tx1"/>
          </a:solidFill>
          <a:latin typeface="+mn-lt"/>
          <a:ea typeface="+mn-ea"/>
          <a:cs typeface="+mn-cs"/>
        </a:defRPr>
      </a:lvl1pPr>
      <a:lvl2pPr marL="803275" indent="4763" algn="l" rtl="0" eaLnBrk="0" fontAlgn="base" hangingPunct="0">
        <a:lnSpc>
          <a:spcPts val="2800"/>
        </a:lnSpc>
        <a:spcBef>
          <a:spcPct val="0"/>
        </a:spcBef>
        <a:spcAft>
          <a:spcPct val="0"/>
        </a:spcAft>
        <a:defRPr sz="2100">
          <a:solidFill>
            <a:schemeClr val="tx1"/>
          </a:solidFill>
          <a:latin typeface="+mn-lt"/>
        </a:defRPr>
      </a:lvl2pPr>
      <a:lvl3pPr marL="1697038" indent="-358775" algn="l" rtl="0" eaLnBrk="0" fontAlgn="base" hangingPunct="0">
        <a:lnSpc>
          <a:spcPts val="2800"/>
        </a:lnSpc>
        <a:spcBef>
          <a:spcPct val="0"/>
        </a:spcBef>
        <a:spcAft>
          <a:spcPct val="0"/>
        </a:spcAft>
        <a:defRPr sz="2100">
          <a:solidFill>
            <a:schemeClr val="tx1"/>
          </a:solidFill>
          <a:latin typeface="+mn-lt"/>
        </a:defRPr>
      </a:lvl3pPr>
      <a:lvl4pPr marL="2225675" indent="-349250" algn="l" rtl="0" eaLnBrk="0" fontAlgn="base" hangingPunct="0">
        <a:lnSpc>
          <a:spcPts val="2800"/>
        </a:lnSpc>
        <a:spcBef>
          <a:spcPct val="0"/>
        </a:spcBef>
        <a:spcAft>
          <a:spcPct val="0"/>
        </a:spcAft>
        <a:defRPr sz="2100">
          <a:solidFill>
            <a:schemeClr val="tx1"/>
          </a:solidFill>
          <a:latin typeface="+mn-lt"/>
        </a:defRPr>
      </a:lvl4pPr>
      <a:lvl5pPr marL="2770188" indent="-365125" algn="l" rtl="0" eaLnBrk="0" fontAlgn="base" hangingPunct="0">
        <a:lnSpc>
          <a:spcPts val="2800"/>
        </a:lnSpc>
        <a:spcBef>
          <a:spcPct val="0"/>
        </a:spcBef>
        <a:spcAft>
          <a:spcPct val="0"/>
        </a:spcAft>
        <a:defRPr sz="2100">
          <a:solidFill>
            <a:schemeClr val="tx1"/>
          </a:solidFill>
          <a:latin typeface="+mn-lt"/>
        </a:defRPr>
      </a:lvl5pPr>
      <a:lvl6pPr marL="3227388" indent="-365125" algn="l" rtl="0" fontAlgn="base">
        <a:lnSpc>
          <a:spcPts val="2800"/>
        </a:lnSpc>
        <a:spcBef>
          <a:spcPct val="0"/>
        </a:spcBef>
        <a:spcAft>
          <a:spcPct val="0"/>
        </a:spcAft>
        <a:defRPr sz="2100">
          <a:solidFill>
            <a:schemeClr val="tx1"/>
          </a:solidFill>
          <a:latin typeface="+mn-lt"/>
        </a:defRPr>
      </a:lvl6pPr>
      <a:lvl7pPr marL="3684588" indent="-365125" algn="l" rtl="0" fontAlgn="base">
        <a:lnSpc>
          <a:spcPts val="2800"/>
        </a:lnSpc>
        <a:spcBef>
          <a:spcPct val="0"/>
        </a:spcBef>
        <a:spcAft>
          <a:spcPct val="0"/>
        </a:spcAft>
        <a:defRPr sz="2100">
          <a:solidFill>
            <a:schemeClr val="tx1"/>
          </a:solidFill>
          <a:latin typeface="+mn-lt"/>
        </a:defRPr>
      </a:lvl7pPr>
      <a:lvl8pPr marL="4141788" indent="-365125" algn="l" rtl="0" fontAlgn="base">
        <a:lnSpc>
          <a:spcPts val="2800"/>
        </a:lnSpc>
        <a:spcBef>
          <a:spcPct val="0"/>
        </a:spcBef>
        <a:spcAft>
          <a:spcPct val="0"/>
        </a:spcAft>
        <a:defRPr sz="2100">
          <a:solidFill>
            <a:schemeClr val="tx1"/>
          </a:solidFill>
          <a:latin typeface="+mn-lt"/>
        </a:defRPr>
      </a:lvl8pPr>
      <a:lvl9pPr marL="4598988" indent="-365125" algn="l" rtl="0" fontAlgn="base">
        <a:lnSpc>
          <a:spcPts val="2800"/>
        </a:lnSpc>
        <a:spcBef>
          <a:spcPct val="0"/>
        </a:spcBef>
        <a:spcAft>
          <a:spcPct val="0"/>
        </a:spcAft>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title"/>
          </p:nvPr>
        </p:nvSpPr>
        <p:spPr bwMode="auto">
          <a:xfrm>
            <a:off x="457200" y="274638"/>
            <a:ext cx="82296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2051" name="Rectangle 4"/>
          <p:cNvSpPr>
            <a:spLocks noGrp="1" noChangeArrowheads="1"/>
          </p:cNvSpPr>
          <p:nvPr>
            <p:ph type="body" idx="1"/>
          </p:nvPr>
        </p:nvSpPr>
        <p:spPr bwMode="auto">
          <a:xfrm>
            <a:off x="457200" y="858838"/>
            <a:ext cx="8229600" cy="5665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p:txBody>
      </p:sp>
    </p:spTree>
  </p:cSld>
  <p:clrMap bg1="lt1" tx1="dk1" bg2="lt2" tx2="dk2" accent1="accent1" accent2="accent2" accent3="accent3" accent4="accent4" accent5="accent5" accent6="accent6" hlink="hlink" folHlink="folHlink"/>
  <p:sldLayoutIdLst>
    <p:sldLayoutId id="2147485898" r:id="rId1"/>
    <p:sldLayoutId id="2147485866" r:id="rId2"/>
    <p:sldLayoutId id="2147485867" r:id="rId3"/>
    <p:sldLayoutId id="2147485868" r:id="rId4"/>
    <p:sldLayoutId id="2147485869" r:id="rId5"/>
    <p:sldLayoutId id="2147485870" r:id="rId6"/>
    <p:sldLayoutId id="2147485871" r:id="rId7"/>
    <p:sldLayoutId id="2147485872" r:id="rId8"/>
    <p:sldLayoutId id="2147485873" r:id="rId9"/>
    <p:sldLayoutId id="2147485874" r:id="rId10"/>
    <p:sldLayoutId id="2147485875" r:id="rId11"/>
  </p:sldLayoutIdLst>
  <p:txStyles>
    <p:titleStyle>
      <a:lvl1pPr algn="l" rtl="0" eaLnBrk="0" fontAlgn="base" hangingPunct="0">
        <a:lnSpc>
          <a:spcPts val="5000"/>
        </a:lnSpc>
        <a:spcBef>
          <a:spcPct val="0"/>
        </a:spcBef>
        <a:spcAft>
          <a:spcPct val="0"/>
        </a:spcAft>
        <a:defRPr sz="2800" b="1">
          <a:solidFill>
            <a:schemeClr val="tx2"/>
          </a:solidFill>
          <a:latin typeface="+mj-lt"/>
          <a:ea typeface="+mj-ea"/>
          <a:cs typeface="+mj-cs"/>
        </a:defRPr>
      </a:lvl1pPr>
      <a:lvl2pPr algn="l" rtl="0" eaLnBrk="0" fontAlgn="base" hangingPunct="0">
        <a:lnSpc>
          <a:spcPts val="5000"/>
        </a:lnSpc>
        <a:spcBef>
          <a:spcPct val="0"/>
        </a:spcBef>
        <a:spcAft>
          <a:spcPct val="0"/>
        </a:spcAft>
        <a:defRPr sz="2800" b="1">
          <a:solidFill>
            <a:schemeClr val="tx2"/>
          </a:solidFill>
          <a:latin typeface="Arial" charset="0"/>
        </a:defRPr>
      </a:lvl2pPr>
      <a:lvl3pPr algn="l" rtl="0" eaLnBrk="0" fontAlgn="base" hangingPunct="0">
        <a:lnSpc>
          <a:spcPts val="5000"/>
        </a:lnSpc>
        <a:spcBef>
          <a:spcPct val="0"/>
        </a:spcBef>
        <a:spcAft>
          <a:spcPct val="0"/>
        </a:spcAft>
        <a:defRPr sz="2800" b="1">
          <a:solidFill>
            <a:schemeClr val="tx2"/>
          </a:solidFill>
          <a:latin typeface="Arial" charset="0"/>
        </a:defRPr>
      </a:lvl3pPr>
      <a:lvl4pPr algn="l" rtl="0" eaLnBrk="0" fontAlgn="base" hangingPunct="0">
        <a:lnSpc>
          <a:spcPts val="5000"/>
        </a:lnSpc>
        <a:spcBef>
          <a:spcPct val="0"/>
        </a:spcBef>
        <a:spcAft>
          <a:spcPct val="0"/>
        </a:spcAft>
        <a:defRPr sz="2800" b="1">
          <a:solidFill>
            <a:schemeClr val="tx2"/>
          </a:solidFill>
          <a:latin typeface="Arial" charset="0"/>
        </a:defRPr>
      </a:lvl4pPr>
      <a:lvl5pPr algn="l" rtl="0" eaLnBrk="0" fontAlgn="base" hangingPunct="0">
        <a:lnSpc>
          <a:spcPts val="5000"/>
        </a:lnSpc>
        <a:spcBef>
          <a:spcPct val="0"/>
        </a:spcBef>
        <a:spcAft>
          <a:spcPct val="0"/>
        </a:spcAft>
        <a:defRPr sz="2800" b="1">
          <a:solidFill>
            <a:schemeClr val="tx2"/>
          </a:solidFill>
          <a:latin typeface="Arial" charset="0"/>
        </a:defRPr>
      </a:lvl5pPr>
      <a:lvl6pPr marL="457200" algn="l" rtl="0" fontAlgn="base">
        <a:lnSpc>
          <a:spcPts val="5000"/>
        </a:lnSpc>
        <a:spcBef>
          <a:spcPct val="0"/>
        </a:spcBef>
        <a:spcAft>
          <a:spcPct val="0"/>
        </a:spcAft>
        <a:defRPr sz="2800" b="1">
          <a:solidFill>
            <a:schemeClr val="tx2"/>
          </a:solidFill>
          <a:latin typeface="Arial" charset="0"/>
        </a:defRPr>
      </a:lvl6pPr>
      <a:lvl7pPr marL="914400" algn="l" rtl="0" fontAlgn="base">
        <a:lnSpc>
          <a:spcPts val="5000"/>
        </a:lnSpc>
        <a:spcBef>
          <a:spcPct val="0"/>
        </a:spcBef>
        <a:spcAft>
          <a:spcPct val="0"/>
        </a:spcAft>
        <a:defRPr sz="2800" b="1">
          <a:solidFill>
            <a:schemeClr val="tx2"/>
          </a:solidFill>
          <a:latin typeface="Arial" charset="0"/>
        </a:defRPr>
      </a:lvl7pPr>
      <a:lvl8pPr marL="1371600" algn="l" rtl="0" fontAlgn="base">
        <a:lnSpc>
          <a:spcPts val="5000"/>
        </a:lnSpc>
        <a:spcBef>
          <a:spcPct val="0"/>
        </a:spcBef>
        <a:spcAft>
          <a:spcPct val="0"/>
        </a:spcAft>
        <a:defRPr sz="2800" b="1">
          <a:solidFill>
            <a:schemeClr val="tx2"/>
          </a:solidFill>
          <a:latin typeface="Arial" charset="0"/>
        </a:defRPr>
      </a:lvl8pPr>
      <a:lvl9pPr marL="1828800" algn="l" rtl="0" fontAlgn="base">
        <a:lnSpc>
          <a:spcPts val="5000"/>
        </a:lnSpc>
        <a:spcBef>
          <a:spcPct val="0"/>
        </a:spcBef>
        <a:spcAft>
          <a:spcPct val="0"/>
        </a:spcAft>
        <a:defRPr sz="2800" b="1">
          <a:solidFill>
            <a:schemeClr val="tx2"/>
          </a:solidFill>
          <a:latin typeface="Arial" charset="0"/>
        </a:defRPr>
      </a:lvl9pPr>
    </p:titleStyle>
    <p:bodyStyle>
      <a:lvl1pPr marL="342900" indent="-342900" algn="l" rtl="0" eaLnBrk="0" fontAlgn="base" hangingPunct="0">
        <a:lnSpc>
          <a:spcPts val="2800"/>
        </a:lnSpc>
        <a:spcBef>
          <a:spcPct val="0"/>
        </a:spcBef>
        <a:spcAft>
          <a:spcPts val="1400"/>
        </a:spcAft>
        <a:defRPr sz="2100">
          <a:solidFill>
            <a:schemeClr val="tx1"/>
          </a:solidFill>
          <a:latin typeface="+mn-lt"/>
          <a:ea typeface="+mn-ea"/>
          <a:cs typeface="+mn-cs"/>
        </a:defRPr>
      </a:lvl1pPr>
      <a:lvl2pPr marL="803275" indent="4763" algn="l" rtl="0" eaLnBrk="0" fontAlgn="base" hangingPunct="0">
        <a:lnSpc>
          <a:spcPts val="2800"/>
        </a:lnSpc>
        <a:spcBef>
          <a:spcPct val="0"/>
        </a:spcBef>
        <a:spcAft>
          <a:spcPct val="0"/>
        </a:spcAft>
        <a:defRPr sz="2100">
          <a:solidFill>
            <a:schemeClr val="tx1"/>
          </a:solidFill>
          <a:latin typeface="+mn-lt"/>
        </a:defRPr>
      </a:lvl2pPr>
      <a:lvl3pPr marL="1697038" indent="-358775" algn="l" rtl="0" eaLnBrk="0" fontAlgn="base" hangingPunct="0">
        <a:lnSpc>
          <a:spcPts val="2800"/>
        </a:lnSpc>
        <a:spcBef>
          <a:spcPct val="0"/>
        </a:spcBef>
        <a:spcAft>
          <a:spcPct val="0"/>
        </a:spcAft>
        <a:defRPr sz="2100">
          <a:solidFill>
            <a:schemeClr val="tx1"/>
          </a:solidFill>
          <a:latin typeface="+mn-lt"/>
        </a:defRPr>
      </a:lvl3pPr>
      <a:lvl4pPr marL="2225675" indent="-349250" algn="l" rtl="0" eaLnBrk="0" fontAlgn="base" hangingPunct="0">
        <a:lnSpc>
          <a:spcPts val="2800"/>
        </a:lnSpc>
        <a:spcBef>
          <a:spcPct val="0"/>
        </a:spcBef>
        <a:spcAft>
          <a:spcPct val="0"/>
        </a:spcAft>
        <a:defRPr sz="2100">
          <a:solidFill>
            <a:schemeClr val="tx1"/>
          </a:solidFill>
          <a:latin typeface="+mn-lt"/>
        </a:defRPr>
      </a:lvl4pPr>
      <a:lvl5pPr marL="2770188" indent="-365125" algn="l" rtl="0" eaLnBrk="0" fontAlgn="base" hangingPunct="0">
        <a:lnSpc>
          <a:spcPts val="2800"/>
        </a:lnSpc>
        <a:spcBef>
          <a:spcPct val="0"/>
        </a:spcBef>
        <a:spcAft>
          <a:spcPct val="0"/>
        </a:spcAft>
        <a:defRPr sz="2100">
          <a:solidFill>
            <a:schemeClr val="tx1"/>
          </a:solidFill>
          <a:latin typeface="+mn-lt"/>
        </a:defRPr>
      </a:lvl5pPr>
      <a:lvl6pPr marL="3227388" indent="-365125" algn="l" rtl="0" fontAlgn="base">
        <a:lnSpc>
          <a:spcPts val="2800"/>
        </a:lnSpc>
        <a:spcBef>
          <a:spcPct val="0"/>
        </a:spcBef>
        <a:spcAft>
          <a:spcPct val="0"/>
        </a:spcAft>
        <a:defRPr sz="2100">
          <a:solidFill>
            <a:schemeClr val="tx1"/>
          </a:solidFill>
          <a:latin typeface="+mn-lt"/>
        </a:defRPr>
      </a:lvl6pPr>
      <a:lvl7pPr marL="3684588" indent="-365125" algn="l" rtl="0" fontAlgn="base">
        <a:lnSpc>
          <a:spcPts val="2800"/>
        </a:lnSpc>
        <a:spcBef>
          <a:spcPct val="0"/>
        </a:spcBef>
        <a:spcAft>
          <a:spcPct val="0"/>
        </a:spcAft>
        <a:defRPr sz="2100">
          <a:solidFill>
            <a:schemeClr val="tx1"/>
          </a:solidFill>
          <a:latin typeface="+mn-lt"/>
        </a:defRPr>
      </a:lvl7pPr>
      <a:lvl8pPr marL="4141788" indent="-365125" algn="l" rtl="0" fontAlgn="base">
        <a:lnSpc>
          <a:spcPts val="2800"/>
        </a:lnSpc>
        <a:spcBef>
          <a:spcPct val="0"/>
        </a:spcBef>
        <a:spcAft>
          <a:spcPct val="0"/>
        </a:spcAft>
        <a:defRPr sz="2100">
          <a:solidFill>
            <a:schemeClr val="tx1"/>
          </a:solidFill>
          <a:latin typeface="+mn-lt"/>
        </a:defRPr>
      </a:lvl8pPr>
      <a:lvl9pPr marL="4598988" indent="-365125" algn="l" rtl="0" fontAlgn="base">
        <a:lnSpc>
          <a:spcPts val="2800"/>
        </a:lnSpc>
        <a:spcBef>
          <a:spcPct val="0"/>
        </a:spcBef>
        <a:spcAft>
          <a:spcPct val="0"/>
        </a:spcAft>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179388" y="6499225"/>
            <a:ext cx="8774112" cy="36036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100">
                <a:solidFill>
                  <a:schemeClr val="tx1"/>
                </a:solidFill>
                <a:latin typeface="Calibri" pitchFamily="34" charset="0"/>
              </a:defRPr>
            </a:lvl1pPr>
            <a:lvl2pPr marL="742950" indent="-285750" eaLnBrk="0" hangingPunct="0">
              <a:defRPr sz="2100">
                <a:solidFill>
                  <a:schemeClr val="tx1"/>
                </a:solidFill>
                <a:latin typeface="Calibri" pitchFamily="34" charset="0"/>
              </a:defRPr>
            </a:lvl2pPr>
            <a:lvl3pPr marL="1143000" indent="-228600" eaLnBrk="0" hangingPunct="0">
              <a:defRPr sz="2100">
                <a:solidFill>
                  <a:schemeClr val="tx1"/>
                </a:solidFill>
                <a:latin typeface="Calibri" pitchFamily="34" charset="0"/>
              </a:defRPr>
            </a:lvl3pPr>
            <a:lvl4pPr marL="1600200" indent="-228600" eaLnBrk="0" hangingPunct="0">
              <a:defRPr sz="2100">
                <a:solidFill>
                  <a:schemeClr val="tx1"/>
                </a:solidFill>
                <a:latin typeface="Calibri" pitchFamily="34" charset="0"/>
              </a:defRPr>
            </a:lvl4pPr>
            <a:lvl5pPr marL="2057400" indent="-228600" eaLnBrk="0" hangingPunct="0">
              <a:defRPr sz="2100">
                <a:solidFill>
                  <a:schemeClr val="tx1"/>
                </a:solidFill>
                <a:latin typeface="Calibri" pitchFamily="34" charset="0"/>
              </a:defRPr>
            </a:lvl5pPr>
            <a:lvl6pPr marL="2514600" indent="-228600" eaLnBrk="0" fontAlgn="base" hangingPunct="0">
              <a:spcBef>
                <a:spcPct val="0"/>
              </a:spcBef>
              <a:spcAft>
                <a:spcPct val="0"/>
              </a:spcAft>
              <a:defRPr sz="2100">
                <a:solidFill>
                  <a:schemeClr val="tx1"/>
                </a:solidFill>
                <a:latin typeface="Calibri" pitchFamily="34" charset="0"/>
              </a:defRPr>
            </a:lvl6pPr>
            <a:lvl7pPr marL="2971800" indent="-228600" eaLnBrk="0" fontAlgn="base" hangingPunct="0">
              <a:spcBef>
                <a:spcPct val="0"/>
              </a:spcBef>
              <a:spcAft>
                <a:spcPct val="0"/>
              </a:spcAft>
              <a:defRPr sz="2100">
                <a:solidFill>
                  <a:schemeClr val="tx1"/>
                </a:solidFill>
                <a:latin typeface="Calibri" pitchFamily="34" charset="0"/>
              </a:defRPr>
            </a:lvl7pPr>
            <a:lvl8pPr marL="3429000" indent="-228600" eaLnBrk="0" fontAlgn="base" hangingPunct="0">
              <a:spcBef>
                <a:spcPct val="0"/>
              </a:spcBef>
              <a:spcAft>
                <a:spcPct val="0"/>
              </a:spcAft>
              <a:defRPr sz="2100">
                <a:solidFill>
                  <a:schemeClr val="tx1"/>
                </a:solidFill>
                <a:latin typeface="Calibri" pitchFamily="34" charset="0"/>
              </a:defRPr>
            </a:lvl8pPr>
            <a:lvl9pPr marL="3886200" indent="-228600" eaLnBrk="0" fontAlgn="base" hangingPunct="0">
              <a:spcBef>
                <a:spcPct val="0"/>
              </a:spcBef>
              <a:spcAft>
                <a:spcPct val="0"/>
              </a:spcAft>
              <a:defRPr sz="2100">
                <a:solidFill>
                  <a:schemeClr val="tx1"/>
                </a:solidFill>
                <a:latin typeface="Calibri" pitchFamily="34" charset="0"/>
              </a:defRPr>
            </a:lvl9pPr>
          </a:lstStyle>
          <a:p>
            <a:pPr eaLnBrk="1" hangingPunct="1"/>
            <a:endParaRPr lang="en-US" altLang="en-US"/>
          </a:p>
        </p:txBody>
      </p:sp>
      <p:sp>
        <p:nvSpPr>
          <p:cNvPr id="3075" name="Rectangle 3"/>
          <p:cNvSpPr>
            <a:spLocks noGrp="1" noChangeArrowheads="1"/>
          </p:cNvSpPr>
          <p:nvPr>
            <p:ph type="title"/>
          </p:nvPr>
        </p:nvSpPr>
        <p:spPr bwMode="auto">
          <a:xfrm>
            <a:off x="457200" y="274638"/>
            <a:ext cx="82296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528389" name="Rectangle 5"/>
          <p:cNvSpPr>
            <a:spLocks noGrp="1" noChangeArrowheads="1"/>
          </p:cNvSpPr>
          <p:nvPr>
            <p:ph type="dt" sz="half" idx="2"/>
          </p:nvPr>
        </p:nvSpPr>
        <p:spPr bwMode="auto">
          <a:xfrm>
            <a:off x="6659563" y="6538913"/>
            <a:ext cx="14859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E1EE3536-F511-42D9-ADBF-4AE691B32F31}" type="datetime1">
              <a:rPr lang="en-GB"/>
              <a:pPr>
                <a:defRPr/>
              </a:pPr>
              <a:t>22/10/15</a:t>
            </a:fld>
            <a:endParaRPr lang="en-GB"/>
          </a:p>
        </p:txBody>
      </p:sp>
      <p:sp>
        <p:nvSpPr>
          <p:cNvPr id="528390" name="Rectangle 6"/>
          <p:cNvSpPr>
            <a:spLocks noGrp="1" noChangeArrowheads="1"/>
          </p:cNvSpPr>
          <p:nvPr>
            <p:ph type="ftr" sz="quarter" idx="3"/>
          </p:nvPr>
        </p:nvSpPr>
        <p:spPr bwMode="auto">
          <a:xfrm>
            <a:off x="468313" y="6538913"/>
            <a:ext cx="597376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defRPr sz="1200">
                <a:solidFill>
                  <a:schemeClr val="bg1"/>
                </a:solidFill>
                <a:latin typeface="+mn-lt"/>
              </a:defRPr>
            </a:lvl1pPr>
          </a:lstStyle>
          <a:p>
            <a:pPr>
              <a:defRPr/>
            </a:pPr>
            <a:r>
              <a:rPr lang="en-GB"/>
              <a:t>www.britishcouncil.org</a:t>
            </a:r>
          </a:p>
        </p:txBody>
      </p:sp>
      <p:sp>
        <p:nvSpPr>
          <p:cNvPr id="528391" name="Rectangle 7"/>
          <p:cNvSpPr>
            <a:spLocks noGrp="1" noChangeArrowheads="1"/>
          </p:cNvSpPr>
          <p:nvPr>
            <p:ph type="sldNum" sz="quarter" idx="4"/>
          </p:nvPr>
        </p:nvSpPr>
        <p:spPr bwMode="auto">
          <a:xfrm>
            <a:off x="8243888" y="6538913"/>
            <a:ext cx="44291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7631D828-EA12-4C29-BC2D-BA62DA82F38C}" type="slidenum">
              <a:rPr lang="en-GB"/>
              <a:pPr>
                <a:defRPr/>
              </a:pPr>
              <a:t>‹#›</a:t>
            </a:fld>
            <a:endParaRPr lang="en-GB"/>
          </a:p>
        </p:txBody>
      </p:sp>
      <p:sp>
        <p:nvSpPr>
          <p:cNvPr id="3079" name="Rectangle 8"/>
          <p:cNvSpPr>
            <a:spLocks noGrp="1" noChangeArrowheads="1"/>
          </p:cNvSpPr>
          <p:nvPr>
            <p:ph type="body" idx="1"/>
          </p:nvPr>
        </p:nvSpPr>
        <p:spPr bwMode="auto">
          <a:xfrm>
            <a:off x="457200" y="858838"/>
            <a:ext cx="8229600" cy="5268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Tree>
  </p:cSld>
  <p:clrMap bg1="lt1" tx1="dk1" bg2="lt2" tx2="dk2" accent1="accent1" accent2="accent2" accent3="accent3" accent4="accent4" accent5="accent5" accent6="accent6" hlink="hlink" folHlink="folHlink"/>
  <p:sldLayoutIdLst>
    <p:sldLayoutId id="2147485899" r:id="rId1"/>
    <p:sldLayoutId id="2147485876" r:id="rId2"/>
    <p:sldLayoutId id="2147485877" r:id="rId3"/>
    <p:sldLayoutId id="2147485878" r:id="rId4"/>
    <p:sldLayoutId id="2147485879" r:id="rId5"/>
    <p:sldLayoutId id="2147485880" r:id="rId6"/>
    <p:sldLayoutId id="2147485881" r:id="rId7"/>
    <p:sldLayoutId id="2147485882" r:id="rId8"/>
    <p:sldLayoutId id="2147485883" r:id="rId9"/>
    <p:sldLayoutId id="2147485884" r:id="rId10"/>
    <p:sldLayoutId id="2147485885" r:id="rId11"/>
  </p:sldLayoutIdLst>
  <p:hf hdr="0" dt="0"/>
  <p:txStyles>
    <p:titleStyle>
      <a:lvl1pPr algn="l" rtl="0" eaLnBrk="0" fontAlgn="base" hangingPunct="0">
        <a:lnSpc>
          <a:spcPts val="2800"/>
        </a:lnSpc>
        <a:spcBef>
          <a:spcPct val="0"/>
        </a:spcBef>
        <a:spcAft>
          <a:spcPct val="0"/>
        </a:spcAft>
        <a:defRPr sz="2800" b="1">
          <a:solidFill>
            <a:schemeClr val="tx2"/>
          </a:solidFill>
          <a:latin typeface="+mj-lt"/>
          <a:ea typeface="+mj-ea"/>
          <a:cs typeface="+mj-cs"/>
        </a:defRPr>
      </a:lvl1pPr>
      <a:lvl2pPr algn="l" rtl="0" eaLnBrk="0" fontAlgn="base" hangingPunct="0">
        <a:lnSpc>
          <a:spcPts val="2800"/>
        </a:lnSpc>
        <a:spcBef>
          <a:spcPct val="0"/>
        </a:spcBef>
        <a:spcAft>
          <a:spcPct val="0"/>
        </a:spcAft>
        <a:defRPr sz="2800" b="1">
          <a:solidFill>
            <a:schemeClr val="tx2"/>
          </a:solidFill>
          <a:latin typeface="Arial" charset="0"/>
        </a:defRPr>
      </a:lvl2pPr>
      <a:lvl3pPr algn="l" rtl="0" eaLnBrk="0" fontAlgn="base" hangingPunct="0">
        <a:lnSpc>
          <a:spcPts val="2800"/>
        </a:lnSpc>
        <a:spcBef>
          <a:spcPct val="0"/>
        </a:spcBef>
        <a:spcAft>
          <a:spcPct val="0"/>
        </a:spcAft>
        <a:defRPr sz="2800" b="1">
          <a:solidFill>
            <a:schemeClr val="tx2"/>
          </a:solidFill>
          <a:latin typeface="Arial" charset="0"/>
        </a:defRPr>
      </a:lvl3pPr>
      <a:lvl4pPr algn="l" rtl="0" eaLnBrk="0" fontAlgn="base" hangingPunct="0">
        <a:lnSpc>
          <a:spcPts val="2800"/>
        </a:lnSpc>
        <a:spcBef>
          <a:spcPct val="0"/>
        </a:spcBef>
        <a:spcAft>
          <a:spcPct val="0"/>
        </a:spcAft>
        <a:defRPr sz="2800" b="1">
          <a:solidFill>
            <a:schemeClr val="tx2"/>
          </a:solidFill>
          <a:latin typeface="Arial" charset="0"/>
        </a:defRPr>
      </a:lvl4pPr>
      <a:lvl5pPr algn="l" rtl="0" eaLnBrk="0" fontAlgn="base" hangingPunct="0">
        <a:lnSpc>
          <a:spcPts val="2800"/>
        </a:lnSpc>
        <a:spcBef>
          <a:spcPct val="0"/>
        </a:spcBef>
        <a:spcAft>
          <a:spcPct val="0"/>
        </a:spcAft>
        <a:defRPr sz="2800" b="1">
          <a:solidFill>
            <a:schemeClr val="tx2"/>
          </a:solidFill>
          <a:latin typeface="Arial" charset="0"/>
        </a:defRPr>
      </a:lvl5pPr>
      <a:lvl6pPr marL="457200" algn="l" rtl="0" fontAlgn="base">
        <a:lnSpc>
          <a:spcPts val="2800"/>
        </a:lnSpc>
        <a:spcBef>
          <a:spcPct val="0"/>
        </a:spcBef>
        <a:spcAft>
          <a:spcPct val="0"/>
        </a:spcAft>
        <a:defRPr sz="2800" b="1">
          <a:solidFill>
            <a:schemeClr val="tx2"/>
          </a:solidFill>
          <a:latin typeface="Arial" charset="0"/>
        </a:defRPr>
      </a:lvl6pPr>
      <a:lvl7pPr marL="914400" algn="l" rtl="0" fontAlgn="base">
        <a:lnSpc>
          <a:spcPts val="2800"/>
        </a:lnSpc>
        <a:spcBef>
          <a:spcPct val="0"/>
        </a:spcBef>
        <a:spcAft>
          <a:spcPct val="0"/>
        </a:spcAft>
        <a:defRPr sz="2800" b="1">
          <a:solidFill>
            <a:schemeClr val="tx2"/>
          </a:solidFill>
          <a:latin typeface="Arial" charset="0"/>
        </a:defRPr>
      </a:lvl7pPr>
      <a:lvl8pPr marL="1371600" algn="l" rtl="0" fontAlgn="base">
        <a:lnSpc>
          <a:spcPts val="2800"/>
        </a:lnSpc>
        <a:spcBef>
          <a:spcPct val="0"/>
        </a:spcBef>
        <a:spcAft>
          <a:spcPct val="0"/>
        </a:spcAft>
        <a:defRPr sz="2800" b="1">
          <a:solidFill>
            <a:schemeClr val="tx2"/>
          </a:solidFill>
          <a:latin typeface="Arial" charset="0"/>
        </a:defRPr>
      </a:lvl8pPr>
      <a:lvl9pPr marL="1828800" algn="l" rtl="0" fontAlgn="base">
        <a:lnSpc>
          <a:spcPts val="2800"/>
        </a:lnSpc>
        <a:spcBef>
          <a:spcPct val="0"/>
        </a:spcBef>
        <a:spcAft>
          <a:spcPct val="0"/>
        </a:spcAft>
        <a:defRPr sz="2800" b="1">
          <a:solidFill>
            <a:schemeClr val="tx2"/>
          </a:solidFill>
          <a:latin typeface="Arial" charset="0"/>
        </a:defRPr>
      </a:lvl9pPr>
    </p:titleStyle>
    <p:bodyStyle>
      <a:lvl1pPr marL="357188" indent="-357188" algn="l" rtl="0" eaLnBrk="0" fontAlgn="base" hangingPunct="0">
        <a:lnSpc>
          <a:spcPts val="2800"/>
        </a:lnSpc>
        <a:spcBef>
          <a:spcPct val="0"/>
        </a:spcBef>
        <a:spcAft>
          <a:spcPts val="1400"/>
        </a:spcAft>
        <a:buClr>
          <a:schemeClr val="bg2"/>
        </a:buClr>
        <a:buFont typeface="Arial Unicode MS" pitchFamily="34" charset="-128"/>
        <a:buChar char="■"/>
        <a:defRPr sz="2100">
          <a:solidFill>
            <a:schemeClr val="tx1"/>
          </a:solidFill>
          <a:latin typeface="+mn-lt"/>
          <a:ea typeface="+mn-ea"/>
          <a:cs typeface="+mn-cs"/>
        </a:defRPr>
      </a:lvl1pPr>
      <a:lvl2pPr marL="701675" indent="-342900" algn="l" rtl="0" eaLnBrk="0" fontAlgn="base" hangingPunct="0">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2pPr>
      <a:lvl3pPr marL="1087438" indent="-384175" algn="l" rtl="0" eaLnBrk="0" fontAlgn="base" hangingPunct="0">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3pPr>
      <a:lvl4pPr marL="1431925" indent="-342900" algn="l" rtl="0" eaLnBrk="0" fontAlgn="base" hangingPunct="0">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4pPr>
      <a:lvl5pPr marL="1789113" indent="-355600" algn="l" rtl="0" eaLnBrk="0" fontAlgn="base" hangingPunct="0">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5pPr>
      <a:lvl6pPr marL="2246313" indent="-355600" algn="l" rtl="0" fontAlgn="base">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6pPr>
      <a:lvl7pPr marL="2703513" indent="-355600" algn="l" rtl="0" fontAlgn="base">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7pPr>
      <a:lvl8pPr marL="3160713" indent="-355600" algn="l" rtl="0" fontAlgn="base">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8pPr>
      <a:lvl9pPr marL="3617913" indent="-355600" algn="l" rtl="0" fontAlgn="base">
        <a:lnSpc>
          <a:spcPts val="2800"/>
        </a:lnSpc>
        <a:spcBef>
          <a:spcPct val="0"/>
        </a:spcBef>
        <a:spcAft>
          <a:spcPts val="1400"/>
        </a:spcAft>
        <a:buClr>
          <a:schemeClr val="bg2"/>
        </a:buClr>
        <a:buFont typeface="Arial Unicode MS" pitchFamily="34" charset="-128"/>
        <a:buChar char="■"/>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p:nvSpPr>
        <p:spPr bwMode="auto">
          <a:xfrm>
            <a:off x="179388" y="6499225"/>
            <a:ext cx="8774112" cy="36036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100">
                <a:solidFill>
                  <a:schemeClr val="tx1"/>
                </a:solidFill>
                <a:latin typeface="Calibri" pitchFamily="34" charset="0"/>
              </a:defRPr>
            </a:lvl1pPr>
            <a:lvl2pPr marL="742950" indent="-285750" eaLnBrk="0" hangingPunct="0">
              <a:defRPr sz="2100">
                <a:solidFill>
                  <a:schemeClr val="tx1"/>
                </a:solidFill>
                <a:latin typeface="Calibri" pitchFamily="34" charset="0"/>
              </a:defRPr>
            </a:lvl2pPr>
            <a:lvl3pPr marL="1143000" indent="-228600" eaLnBrk="0" hangingPunct="0">
              <a:defRPr sz="2100">
                <a:solidFill>
                  <a:schemeClr val="tx1"/>
                </a:solidFill>
                <a:latin typeface="Calibri" pitchFamily="34" charset="0"/>
              </a:defRPr>
            </a:lvl3pPr>
            <a:lvl4pPr marL="1600200" indent="-228600" eaLnBrk="0" hangingPunct="0">
              <a:defRPr sz="2100">
                <a:solidFill>
                  <a:schemeClr val="tx1"/>
                </a:solidFill>
                <a:latin typeface="Calibri" pitchFamily="34" charset="0"/>
              </a:defRPr>
            </a:lvl4pPr>
            <a:lvl5pPr marL="2057400" indent="-228600" eaLnBrk="0" hangingPunct="0">
              <a:defRPr sz="2100">
                <a:solidFill>
                  <a:schemeClr val="tx1"/>
                </a:solidFill>
                <a:latin typeface="Calibri" pitchFamily="34" charset="0"/>
              </a:defRPr>
            </a:lvl5pPr>
            <a:lvl6pPr marL="2514600" indent="-228600" eaLnBrk="0" fontAlgn="base" hangingPunct="0">
              <a:spcBef>
                <a:spcPct val="0"/>
              </a:spcBef>
              <a:spcAft>
                <a:spcPct val="0"/>
              </a:spcAft>
              <a:defRPr sz="2100">
                <a:solidFill>
                  <a:schemeClr val="tx1"/>
                </a:solidFill>
                <a:latin typeface="Calibri" pitchFamily="34" charset="0"/>
              </a:defRPr>
            </a:lvl6pPr>
            <a:lvl7pPr marL="2971800" indent="-228600" eaLnBrk="0" fontAlgn="base" hangingPunct="0">
              <a:spcBef>
                <a:spcPct val="0"/>
              </a:spcBef>
              <a:spcAft>
                <a:spcPct val="0"/>
              </a:spcAft>
              <a:defRPr sz="2100">
                <a:solidFill>
                  <a:schemeClr val="tx1"/>
                </a:solidFill>
                <a:latin typeface="Calibri" pitchFamily="34" charset="0"/>
              </a:defRPr>
            </a:lvl7pPr>
            <a:lvl8pPr marL="3429000" indent="-228600" eaLnBrk="0" fontAlgn="base" hangingPunct="0">
              <a:spcBef>
                <a:spcPct val="0"/>
              </a:spcBef>
              <a:spcAft>
                <a:spcPct val="0"/>
              </a:spcAft>
              <a:defRPr sz="2100">
                <a:solidFill>
                  <a:schemeClr val="tx1"/>
                </a:solidFill>
                <a:latin typeface="Calibri" pitchFamily="34" charset="0"/>
              </a:defRPr>
            </a:lvl8pPr>
            <a:lvl9pPr marL="3886200" indent="-228600" eaLnBrk="0" fontAlgn="base" hangingPunct="0">
              <a:spcBef>
                <a:spcPct val="0"/>
              </a:spcBef>
              <a:spcAft>
                <a:spcPct val="0"/>
              </a:spcAft>
              <a:defRPr sz="2100">
                <a:solidFill>
                  <a:schemeClr val="tx1"/>
                </a:solidFill>
                <a:latin typeface="Calibri" pitchFamily="34" charset="0"/>
              </a:defRPr>
            </a:lvl9pPr>
          </a:lstStyle>
          <a:p>
            <a:pPr eaLnBrk="1" hangingPunct="1"/>
            <a:endParaRPr lang="en-US" altLang="en-US"/>
          </a:p>
        </p:txBody>
      </p:sp>
      <p:sp>
        <p:nvSpPr>
          <p:cNvPr id="4099" name="Rectangle 3"/>
          <p:cNvSpPr>
            <a:spLocks noGrp="1" noChangeArrowheads="1"/>
          </p:cNvSpPr>
          <p:nvPr>
            <p:ph type="title"/>
          </p:nvPr>
        </p:nvSpPr>
        <p:spPr bwMode="auto">
          <a:xfrm>
            <a:off x="457200" y="274638"/>
            <a:ext cx="822960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en-GB" altLang="en-US" smtClean="0"/>
              <a:t>Click to edit master title style</a:t>
            </a:r>
          </a:p>
        </p:txBody>
      </p:sp>
      <p:sp>
        <p:nvSpPr>
          <p:cNvPr id="594948" name="Rectangle 4"/>
          <p:cNvSpPr>
            <a:spLocks noGrp="1" noChangeArrowheads="1"/>
          </p:cNvSpPr>
          <p:nvPr>
            <p:ph type="dt" sz="half" idx="2"/>
          </p:nvPr>
        </p:nvSpPr>
        <p:spPr bwMode="auto">
          <a:xfrm>
            <a:off x="6659563" y="6538913"/>
            <a:ext cx="1485900"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ECAC8205-9499-4D54-BC94-6AD822A27138}" type="datetime1">
              <a:rPr lang="en-GB"/>
              <a:pPr>
                <a:defRPr/>
              </a:pPr>
              <a:t>22/10/15</a:t>
            </a:fld>
            <a:endParaRPr lang="en-GB"/>
          </a:p>
        </p:txBody>
      </p:sp>
      <p:sp>
        <p:nvSpPr>
          <p:cNvPr id="594949" name="Rectangle 5"/>
          <p:cNvSpPr>
            <a:spLocks noGrp="1" noChangeArrowheads="1"/>
          </p:cNvSpPr>
          <p:nvPr>
            <p:ph type="ftr" sz="quarter" idx="3"/>
          </p:nvPr>
        </p:nvSpPr>
        <p:spPr bwMode="auto">
          <a:xfrm>
            <a:off x="468313" y="6538913"/>
            <a:ext cx="597376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defRPr sz="1200">
                <a:solidFill>
                  <a:schemeClr val="bg1"/>
                </a:solidFill>
                <a:latin typeface="+mn-lt"/>
              </a:defRPr>
            </a:lvl1pPr>
          </a:lstStyle>
          <a:p>
            <a:pPr>
              <a:defRPr/>
            </a:pPr>
            <a:r>
              <a:rPr lang="en-GB"/>
              <a:t>www.britishcouncil.org</a:t>
            </a:r>
          </a:p>
        </p:txBody>
      </p:sp>
      <p:sp>
        <p:nvSpPr>
          <p:cNvPr id="594950" name="Rectangle 6"/>
          <p:cNvSpPr>
            <a:spLocks noGrp="1" noChangeArrowheads="1"/>
          </p:cNvSpPr>
          <p:nvPr>
            <p:ph type="sldNum" sz="quarter" idx="4"/>
          </p:nvPr>
        </p:nvSpPr>
        <p:spPr bwMode="auto">
          <a:xfrm>
            <a:off x="8243888" y="6538913"/>
            <a:ext cx="442912" cy="25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ctr" anchorCtr="0" compatLnSpc="1">
            <a:prstTxWarp prst="textNoShape">
              <a:avLst/>
            </a:prstTxWarp>
          </a:bodyPr>
          <a:lstStyle>
            <a:lvl1pPr algn="r">
              <a:defRPr sz="1200">
                <a:solidFill>
                  <a:schemeClr val="bg1"/>
                </a:solidFill>
                <a:latin typeface="+mn-lt"/>
              </a:defRPr>
            </a:lvl1pPr>
          </a:lstStyle>
          <a:p>
            <a:pPr>
              <a:defRPr/>
            </a:pPr>
            <a:fld id="{B1B8FDC6-E198-464A-A51F-E085250AE169}" type="slidenum">
              <a:rPr lang="en-GB"/>
              <a:pPr>
                <a:defRPr/>
              </a:pPr>
              <a:t>‹#›</a:t>
            </a:fld>
            <a:endParaRPr lang="en-GB"/>
          </a:p>
        </p:txBody>
      </p:sp>
      <p:sp>
        <p:nvSpPr>
          <p:cNvPr id="4103" name="Rectangle 7"/>
          <p:cNvSpPr>
            <a:spLocks noGrp="1" noChangeArrowheads="1"/>
          </p:cNvSpPr>
          <p:nvPr>
            <p:ph type="body" idx="1"/>
          </p:nvPr>
        </p:nvSpPr>
        <p:spPr bwMode="auto">
          <a:xfrm>
            <a:off x="457200" y="858838"/>
            <a:ext cx="8229600" cy="52689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Tree>
  </p:cSld>
  <p:clrMap bg1="lt1" tx1="dk1" bg2="lt2" tx2="dk2" accent1="accent1" accent2="accent2" accent3="accent3" accent4="accent4" accent5="accent5" accent6="accent6" hlink="hlink" folHlink="folHlink"/>
  <p:sldLayoutIdLst>
    <p:sldLayoutId id="2147485900" r:id="rId1"/>
    <p:sldLayoutId id="2147485886" r:id="rId2"/>
    <p:sldLayoutId id="2147485887" r:id="rId3"/>
    <p:sldLayoutId id="2147485888" r:id="rId4"/>
    <p:sldLayoutId id="2147485889" r:id="rId5"/>
    <p:sldLayoutId id="2147485890" r:id="rId6"/>
    <p:sldLayoutId id="2147485891" r:id="rId7"/>
    <p:sldLayoutId id="2147485892" r:id="rId8"/>
    <p:sldLayoutId id="2147485893" r:id="rId9"/>
    <p:sldLayoutId id="2147485894" r:id="rId10"/>
    <p:sldLayoutId id="2147485895" r:id="rId11"/>
  </p:sldLayoutIdLst>
  <p:hf hdr="0" dt="0"/>
  <p:txStyles>
    <p:titleStyle>
      <a:lvl1pPr algn="l" rtl="0" eaLnBrk="0" fontAlgn="base" hangingPunct="0">
        <a:lnSpc>
          <a:spcPts val="5000"/>
        </a:lnSpc>
        <a:spcBef>
          <a:spcPct val="0"/>
        </a:spcBef>
        <a:spcAft>
          <a:spcPct val="0"/>
        </a:spcAft>
        <a:defRPr sz="2800" b="1">
          <a:solidFill>
            <a:schemeClr val="tx2"/>
          </a:solidFill>
          <a:latin typeface="+mj-lt"/>
          <a:ea typeface="+mj-ea"/>
          <a:cs typeface="+mj-cs"/>
        </a:defRPr>
      </a:lvl1pPr>
      <a:lvl2pPr algn="l" rtl="0" eaLnBrk="0" fontAlgn="base" hangingPunct="0">
        <a:lnSpc>
          <a:spcPts val="5000"/>
        </a:lnSpc>
        <a:spcBef>
          <a:spcPct val="0"/>
        </a:spcBef>
        <a:spcAft>
          <a:spcPct val="0"/>
        </a:spcAft>
        <a:defRPr sz="2800" b="1">
          <a:solidFill>
            <a:schemeClr val="tx2"/>
          </a:solidFill>
          <a:latin typeface="Arial" charset="0"/>
        </a:defRPr>
      </a:lvl2pPr>
      <a:lvl3pPr algn="l" rtl="0" eaLnBrk="0" fontAlgn="base" hangingPunct="0">
        <a:lnSpc>
          <a:spcPts val="5000"/>
        </a:lnSpc>
        <a:spcBef>
          <a:spcPct val="0"/>
        </a:spcBef>
        <a:spcAft>
          <a:spcPct val="0"/>
        </a:spcAft>
        <a:defRPr sz="2800" b="1">
          <a:solidFill>
            <a:schemeClr val="tx2"/>
          </a:solidFill>
          <a:latin typeface="Arial" charset="0"/>
        </a:defRPr>
      </a:lvl3pPr>
      <a:lvl4pPr algn="l" rtl="0" eaLnBrk="0" fontAlgn="base" hangingPunct="0">
        <a:lnSpc>
          <a:spcPts val="5000"/>
        </a:lnSpc>
        <a:spcBef>
          <a:spcPct val="0"/>
        </a:spcBef>
        <a:spcAft>
          <a:spcPct val="0"/>
        </a:spcAft>
        <a:defRPr sz="2800" b="1">
          <a:solidFill>
            <a:schemeClr val="tx2"/>
          </a:solidFill>
          <a:latin typeface="Arial" charset="0"/>
        </a:defRPr>
      </a:lvl4pPr>
      <a:lvl5pPr algn="l" rtl="0" eaLnBrk="0" fontAlgn="base" hangingPunct="0">
        <a:lnSpc>
          <a:spcPts val="5000"/>
        </a:lnSpc>
        <a:spcBef>
          <a:spcPct val="0"/>
        </a:spcBef>
        <a:spcAft>
          <a:spcPct val="0"/>
        </a:spcAft>
        <a:defRPr sz="2800" b="1">
          <a:solidFill>
            <a:schemeClr val="tx2"/>
          </a:solidFill>
          <a:latin typeface="Arial" charset="0"/>
        </a:defRPr>
      </a:lvl5pPr>
      <a:lvl6pPr marL="457200" algn="l" rtl="0" fontAlgn="base">
        <a:lnSpc>
          <a:spcPts val="5000"/>
        </a:lnSpc>
        <a:spcBef>
          <a:spcPct val="0"/>
        </a:spcBef>
        <a:spcAft>
          <a:spcPct val="0"/>
        </a:spcAft>
        <a:defRPr sz="2800" b="1">
          <a:solidFill>
            <a:schemeClr val="tx2"/>
          </a:solidFill>
          <a:latin typeface="Arial" charset="0"/>
        </a:defRPr>
      </a:lvl6pPr>
      <a:lvl7pPr marL="914400" algn="l" rtl="0" fontAlgn="base">
        <a:lnSpc>
          <a:spcPts val="5000"/>
        </a:lnSpc>
        <a:spcBef>
          <a:spcPct val="0"/>
        </a:spcBef>
        <a:spcAft>
          <a:spcPct val="0"/>
        </a:spcAft>
        <a:defRPr sz="2800" b="1">
          <a:solidFill>
            <a:schemeClr val="tx2"/>
          </a:solidFill>
          <a:latin typeface="Arial" charset="0"/>
        </a:defRPr>
      </a:lvl7pPr>
      <a:lvl8pPr marL="1371600" algn="l" rtl="0" fontAlgn="base">
        <a:lnSpc>
          <a:spcPts val="5000"/>
        </a:lnSpc>
        <a:spcBef>
          <a:spcPct val="0"/>
        </a:spcBef>
        <a:spcAft>
          <a:spcPct val="0"/>
        </a:spcAft>
        <a:defRPr sz="2800" b="1">
          <a:solidFill>
            <a:schemeClr val="tx2"/>
          </a:solidFill>
          <a:latin typeface="Arial" charset="0"/>
        </a:defRPr>
      </a:lvl8pPr>
      <a:lvl9pPr marL="1828800" algn="l" rtl="0" fontAlgn="base">
        <a:lnSpc>
          <a:spcPts val="5000"/>
        </a:lnSpc>
        <a:spcBef>
          <a:spcPct val="0"/>
        </a:spcBef>
        <a:spcAft>
          <a:spcPct val="0"/>
        </a:spcAft>
        <a:defRPr sz="2800" b="1">
          <a:solidFill>
            <a:schemeClr val="tx2"/>
          </a:solidFill>
          <a:latin typeface="Arial" charset="0"/>
        </a:defRPr>
      </a:lvl9pPr>
    </p:titleStyle>
    <p:bodyStyle>
      <a:lvl1pPr marL="349250" indent="-349250" algn="l" rtl="0" eaLnBrk="0" fontAlgn="base" hangingPunct="0">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ea typeface="+mn-ea"/>
          <a:cs typeface="+mn-cs"/>
        </a:defRPr>
      </a:lvl1pPr>
      <a:lvl2pPr marL="712788" indent="-361950" algn="l" rtl="0" eaLnBrk="0" fontAlgn="base" hangingPunct="0">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2pPr>
      <a:lvl3pPr marL="1062038" indent="-347663" algn="l" rtl="0" eaLnBrk="0" fontAlgn="base" hangingPunct="0">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3pPr>
      <a:lvl4pPr marL="1425575" indent="-361950" algn="l" rtl="0" eaLnBrk="0" fontAlgn="base" hangingPunct="0">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4pPr>
      <a:lvl5pPr marL="1789113" indent="-361950" algn="l" rtl="0" eaLnBrk="0" fontAlgn="base" hangingPunct="0">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5pPr>
      <a:lvl6pPr marL="2246313" indent="-361950" algn="l" rtl="0" fontAlgn="base">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6pPr>
      <a:lvl7pPr marL="2703513" indent="-361950" algn="l" rtl="0" fontAlgn="base">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7pPr>
      <a:lvl8pPr marL="3160713" indent="-361950" algn="l" rtl="0" fontAlgn="base">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8pPr>
      <a:lvl9pPr marL="3617913" indent="-361950" algn="l" rtl="0" fontAlgn="base">
        <a:lnSpc>
          <a:spcPts val="2800"/>
        </a:lnSpc>
        <a:spcBef>
          <a:spcPct val="0"/>
        </a:spcBef>
        <a:spcAft>
          <a:spcPts val="1400"/>
        </a:spcAft>
        <a:buClr>
          <a:schemeClr val="tx1"/>
        </a:buClr>
        <a:buFont typeface="Arial Unicode MS" pitchFamily="34" charset="-128"/>
        <a:buAutoNum type="arabicPeriod"/>
        <a:defRPr sz="2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ftr" sz="quarter" idx="11"/>
          </p:nvPr>
        </p:nvSpPr>
        <p:spPr/>
        <p:txBody>
          <a:bodyPr/>
          <a:lstStyle/>
          <a:p>
            <a:pPr>
              <a:defRPr/>
            </a:pPr>
            <a:r>
              <a:rPr lang="en-GB"/>
              <a:t>www.britishcouncil.org</a:t>
            </a:r>
          </a:p>
        </p:txBody>
      </p:sp>
      <p:sp>
        <p:nvSpPr>
          <p:cNvPr id="5" name="Rectangle 8"/>
          <p:cNvSpPr>
            <a:spLocks noGrp="1" noChangeArrowheads="1"/>
          </p:cNvSpPr>
          <p:nvPr>
            <p:ph type="sldNum" sz="quarter" idx="12"/>
          </p:nvPr>
        </p:nvSpPr>
        <p:spPr/>
        <p:txBody>
          <a:bodyPr/>
          <a:lstStyle/>
          <a:p>
            <a:pPr>
              <a:defRPr/>
            </a:pPr>
            <a:fld id="{85CE47FF-7723-4C49-8D63-1E7B55C5081D}" type="slidenum">
              <a:rPr lang="en-GB"/>
              <a:pPr>
                <a:defRPr/>
              </a:pPr>
              <a:t>1</a:t>
            </a:fld>
            <a:endParaRPr lang="en-GB"/>
          </a:p>
        </p:txBody>
      </p:sp>
      <p:sp>
        <p:nvSpPr>
          <p:cNvPr id="11268" name="Rectangle 278"/>
          <p:cNvSpPr>
            <a:spLocks noGrp="1" noChangeArrowheads="1"/>
          </p:cNvSpPr>
          <p:nvPr>
            <p:ph type="ctrTitle"/>
          </p:nvPr>
        </p:nvSpPr>
        <p:spPr>
          <a:xfrm>
            <a:off x="467544" y="1628800"/>
            <a:ext cx="5110163" cy="1009650"/>
          </a:xfrm>
        </p:spPr>
        <p:txBody>
          <a:bodyPr/>
          <a:lstStyle/>
          <a:p>
            <a:pPr eaLnBrk="1" hangingPunct="1"/>
            <a:r>
              <a:rPr lang="en-GB" altLang="en-US" dirty="0" smtClean="0">
                <a:latin typeface="Calibri" pitchFamily="34" charset="0"/>
              </a:rPr>
              <a:t>Identifying training  providers and stakeholders</a:t>
            </a:r>
          </a:p>
        </p:txBody>
      </p:sp>
      <p:sp>
        <p:nvSpPr>
          <p:cNvPr id="11269" name="Rectangle 3"/>
          <p:cNvSpPr>
            <a:spLocks noGrp="1" noChangeArrowheads="1"/>
          </p:cNvSpPr>
          <p:nvPr>
            <p:ph type="subTitle" idx="1"/>
          </p:nvPr>
        </p:nvSpPr>
        <p:spPr>
          <a:xfrm>
            <a:off x="467544" y="3140968"/>
            <a:ext cx="4032250" cy="1512119"/>
          </a:xfrm>
        </p:spPr>
        <p:txBody>
          <a:bodyPr/>
          <a:lstStyle/>
          <a:p>
            <a:pPr marL="0" indent="0" eaLnBrk="1" hangingPunct="1">
              <a:lnSpc>
                <a:spcPct val="90000"/>
              </a:lnSpc>
            </a:pPr>
            <a:endParaRPr lang="en-GB" altLang="en-US" sz="3200" b="0" dirty="0" smtClean="0">
              <a:latin typeface="Calibri" pitchFamily="34" charset="0"/>
            </a:endParaRPr>
          </a:p>
          <a:p>
            <a:pPr marL="0" indent="0" eaLnBrk="1" hangingPunct="1">
              <a:lnSpc>
                <a:spcPct val="90000"/>
              </a:lnSpc>
            </a:pPr>
            <a:r>
              <a:rPr lang="en-GB" altLang="en-US" sz="2400" dirty="0" smtClean="0">
                <a:latin typeface="Calibri" pitchFamily="34" charset="0"/>
              </a:rPr>
              <a:t>Chris Cooper</a:t>
            </a:r>
          </a:p>
          <a:p>
            <a:pPr marL="0" indent="0" eaLnBrk="1" hangingPunct="1">
              <a:lnSpc>
                <a:spcPct val="90000"/>
              </a:lnSpc>
            </a:pPr>
            <a:r>
              <a:rPr lang="en-GB" altLang="en-US" sz="2400" dirty="0" smtClean="0">
                <a:latin typeface="Calibri" pitchFamily="34" charset="0"/>
              </a:rPr>
              <a:t>Senior Skills Adviser</a:t>
            </a:r>
          </a:p>
          <a:p>
            <a:pPr marL="0" indent="0" eaLnBrk="1" hangingPunct="1">
              <a:lnSpc>
                <a:spcPct val="90000"/>
              </a:lnSpc>
            </a:pPr>
            <a:endParaRPr lang="en-GB" altLang="en-US" sz="2400" b="0" dirty="0" smtClean="0">
              <a:latin typeface="Calibri" pitchFamily="34" charset="0"/>
            </a:endParaRP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BC_PPoint_Slide4.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5900" y="188913"/>
            <a:ext cx="8748713"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Box 1"/>
          <p:cNvSpPr txBox="1">
            <a:spLocks noChangeArrowheads="1"/>
          </p:cNvSpPr>
          <p:nvPr/>
        </p:nvSpPr>
        <p:spPr bwMode="auto">
          <a:xfrm>
            <a:off x="4643438" y="4652963"/>
            <a:ext cx="4321175"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100">
                <a:solidFill>
                  <a:schemeClr val="tx1"/>
                </a:solidFill>
                <a:latin typeface="Arial" charset="0"/>
              </a:defRPr>
            </a:lvl1pPr>
            <a:lvl2pPr marL="742950" indent="-285750" eaLnBrk="0" hangingPunct="0">
              <a:defRPr sz="2100">
                <a:solidFill>
                  <a:schemeClr val="tx1"/>
                </a:solidFill>
                <a:latin typeface="Arial" charset="0"/>
              </a:defRPr>
            </a:lvl2pPr>
            <a:lvl3pPr marL="1143000" indent="-228600" eaLnBrk="0" hangingPunct="0">
              <a:defRPr sz="2100">
                <a:solidFill>
                  <a:schemeClr val="tx1"/>
                </a:solidFill>
                <a:latin typeface="Arial" charset="0"/>
              </a:defRPr>
            </a:lvl3pPr>
            <a:lvl4pPr marL="1600200" indent="-228600" eaLnBrk="0" hangingPunct="0">
              <a:defRPr sz="2100">
                <a:solidFill>
                  <a:schemeClr val="tx1"/>
                </a:solidFill>
                <a:latin typeface="Arial" charset="0"/>
              </a:defRPr>
            </a:lvl4pPr>
            <a:lvl5pPr marL="2057400" indent="-228600" eaLnBrk="0" hangingPunct="0">
              <a:defRPr sz="2100">
                <a:solidFill>
                  <a:schemeClr val="tx1"/>
                </a:solidFill>
                <a:latin typeface="Arial" charset="0"/>
              </a:defRPr>
            </a:lvl5pPr>
            <a:lvl6pPr marL="2514600" indent="-228600" eaLnBrk="0" fontAlgn="base" hangingPunct="0">
              <a:spcBef>
                <a:spcPct val="0"/>
              </a:spcBef>
              <a:spcAft>
                <a:spcPct val="0"/>
              </a:spcAft>
              <a:defRPr sz="2100">
                <a:solidFill>
                  <a:schemeClr val="tx1"/>
                </a:solidFill>
                <a:latin typeface="Arial" charset="0"/>
              </a:defRPr>
            </a:lvl6pPr>
            <a:lvl7pPr marL="2971800" indent="-228600" eaLnBrk="0" fontAlgn="base" hangingPunct="0">
              <a:spcBef>
                <a:spcPct val="0"/>
              </a:spcBef>
              <a:spcAft>
                <a:spcPct val="0"/>
              </a:spcAft>
              <a:defRPr sz="2100">
                <a:solidFill>
                  <a:schemeClr val="tx1"/>
                </a:solidFill>
                <a:latin typeface="Arial" charset="0"/>
              </a:defRPr>
            </a:lvl7pPr>
            <a:lvl8pPr marL="3429000" indent="-228600" eaLnBrk="0" fontAlgn="base" hangingPunct="0">
              <a:spcBef>
                <a:spcPct val="0"/>
              </a:spcBef>
              <a:spcAft>
                <a:spcPct val="0"/>
              </a:spcAft>
              <a:defRPr sz="2100">
                <a:solidFill>
                  <a:schemeClr val="tx1"/>
                </a:solidFill>
                <a:latin typeface="Arial" charset="0"/>
              </a:defRPr>
            </a:lvl8pPr>
            <a:lvl9pPr marL="3886200" indent="-228600" eaLnBrk="0" fontAlgn="base" hangingPunct="0">
              <a:spcBef>
                <a:spcPct val="0"/>
              </a:spcBef>
              <a:spcAft>
                <a:spcPct val="0"/>
              </a:spcAft>
              <a:defRPr sz="2100">
                <a:solidFill>
                  <a:schemeClr val="tx1"/>
                </a:solidFill>
                <a:latin typeface="Arial" charset="0"/>
              </a:defRPr>
            </a:lvl9pPr>
          </a:lstStyle>
          <a:p>
            <a:pPr eaLnBrk="1" hangingPunct="1"/>
            <a:r>
              <a:rPr lang="en-GB" sz="2000" b="1" dirty="0">
                <a:latin typeface="British Council Sans" pitchFamily="34" charset="0"/>
              </a:rPr>
              <a:t>Skills </a:t>
            </a:r>
            <a:r>
              <a:rPr lang="en-GB" sz="2000" b="1" dirty="0" smtClean="0">
                <a:latin typeface="British Council Sans" pitchFamily="34" charset="0"/>
              </a:rPr>
              <a:t>purpose: </a:t>
            </a:r>
            <a:r>
              <a:rPr lang="en-GB" sz="2000" dirty="0" smtClean="0">
                <a:latin typeface="British Council Sans" pitchFamily="34" charset="0"/>
              </a:rPr>
              <a:t>Enhanced employment for individuals, particularly young people and disadvantaged  groups.</a:t>
            </a:r>
            <a:endParaRPr lang="en-GB" dirty="0"/>
          </a:p>
        </p:txBody>
      </p:sp>
    </p:spTree>
    <p:extLst>
      <p:ext uri="{BB962C8B-B14F-4D97-AF65-F5344CB8AC3E}">
        <p14:creationId xmlns:p14="http://schemas.microsoft.com/office/powerpoint/2010/main" val="207352527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pPr>
              <a:defRPr/>
            </a:pPr>
            <a:r>
              <a:rPr lang="en-GB"/>
              <a:t>www.britishcouncil.org</a:t>
            </a:r>
          </a:p>
        </p:txBody>
      </p:sp>
      <p:sp>
        <p:nvSpPr>
          <p:cNvPr id="6" name="Slide Number Placeholder 5"/>
          <p:cNvSpPr>
            <a:spLocks noGrp="1"/>
          </p:cNvSpPr>
          <p:nvPr>
            <p:ph type="sldNum" sz="quarter" idx="12"/>
          </p:nvPr>
        </p:nvSpPr>
        <p:spPr/>
        <p:txBody>
          <a:bodyPr/>
          <a:lstStyle/>
          <a:p>
            <a:pPr>
              <a:defRPr/>
            </a:pPr>
            <a:fld id="{89337994-516A-4B14-8E3F-30870E272338}" type="slidenum">
              <a:rPr lang="en-GB"/>
              <a:pPr>
                <a:defRPr/>
              </a:pPr>
              <a:t>3</a:t>
            </a:fld>
            <a:endParaRPr lang="en-GB"/>
          </a:p>
        </p:txBody>
      </p:sp>
      <p:sp>
        <p:nvSpPr>
          <p:cNvPr id="11268" name="Rectangle 2"/>
          <p:cNvSpPr>
            <a:spLocks noGrp="1" noChangeArrowheads="1"/>
          </p:cNvSpPr>
          <p:nvPr>
            <p:ph type="title"/>
          </p:nvPr>
        </p:nvSpPr>
        <p:spPr>
          <a:xfrm>
            <a:off x="468313" y="260350"/>
            <a:ext cx="8229600" cy="633413"/>
          </a:xfrm>
        </p:spPr>
        <p:txBody>
          <a:bodyPr/>
          <a:lstStyle/>
          <a:p>
            <a:pPr eaLnBrk="1" hangingPunct="1"/>
            <a:r>
              <a:rPr lang="en-GB" altLang="en-US" dirty="0" smtClean="0">
                <a:latin typeface="British Council Sans" pitchFamily="34" charset="0"/>
              </a:rPr>
              <a:t>Our perspective on employability</a:t>
            </a:r>
          </a:p>
        </p:txBody>
      </p:sp>
      <p:graphicFrame>
        <p:nvGraphicFramePr>
          <p:cNvPr id="2" name="Diagram 1"/>
          <p:cNvGraphicFramePr/>
          <p:nvPr/>
        </p:nvGraphicFramePr>
        <p:xfrm>
          <a:off x="1043608" y="1412776"/>
          <a:ext cx="6792416" cy="41922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7514971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Diversity of TVET/SD provision and quality</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4657992"/>
              </p:ext>
            </p:extLst>
          </p:nvPr>
        </p:nvGraphicFramePr>
        <p:xfrm>
          <a:off x="3563888" y="836712"/>
          <a:ext cx="5554960" cy="5267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4</a:t>
            </a:fld>
            <a:endParaRPr lang="en-GB"/>
          </a:p>
        </p:txBody>
      </p:sp>
      <p:sp>
        <p:nvSpPr>
          <p:cNvPr id="8" name="TextBox 7"/>
          <p:cNvSpPr txBox="1"/>
          <p:nvPr/>
        </p:nvSpPr>
        <p:spPr>
          <a:xfrm>
            <a:off x="107504" y="2276872"/>
            <a:ext cx="3456384" cy="2554545"/>
          </a:xfrm>
          <a:prstGeom prst="rect">
            <a:avLst/>
          </a:prstGeom>
          <a:noFill/>
        </p:spPr>
        <p:txBody>
          <a:bodyPr wrap="square" rtlCol="0">
            <a:spAutoFit/>
          </a:bodyPr>
          <a:lstStyle/>
          <a:p>
            <a:pPr marL="342900" indent="-342900">
              <a:buFont typeface="Wingdings" panose="05000000000000000000" pitchFamily="2" charset="2"/>
              <a:buChar char="Ø"/>
            </a:pPr>
            <a:r>
              <a:rPr lang="en-GB" sz="2000" dirty="0" smtClean="0"/>
              <a:t>Public Institutions</a:t>
            </a:r>
          </a:p>
          <a:p>
            <a:pPr marL="342900" indent="-342900">
              <a:buFont typeface="Wingdings" panose="05000000000000000000" pitchFamily="2" charset="2"/>
              <a:buChar char="Ø"/>
            </a:pPr>
            <a:endParaRPr lang="en-GB" sz="2000" dirty="0" smtClean="0"/>
          </a:p>
          <a:p>
            <a:pPr marL="342900" indent="-342900">
              <a:buFont typeface="Wingdings" panose="05000000000000000000" pitchFamily="2" charset="2"/>
              <a:buChar char="Ø"/>
            </a:pPr>
            <a:r>
              <a:rPr lang="en-GB" sz="2000" dirty="0" smtClean="0"/>
              <a:t>Private providers (public and/or private funded)</a:t>
            </a:r>
          </a:p>
          <a:p>
            <a:pPr marL="342900" indent="-342900">
              <a:buFont typeface="Wingdings" panose="05000000000000000000" pitchFamily="2" charset="2"/>
              <a:buChar char="Ø"/>
            </a:pPr>
            <a:endParaRPr lang="en-GB" sz="2000" dirty="0" smtClean="0"/>
          </a:p>
          <a:p>
            <a:pPr marL="342900" indent="-342900">
              <a:buFont typeface="Wingdings" panose="05000000000000000000" pitchFamily="2" charset="2"/>
              <a:buChar char="Ø"/>
            </a:pPr>
            <a:r>
              <a:rPr lang="en-GB" sz="2000" dirty="0" smtClean="0"/>
              <a:t>Employer training</a:t>
            </a:r>
          </a:p>
          <a:p>
            <a:pPr marL="342900" indent="-342900">
              <a:buFont typeface="Wingdings" panose="05000000000000000000" pitchFamily="2" charset="2"/>
              <a:buChar char="Ø"/>
            </a:pPr>
            <a:endParaRPr lang="en-GB" sz="2000" dirty="0" smtClean="0"/>
          </a:p>
          <a:p>
            <a:pPr marL="342900" indent="-342900">
              <a:buFont typeface="Wingdings" panose="05000000000000000000" pitchFamily="2" charset="2"/>
              <a:buChar char="Ø"/>
            </a:pPr>
            <a:r>
              <a:rPr lang="en-GB" sz="2000" dirty="0" smtClean="0"/>
              <a:t>Community organisations</a:t>
            </a:r>
          </a:p>
        </p:txBody>
      </p:sp>
    </p:spTree>
    <p:extLst>
      <p:ext uri="{BB962C8B-B14F-4D97-AF65-F5344CB8AC3E}">
        <p14:creationId xmlns:p14="http://schemas.microsoft.com/office/powerpoint/2010/main" val="82038888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Public Provision - Iraq</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39102385"/>
              </p:ext>
            </p:extLst>
          </p:nvPr>
        </p:nvGraphicFramePr>
        <p:xfrm>
          <a:off x="457200" y="858838"/>
          <a:ext cx="8229600" cy="4942840"/>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Context</a:t>
                      </a:r>
                      <a:endParaRPr lang="en-GB" dirty="0"/>
                    </a:p>
                  </a:txBody>
                  <a:tcPr/>
                </a:tc>
                <a:tc>
                  <a:txBody>
                    <a:bodyPr/>
                    <a:lstStyle/>
                    <a:p>
                      <a:r>
                        <a:rPr lang="en-GB" dirty="0" smtClean="0"/>
                        <a:t>Response</a:t>
                      </a:r>
                      <a:endParaRPr lang="en-GB" dirty="0"/>
                    </a:p>
                  </a:txBody>
                  <a:tcPr/>
                </a:tc>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Centrally</a:t>
                      </a:r>
                      <a:r>
                        <a:rPr lang="en-GB" baseline="0" dirty="0" smtClean="0"/>
                        <a:t> controlled larger institutions with limited autonomy</a:t>
                      </a:r>
                      <a:endParaRPr lang="en-GB" dirty="0" smtClean="0"/>
                    </a:p>
                  </a:txBody>
                  <a:tcPr/>
                </a:tc>
                <a:tc>
                  <a:txBody>
                    <a:bodyPr/>
                    <a:lstStyle/>
                    <a:p>
                      <a:pPr marL="285750" indent="-285750">
                        <a:buFont typeface="Arial" panose="020B0604020202020204" pitchFamily="34" charset="0"/>
                        <a:buChar char="•"/>
                      </a:pPr>
                      <a:r>
                        <a:rPr lang="en-GB" dirty="0" smtClean="0"/>
                        <a:t>Strategy development</a:t>
                      </a:r>
                    </a:p>
                    <a:p>
                      <a:pPr marL="285750" indent="-285750">
                        <a:buFont typeface="Arial" panose="020B0604020202020204" pitchFamily="34" charset="0"/>
                        <a:buChar char="•"/>
                      </a:pPr>
                      <a:r>
                        <a:rPr lang="en-GB" dirty="0" smtClean="0"/>
                        <a:t>15 Centre of Excellence pilots</a:t>
                      </a:r>
                    </a:p>
                  </a:txBody>
                  <a:tcPr/>
                </a:tc>
              </a:tr>
              <a:tr h="914400">
                <a:tc>
                  <a:txBody>
                    <a:bodyPr/>
                    <a:lstStyle/>
                    <a:p>
                      <a:r>
                        <a:rPr lang="en-GB" dirty="0" smtClean="0"/>
                        <a:t>Different institutions</a:t>
                      </a:r>
                      <a:r>
                        <a:rPr lang="en-GB" baseline="0" dirty="0" smtClean="0"/>
                        <a:t> under different Ministries</a:t>
                      </a:r>
                      <a:endParaRPr lang="en-GB" dirty="0"/>
                    </a:p>
                  </a:txBody>
                  <a:tcPr/>
                </a:tc>
                <a:tc>
                  <a:txBody>
                    <a:bodyPr/>
                    <a:lstStyle/>
                    <a:p>
                      <a:pPr marL="285750" indent="-285750">
                        <a:buFont typeface="Arial" panose="020B0604020202020204" pitchFamily="34" charset="0"/>
                        <a:buChar char="•"/>
                      </a:pPr>
                      <a:r>
                        <a:rPr lang="en-GB" dirty="0" smtClean="0"/>
                        <a:t>Involved</a:t>
                      </a:r>
                      <a:r>
                        <a:rPr lang="en-GB" baseline="0" dirty="0" smtClean="0"/>
                        <a:t> all types of providers and established networking process</a:t>
                      </a:r>
                    </a:p>
                  </a:txBody>
                  <a:tcPr/>
                </a:tc>
              </a:tr>
              <a:tr h="914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Centrally developed traditional curricula with  little employer</a:t>
                      </a:r>
                      <a:r>
                        <a:rPr lang="en-GB" baseline="0" dirty="0" smtClean="0"/>
                        <a:t> involvement</a:t>
                      </a:r>
                      <a:r>
                        <a:rPr lang="en-GB" dirty="0" smtClean="0"/>
                        <a:t> </a:t>
                      </a: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Employers and Educators develop competence based curricula in 5 occupational areas</a:t>
                      </a:r>
                    </a:p>
                  </a:txBody>
                  <a:tcPr/>
                </a:tc>
              </a:tr>
              <a:tr h="914400">
                <a:tc>
                  <a:txBody>
                    <a:bodyPr/>
                    <a:lstStyle/>
                    <a:p>
                      <a:r>
                        <a:rPr lang="en-GB" dirty="0" smtClean="0"/>
                        <a:t>Traditional classroom based teaching</a:t>
                      </a:r>
                    </a:p>
                    <a:p>
                      <a:endParaRPr lang="en-GB" dirty="0"/>
                    </a:p>
                  </a:txBody>
                  <a:tcPr/>
                </a:tc>
                <a:tc>
                  <a:txBody>
                    <a:bodyPr/>
                    <a:lstStyle/>
                    <a:p>
                      <a:pPr marL="285750" indent="-285750">
                        <a:buFont typeface="Arial" panose="020B0604020202020204" pitchFamily="34" charset="0"/>
                        <a:buChar char="•"/>
                      </a:pPr>
                      <a:r>
                        <a:rPr lang="en-GB" dirty="0" smtClean="0"/>
                        <a:t>Develop</a:t>
                      </a:r>
                      <a:r>
                        <a:rPr lang="en-GB" baseline="0" dirty="0" smtClean="0"/>
                        <a:t> CBT teaching standards</a:t>
                      </a:r>
                      <a:endParaRPr lang="en-GB" dirty="0" smtClean="0"/>
                    </a:p>
                    <a:p>
                      <a:pPr marL="285750" indent="-285750">
                        <a:buFont typeface="Arial" panose="020B0604020202020204" pitchFamily="34" charset="0"/>
                        <a:buChar char="•"/>
                      </a:pPr>
                      <a:r>
                        <a:rPr lang="en-GB" dirty="0" smtClean="0"/>
                        <a:t>Teacher training</a:t>
                      </a:r>
                      <a:r>
                        <a:rPr lang="en-GB" baseline="0" dirty="0" smtClean="0"/>
                        <a:t> in CBT techniques</a:t>
                      </a:r>
                    </a:p>
                  </a:txBody>
                  <a:tcPr/>
                </a:tc>
              </a:tr>
              <a:tr h="914400">
                <a:tc>
                  <a:txBody>
                    <a:bodyPr/>
                    <a:lstStyle/>
                    <a:p>
                      <a:r>
                        <a:rPr lang="en-GB" dirty="0" smtClean="0"/>
                        <a:t>Institution</a:t>
                      </a:r>
                      <a:r>
                        <a:rPr lang="en-GB" baseline="0" dirty="0" smtClean="0"/>
                        <a:t> leaders inexperienced in change management and employer engagement </a:t>
                      </a:r>
                      <a:endParaRPr lang="en-GB" dirty="0"/>
                    </a:p>
                  </a:txBody>
                  <a:tcPr/>
                </a:tc>
                <a:tc>
                  <a:txBody>
                    <a:bodyPr/>
                    <a:lstStyle/>
                    <a:p>
                      <a:pPr marL="285750" indent="-285750">
                        <a:buFont typeface="Arial" panose="020B0604020202020204" pitchFamily="34" charset="0"/>
                        <a:buChar char="•"/>
                      </a:pPr>
                      <a:r>
                        <a:rPr lang="en-GB" dirty="0" smtClean="0"/>
                        <a:t>Leadership development programme with international accreditation</a:t>
                      </a:r>
                    </a:p>
                  </a:txBody>
                  <a:tcPr/>
                </a:tc>
              </a:tr>
            </a:tbl>
          </a:graphicData>
        </a:graphic>
      </p:graphicFrame>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5</a:t>
            </a:fld>
            <a:endParaRPr lang="en-GB"/>
          </a:p>
        </p:txBody>
      </p:sp>
    </p:spTree>
    <p:extLst>
      <p:ext uri="{BB962C8B-B14F-4D97-AF65-F5344CB8AC3E}">
        <p14:creationId xmlns:p14="http://schemas.microsoft.com/office/powerpoint/2010/main" val="3206275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Public Provision - Iraq</a:t>
            </a:r>
            <a:endParaRPr lang="en-GB" dirty="0"/>
          </a:p>
        </p:txBody>
      </p:sp>
      <p:sp>
        <p:nvSpPr>
          <p:cNvPr id="3" name="Content Placeholder 2"/>
          <p:cNvSpPr>
            <a:spLocks noGrp="1"/>
          </p:cNvSpPr>
          <p:nvPr>
            <p:ph idx="1"/>
          </p:nvPr>
        </p:nvSpPr>
        <p:spPr/>
        <p:txBody>
          <a:bodyPr/>
          <a:lstStyle/>
          <a:p>
            <a:pPr>
              <a:buFont typeface="Arial" panose="020B0604020202020204" pitchFamily="34" charset="0"/>
              <a:buChar char="•"/>
            </a:pPr>
            <a:r>
              <a:rPr lang="en-GB" dirty="0" smtClean="0"/>
              <a:t>management </a:t>
            </a:r>
            <a:r>
              <a:rPr lang="en-GB" dirty="0"/>
              <a:t>and team spirit have improved </a:t>
            </a:r>
            <a:endParaRPr lang="en-GB" dirty="0" smtClean="0"/>
          </a:p>
          <a:p>
            <a:pPr>
              <a:buFont typeface="Arial" panose="020B0604020202020204" pitchFamily="34" charset="0"/>
              <a:buChar char="•"/>
            </a:pPr>
            <a:r>
              <a:rPr lang="en-GB" dirty="0" smtClean="0"/>
              <a:t>performance </a:t>
            </a:r>
            <a:r>
              <a:rPr lang="en-GB" dirty="0"/>
              <a:t>reviewing </a:t>
            </a:r>
            <a:r>
              <a:rPr lang="en-GB" dirty="0" smtClean="0"/>
              <a:t>has </a:t>
            </a:r>
            <a:r>
              <a:rPr lang="en-GB" dirty="0"/>
              <a:t>become embedded in the everyday institutional life </a:t>
            </a:r>
            <a:endParaRPr lang="en-GB" dirty="0" smtClean="0"/>
          </a:p>
          <a:p>
            <a:pPr>
              <a:buFont typeface="Arial" panose="020B0604020202020204" pitchFamily="34" charset="0"/>
              <a:buChar char="•"/>
            </a:pPr>
            <a:r>
              <a:rPr lang="en-GB" dirty="0"/>
              <a:t>61 </a:t>
            </a:r>
            <a:r>
              <a:rPr lang="en-GB" dirty="0" smtClean="0"/>
              <a:t>new sustainable </a:t>
            </a:r>
            <a:r>
              <a:rPr lang="en-GB" dirty="0"/>
              <a:t>employer relationships </a:t>
            </a:r>
            <a:r>
              <a:rPr lang="en-GB" dirty="0" smtClean="0"/>
              <a:t>developed</a:t>
            </a:r>
          </a:p>
          <a:p>
            <a:pPr>
              <a:buFont typeface="Arial" panose="020B0604020202020204" pitchFamily="34" charset="0"/>
              <a:buChar char="•"/>
            </a:pPr>
            <a:r>
              <a:rPr lang="en-GB" dirty="0" smtClean="0"/>
              <a:t>teacher training has positively affected the results of monthly and quarterly examinations</a:t>
            </a:r>
          </a:p>
          <a:p>
            <a:pPr>
              <a:buFont typeface="Arial" panose="020B0604020202020204" pitchFamily="34" charset="0"/>
              <a:buChar char="•"/>
            </a:pPr>
            <a:r>
              <a:rPr lang="en-GB" dirty="0" smtClean="0"/>
              <a:t>students </a:t>
            </a:r>
            <a:r>
              <a:rPr lang="en-GB" dirty="0"/>
              <a:t>report that teachers have started to present questions and problems that learners then have to seek to </a:t>
            </a:r>
            <a:r>
              <a:rPr lang="en-GB" dirty="0" smtClean="0"/>
              <a:t>resolve and they have become actively involved in learning </a:t>
            </a:r>
          </a:p>
          <a:p>
            <a:pPr>
              <a:buFont typeface="Arial" panose="020B0604020202020204" pitchFamily="34" charset="0"/>
              <a:buChar char="•"/>
            </a:pPr>
            <a:r>
              <a:rPr lang="en-GB" dirty="0" smtClean="0"/>
              <a:t>82% of students agree that their vocational certificate will significantly enhance their position in society</a:t>
            </a:r>
            <a:endParaRPr lang="en-GB" dirty="0"/>
          </a:p>
        </p:txBody>
      </p:sp>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6</a:t>
            </a:fld>
            <a:endParaRPr lang="en-GB"/>
          </a:p>
        </p:txBody>
      </p:sp>
    </p:spTree>
    <p:extLst>
      <p:ext uri="{BB962C8B-B14F-4D97-AF65-F5344CB8AC3E}">
        <p14:creationId xmlns:p14="http://schemas.microsoft.com/office/powerpoint/2010/main" val="314395625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Types of Private Provision </a:t>
            </a:r>
            <a:endParaRPr lang="en-GB" dirty="0"/>
          </a:p>
        </p:txBody>
      </p:sp>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7</a:t>
            </a:fld>
            <a:endParaRPr lang="en-GB"/>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98115806"/>
              </p:ext>
            </p:extLst>
          </p:nvPr>
        </p:nvGraphicFramePr>
        <p:xfrm>
          <a:off x="457200" y="858838"/>
          <a:ext cx="8229600" cy="5267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1237191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Private Provision - Bangladesh</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47090903"/>
              </p:ext>
            </p:extLst>
          </p:nvPr>
        </p:nvGraphicFramePr>
        <p:xfrm>
          <a:off x="467544" y="908720"/>
          <a:ext cx="8229600" cy="5496559"/>
        </p:xfrm>
        <a:graphic>
          <a:graphicData uri="http://schemas.openxmlformats.org/drawingml/2006/table">
            <a:tbl>
              <a:tblPr firstRow="1" bandRow="1">
                <a:tableStyleId>{5C22544A-7EE6-4342-B048-85BDC9FD1C3A}</a:tableStyleId>
              </a:tblPr>
              <a:tblGrid>
                <a:gridCol w="4114800"/>
                <a:gridCol w="4114800"/>
              </a:tblGrid>
              <a:tr h="370840">
                <a:tc>
                  <a:txBody>
                    <a:bodyPr/>
                    <a:lstStyle/>
                    <a:p>
                      <a:r>
                        <a:rPr lang="en-GB" dirty="0" smtClean="0"/>
                        <a:t>Context</a:t>
                      </a:r>
                      <a:endParaRPr lang="en-GB" dirty="0"/>
                    </a:p>
                  </a:txBody>
                  <a:tcPr/>
                </a:tc>
                <a:tc>
                  <a:txBody>
                    <a:bodyPr/>
                    <a:lstStyle/>
                    <a:p>
                      <a:r>
                        <a:rPr lang="en-GB" dirty="0" smtClean="0"/>
                        <a:t>Response</a:t>
                      </a:r>
                      <a:endParaRPr lang="en-GB"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Limited market for skills training for domestic occupations – Quantity is low</a:t>
                      </a:r>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smtClean="0">
                          <a:solidFill>
                            <a:schemeClr val="dk1"/>
                          </a:solidFill>
                          <a:latin typeface="+mn-lt"/>
                          <a:ea typeface="+mn-ea"/>
                          <a:cs typeface="+mn-cs"/>
                        </a:rPr>
                        <a:t>Stimulating market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smtClean="0">
                          <a:solidFill>
                            <a:schemeClr val="dk1"/>
                          </a:solidFill>
                          <a:latin typeface="+mn-lt"/>
                          <a:ea typeface="+mn-ea"/>
                          <a:cs typeface="+mn-cs"/>
                        </a:rPr>
                        <a:t>Raising awareness of returns from skills development</a:t>
                      </a: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kern="1200" dirty="0" smtClean="0">
                          <a:solidFill>
                            <a:schemeClr val="dk1"/>
                          </a:solidFill>
                          <a:latin typeface="+mn-lt"/>
                          <a:ea typeface="+mn-ea"/>
                          <a:cs typeface="+mn-cs"/>
                        </a:rPr>
                        <a:t>Improving access to finance</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Private</a:t>
                      </a:r>
                      <a:r>
                        <a:rPr lang="en-GB" baseline="0" dirty="0" smtClean="0"/>
                        <a:t> provision fragmented with limited incentive/capacity to invest</a:t>
                      </a:r>
                      <a:endParaRPr lang="en-GB" dirty="0" smtClean="0"/>
                    </a:p>
                  </a:txBody>
                  <a:tcPr/>
                </a:tc>
                <a:tc>
                  <a:txBody>
                    <a:bodyPr/>
                    <a:lstStyle/>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smtClean="0"/>
                        <a:t>Competency-Based Curricula packages</a:t>
                      </a:r>
                    </a:p>
                    <a:p>
                      <a:pPr marL="285750" indent="-285750">
                        <a:buFont typeface="Arial" panose="020B0604020202020204" pitchFamily="34" charset="0"/>
                        <a:buChar char="•"/>
                      </a:pPr>
                      <a:r>
                        <a:rPr lang="en-GB" sz="1800" b="0" i="0" u="none" strike="noStrike" kern="1200" baseline="0" dirty="0" smtClean="0">
                          <a:solidFill>
                            <a:schemeClr val="dk1"/>
                          </a:solidFill>
                          <a:latin typeface="+mn-lt"/>
                          <a:ea typeface="+mn-ea"/>
                          <a:cs typeface="+mn-cs"/>
                        </a:rPr>
                        <a:t>Master trainer training and Capacity building</a:t>
                      </a:r>
                    </a:p>
                    <a:p>
                      <a:pPr marL="285750" indent="-285750">
                        <a:buFont typeface="Arial" panose="020B0604020202020204" pitchFamily="34" charset="0"/>
                        <a:buChar char="•"/>
                      </a:pPr>
                      <a:r>
                        <a:rPr lang="en-GB" sz="1800" b="0" i="0" u="none" strike="noStrike" kern="1200" baseline="0" dirty="0" smtClean="0">
                          <a:solidFill>
                            <a:schemeClr val="dk1"/>
                          </a:solidFill>
                          <a:latin typeface="+mn-lt"/>
                          <a:ea typeface="+mn-ea"/>
                          <a:cs typeface="+mn-cs"/>
                        </a:rPr>
                        <a:t>Cost-sharing initial hardware set-up</a:t>
                      </a:r>
                    </a:p>
                  </a:txBody>
                  <a:tcPr/>
                </a:tc>
              </a:tr>
              <a:tr h="370840">
                <a:tc>
                  <a:txBody>
                    <a:bodyPr/>
                    <a:lstStyle/>
                    <a:p>
                      <a:r>
                        <a:rPr lang="en-GB" sz="1800" b="0" i="0" u="none" strike="noStrike" kern="1200" baseline="0" dirty="0" smtClean="0">
                          <a:solidFill>
                            <a:schemeClr val="dk1"/>
                          </a:solidFill>
                          <a:latin typeface="+mn-lt"/>
                          <a:ea typeface="+mn-ea"/>
                          <a:cs typeface="+mn-cs"/>
                        </a:rPr>
                        <a:t>Linkages between employers and training providers are very weak</a:t>
                      </a:r>
                      <a:endParaRPr lang="en-GB" dirty="0"/>
                    </a:p>
                  </a:txBody>
                  <a:tcPr/>
                </a:tc>
                <a:tc>
                  <a:txBody>
                    <a:bodyPr/>
                    <a:lstStyle/>
                    <a:p>
                      <a:pPr marL="285750" indent="-285750">
                        <a:buFont typeface="Arial" panose="020B0604020202020204" pitchFamily="34" charset="0"/>
                        <a:buChar char="•"/>
                      </a:pPr>
                      <a:r>
                        <a:rPr lang="en-GB" dirty="0" smtClean="0"/>
                        <a:t>System of accreditation</a:t>
                      </a:r>
                    </a:p>
                    <a:p>
                      <a:pPr marL="285750" indent="-285750">
                        <a:buFont typeface="Arial" panose="020B0604020202020204" pitchFamily="34" charset="0"/>
                        <a:buChar char="•"/>
                      </a:pPr>
                      <a:r>
                        <a:rPr lang="en-GB" dirty="0" smtClean="0"/>
                        <a:t>Piloting</a:t>
                      </a:r>
                      <a:r>
                        <a:rPr lang="en-GB" baseline="0" dirty="0" smtClean="0"/>
                        <a:t> Industry Training Initiatives</a:t>
                      </a:r>
                      <a:endParaRPr lang="en-GB" dirty="0" smtClean="0"/>
                    </a:p>
                    <a:p>
                      <a:pPr marL="285750" indent="-285750">
                        <a:buFont typeface="Arial" panose="020B0604020202020204" pitchFamily="34" charset="0"/>
                        <a:buChar char="•"/>
                      </a:pPr>
                      <a:r>
                        <a:rPr lang="en-GB" dirty="0" smtClean="0"/>
                        <a:t>Support job placement services</a:t>
                      </a:r>
                    </a:p>
                  </a:txBody>
                  <a:tcPr/>
                </a:tc>
              </a:tr>
              <a:tr h="370840">
                <a:tc>
                  <a:txBody>
                    <a:bodyPr/>
                    <a:lstStyle/>
                    <a:p>
                      <a:r>
                        <a:rPr lang="en-GB" sz="1800" b="0" i="0" u="none" strike="noStrike" kern="1200" baseline="0" dirty="0" smtClean="0">
                          <a:solidFill>
                            <a:schemeClr val="dk1"/>
                          </a:solidFill>
                          <a:latin typeface="+mn-lt"/>
                          <a:ea typeface="+mn-ea"/>
                          <a:cs typeface="+mn-cs"/>
                        </a:rPr>
                        <a:t>Donor funded input subsidies impacting on quality and size of market </a:t>
                      </a:r>
                      <a:endParaRPr lang="en-GB" dirty="0"/>
                    </a:p>
                  </a:txBody>
                  <a:tcPr/>
                </a:tc>
                <a:tc>
                  <a:txBody>
                    <a:bodyPr/>
                    <a:lstStyle/>
                    <a:p>
                      <a:pPr marL="0" indent="0" algn="l" defTabSz="914400" rtl="0" eaLnBrk="1" latinLnBrk="0" hangingPunct="1">
                        <a:buFont typeface="Arial" panose="020B0604020202020204" pitchFamily="34" charset="0"/>
                        <a:buNone/>
                      </a:pPr>
                      <a:r>
                        <a:rPr lang="en-GB" sz="1800" kern="1200" dirty="0" smtClean="0">
                          <a:solidFill>
                            <a:schemeClr val="dk1"/>
                          </a:solidFill>
                          <a:latin typeface="+mn-lt"/>
                          <a:ea typeface="+mn-ea"/>
                          <a:cs typeface="+mn-cs"/>
                        </a:rPr>
                        <a:t>Piloting smarter subsidies:</a:t>
                      </a:r>
                    </a:p>
                    <a:p>
                      <a:pPr marL="285750" indent="-285750" algn="l" defTabSz="914400" rtl="0" eaLnBrk="1" latinLnBrk="0" hangingPunct="1">
                        <a:buFont typeface="Arial" panose="020B0604020202020204" pitchFamily="34" charset="0"/>
                        <a:buChar char="•"/>
                      </a:pPr>
                      <a:r>
                        <a:rPr lang="en-GB" sz="1800" kern="1200" dirty="0" smtClean="0">
                          <a:solidFill>
                            <a:schemeClr val="dk1"/>
                          </a:solidFill>
                          <a:latin typeface="+mn-lt"/>
                          <a:ea typeface="+mn-ea"/>
                          <a:cs typeface="+mn-cs"/>
                        </a:rPr>
                        <a:t>Performance-Related</a:t>
                      </a:r>
                    </a:p>
                    <a:p>
                      <a:pPr marL="285750" indent="-285750" algn="l" defTabSz="914400" rtl="0" eaLnBrk="1" latinLnBrk="0" hangingPunct="1">
                        <a:buFont typeface="Arial" panose="020B0604020202020204" pitchFamily="34" charset="0"/>
                        <a:buChar char="•"/>
                      </a:pPr>
                      <a:r>
                        <a:rPr lang="en-GB" sz="1800" kern="1200" dirty="0" smtClean="0">
                          <a:solidFill>
                            <a:schemeClr val="dk1"/>
                          </a:solidFill>
                          <a:latin typeface="+mn-lt"/>
                          <a:ea typeface="+mn-ea"/>
                          <a:cs typeface="+mn-cs"/>
                        </a:rPr>
                        <a:t>Targeted at the poor</a:t>
                      </a:r>
                    </a:p>
                    <a:p>
                      <a:pPr marL="285750" indent="-285750" algn="l" defTabSz="914400" rtl="0" eaLnBrk="1" latinLnBrk="0" hangingPunct="1">
                        <a:buFont typeface="Arial" panose="020B0604020202020204" pitchFamily="34" charset="0"/>
                        <a:buChar char="•"/>
                      </a:pPr>
                      <a:r>
                        <a:rPr lang="en-GB" sz="1800" kern="1200" dirty="0" smtClean="0">
                          <a:solidFill>
                            <a:schemeClr val="dk1"/>
                          </a:solidFill>
                          <a:latin typeface="+mn-lt"/>
                          <a:ea typeface="+mn-ea"/>
                          <a:cs typeface="+mn-cs"/>
                        </a:rPr>
                        <a:t>Declining over time </a:t>
                      </a:r>
                    </a:p>
                  </a:txBody>
                  <a:tcPr/>
                </a:tc>
              </a:tr>
              <a:tr h="370840">
                <a:tc>
                  <a:txBody>
                    <a:bodyPr/>
                    <a:lstStyle/>
                    <a:p>
                      <a:r>
                        <a:rPr lang="en-GB" dirty="0" smtClean="0"/>
                        <a:t>Duplication with public</a:t>
                      </a:r>
                      <a:r>
                        <a:rPr lang="en-GB" baseline="0" dirty="0" smtClean="0"/>
                        <a:t> sector?</a:t>
                      </a:r>
                      <a:endParaRPr lang="en-GB" dirty="0"/>
                    </a:p>
                  </a:txBody>
                  <a:tcPr/>
                </a:tc>
                <a:tc>
                  <a:txBody>
                    <a:bodyPr/>
                    <a:lstStyle/>
                    <a:p>
                      <a:r>
                        <a:rPr lang="en-GB" dirty="0" smtClean="0"/>
                        <a:t>Link with policy-makers</a:t>
                      </a:r>
                      <a:r>
                        <a:rPr lang="en-GB" baseline="0" dirty="0" smtClean="0"/>
                        <a:t> and ITCs</a:t>
                      </a:r>
                      <a:endParaRPr lang="en-GB" dirty="0"/>
                    </a:p>
                  </a:txBody>
                  <a:tcPr/>
                </a:tc>
              </a:tr>
            </a:tbl>
          </a:graphicData>
        </a:graphic>
      </p:graphicFrame>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8</a:t>
            </a:fld>
            <a:endParaRPr lang="en-GB"/>
          </a:p>
        </p:txBody>
      </p:sp>
    </p:spTree>
    <p:extLst>
      <p:ext uri="{BB962C8B-B14F-4D97-AF65-F5344CB8AC3E}">
        <p14:creationId xmlns:p14="http://schemas.microsoft.com/office/powerpoint/2010/main" val="1637942162"/>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Community provision - Nepal</a:t>
            </a:r>
            <a:endParaRPr lang="en-GB"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77364415"/>
              </p:ext>
            </p:extLst>
          </p:nvPr>
        </p:nvGraphicFramePr>
        <p:xfrm>
          <a:off x="457200" y="858838"/>
          <a:ext cx="8229600" cy="5267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3"/>
          <p:cNvSpPr>
            <a:spLocks noGrp="1"/>
          </p:cNvSpPr>
          <p:nvPr>
            <p:ph type="ftr" sz="quarter" idx="11"/>
          </p:nvPr>
        </p:nvSpPr>
        <p:spPr/>
        <p:txBody>
          <a:bodyPr/>
          <a:lstStyle/>
          <a:p>
            <a:pPr>
              <a:defRPr/>
            </a:pPr>
            <a:r>
              <a:rPr lang="en-GB" smtClean="0"/>
              <a:t>www.britishcouncil.org</a:t>
            </a:r>
            <a:endParaRPr lang="en-GB"/>
          </a:p>
        </p:txBody>
      </p:sp>
      <p:sp>
        <p:nvSpPr>
          <p:cNvPr id="5" name="Slide Number Placeholder 4"/>
          <p:cNvSpPr>
            <a:spLocks noGrp="1"/>
          </p:cNvSpPr>
          <p:nvPr>
            <p:ph type="sldNum" sz="quarter" idx="12"/>
          </p:nvPr>
        </p:nvSpPr>
        <p:spPr/>
        <p:txBody>
          <a:bodyPr/>
          <a:lstStyle/>
          <a:p>
            <a:pPr>
              <a:defRPr/>
            </a:pPr>
            <a:fld id="{2614AB07-1F43-4B05-85A9-9D3D8AD89D46}" type="slidenum">
              <a:rPr lang="en-GB" smtClean="0"/>
              <a:pPr>
                <a:defRPr/>
              </a:pPr>
              <a:t>9</a:t>
            </a:fld>
            <a:endParaRPr lang="en-GB"/>
          </a:p>
        </p:txBody>
      </p:sp>
    </p:spTree>
    <p:extLst>
      <p:ext uri="{BB962C8B-B14F-4D97-AF65-F5344CB8AC3E}">
        <p14:creationId xmlns:p14="http://schemas.microsoft.com/office/powerpoint/2010/main" val="230521427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C template blue">
  <a:themeElements>
    <a:clrScheme name="BC template blue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fontScheme name="BC template blu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C template blue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no footer">
  <a:themeElements>
    <a:clrScheme name="no footer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fontScheme name="no footer">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o footer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Bullets">
  <a:themeElements>
    <a:clrScheme name="Bullets 2">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fontScheme name="Bulle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ullets 1">
        <a:dk1>
          <a:srgbClr val="000000"/>
        </a:dk1>
        <a:lt1>
          <a:srgbClr val="FFFFFF"/>
        </a:lt1>
        <a:dk2>
          <a:srgbClr val="EF4135"/>
        </a:dk2>
        <a:lt2>
          <a:srgbClr val="B2B2B2"/>
        </a:lt2>
        <a:accent1>
          <a:srgbClr val="A21F21"/>
        </a:accent1>
        <a:accent2>
          <a:srgbClr val="84C993"/>
        </a:accent2>
        <a:accent3>
          <a:srgbClr val="FFFFFF"/>
        </a:accent3>
        <a:accent4>
          <a:srgbClr val="000000"/>
        </a:accent4>
        <a:accent5>
          <a:srgbClr val="CEABAB"/>
        </a:accent5>
        <a:accent6>
          <a:srgbClr val="77B685"/>
        </a:accent6>
        <a:hlink>
          <a:srgbClr val="A19620"/>
        </a:hlink>
        <a:folHlink>
          <a:srgbClr val="51479D"/>
        </a:folHlink>
      </a:clrScheme>
      <a:clrMap bg1="lt1" tx1="dk1" bg2="lt2" tx2="dk2" accent1="accent1" accent2="accent2" accent3="accent3" accent4="accent4" accent5="accent5" accent6="accent6" hlink="hlink" folHlink="folHlink"/>
    </a:extraClrScheme>
    <a:extraClrScheme>
      <a:clrScheme name="Bullets 2">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umbers">
  <a:themeElements>
    <a:clrScheme name="Numbers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fontScheme name="Numbe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mbers 1">
        <a:dk1>
          <a:srgbClr val="000000"/>
        </a:dk1>
        <a:lt1>
          <a:srgbClr val="FFFFFF"/>
        </a:lt1>
        <a:dk2>
          <a:srgbClr val="00A4E4"/>
        </a:dk2>
        <a:lt2>
          <a:srgbClr val="B2B2B2"/>
        </a:lt2>
        <a:accent1>
          <a:srgbClr val="0F7298"/>
        </a:accent1>
        <a:accent2>
          <a:srgbClr val="94268A"/>
        </a:accent2>
        <a:accent3>
          <a:srgbClr val="FFFFFF"/>
        </a:accent3>
        <a:accent4>
          <a:srgbClr val="000000"/>
        </a:accent4>
        <a:accent5>
          <a:srgbClr val="AABCCA"/>
        </a:accent5>
        <a:accent6>
          <a:srgbClr val="86217D"/>
        </a:accent6>
        <a:hlink>
          <a:srgbClr val="E8792E"/>
        </a:hlink>
        <a:folHlink>
          <a:srgbClr val="93983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BA577899DC334492C61ABFBBD585C3" ma:contentTypeVersion="0" ma:contentTypeDescription="Create a new document." ma:contentTypeScope="" ma:versionID="0a6c0b7fc8715019f895ad47e8b4ca97">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EDCF9BB-DD3D-4C4A-96C5-D75E2432C264}">
  <ds:schemaRefs>
    <ds:schemaRef ds:uri="http://www.w3.org/XML/1998/namespace"/>
    <ds:schemaRef ds:uri="http://schemas.microsoft.com/office/2006/documentManagement/types"/>
    <ds:schemaRef ds:uri="http://schemas.openxmlformats.org/package/2006/metadata/core-properties"/>
    <ds:schemaRef ds:uri="http://schemas.microsoft.com/office/2006/metadata/properties"/>
    <ds:schemaRef ds:uri="http://purl.org/dc/terms/"/>
    <ds:schemaRef ds:uri="http://purl.org/dc/dcmitype/"/>
    <ds:schemaRef ds:uri="http://purl.org/dc/elements/1.1/"/>
    <ds:schemaRef ds:uri="http://schemas.microsoft.com/office/infopath/2007/PartnerControls"/>
  </ds:schemaRefs>
</ds:datastoreItem>
</file>

<file path=customXml/itemProps2.xml><?xml version="1.0" encoding="utf-8"?>
<ds:datastoreItem xmlns:ds="http://schemas.openxmlformats.org/officeDocument/2006/customXml" ds:itemID="{602BB9A5-C033-4258-9658-66D3C3D04C4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FE4F39A0-E978-4EB4-AB85-13E073778C1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BC template blue</Template>
  <TotalTime>6217</TotalTime>
  <Words>758</Words>
  <Application>Microsoft Macintosh PowerPoint</Application>
  <PresentationFormat>Présentation à l'écran (4:3)</PresentationFormat>
  <Paragraphs>130</Paragraphs>
  <Slides>9</Slides>
  <Notes>8</Notes>
  <HiddenSlides>0</HiddenSlides>
  <MMClips>0</MMClips>
  <ScaleCrop>false</ScaleCrop>
  <HeadingPairs>
    <vt:vector size="4" baseType="variant">
      <vt:variant>
        <vt:lpstr>Thème</vt:lpstr>
      </vt:variant>
      <vt:variant>
        <vt:i4>4</vt:i4>
      </vt:variant>
      <vt:variant>
        <vt:lpstr>Titres des diapositives</vt:lpstr>
      </vt:variant>
      <vt:variant>
        <vt:i4>9</vt:i4>
      </vt:variant>
    </vt:vector>
  </HeadingPairs>
  <TitlesOfParts>
    <vt:vector size="13" baseType="lpstr">
      <vt:lpstr>BC template blue</vt:lpstr>
      <vt:lpstr>no footer</vt:lpstr>
      <vt:lpstr>Bullets</vt:lpstr>
      <vt:lpstr>Numbers</vt:lpstr>
      <vt:lpstr>Identifying training  providers and stakeholders</vt:lpstr>
      <vt:lpstr>Présentation PowerPoint</vt:lpstr>
      <vt:lpstr>Our perspective on employability</vt:lpstr>
      <vt:lpstr>Diversity of TVET/SD provision and quality</vt:lpstr>
      <vt:lpstr>Public Provision - Iraq</vt:lpstr>
      <vt:lpstr>Public Provision - Iraq</vt:lpstr>
      <vt:lpstr>Types of Private Provision </vt:lpstr>
      <vt:lpstr>Private Provision - Bangladesh</vt:lpstr>
      <vt:lpstr>Community provision - Nepal</vt:lpstr>
    </vt:vector>
  </TitlesOfParts>
  <Company>The British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dc:title>
  <dc:creator>The British Council</dc:creator>
  <cp:lastModifiedBy>Thierry Rosenzweig</cp:lastModifiedBy>
  <cp:revision>221</cp:revision>
  <cp:lastPrinted>2015-10-20T15:38:19Z</cp:lastPrinted>
  <dcterms:created xsi:type="dcterms:W3CDTF">2012-06-12T16:13:16Z</dcterms:created>
  <dcterms:modified xsi:type="dcterms:W3CDTF">2015-10-22T18:25:15Z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0x010100F6BA577899DC334492C61ABFBBD585C3</vt:lpwstr>
  </property>
</Properties>
</file>