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5" r:id="rId10"/>
    <p:sldId id="264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D5FA1E-8064-4324-8689-F3B6FDE6217C}" type="datetimeFigureOut">
              <a:rPr lang="en-US" smtClean="0"/>
              <a:pPr/>
              <a:t>6/23/2015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51D78A4-4F23-4363-B039-81C9BC1C6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8001000" cy="2057400"/>
          </a:xfrm>
        </p:spPr>
        <p:txBody>
          <a:bodyPr>
            <a:noAutofit/>
          </a:bodyPr>
          <a:lstStyle/>
          <a:p>
            <a:pPr algn="l"/>
            <a:r>
              <a:rPr lang="en-US" sz="44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Roadmap for Engagement with Civil Society: </a:t>
            </a:r>
            <a:r>
              <a:rPr lang="en-US" sz="44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4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44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Myanmar </a:t>
            </a:r>
            <a:r>
              <a:rPr lang="en-US" sz="44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Experiences</a:t>
            </a:r>
            <a:endParaRPr lang="en-US" sz="4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124200"/>
            <a:ext cx="7772400" cy="1199704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Presented 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by:  Pansy </a:t>
            </a:r>
            <a:r>
              <a:rPr lang="en-US" sz="2000" b="1" dirty="0" err="1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Tun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Thein</a:t>
            </a:r>
            <a:endParaRPr lang="en-US" sz="2000" b="1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    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Executive 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Director</a:t>
            </a:r>
          </a:p>
          <a:p>
            <a:pPr algn="l"/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    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Local 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Resource Centre, </a:t>
            </a:r>
          </a:p>
          <a:p>
            <a:pPr algn="l"/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    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Myanmar                 </a:t>
            </a:r>
            <a:endParaRPr lang="en-US" sz="2000" b="1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EITI 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(Extractive Industry Transparency Initiative) – Government has signed the agreement </a:t>
            </a:r>
          </a:p>
          <a:p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OPG (Open Partnership Government) </a:t>
            </a:r>
          </a:p>
          <a:p>
            <a:pPr>
              <a:buNone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….promote transparency between </a:t>
            </a:r>
            <a:r>
              <a:rPr lang="en-US" sz="28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Govt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and CSOs</a:t>
            </a:r>
          </a:p>
          <a:p>
            <a:pPr>
              <a:buNone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(Myanmar government plans to join OGP in 2016 but working towards meeting the criteria:</a:t>
            </a:r>
          </a:p>
          <a:p>
            <a:pPr marL="624078" indent="-514350">
              <a:buAutoNum type="arabicPeriod"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Access to information</a:t>
            </a:r>
          </a:p>
          <a:p>
            <a:pPr marL="624078" indent="-514350">
              <a:buAutoNum type="arabicPeriod"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Accountability</a:t>
            </a:r>
          </a:p>
          <a:p>
            <a:pPr marL="624078" indent="-514350">
              <a:buAutoNum type="arabicPeriod"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Transparency</a:t>
            </a:r>
          </a:p>
          <a:p>
            <a:pPr marL="624078" indent="-514350">
              <a:buAutoNum type="arabicPeriod"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Freedom of Association</a:t>
            </a:r>
          </a:p>
          <a:p>
            <a:pPr marL="624078" indent="-514350">
              <a:buAutoNum type="arabicPeriod"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Anti-Corruption</a:t>
            </a:r>
            <a:r>
              <a:rPr lang="en-US" dirty="0" smtClean="0"/>
              <a:t> </a:t>
            </a:r>
            <a:endParaRPr lang="en-US" sz="24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24078" indent="-514350">
              <a:buNone/>
            </a:pPr>
            <a:endParaRPr lang="en-US" sz="2400" dirty="0" smtClean="0"/>
          </a:p>
          <a:p>
            <a:pPr marL="624078" indent="-514350"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CSOs-led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initiatives for increased transparency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It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is amazing how far CSOs in Myanmar have travelled …from zero opportunity to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current engagement with stakeholders 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(repressive law) and having to work in low profile to very high profile today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CSOs meet the President on quarterly basis to bring their issues 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CSOs are working closely with the Union Electoral Commission for voters registration, election monitoring and participate in implementing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pillars out of 12 in the Strategic Plan of UEC.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Development of Civil Society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EU Country Roadmap for Engagement with CSOs have not been initiated in Myanmar</a:t>
            </a: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EU and other development partners meet with CSOs on regular bases to discuss issues of mutual interest</a:t>
            </a: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Many donors such as EU, USAID,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Dfid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AusAid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are supporting many projects/programs to strengthen civil society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Engagement with EU and Development Partners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Enabling environment for civil society resulted in empowered civil society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Capacity development of civil society (technical management, leadership skills, fund raising, results management and issues of good governance)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Functioning networks among CSOs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Evidence-based advocacy, policy dialogue for legal reform processes and contribute to effective policy making.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Where are we with roadmap for engagement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5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One word of caution…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Donors and development partners should focus on need-based financing and not to just advance their own agenda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As much as Myanmar civil society is excited for the opportunity to grow and empowered, there is a danger of being too competitive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Donors and CSOs are meeting on 25 June in Yangon – “2</a:t>
            </a:r>
            <a:r>
              <a:rPr lang="en-US" baseline="30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nd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Myanmar Development Dialogue: Capacity Development and Civil Society – is it strengthening or suffocating?” is the title.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Conclusion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Emergence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CSOs in Myanmar has been just over 8 years (after cyclone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Nargis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in 2008)</a:t>
            </a: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Self-help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groups and community based groups played major role in meeting the emergency needs of the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population as the international humanitarian actors were barred from entering the affected areas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Mobile health clinics organized through CSO’s efforts</a:t>
            </a: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Religious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leaders role was significant in distribution of relief goods, provided shelter prior to organizing camps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Background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former military government had a very repressive law for operation of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CSOs</a:t>
            </a: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1988 Association Registration Law discouraged formation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and operation of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associations, despite that, CSOs moved freely in – post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cyclone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Nargis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Since then, CSOs became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more empowered and learned new skills of working with response and recovery work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Background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Capacity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development 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More confident</a:t>
            </a: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Working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 teams instead of in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silo</a:t>
            </a: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Improved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management and  coordination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skills</a:t>
            </a: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Increased funding from the donors which was not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the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case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previously</a:t>
            </a: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Gained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trust of the community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New Opportunities for CSOs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Gained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trust of the government seeing that CSOs were able to fill the gap to meet community’s  needs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Participation in clusters in post-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Nargis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provided more opportunities to CSOs to work hand-in-hand with government and donors and international community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CSOs are in better position to work with traumatized population, displaced population; and to work  with women and children who survived 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Government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vs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CSOs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59491"/>
          </a:xfrm>
        </p:spPr>
        <p:txBody>
          <a:bodyPr>
            <a:normAutofit fontScale="55000" lnSpcReduction="20000"/>
          </a:bodyPr>
          <a:lstStyle/>
          <a:p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CSOs were entrusted by the government to implement the Myanmar Action Plan on Disaster Risk Reduction (2009 -2015)  by way of mobilizing and educating the community on preparedness and risk reduction</a:t>
            </a:r>
          </a:p>
          <a:p>
            <a:pPr>
              <a:buNone/>
            </a:pPr>
            <a:endParaRPr lang="en-US" sz="29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Role of civil society </a:t>
            </a:r>
            <a:r>
              <a:rPr lang="en-US" sz="29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organizations recognized by the community and government</a:t>
            </a:r>
          </a:p>
          <a:p>
            <a:pPr>
              <a:buNone/>
            </a:pPr>
            <a:endParaRPr lang="en-US" sz="2900" b="1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9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Enabling environment for CSOs</a:t>
            </a:r>
          </a:p>
          <a:p>
            <a:pPr>
              <a:buNone/>
            </a:pPr>
            <a:endParaRPr lang="en-US" sz="29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Despite </a:t>
            </a:r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oppressive Association Registration Law of 1988, CSOs could operate more freely</a:t>
            </a:r>
          </a:p>
          <a:p>
            <a:pPr>
              <a:buNone/>
            </a:pPr>
            <a:endParaRPr lang="en-US" sz="29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---- </a:t>
            </a:r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 2008, immediately after cyclone </a:t>
            </a:r>
            <a:r>
              <a:rPr lang="en-US" sz="29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Nargis</a:t>
            </a:r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Established a </a:t>
            </a:r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CSO coordinating body (Local Resource Centre</a:t>
            </a:r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), provided space for CSOs and capacity development trainings, research and evidence-based advocacy</a:t>
            </a:r>
            <a:endParaRPr lang="en-US" sz="29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---- contingency  and response plans</a:t>
            </a:r>
          </a:p>
          <a:p>
            <a:pPr>
              <a:buNone/>
            </a:pPr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---- awareness  and trainings on disaster preparedness and disaster risk reduction</a:t>
            </a:r>
          </a:p>
          <a:p>
            <a:pPr>
              <a:buNone/>
            </a:pPr>
            <a:r>
              <a:rPr lang="en-US" sz="2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---- Taboo topics such as “gender” have been openly accepted and interventions  were possible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CSOs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Lessons 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learned from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Nargis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brought the local and international community together and developed joint humanitarian and development plans  with inclusion of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CSOs</a:t>
            </a:r>
          </a:p>
          <a:p>
            <a:pPr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Cluster system introduced in post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Nargis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was useful and brought all the humanitarian actors together to plan and implement interventions</a:t>
            </a:r>
          </a:p>
          <a:p>
            <a:pPr>
              <a:buNone/>
            </a:pP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CSOs 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involvement from humanitarian to developmen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</a:rPr>
              <a:t>t</a:t>
            </a:r>
            <a:endParaRPr lang="en-US" sz="2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Two 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clusters continue to exist as to date: </a:t>
            </a:r>
            <a:endParaRPr lang="en-US" sz="36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36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81228" indent="-571500">
              <a:buNone/>
            </a:pP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600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    Food Security Cluster 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is now operating as Food Security Working Group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681228" indent="-571500">
              <a:buNone/>
            </a:pPr>
            <a:endParaRPr lang="en-US" sz="36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81228" indent="-571500">
              <a:buNone/>
            </a:pP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(ii) Women Protection sub-Cluster which is now known as Gender Equality 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Network, composed of over 100 CSOs and currently working with government on evidence-based policy development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CSOs involvement from humanitarian to development</a:t>
            </a:r>
            <a:endParaRPr lang="en-US" sz="36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National Strategic Plan for Advancement of Women, 2013 to 2022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Law on Prevention of Violence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Against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Women (2015)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Association Registration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Law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1988, revised in 2014 with CSO initiation, engagement and leadership (LRC assessment of CSOs)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Freedom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 Assembly and Freedom of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Expression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Right to Information Law</a:t>
            </a:r>
            <a:endParaRPr lang="en-US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Peace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building and national reconciliation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Humanitarian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Partnership Group with many CSOs participating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17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Sectoral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Working  Groups (Government, UN, Donors  and Civil Society)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CSOs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vs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national plans and legal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reform processes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190</TotalTime>
  <Words>939</Words>
  <Application>Microsoft Office PowerPoint</Application>
  <PresentationFormat>On-screen Show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Roadmap for Engagement with Civil Society:  Myanmar Experiences</vt:lpstr>
      <vt:lpstr>Background</vt:lpstr>
      <vt:lpstr>Background</vt:lpstr>
      <vt:lpstr> New Opportunities for CSOs</vt:lpstr>
      <vt:lpstr> Government vs CSOs</vt:lpstr>
      <vt:lpstr>CSOs</vt:lpstr>
      <vt:lpstr>CSOs involvement from humanitarian to development</vt:lpstr>
      <vt:lpstr>CSOs involvement from humanitarian to development</vt:lpstr>
      <vt:lpstr>CSOs vs national plans and legal reform processes</vt:lpstr>
      <vt:lpstr>CSOs-led initiatives for increased transparency</vt:lpstr>
      <vt:lpstr>Development of Civil Society</vt:lpstr>
      <vt:lpstr>Engagement with EU and Development Partners</vt:lpstr>
      <vt:lpstr>Where are we with roadmap for engagement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 Society Efforts in Strengthening the  Resilience of Disaster Affected Communities</dc:title>
  <dc:creator>Aung Thiha</dc:creator>
  <cp:lastModifiedBy>Pansy Tun Thein</cp:lastModifiedBy>
  <cp:revision>55</cp:revision>
  <dcterms:created xsi:type="dcterms:W3CDTF">2014-06-30T11:01:37Z</dcterms:created>
  <dcterms:modified xsi:type="dcterms:W3CDTF">2015-06-23T15:35:32Z</dcterms:modified>
</cp:coreProperties>
</file>