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1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6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51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92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640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45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35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9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9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4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6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638FB-567F-4F54-9BC7-CE9EE9E6C3AE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72887C-5134-4B53-A64D-A9E86484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0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Engagement with CSOs and LAs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Example of CSOs Participation in the Country Roadmap – The Pacific</a:t>
            </a:r>
          </a:p>
          <a:p>
            <a:r>
              <a:rPr lang="en-US" dirty="0" smtClean="0"/>
              <a:t>Presenter: Neil </a:t>
            </a:r>
            <a:r>
              <a:rPr lang="en-US" dirty="0" err="1" smtClean="0"/>
              <a:t>Maharaj</a:t>
            </a:r>
            <a:endParaRPr lang="en-US" dirty="0" smtClean="0"/>
          </a:p>
          <a:p>
            <a:r>
              <a:rPr lang="en-US" dirty="0" smtClean="0"/>
              <a:t>PIANGO/FCOSS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68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Pacific/Fiji Road Map</a:t>
            </a:r>
          </a:p>
          <a:p>
            <a:r>
              <a:rPr lang="en-US" dirty="0"/>
              <a:t>EU Priority Areas for Pacific and Fiji</a:t>
            </a:r>
          </a:p>
          <a:p>
            <a:r>
              <a:rPr lang="en-US" dirty="0" smtClean="0"/>
              <a:t>EU and CSO Consultation Outcomes</a:t>
            </a:r>
          </a:p>
          <a:p>
            <a:r>
              <a:rPr lang="en-US" dirty="0" smtClean="0"/>
              <a:t>Examples of CSO Engagement</a:t>
            </a:r>
          </a:p>
          <a:p>
            <a:r>
              <a:rPr lang="en-US" dirty="0" smtClean="0"/>
              <a:t>Challenges and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About PIANGO and FCOSS</a:t>
            </a:r>
          </a:p>
          <a:p>
            <a:pPr lvl="2"/>
            <a:r>
              <a:rPr lang="en-US" dirty="0" smtClean="0"/>
              <a:t>NLU membership and CSO representation</a:t>
            </a:r>
          </a:p>
          <a:p>
            <a:pPr lvl="2"/>
            <a:r>
              <a:rPr lang="en-US" dirty="0" smtClean="0"/>
              <a:t>PIANGOs technical support to NLUs such as FCOSS</a:t>
            </a:r>
          </a:p>
          <a:p>
            <a:pPr lvl="2"/>
            <a:r>
              <a:rPr lang="en-US" dirty="0" smtClean="0"/>
              <a:t>Pacific Issues: Seabed Mining, Extractive industries, Climate Change, Indigenous rights and goals 13-17 of Post 2015</a:t>
            </a:r>
          </a:p>
          <a:p>
            <a:r>
              <a:rPr lang="en-US" dirty="0" smtClean="0"/>
              <a:t>State of CSO in the Pacific and Fiji and background</a:t>
            </a:r>
          </a:p>
          <a:p>
            <a:pPr lvl="2"/>
            <a:r>
              <a:rPr lang="en-US" dirty="0" smtClean="0"/>
              <a:t>Laws, Policies and Decrees</a:t>
            </a:r>
          </a:p>
          <a:p>
            <a:pPr lvl="2"/>
            <a:r>
              <a:rPr lang="en-US" dirty="0" smtClean="0"/>
              <a:t>Work of CSOs</a:t>
            </a:r>
          </a:p>
          <a:p>
            <a:r>
              <a:rPr lang="en-US" dirty="0" smtClean="0"/>
              <a:t>Latest update from PIANGO</a:t>
            </a:r>
          </a:p>
          <a:p>
            <a:pPr lvl="2"/>
            <a:r>
              <a:rPr lang="en-US" dirty="0" smtClean="0"/>
              <a:t>Recognition of Pacific as the stand alone region by CPDE</a:t>
            </a:r>
          </a:p>
          <a:p>
            <a:pPr lvl="2"/>
            <a:r>
              <a:rPr lang="en-US" dirty="0" smtClean="0"/>
              <a:t>West Papua gains Observer status in MSG</a:t>
            </a:r>
          </a:p>
          <a:p>
            <a:r>
              <a:rPr lang="en-US" dirty="0"/>
              <a:t>Delegation of the European Union for the Pacific – Fiji Office </a:t>
            </a:r>
          </a:p>
        </p:txBody>
      </p:sp>
    </p:spTree>
    <p:extLst>
      <p:ext uri="{BB962C8B-B14F-4D97-AF65-F5344CB8AC3E}">
        <p14:creationId xmlns:p14="http://schemas.microsoft.com/office/powerpoint/2010/main" val="28154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Pacific and Fiji Road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Regional(Pacific) and Country Fiji Roadmap was developed and consulted by EU</a:t>
            </a:r>
          </a:p>
          <a:p>
            <a:r>
              <a:rPr lang="en-US" dirty="0" smtClean="0"/>
              <a:t>Purpose </a:t>
            </a:r>
          </a:p>
          <a:p>
            <a:pPr lvl="2"/>
            <a:r>
              <a:rPr lang="en-US" dirty="0" smtClean="0"/>
              <a:t>Effective Partnership</a:t>
            </a:r>
          </a:p>
          <a:p>
            <a:pPr lvl="2"/>
            <a:r>
              <a:rPr lang="en-US" dirty="0" smtClean="0"/>
              <a:t>Structured dialogue</a:t>
            </a:r>
          </a:p>
          <a:p>
            <a:pPr lvl="2"/>
            <a:r>
              <a:rPr lang="en-US" dirty="0" smtClean="0"/>
              <a:t>Open and participatory environment for CSOs </a:t>
            </a:r>
          </a:p>
          <a:p>
            <a:r>
              <a:rPr lang="en-US" dirty="0" smtClean="0"/>
              <a:t>Consultation with CSOs in the Pacific CSO such as PIANGO including other regional actors</a:t>
            </a:r>
          </a:p>
          <a:p>
            <a:r>
              <a:rPr lang="en-US" dirty="0" smtClean="0"/>
              <a:t>Consultation with over 19 selected Fiji CSOs – FCOSS was not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 Priority Areas for Pacific and Fiji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EU priority areas for the pacific and Fiji is similar and in line as follows:</a:t>
            </a:r>
          </a:p>
          <a:p>
            <a:endParaRPr lang="en-US" dirty="0"/>
          </a:p>
          <a:p>
            <a:pPr lvl="1"/>
            <a:r>
              <a:rPr lang="en-US" dirty="0" smtClean="0"/>
              <a:t>Priority Area 1: Enabling Environment and CSO Participation</a:t>
            </a:r>
          </a:p>
          <a:p>
            <a:pPr lvl="1"/>
            <a:r>
              <a:rPr lang="en-US" dirty="0" smtClean="0"/>
              <a:t>Priority Area 2: Enhancing CS capacity to promote sustainable development</a:t>
            </a:r>
          </a:p>
          <a:p>
            <a:pPr lvl="1"/>
            <a:r>
              <a:rPr lang="en-US" dirty="0" smtClean="0"/>
              <a:t>Priority Area 3: Support CSO work for inclusive and sustainable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5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 and CSO Consultation </a:t>
            </a:r>
            <a:r>
              <a:rPr lang="en-US" dirty="0" smtClean="0"/>
              <a:t>Brief Outcomes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PACIFIC</a:t>
            </a:r>
          </a:p>
          <a:p>
            <a:r>
              <a:rPr lang="en-US" dirty="0" smtClean="0"/>
              <a:t>CSOs confirmed the need to put focus on established structured platforms for participation with government and each other</a:t>
            </a:r>
          </a:p>
          <a:p>
            <a:r>
              <a:rPr lang="en-US" dirty="0" smtClean="0"/>
              <a:t>Need for enabling environment for CSO to be more engaged in policy making process rather then passive observers</a:t>
            </a:r>
          </a:p>
          <a:p>
            <a:r>
              <a:rPr lang="en-US" dirty="0" smtClean="0"/>
              <a:t>Identified priorities were highly relevant</a:t>
            </a:r>
          </a:p>
          <a:p>
            <a:r>
              <a:rPr lang="en-US" dirty="0" smtClean="0"/>
              <a:t>The need for rapid implementation of 10</a:t>
            </a:r>
            <a:r>
              <a:rPr lang="en-US" baseline="30000" dirty="0" smtClean="0"/>
              <a:t>th</a:t>
            </a:r>
            <a:r>
              <a:rPr lang="en-US" dirty="0" smtClean="0"/>
              <a:t> EDF NSA </a:t>
            </a:r>
            <a:r>
              <a:rPr lang="en-US" dirty="0" err="1" smtClean="0"/>
              <a:t>programmes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FIJI</a:t>
            </a:r>
          </a:p>
          <a:p>
            <a:r>
              <a:rPr lang="en-US" dirty="0" smtClean="0"/>
              <a:t>Concerns on the lack of network and space for CSO dialogue</a:t>
            </a:r>
          </a:p>
          <a:p>
            <a:r>
              <a:rPr lang="en-US" dirty="0" smtClean="0"/>
              <a:t>Absence of effective networking body represent the voice of sector</a:t>
            </a:r>
          </a:p>
          <a:p>
            <a:r>
              <a:rPr lang="en-US" dirty="0" smtClean="0"/>
              <a:t>CSOs working in isolation and sense of competitiveness</a:t>
            </a:r>
          </a:p>
          <a:p>
            <a:r>
              <a:rPr lang="en-US" dirty="0" smtClean="0"/>
              <a:t>Support was called for enabling environment</a:t>
            </a:r>
          </a:p>
        </p:txBody>
      </p:sp>
    </p:spTree>
    <p:extLst>
      <p:ext uri="{BB962C8B-B14F-4D97-AF65-F5344CB8AC3E}">
        <p14:creationId xmlns:p14="http://schemas.microsoft.com/office/powerpoint/2010/main" val="225695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CSO Engagement in Pacific and Fiji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Example 1: Pacific</a:t>
            </a:r>
          </a:p>
          <a:p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r>
              <a:rPr lang="en-US" dirty="0" smtClean="0"/>
              <a:t> EDF NSA Grant through PIFS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 2: Fiji</a:t>
            </a:r>
          </a:p>
          <a:p>
            <a:r>
              <a:rPr lang="en-US" dirty="0" smtClean="0"/>
              <a:t>Fiji Education Sector Program</a:t>
            </a:r>
          </a:p>
          <a:p>
            <a:r>
              <a:rPr lang="en-US" dirty="0" smtClean="0"/>
              <a:t>National Initiative on Civic Education</a:t>
            </a:r>
          </a:p>
          <a:p>
            <a:r>
              <a:rPr lang="en-US" dirty="0" smtClean="0"/>
              <a:t>EU call for proposal in 2015 on “</a:t>
            </a:r>
            <a:r>
              <a:rPr lang="en-US" dirty="0" err="1" smtClean="0"/>
              <a:t>Strengtening</a:t>
            </a:r>
            <a:r>
              <a:rPr lang="en-US" dirty="0" smtClean="0"/>
              <a:t> the role of Fiji CS in promoting humans rights and governance</a:t>
            </a:r>
          </a:p>
          <a:p>
            <a:pPr lvl="1"/>
            <a:r>
              <a:rPr lang="en-US" dirty="0" smtClean="0"/>
              <a:t>PIANGO technical support to FCOSS</a:t>
            </a:r>
          </a:p>
          <a:p>
            <a:pPr lvl="1"/>
            <a:r>
              <a:rPr lang="en-US" dirty="0" smtClean="0"/>
              <a:t>Process of selection and inclusiveness by EU</a:t>
            </a:r>
          </a:p>
          <a:p>
            <a:pPr lvl="1"/>
            <a:r>
              <a:rPr lang="en-US" dirty="0" smtClean="0"/>
              <a:t>Enabling environment for CSOS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3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need for Core funding and not only project based funding to create enabling environment for CSO to work freely implementing there goals</a:t>
            </a:r>
          </a:p>
          <a:p>
            <a:r>
              <a:rPr lang="en-US" dirty="0" smtClean="0"/>
              <a:t>The need to focus on CSO sustainability and recognition of CSO not only as watchdogs but also active players in implementing the Post 2015 agenda.</a:t>
            </a:r>
          </a:p>
          <a:p>
            <a:r>
              <a:rPr lang="en-US" dirty="0" smtClean="0"/>
              <a:t>The role of private sector and corporate philanthropy organizations models for implementation of post 2015 agenda - Example Vodafone ATH Fiji Foundation.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2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is still need for improvement in the way donors engage with CSO in pacific and Fiji and using effectives CSO platform such as PIANGO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509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The Engagement with CSOs and LAs</vt:lpstr>
      <vt:lpstr>Presentation Outline</vt:lpstr>
      <vt:lpstr>Introduction</vt:lpstr>
      <vt:lpstr>Pacific and Fiji Road Map</vt:lpstr>
      <vt:lpstr>EU Priority Areas for Pacific and Fiji</vt:lpstr>
      <vt:lpstr>EU and CSO Consultation Brief Outcomes </vt:lpstr>
      <vt:lpstr>Examples of CSO Engagement in Pacific and Fiji</vt:lpstr>
      <vt:lpstr>Challenges and Recommendations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EU Engagement with CSOs and LAs</dc:title>
  <dc:creator>LAPTOP</dc:creator>
  <cp:lastModifiedBy>LAPTOP</cp:lastModifiedBy>
  <cp:revision>6</cp:revision>
  <dcterms:created xsi:type="dcterms:W3CDTF">2015-06-24T08:30:52Z</dcterms:created>
  <dcterms:modified xsi:type="dcterms:W3CDTF">2015-06-24T09:10:14Z</dcterms:modified>
</cp:coreProperties>
</file>