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36012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9030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18293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07479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93469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9397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996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91918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5751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8990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99775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9821F-40C6-40C0-9C30-73D728361B9C}" type="datetimeFigureOut">
              <a:rPr lang="en-ZA" smtClean="0"/>
              <a:t>2015-11-20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2D236-0F84-45EF-9463-4865EFC127E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7425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947290" cy="66685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290" y="0"/>
            <a:ext cx="44913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224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2015-11-20T06:59:57Z</dcterms:created>
  <dcterms:modified xsi:type="dcterms:W3CDTF">2015-11-20T07:01:53Z</dcterms:modified>
</cp:coreProperties>
</file>